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12.1144</c:v>
                </c:pt>
                <c:pt idx="1">
                  <c:v>22.222200000000001</c:v>
                </c:pt>
                <c:pt idx="2">
                  <c:v>12.626300000000001</c:v>
                </c:pt>
                <c:pt idx="3">
                  <c:v>0</c:v>
                </c:pt>
                <c:pt idx="4">
                  <c:v>25.6937</c:v>
                </c:pt>
                <c:pt idx="5">
                  <c:v>-4.5894000000000004</c:v>
                </c:pt>
              </c:numCache>
            </c:numRef>
          </c:val>
          <c:extLst>
            <c:ext xmlns:c16="http://schemas.microsoft.com/office/drawing/2014/chart" uri="{C3380CC4-5D6E-409C-BE32-E72D297353CC}">
              <c16:uniqueId val="{00000000-7FBD-4FD6-881F-5F292C221FB3}"/>
            </c:ext>
          </c:extLst>
        </c:ser>
        <c:ser>
          <c:idx val="1"/>
          <c:order val="1"/>
          <c:tx>
            <c:strRef>
              <c:f>Sheet1!$C$1</c:f>
              <c:strCache>
                <c:ptCount val="1"/>
                <c:pt idx="0">
                  <c:v>Zanella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33.333300000000001</c:v>
                </c:pt>
                <c:pt idx="2">
                  <c:v>41.077399999999997</c:v>
                </c:pt>
                <c:pt idx="3">
                  <c:v>0</c:v>
                </c:pt>
                <c:pt idx="4">
                  <c:v>6.7492000000000001</c:v>
                </c:pt>
                <c:pt idx="5">
                  <c:v>-13.747299999999999</c:v>
                </c:pt>
              </c:numCache>
            </c:numRef>
          </c:val>
          <c:extLst>
            <c:ext xmlns:c16="http://schemas.microsoft.com/office/drawing/2014/chart" uri="{C3380CC4-5D6E-409C-BE32-E72D297353CC}">
              <c16:uniqueId val="{00000001-7FBD-4FD6-881F-5F292C221FB3}"/>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4.6516999999999999</c:v>
                </c:pt>
                <c:pt idx="1">
                  <c:v>16.666699999999999</c:v>
                </c:pt>
                <c:pt idx="2">
                  <c:v>14.141400000000001</c:v>
                </c:pt>
                <c:pt idx="3">
                  <c:v>0</c:v>
                </c:pt>
                <c:pt idx="4">
                  <c:v>100</c:v>
                </c:pt>
                <c:pt idx="5">
                  <c:v>21.338000000000001</c:v>
                </c:pt>
              </c:numCache>
            </c:numRef>
          </c:val>
          <c:extLst>
            <c:ext xmlns:c16="http://schemas.microsoft.com/office/drawing/2014/chart" uri="{C3380CC4-5D6E-409C-BE32-E72D297353CC}">
              <c16:uniqueId val="{00000002-7FBD-4FD6-881F-5F292C221FB3}"/>
            </c:ext>
          </c:extLst>
        </c:ser>
        <c:ser>
          <c:idx val="3"/>
          <c:order val="3"/>
          <c:tx>
            <c:strRef>
              <c:f>Sheet1!$E$1</c:f>
              <c:strCache>
                <c:ptCount val="1"/>
                <c:pt idx="0">
                  <c:v>Motomel</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38.764400000000002</c:v>
                </c:pt>
                <c:pt idx="1">
                  <c:v>100</c:v>
                </c:pt>
                <c:pt idx="2">
                  <c:v>100</c:v>
                </c:pt>
                <c:pt idx="3">
                  <c:v>0</c:v>
                </c:pt>
                <c:pt idx="4">
                  <c:v>14.1745</c:v>
                </c:pt>
                <c:pt idx="5">
                  <c:v>100</c:v>
                </c:pt>
              </c:numCache>
            </c:numRef>
          </c:val>
          <c:extLst>
            <c:ext xmlns:c16="http://schemas.microsoft.com/office/drawing/2014/chart" uri="{C3380CC4-5D6E-409C-BE32-E72D297353CC}">
              <c16:uniqueId val="{00000003-7FBD-4FD6-881F-5F292C221FB3}"/>
            </c:ext>
          </c:extLst>
        </c:ser>
        <c:dLbls>
          <c:showLegendKey val="0"/>
          <c:showVal val="0"/>
          <c:showCatName val="0"/>
          <c:showSerName val="0"/>
          <c:showPercent val="0"/>
          <c:showBubbleSize val="0"/>
        </c:dLbls>
        <c:axId val="399034992"/>
        <c:axId val="399028104"/>
      </c:radarChart>
      <c:catAx>
        <c:axId val="39903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28104"/>
        <c:crosses val="autoZero"/>
        <c:auto val="1"/>
        <c:lblAlgn val="ctr"/>
        <c:lblOffset val="100"/>
        <c:noMultiLvlLbl val="0"/>
      </c:catAx>
      <c:valAx>
        <c:axId val="399028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3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0</c:v>
                </c:pt>
                <c:pt idx="3">
                  <c:v>0</c:v>
                </c:pt>
                <c:pt idx="4">
                  <c:v>-1</c:v>
                </c:pt>
                <c:pt idx="5">
                  <c:v>-2</c:v>
                </c:pt>
                <c:pt idx="6">
                  <c:v>-2</c:v>
                </c:pt>
              </c:numCache>
            </c:numRef>
          </c:val>
          <c:extLst>
            <c:ext xmlns:c16="http://schemas.microsoft.com/office/drawing/2014/chart" uri="{C3380CC4-5D6E-409C-BE32-E72D297353CC}">
              <c16:uniqueId val="{00000000-A221-477D-9738-21D77989F9B5}"/>
            </c:ext>
          </c:extLst>
        </c:ser>
        <c:ser>
          <c:idx val="1"/>
          <c:order val="1"/>
          <c:tx>
            <c:strRef>
              <c:f>Sheet1!$C$1</c:f>
              <c:strCache>
                <c:ptCount val="1"/>
                <c:pt idx="0">
                  <c:v>Zanella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-18</c:v>
                </c:pt>
                <c:pt idx="1">
                  <c:v>-24</c:v>
                </c:pt>
                <c:pt idx="2">
                  <c:v>-25</c:v>
                </c:pt>
                <c:pt idx="3">
                  <c:v>-20</c:v>
                </c:pt>
                <c:pt idx="4">
                  <c:v>-28</c:v>
                </c:pt>
                <c:pt idx="5">
                  <c:v>-21</c:v>
                </c:pt>
                <c:pt idx="6">
                  <c:v>-25</c:v>
                </c:pt>
              </c:numCache>
            </c:numRef>
          </c:val>
          <c:extLst>
            <c:ext xmlns:c16="http://schemas.microsoft.com/office/drawing/2014/chart" uri="{C3380CC4-5D6E-409C-BE32-E72D297353CC}">
              <c16:uniqueId val="{00000001-A221-477D-9738-21D77989F9B5}"/>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3</c:v>
                </c:pt>
                <c:pt idx="2">
                  <c:v>2</c:v>
                </c:pt>
                <c:pt idx="3">
                  <c:v>2</c:v>
                </c:pt>
                <c:pt idx="4">
                  <c:v>3</c:v>
                </c:pt>
                <c:pt idx="5">
                  <c:v>1</c:v>
                </c:pt>
                <c:pt idx="6">
                  <c:v>-1</c:v>
                </c:pt>
              </c:numCache>
            </c:numRef>
          </c:val>
          <c:extLst>
            <c:ext xmlns:c16="http://schemas.microsoft.com/office/drawing/2014/chart" uri="{C3380CC4-5D6E-409C-BE32-E72D297353CC}">
              <c16:uniqueId val="{00000002-A221-477D-9738-21D77989F9B5}"/>
            </c:ext>
          </c:extLst>
        </c:ser>
        <c:ser>
          <c:idx val="3"/>
          <c:order val="3"/>
          <c:tx>
            <c:strRef>
              <c:f>Sheet1!$E$1</c:f>
              <c:strCache>
                <c:ptCount val="1"/>
                <c:pt idx="0">
                  <c:v>Motomel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70</c:v>
                </c:pt>
                <c:pt idx="1">
                  <c:v>63</c:v>
                </c:pt>
                <c:pt idx="2">
                  <c:v>53</c:v>
                </c:pt>
                <c:pt idx="3">
                  <c:v>75</c:v>
                </c:pt>
                <c:pt idx="4">
                  <c:v>62</c:v>
                </c:pt>
                <c:pt idx="5">
                  <c:v>66</c:v>
                </c:pt>
                <c:pt idx="6">
                  <c:v>57</c:v>
                </c:pt>
              </c:numCache>
            </c:numRef>
          </c:val>
          <c:extLst>
            <c:ext xmlns:c16="http://schemas.microsoft.com/office/drawing/2014/chart" uri="{C3380CC4-5D6E-409C-BE32-E72D297353CC}">
              <c16:uniqueId val="{00000003-A221-477D-9738-21D77989F9B5}"/>
            </c:ext>
          </c:extLst>
        </c:ser>
        <c:dLbls>
          <c:showLegendKey val="0"/>
          <c:showVal val="0"/>
          <c:showCatName val="0"/>
          <c:showSerName val="0"/>
          <c:showPercent val="0"/>
          <c:showBubbleSize val="0"/>
        </c:dLbls>
        <c:gapWidth val="219"/>
        <c:overlap val="-27"/>
        <c:axId val="435566768"/>
        <c:axId val="435562832"/>
      </c:barChart>
      <c:catAx>
        <c:axId val="435566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62832"/>
        <c:crosses val="autoZero"/>
        <c:auto val="1"/>
        <c:lblAlgn val="ctr"/>
        <c:lblOffset val="100"/>
        <c:noMultiLvlLbl val="0"/>
      </c:catAx>
      <c:valAx>
        <c:axId val="435562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6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86999</c:v>
                </c:pt>
                <c:pt idx="1">
                  <c:v>86997</c:v>
                </c:pt>
                <c:pt idx="2">
                  <c:v>86997</c:v>
                </c:pt>
                <c:pt idx="3">
                  <c:v>86993</c:v>
                </c:pt>
                <c:pt idx="4">
                  <c:v>86993</c:v>
                </c:pt>
                <c:pt idx="5">
                  <c:v>86993</c:v>
                </c:pt>
                <c:pt idx="6">
                  <c:v>86992</c:v>
                </c:pt>
                <c:pt idx="7">
                  <c:v>86986</c:v>
                </c:pt>
                <c:pt idx="8">
                  <c:v>86987</c:v>
                </c:pt>
                <c:pt idx="9">
                  <c:v>86988</c:v>
                </c:pt>
                <c:pt idx="10">
                  <c:v>86987</c:v>
                </c:pt>
                <c:pt idx="11">
                  <c:v>86989</c:v>
                </c:pt>
                <c:pt idx="12">
                  <c:v>86986</c:v>
                </c:pt>
                <c:pt idx="13">
                  <c:v>86981</c:v>
                </c:pt>
                <c:pt idx="14">
                  <c:v>86982</c:v>
                </c:pt>
                <c:pt idx="15">
                  <c:v>86980</c:v>
                </c:pt>
                <c:pt idx="16">
                  <c:v>86981</c:v>
                </c:pt>
                <c:pt idx="17">
                  <c:v>86980</c:v>
                </c:pt>
                <c:pt idx="18">
                  <c:v>86977</c:v>
                </c:pt>
                <c:pt idx="19">
                  <c:v>86980</c:v>
                </c:pt>
                <c:pt idx="20">
                  <c:v>86982</c:v>
                </c:pt>
                <c:pt idx="21">
                  <c:v>86982</c:v>
                </c:pt>
                <c:pt idx="22">
                  <c:v>86977</c:v>
                </c:pt>
                <c:pt idx="23">
                  <c:v>86975</c:v>
                </c:pt>
                <c:pt idx="24">
                  <c:v>86978</c:v>
                </c:pt>
              </c:numCache>
            </c:numRef>
          </c:val>
          <c:smooth val="0"/>
          <c:extLst>
            <c:ext xmlns:c16="http://schemas.microsoft.com/office/drawing/2014/chart" uri="{C3380CC4-5D6E-409C-BE32-E72D297353CC}">
              <c16:uniqueId val="{00000000-3584-4E28-AB6E-2FE6FA18E3B1}"/>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718523</c:v>
                </c:pt>
                <c:pt idx="1">
                  <c:v>718498</c:v>
                </c:pt>
                <c:pt idx="2">
                  <c:v>718485</c:v>
                </c:pt>
                <c:pt idx="3">
                  <c:v>718439</c:v>
                </c:pt>
                <c:pt idx="4">
                  <c:v>718411</c:v>
                </c:pt>
                <c:pt idx="5">
                  <c:v>718383</c:v>
                </c:pt>
                <c:pt idx="6">
                  <c:v>718353</c:v>
                </c:pt>
                <c:pt idx="7">
                  <c:v>718327</c:v>
                </c:pt>
                <c:pt idx="8">
                  <c:v>718305</c:v>
                </c:pt>
                <c:pt idx="9">
                  <c:v>718278</c:v>
                </c:pt>
                <c:pt idx="10">
                  <c:v>718260</c:v>
                </c:pt>
                <c:pt idx="11">
                  <c:v>718228</c:v>
                </c:pt>
                <c:pt idx="12">
                  <c:v>718199</c:v>
                </c:pt>
                <c:pt idx="13">
                  <c:v>718171</c:v>
                </c:pt>
                <c:pt idx="14">
                  <c:v>718143</c:v>
                </c:pt>
                <c:pt idx="15">
                  <c:v>718113</c:v>
                </c:pt>
                <c:pt idx="16">
                  <c:v>718095</c:v>
                </c:pt>
                <c:pt idx="17">
                  <c:v>718074</c:v>
                </c:pt>
                <c:pt idx="18">
                  <c:v>718060</c:v>
                </c:pt>
                <c:pt idx="19">
                  <c:v>718056</c:v>
                </c:pt>
                <c:pt idx="20">
                  <c:v>718031</c:v>
                </c:pt>
                <c:pt idx="21">
                  <c:v>718017</c:v>
                </c:pt>
                <c:pt idx="22">
                  <c:v>717995</c:v>
                </c:pt>
                <c:pt idx="23">
                  <c:v>717980</c:v>
                </c:pt>
                <c:pt idx="24">
                  <c:v>717970</c:v>
                </c:pt>
              </c:numCache>
            </c:numRef>
          </c:val>
          <c:smooth val="0"/>
          <c:extLst>
            <c:ext xmlns:c16="http://schemas.microsoft.com/office/drawing/2014/chart" uri="{C3380CC4-5D6E-409C-BE32-E72D297353CC}">
              <c16:uniqueId val="{00000001-3584-4E28-AB6E-2FE6FA18E3B1}"/>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33357</c:v>
                </c:pt>
                <c:pt idx="1">
                  <c:v>33355</c:v>
                </c:pt>
                <c:pt idx="2">
                  <c:v>33357</c:v>
                </c:pt>
                <c:pt idx="3">
                  <c:v>33361</c:v>
                </c:pt>
                <c:pt idx="4">
                  <c:v>33363</c:v>
                </c:pt>
                <c:pt idx="5">
                  <c:v>33362</c:v>
                </c:pt>
                <c:pt idx="6">
                  <c:v>33363</c:v>
                </c:pt>
                <c:pt idx="7">
                  <c:v>33364</c:v>
                </c:pt>
                <c:pt idx="8">
                  <c:v>33363</c:v>
                </c:pt>
                <c:pt idx="9">
                  <c:v>33365</c:v>
                </c:pt>
                <c:pt idx="10">
                  <c:v>33367</c:v>
                </c:pt>
                <c:pt idx="11">
                  <c:v>33366</c:v>
                </c:pt>
                <c:pt idx="12">
                  <c:v>33371</c:v>
                </c:pt>
                <c:pt idx="13">
                  <c:v>33374</c:v>
                </c:pt>
                <c:pt idx="14">
                  <c:v>33375</c:v>
                </c:pt>
                <c:pt idx="15">
                  <c:v>33372</c:v>
                </c:pt>
                <c:pt idx="16">
                  <c:v>33372</c:v>
                </c:pt>
                <c:pt idx="17">
                  <c:v>33380</c:v>
                </c:pt>
                <c:pt idx="18">
                  <c:v>33385</c:v>
                </c:pt>
                <c:pt idx="19">
                  <c:v>33387</c:v>
                </c:pt>
                <c:pt idx="20">
                  <c:v>33391</c:v>
                </c:pt>
                <c:pt idx="21">
                  <c:v>33394</c:v>
                </c:pt>
                <c:pt idx="22">
                  <c:v>33396</c:v>
                </c:pt>
                <c:pt idx="23">
                  <c:v>33399</c:v>
                </c:pt>
                <c:pt idx="24">
                  <c:v>33398</c:v>
                </c:pt>
              </c:numCache>
            </c:numRef>
          </c:val>
          <c:smooth val="0"/>
          <c:extLst>
            <c:ext xmlns:c16="http://schemas.microsoft.com/office/drawing/2014/chart" uri="{C3380CC4-5D6E-409C-BE32-E72D297353CC}">
              <c16:uniqueId val="{00000002-3584-4E28-AB6E-2FE6FA18E3B1}"/>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276755</c:v>
                </c:pt>
                <c:pt idx="1">
                  <c:v>276779</c:v>
                </c:pt>
                <c:pt idx="2">
                  <c:v>276832</c:v>
                </c:pt>
                <c:pt idx="3">
                  <c:v>276889</c:v>
                </c:pt>
                <c:pt idx="4">
                  <c:v>276929</c:v>
                </c:pt>
                <c:pt idx="5">
                  <c:v>276956</c:v>
                </c:pt>
                <c:pt idx="6">
                  <c:v>276997</c:v>
                </c:pt>
                <c:pt idx="7">
                  <c:v>277043</c:v>
                </c:pt>
                <c:pt idx="8">
                  <c:v>277093</c:v>
                </c:pt>
                <c:pt idx="9">
                  <c:v>277131</c:v>
                </c:pt>
                <c:pt idx="10">
                  <c:v>277172</c:v>
                </c:pt>
                <c:pt idx="11">
                  <c:v>277205</c:v>
                </c:pt>
                <c:pt idx="12">
                  <c:v>277334</c:v>
                </c:pt>
                <c:pt idx="13">
                  <c:v>277419</c:v>
                </c:pt>
                <c:pt idx="14">
                  <c:v>277539</c:v>
                </c:pt>
                <c:pt idx="15">
                  <c:v>277609</c:v>
                </c:pt>
                <c:pt idx="16">
                  <c:v>277707</c:v>
                </c:pt>
                <c:pt idx="17">
                  <c:v>277806</c:v>
                </c:pt>
                <c:pt idx="18">
                  <c:v>277893</c:v>
                </c:pt>
                <c:pt idx="19">
                  <c:v>277963</c:v>
                </c:pt>
                <c:pt idx="20">
                  <c:v>278022</c:v>
                </c:pt>
                <c:pt idx="21">
                  <c:v>278088</c:v>
                </c:pt>
                <c:pt idx="22">
                  <c:v>278173</c:v>
                </c:pt>
                <c:pt idx="23">
                  <c:v>278262</c:v>
                </c:pt>
                <c:pt idx="24">
                  <c:v>278317</c:v>
                </c:pt>
              </c:numCache>
            </c:numRef>
          </c:val>
          <c:smooth val="0"/>
          <c:extLst>
            <c:ext xmlns:c16="http://schemas.microsoft.com/office/drawing/2014/chart" uri="{C3380CC4-5D6E-409C-BE32-E72D297353CC}">
              <c16:uniqueId val="{00000003-3584-4E28-AB6E-2FE6FA18E3B1}"/>
            </c:ext>
          </c:extLst>
        </c:ser>
        <c:dLbls>
          <c:showLegendKey val="0"/>
          <c:showVal val="0"/>
          <c:showCatName val="0"/>
          <c:showSerName val="0"/>
          <c:showPercent val="0"/>
          <c:showBubbleSize val="0"/>
        </c:dLbls>
        <c:smooth val="0"/>
        <c:axId val="435539544"/>
        <c:axId val="435544136"/>
      </c:lineChart>
      <c:dateAx>
        <c:axId val="435539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44136"/>
        <c:crosses val="autoZero"/>
        <c:auto val="1"/>
        <c:lblOffset val="100"/>
        <c:baseTimeUnit val="days"/>
      </c:dateAx>
      <c:valAx>
        <c:axId val="435544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39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1</c:v>
                </c:pt>
                <c:pt idx="1">
                  <c:v>0</c:v>
                </c:pt>
                <c:pt idx="2">
                  <c:v>0</c:v>
                </c:pt>
                <c:pt idx="3">
                  <c:v>0</c:v>
                </c:pt>
                <c:pt idx="4">
                  <c:v>1</c:v>
                </c:pt>
                <c:pt idx="5">
                  <c:v>0</c:v>
                </c:pt>
                <c:pt idx="6">
                  <c:v>0</c:v>
                </c:pt>
                <c:pt idx="7">
                  <c:v>0</c:v>
                </c:pt>
                <c:pt idx="8">
                  <c:v>1</c:v>
                </c:pt>
                <c:pt idx="9">
                  <c:v>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0-8489-4A13-A595-D6EB5220CDA9}"/>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0</c:v>
                </c:pt>
                <c:pt idx="1">
                  <c:v>0</c:v>
                </c:pt>
                <c:pt idx="2">
                  <c:v>1</c:v>
                </c:pt>
                <c:pt idx="3">
                  <c:v>0</c:v>
                </c:pt>
                <c:pt idx="4">
                  <c:v>1</c:v>
                </c:pt>
                <c:pt idx="5">
                  <c:v>0</c:v>
                </c:pt>
                <c:pt idx="6">
                  <c:v>0</c:v>
                </c:pt>
                <c:pt idx="7">
                  <c:v>0</c:v>
                </c:pt>
                <c:pt idx="8">
                  <c:v>0</c:v>
                </c:pt>
                <c:pt idx="9">
                  <c:v>1</c:v>
                </c:pt>
                <c:pt idx="10">
                  <c:v>0</c:v>
                </c:pt>
                <c:pt idx="11">
                  <c:v>0</c:v>
                </c:pt>
                <c:pt idx="12">
                  <c:v>0</c:v>
                </c:pt>
                <c:pt idx="13">
                  <c:v>0</c:v>
                </c:pt>
                <c:pt idx="14">
                  <c:v>0</c:v>
                </c:pt>
                <c:pt idx="15">
                  <c:v>0</c:v>
                </c:pt>
                <c:pt idx="16">
                  <c:v>0</c:v>
                </c:pt>
                <c:pt idx="17">
                  <c:v>1</c:v>
                </c:pt>
                <c:pt idx="18">
                  <c:v>0</c:v>
                </c:pt>
                <c:pt idx="19">
                  <c:v>1</c:v>
                </c:pt>
                <c:pt idx="20">
                  <c:v>1</c:v>
                </c:pt>
                <c:pt idx="21">
                  <c:v>0</c:v>
                </c:pt>
                <c:pt idx="22">
                  <c:v>0</c:v>
                </c:pt>
                <c:pt idx="23">
                  <c:v>0</c:v>
                </c:pt>
                <c:pt idx="24">
                  <c:v>0</c:v>
                </c:pt>
              </c:numCache>
            </c:numRef>
          </c:val>
          <c:smooth val="0"/>
          <c:extLst>
            <c:ext xmlns:c16="http://schemas.microsoft.com/office/drawing/2014/chart" uri="{C3380CC4-5D6E-409C-BE32-E72D297353CC}">
              <c16:uniqueId val="{00000001-8489-4A13-A595-D6EB5220CDA9}"/>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0</c:v>
                </c:pt>
                <c:pt idx="1">
                  <c:v>0</c:v>
                </c:pt>
                <c:pt idx="2">
                  <c:v>0</c:v>
                </c:pt>
                <c:pt idx="3">
                  <c:v>0</c:v>
                </c:pt>
                <c:pt idx="4">
                  <c:v>0</c:v>
                </c:pt>
                <c:pt idx="5">
                  <c:v>1</c:v>
                </c:pt>
                <c:pt idx="6">
                  <c:v>0</c:v>
                </c:pt>
                <c:pt idx="7">
                  <c:v>1</c:v>
                </c:pt>
                <c:pt idx="8">
                  <c:v>0</c:v>
                </c:pt>
                <c:pt idx="9">
                  <c:v>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2-8489-4A13-A595-D6EB5220CDA9}"/>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0</c:v>
                </c:pt>
                <c:pt idx="1">
                  <c:v>0</c:v>
                </c:pt>
                <c:pt idx="2">
                  <c:v>0</c:v>
                </c:pt>
                <c:pt idx="3">
                  <c:v>1</c:v>
                </c:pt>
                <c:pt idx="4">
                  <c:v>1</c:v>
                </c:pt>
                <c:pt idx="5">
                  <c:v>1</c:v>
                </c:pt>
                <c:pt idx="6">
                  <c:v>1</c:v>
                </c:pt>
                <c:pt idx="7">
                  <c:v>1</c:v>
                </c:pt>
                <c:pt idx="8">
                  <c:v>0</c:v>
                </c:pt>
                <c:pt idx="9">
                  <c:v>1</c:v>
                </c:pt>
                <c:pt idx="10">
                  <c:v>0</c:v>
                </c:pt>
                <c:pt idx="11">
                  <c:v>1</c:v>
                </c:pt>
                <c:pt idx="12">
                  <c:v>0</c:v>
                </c:pt>
                <c:pt idx="13">
                  <c:v>2</c:v>
                </c:pt>
                <c:pt idx="14">
                  <c:v>1</c:v>
                </c:pt>
                <c:pt idx="15">
                  <c:v>1</c:v>
                </c:pt>
                <c:pt idx="16">
                  <c:v>1</c:v>
                </c:pt>
                <c:pt idx="17">
                  <c:v>2</c:v>
                </c:pt>
                <c:pt idx="18">
                  <c:v>1</c:v>
                </c:pt>
                <c:pt idx="19">
                  <c:v>0</c:v>
                </c:pt>
                <c:pt idx="20">
                  <c:v>1</c:v>
                </c:pt>
                <c:pt idx="21">
                  <c:v>0</c:v>
                </c:pt>
                <c:pt idx="22">
                  <c:v>0</c:v>
                </c:pt>
                <c:pt idx="23">
                  <c:v>1</c:v>
                </c:pt>
                <c:pt idx="24">
                  <c:v>1</c:v>
                </c:pt>
              </c:numCache>
            </c:numRef>
          </c:val>
          <c:smooth val="0"/>
          <c:extLst>
            <c:ext xmlns:c16="http://schemas.microsoft.com/office/drawing/2014/chart" uri="{C3380CC4-5D6E-409C-BE32-E72D297353CC}">
              <c16:uniqueId val="{00000003-8489-4A13-A595-D6EB5220CDA9}"/>
            </c:ext>
          </c:extLst>
        </c:ser>
        <c:dLbls>
          <c:showLegendKey val="0"/>
          <c:showVal val="0"/>
          <c:showCatName val="0"/>
          <c:showSerName val="0"/>
          <c:showPercent val="0"/>
          <c:showBubbleSize val="0"/>
        </c:dLbls>
        <c:smooth val="0"/>
        <c:axId val="435542824"/>
        <c:axId val="435544792"/>
      </c:lineChart>
      <c:dateAx>
        <c:axId val="435542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44792"/>
        <c:crosses val="autoZero"/>
        <c:auto val="1"/>
        <c:lblOffset val="100"/>
        <c:baseTimeUnit val="days"/>
      </c:dateAx>
      <c:valAx>
        <c:axId val="435544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42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-2</c:v>
                </c:pt>
                <c:pt idx="1">
                  <c:v>-2</c:v>
                </c:pt>
                <c:pt idx="2">
                  <c:v>0</c:v>
                </c:pt>
                <c:pt idx="3">
                  <c:v>-4</c:v>
                </c:pt>
                <c:pt idx="4">
                  <c:v>0</c:v>
                </c:pt>
                <c:pt idx="5">
                  <c:v>0</c:v>
                </c:pt>
                <c:pt idx="6">
                  <c:v>-1</c:v>
                </c:pt>
                <c:pt idx="7">
                  <c:v>-6</c:v>
                </c:pt>
                <c:pt idx="8">
                  <c:v>1</c:v>
                </c:pt>
                <c:pt idx="9">
                  <c:v>1</c:v>
                </c:pt>
                <c:pt idx="10">
                  <c:v>-1</c:v>
                </c:pt>
                <c:pt idx="11">
                  <c:v>2</c:v>
                </c:pt>
                <c:pt idx="12">
                  <c:v>-3</c:v>
                </c:pt>
                <c:pt idx="13">
                  <c:v>-5</c:v>
                </c:pt>
                <c:pt idx="14">
                  <c:v>1</c:v>
                </c:pt>
                <c:pt idx="15">
                  <c:v>-2</c:v>
                </c:pt>
                <c:pt idx="16">
                  <c:v>1</c:v>
                </c:pt>
                <c:pt idx="17">
                  <c:v>-1</c:v>
                </c:pt>
                <c:pt idx="18">
                  <c:v>-3</c:v>
                </c:pt>
                <c:pt idx="19">
                  <c:v>3</c:v>
                </c:pt>
                <c:pt idx="20">
                  <c:v>2</c:v>
                </c:pt>
                <c:pt idx="21">
                  <c:v>0</c:v>
                </c:pt>
                <c:pt idx="22">
                  <c:v>-5</c:v>
                </c:pt>
                <c:pt idx="23">
                  <c:v>-2</c:v>
                </c:pt>
                <c:pt idx="24">
                  <c:v>3</c:v>
                </c:pt>
              </c:numCache>
            </c:numRef>
          </c:val>
          <c:smooth val="0"/>
          <c:extLst>
            <c:ext xmlns:c16="http://schemas.microsoft.com/office/drawing/2014/chart" uri="{C3380CC4-5D6E-409C-BE32-E72D297353CC}">
              <c16:uniqueId val="{00000000-FFD0-48A2-A70B-54E42EC85B18}"/>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-16</c:v>
                </c:pt>
                <c:pt idx="1">
                  <c:v>-25</c:v>
                </c:pt>
                <c:pt idx="2">
                  <c:v>-13</c:v>
                </c:pt>
                <c:pt idx="3">
                  <c:v>-46</c:v>
                </c:pt>
                <c:pt idx="4">
                  <c:v>-28</c:v>
                </c:pt>
                <c:pt idx="5">
                  <c:v>-28</c:v>
                </c:pt>
                <c:pt idx="6">
                  <c:v>-30</c:v>
                </c:pt>
                <c:pt idx="7">
                  <c:v>-26</c:v>
                </c:pt>
                <c:pt idx="8">
                  <c:v>-22</c:v>
                </c:pt>
                <c:pt idx="9">
                  <c:v>-27</c:v>
                </c:pt>
                <c:pt idx="10">
                  <c:v>-18</c:v>
                </c:pt>
                <c:pt idx="11">
                  <c:v>-32</c:v>
                </c:pt>
                <c:pt idx="12">
                  <c:v>-29</c:v>
                </c:pt>
                <c:pt idx="13">
                  <c:v>-28</c:v>
                </c:pt>
                <c:pt idx="14">
                  <c:v>-28</c:v>
                </c:pt>
                <c:pt idx="15">
                  <c:v>-30</c:v>
                </c:pt>
                <c:pt idx="16">
                  <c:v>-18</c:v>
                </c:pt>
                <c:pt idx="17">
                  <c:v>-21</c:v>
                </c:pt>
                <c:pt idx="18">
                  <c:v>-14</c:v>
                </c:pt>
                <c:pt idx="19">
                  <c:v>-4</c:v>
                </c:pt>
                <c:pt idx="20">
                  <c:v>-25</c:v>
                </c:pt>
                <c:pt idx="21">
                  <c:v>-14</c:v>
                </c:pt>
                <c:pt idx="22">
                  <c:v>-22</c:v>
                </c:pt>
                <c:pt idx="23">
                  <c:v>-15</c:v>
                </c:pt>
                <c:pt idx="24">
                  <c:v>-10</c:v>
                </c:pt>
              </c:numCache>
            </c:numRef>
          </c:val>
          <c:smooth val="0"/>
          <c:extLst>
            <c:ext xmlns:c16="http://schemas.microsoft.com/office/drawing/2014/chart" uri="{C3380CC4-5D6E-409C-BE32-E72D297353CC}">
              <c16:uniqueId val="{00000001-FFD0-48A2-A70B-54E42EC85B18}"/>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0</c:v>
                </c:pt>
                <c:pt idx="1">
                  <c:v>-2</c:v>
                </c:pt>
                <c:pt idx="2">
                  <c:v>2</c:v>
                </c:pt>
                <c:pt idx="3">
                  <c:v>4</c:v>
                </c:pt>
                <c:pt idx="4">
                  <c:v>2</c:v>
                </c:pt>
                <c:pt idx="5">
                  <c:v>-1</c:v>
                </c:pt>
                <c:pt idx="6">
                  <c:v>1</c:v>
                </c:pt>
                <c:pt idx="7">
                  <c:v>1</c:v>
                </c:pt>
                <c:pt idx="8">
                  <c:v>-1</c:v>
                </c:pt>
                <c:pt idx="9">
                  <c:v>2</c:v>
                </c:pt>
                <c:pt idx="10">
                  <c:v>2</c:v>
                </c:pt>
                <c:pt idx="11">
                  <c:v>-1</c:v>
                </c:pt>
                <c:pt idx="12">
                  <c:v>5</c:v>
                </c:pt>
                <c:pt idx="13">
                  <c:v>3</c:v>
                </c:pt>
                <c:pt idx="14">
                  <c:v>1</c:v>
                </c:pt>
                <c:pt idx="15">
                  <c:v>-3</c:v>
                </c:pt>
                <c:pt idx="16">
                  <c:v>0</c:v>
                </c:pt>
                <c:pt idx="17">
                  <c:v>8</c:v>
                </c:pt>
                <c:pt idx="18">
                  <c:v>5</c:v>
                </c:pt>
                <c:pt idx="19">
                  <c:v>2</c:v>
                </c:pt>
                <c:pt idx="20">
                  <c:v>4</c:v>
                </c:pt>
                <c:pt idx="21">
                  <c:v>3</c:v>
                </c:pt>
                <c:pt idx="22">
                  <c:v>2</c:v>
                </c:pt>
                <c:pt idx="23">
                  <c:v>3</c:v>
                </c:pt>
                <c:pt idx="24">
                  <c:v>-1</c:v>
                </c:pt>
              </c:numCache>
            </c:numRef>
          </c:val>
          <c:smooth val="0"/>
          <c:extLst>
            <c:ext xmlns:c16="http://schemas.microsoft.com/office/drawing/2014/chart" uri="{C3380CC4-5D6E-409C-BE32-E72D297353CC}">
              <c16:uniqueId val="{00000002-FFD0-48A2-A70B-54E42EC85B18}"/>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32</c:v>
                </c:pt>
                <c:pt idx="1">
                  <c:v>24</c:v>
                </c:pt>
                <c:pt idx="2">
                  <c:v>53</c:v>
                </c:pt>
                <c:pt idx="3">
                  <c:v>57</c:v>
                </c:pt>
                <c:pt idx="4">
                  <c:v>40</c:v>
                </c:pt>
                <c:pt idx="5">
                  <c:v>27</c:v>
                </c:pt>
                <c:pt idx="6">
                  <c:v>41</c:v>
                </c:pt>
                <c:pt idx="7">
                  <c:v>46</c:v>
                </c:pt>
                <c:pt idx="8">
                  <c:v>50</c:v>
                </c:pt>
                <c:pt idx="9">
                  <c:v>38</c:v>
                </c:pt>
                <c:pt idx="10">
                  <c:v>41</c:v>
                </c:pt>
                <c:pt idx="11">
                  <c:v>33</c:v>
                </c:pt>
                <c:pt idx="12">
                  <c:v>129</c:v>
                </c:pt>
                <c:pt idx="13">
                  <c:v>85</c:v>
                </c:pt>
                <c:pt idx="14">
                  <c:v>120</c:v>
                </c:pt>
                <c:pt idx="15">
                  <c:v>70</c:v>
                </c:pt>
                <c:pt idx="16">
                  <c:v>98</c:v>
                </c:pt>
                <c:pt idx="17">
                  <c:v>99</c:v>
                </c:pt>
                <c:pt idx="18">
                  <c:v>87</c:v>
                </c:pt>
                <c:pt idx="19">
                  <c:v>70</c:v>
                </c:pt>
                <c:pt idx="20">
                  <c:v>59</c:v>
                </c:pt>
                <c:pt idx="21">
                  <c:v>66</c:v>
                </c:pt>
                <c:pt idx="22">
                  <c:v>85</c:v>
                </c:pt>
                <c:pt idx="23">
                  <c:v>89</c:v>
                </c:pt>
                <c:pt idx="24">
                  <c:v>55</c:v>
                </c:pt>
              </c:numCache>
            </c:numRef>
          </c:val>
          <c:smooth val="0"/>
          <c:extLst>
            <c:ext xmlns:c16="http://schemas.microsoft.com/office/drawing/2014/chart" uri="{C3380CC4-5D6E-409C-BE32-E72D297353CC}">
              <c16:uniqueId val="{00000003-FFD0-48A2-A70B-54E42EC85B18}"/>
            </c:ext>
          </c:extLst>
        </c:ser>
        <c:dLbls>
          <c:showLegendKey val="0"/>
          <c:showVal val="0"/>
          <c:showCatName val="0"/>
          <c:showSerName val="0"/>
          <c:showPercent val="0"/>
          <c:showBubbleSize val="0"/>
        </c:dLbls>
        <c:smooth val="0"/>
        <c:axId val="430973160"/>
        <c:axId val="430968568"/>
      </c:lineChart>
      <c:dateAx>
        <c:axId val="430973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968568"/>
        <c:crosses val="autoZero"/>
        <c:auto val="1"/>
        <c:lblOffset val="100"/>
        <c:baseTimeUnit val="days"/>
      </c:dateAx>
      <c:valAx>
        <c:axId val="43096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973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1</c:v>
                </c:pt>
                <c:pt idx="3">
                  <c:v>0</c:v>
                </c:pt>
                <c:pt idx="4">
                  <c:v>0</c:v>
                </c:pt>
                <c:pt idx="5">
                  <c:v>1</c:v>
                </c:pt>
                <c:pt idx="6">
                  <c:v>1</c:v>
                </c:pt>
              </c:numCache>
            </c:numRef>
          </c:val>
          <c:extLst>
            <c:ext xmlns:c16="http://schemas.microsoft.com/office/drawing/2014/chart" uri="{C3380CC4-5D6E-409C-BE32-E72D297353CC}">
              <c16:uniqueId val="{00000000-5B5B-43CD-AFF3-43EC5F641548}"/>
            </c:ext>
          </c:extLst>
        </c:ser>
        <c:ser>
          <c:idx val="1"/>
          <c:order val="1"/>
          <c:tx>
            <c:strRef>
              <c:f>Sheet1!$C$1</c:f>
              <c:strCache>
                <c:ptCount val="1"/>
                <c:pt idx="0">
                  <c:v>Zanella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1</c:v>
                </c:pt>
                <c:pt idx="3">
                  <c:v>1</c:v>
                </c:pt>
                <c:pt idx="4">
                  <c:v>1</c:v>
                </c:pt>
                <c:pt idx="5">
                  <c:v>0</c:v>
                </c:pt>
                <c:pt idx="6">
                  <c:v>0</c:v>
                </c:pt>
              </c:numCache>
            </c:numRef>
          </c:val>
          <c:extLst>
            <c:ext xmlns:c16="http://schemas.microsoft.com/office/drawing/2014/chart" uri="{C3380CC4-5D6E-409C-BE32-E72D297353CC}">
              <c16:uniqueId val="{00000001-5B5B-43CD-AFF3-43EC5F641548}"/>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0</c:v>
                </c:pt>
                <c:pt idx="3">
                  <c:v>1</c:v>
                </c:pt>
                <c:pt idx="4">
                  <c:v>0</c:v>
                </c:pt>
                <c:pt idx="5">
                  <c:v>1</c:v>
                </c:pt>
                <c:pt idx="6">
                  <c:v>0</c:v>
                </c:pt>
              </c:numCache>
            </c:numRef>
          </c:val>
          <c:extLst>
            <c:ext xmlns:c16="http://schemas.microsoft.com/office/drawing/2014/chart" uri="{C3380CC4-5D6E-409C-BE32-E72D297353CC}">
              <c16:uniqueId val="{00000002-5B5B-43CD-AFF3-43EC5F641548}"/>
            </c:ext>
          </c:extLst>
        </c:ser>
        <c:ser>
          <c:idx val="3"/>
          <c:order val="3"/>
          <c:tx>
            <c:strRef>
              <c:f>Sheet1!$E$1</c:f>
              <c:strCache>
                <c:ptCount val="1"/>
                <c:pt idx="0">
                  <c:v>Motomel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4</c:v>
                </c:pt>
                <c:pt idx="2">
                  <c:v>3</c:v>
                </c:pt>
                <c:pt idx="3">
                  <c:v>1</c:v>
                </c:pt>
                <c:pt idx="4">
                  <c:v>4</c:v>
                </c:pt>
                <c:pt idx="5">
                  <c:v>2</c:v>
                </c:pt>
                <c:pt idx="6">
                  <c:v>1</c:v>
                </c:pt>
              </c:numCache>
            </c:numRef>
          </c:val>
          <c:extLst>
            <c:ext xmlns:c16="http://schemas.microsoft.com/office/drawing/2014/chart" uri="{C3380CC4-5D6E-409C-BE32-E72D297353CC}">
              <c16:uniqueId val="{00000003-5B5B-43CD-AFF3-43EC5F641548}"/>
            </c:ext>
          </c:extLst>
        </c:ser>
        <c:dLbls>
          <c:showLegendKey val="0"/>
          <c:showVal val="0"/>
          <c:showCatName val="0"/>
          <c:showSerName val="0"/>
          <c:showPercent val="0"/>
          <c:showBubbleSize val="0"/>
        </c:dLbls>
        <c:gapWidth val="219"/>
        <c:overlap val="-27"/>
        <c:axId val="430963648"/>
        <c:axId val="430962336"/>
      </c:barChart>
      <c:catAx>
        <c:axId val="43096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962336"/>
        <c:crosses val="autoZero"/>
        <c:auto val="1"/>
        <c:lblAlgn val="ctr"/>
        <c:lblOffset val="100"/>
        <c:noMultiLvlLbl val="0"/>
      </c:catAx>
      <c:valAx>
        <c:axId val="430962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96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-2.2988241514465399E-3</c:v>
                </c:pt>
                <c:pt idx="1">
                  <c:v>-2.2988769985861899E-3</c:v>
                </c:pt>
                <c:pt idx="2">
                  <c:v>0</c:v>
                </c:pt>
                <c:pt idx="3">
                  <c:v>-4.5978596963113698E-3</c:v>
                </c:pt>
                <c:pt idx="4">
                  <c:v>0</c:v>
                </c:pt>
                <c:pt idx="5">
                  <c:v>0</c:v>
                </c:pt>
                <c:pt idx="6">
                  <c:v>-1.1495177772924299E-3</c:v>
                </c:pt>
                <c:pt idx="7">
                  <c:v>-6.8971859481331598E-3</c:v>
                </c:pt>
                <c:pt idx="8">
                  <c:v>1.14961028211436E-3</c:v>
                </c:pt>
                <c:pt idx="9">
                  <c:v>1.14959706622829E-3</c:v>
                </c:pt>
                <c:pt idx="10">
                  <c:v>-1.1495838506460701E-3</c:v>
                </c:pt>
                <c:pt idx="11">
                  <c:v>2.2991941324565701E-3</c:v>
                </c:pt>
                <c:pt idx="12">
                  <c:v>-3.4487119061030699E-3</c:v>
                </c:pt>
                <c:pt idx="13">
                  <c:v>-5.7480514105718201E-3</c:v>
                </c:pt>
                <c:pt idx="14">
                  <c:v>1.1496763661029399E-3</c:v>
                </c:pt>
                <c:pt idx="15">
                  <c:v>-2.29932629739486E-3</c:v>
                </c:pt>
                <c:pt idx="16">
                  <c:v>1.1496895838123699E-3</c:v>
                </c:pt>
                <c:pt idx="17">
                  <c:v>-1.1496763661029399E-3</c:v>
                </c:pt>
                <c:pt idx="18">
                  <c:v>-3.44906875143711E-3</c:v>
                </c:pt>
                <c:pt idx="19">
                  <c:v>3.44918771629281E-3</c:v>
                </c:pt>
                <c:pt idx="20">
                  <c:v>2.2993791676247399E-3</c:v>
                </c:pt>
                <c:pt idx="21">
                  <c:v>0</c:v>
                </c:pt>
                <c:pt idx="22">
                  <c:v>-5.7483157434871602E-3</c:v>
                </c:pt>
                <c:pt idx="23">
                  <c:v>-2.29945847752854E-3</c:v>
                </c:pt>
                <c:pt idx="24">
                  <c:v>3.4492670307559601E-3</c:v>
                </c:pt>
              </c:numCache>
            </c:numRef>
          </c:val>
          <c:smooth val="0"/>
          <c:extLst>
            <c:ext xmlns:c16="http://schemas.microsoft.com/office/drawing/2014/chart" uri="{C3380CC4-5D6E-409C-BE32-E72D297353CC}">
              <c16:uniqueId val="{00000000-A9ED-4B51-A6AF-BCC0EFAECE63}"/>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-2.22674065012477E-3</c:v>
                </c:pt>
                <c:pt idx="1">
                  <c:v>-3.4793597421376899E-3</c:v>
                </c:pt>
                <c:pt idx="2">
                  <c:v>-1.80933001901188E-3</c:v>
                </c:pt>
                <c:pt idx="3">
                  <c:v>-6.4023605224882898E-3</c:v>
                </c:pt>
                <c:pt idx="4">
                  <c:v>-3.8973385353523399E-3</c:v>
                </c:pt>
                <c:pt idx="5">
                  <c:v>-3.89749043374893E-3</c:v>
                </c:pt>
                <c:pt idx="6">
                  <c:v>-4.1760453685568801E-3</c:v>
                </c:pt>
                <c:pt idx="7">
                  <c:v>-3.6193904668039298E-3</c:v>
                </c:pt>
                <c:pt idx="8">
                  <c:v>-3.0626720142776201E-3</c:v>
                </c:pt>
                <c:pt idx="9">
                  <c:v>-3.75884895691941E-3</c:v>
                </c:pt>
                <c:pt idx="10">
                  <c:v>-2.50599350112352E-3</c:v>
                </c:pt>
                <c:pt idx="11">
                  <c:v>-4.4552112048561804E-3</c:v>
                </c:pt>
                <c:pt idx="12">
                  <c:v>-4.0377150431339399E-3</c:v>
                </c:pt>
                <c:pt idx="13">
                  <c:v>-3.8986409059327599E-3</c:v>
                </c:pt>
                <c:pt idx="14">
                  <c:v>-3.8987929058678199E-3</c:v>
                </c:pt>
                <c:pt idx="15">
                  <c:v>-4.17744098320251E-3</c:v>
                </c:pt>
                <c:pt idx="16">
                  <c:v>-2.50656930037473E-3</c:v>
                </c:pt>
                <c:pt idx="17">
                  <c:v>-2.9244041526539002E-3</c:v>
                </c:pt>
                <c:pt idx="18">
                  <c:v>-1.9496597843676299E-3</c:v>
                </c:pt>
                <c:pt idx="19">
                  <c:v>-5.5705651338328304E-4</c:v>
                </c:pt>
                <c:pt idx="20">
                  <c:v>-3.4816226032510001E-3</c:v>
                </c:pt>
                <c:pt idx="21">
                  <c:v>-1.94977654168135E-3</c:v>
                </c:pt>
                <c:pt idx="22">
                  <c:v>-3.0639943065414901E-3</c:v>
                </c:pt>
                <c:pt idx="23">
                  <c:v>-2.0891510386562601E-3</c:v>
                </c:pt>
                <c:pt idx="24">
                  <c:v>-1.3927964567258099E-3</c:v>
                </c:pt>
              </c:numCache>
            </c:numRef>
          </c:val>
          <c:smooth val="0"/>
          <c:extLst>
            <c:ext xmlns:c16="http://schemas.microsoft.com/office/drawing/2014/chart" uri="{C3380CC4-5D6E-409C-BE32-E72D297353CC}">
              <c16:uniqueId val="{00000001-A9ED-4B51-A6AF-BCC0EFAECE63}"/>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0</c:v>
                </c:pt>
                <c:pt idx="1">
                  <c:v>-5.9957430224540599E-3</c:v>
                </c:pt>
                <c:pt idx="2">
                  <c:v>5.9961025333533204E-3</c:v>
                </c:pt>
                <c:pt idx="3">
                  <c:v>1.1991486044908101E-2</c:v>
                </c:pt>
                <c:pt idx="4">
                  <c:v>5.9950241299721197E-3</c:v>
                </c:pt>
                <c:pt idx="5">
                  <c:v>-2.9973323741869702E-3</c:v>
                </c:pt>
                <c:pt idx="6">
                  <c:v>2.9974222168934698E-3</c:v>
                </c:pt>
                <c:pt idx="7">
                  <c:v>2.9973323741869702E-3</c:v>
                </c:pt>
                <c:pt idx="8">
                  <c:v>-2.99724253686608E-3</c:v>
                </c:pt>
                <c:pt idx="9">
                  <c:v>5.9946647483739499E-3</c:v>
                </c:pt>
                <c:pt idx="10">
                  <c:v>5.9943054098606299E-3</c:v>
                </c:pt>
                <c:pt idx="11">
                  <c:v>-2.9969730572122202E-3</c:v>
                </c:pt>
                <c:pt idx="12">
                  <c:v>1.4985314391895901E-2</c:v>
                </c:pt>
                <c:pt idx="13">
                  <c:v>8.9898414791285807E-3</c:v>
                </c:pt>
                <c:pt idx="14">
                  <c:v>2.9963444597590899E-3</c:v>
                </c:pt>
                <c:pt idx="15">
                  <c:v>-8.9887640449438193E-3</c:v>
                </c:pt>
                <c:pt idx="16">
                  <c:v>0</c:v>
                </c:pt>
                <c:pt idx="17">
                  <c:v>2.3972192256981901E-2</c:v>
                </c:pt>
                <c:pt idx="18">
                  <c:v>1.49790293588975E-2</c:v>
                </c:pt>
                <c:pt idx="19">
                  <c:v>5.9907143926913303E-3</c:v>
                </c:pt>
                <c:pt idx="20">
                  <c:v>1.19807110552011E-2</c:v>
                </c:pt>
                <c:pt idx="21">
                  <c:v>8.9844568895810304E-3</c:v>
                </c:pt>
                <c:pt idx="22">
                  <c:v>5.9890998382942998E-3</c:v>
                </c:pt>
                <c:pt idx="23">
                  <c:v>8.9831117499101706E-3</c:v>
                </c:pt>
                <c:pt idx="24">
                  <c:v>-2.9941016198089801E-3</c:v>
                </c:pt>
              </c:numCache>
            </c:numRef>
          </c:val>
          <c:smooth val="0"/>
          <c:extLst>
            <c:ext xmlns:c16="http://schemas.microsoft.com/office/drawing/2014/chart" uri="{C3380CC4-5D6E-409C-BE32-E72D297353CC}">
              <c16:uniqueId val="{00000002-A9ED-4B51-A6AF-BCC0EFAECE63}"/>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1.1563910480878001E-2</c:v>
                </c:pt>
                <c:pt idx="1">
                  <c:v>8.6719300464309593E-3</c:v>
                </c:pt>
                <c:pt idx="2">
                  <c:v>1.9148851610851999E-2</c:v>
                </c:pt>
                <c:pt idx="3">
                  <c:v>2.0590105190151399E-2</c:v>
                </c:pt>
                <c:pt idx="4">
                  <c:v>1.44462221323346E-2</c:v>
                </c:pt>
                <c:pt idx="5">
                  <c:v>9.7497914627937103E-3</c:v>
                </c:pt>
                <c:pt idx="6">
                  <c:v>1.48037955487514E-2</c:v>
                </c:pt>
                <c:pt idx="7">
                  <c:v>1.6606678050664798E-2</c:v>
                </c:pt>
                <c:pt idx="8">
                  <c:v>1.8047739881534599E-2</c:v>
                </c:pt>
                <c:pt idx="9">
                  <c:v>1.3713807277701001E-2</c:v>
                </c:pt>
                <c:pt idx="10">
                  <c:v>1.47944473913059E-2</c:v>
                </c:pt>
                <c:pt idx="11">
                  <c:v>1.1905964527441399E-2</c:v>
                </c:pt>
                <c:pt idx="12">
                  <c:v>4.6535957143630201E-2</c:v>
                </c:pt>
                <c:pt idx="13">
                  <c:v>3.0648964786142301E-2</c:v>
                </c:pt>
                <c:pt idx="14">
                  <c:v>4.3255869280762999E-2</c:v>
                </c:pt>
                <c:pt idx="15">
                  <c:v>2.52216805566065E-2</c:v>
                </c:pt>
                <c:pt idx="16">
                  <c:v>3.5301449160509903E-2</c:v>
                </c:pt>
                <c:pt idx="17">
                  <c:v>3.56490833864469E-2</c:v>
                </c:pt>
                <c:pt idx="18">
                  <c:v>3.1316818211269699E-2</c:v>
                </c:pt>
                <c:pt idx="19">
                  <c:v>2.518955137409E-2</c:v>
                </c:pt>
                <c:pt idx="20">
                  <c:v>2.12258466054835E-2</c:v>
                </c:pt>
                <c:pt idx="21">
                  <c:v>2.3739128558171702E-2</c:v>
                </c:pt>
                <c:pt idx="22">
                  <c:v>3.0565864043036701E-2</c:v>
                </c:pt>
                <c:pt idx="23">
                  <c:v>3.1994478256336903E-2</c:v>
                </c:pt>
                <c:pt idx="24">
                  <c:v>1.9765544702474599E-2</c:v>
                </c:pt>
              </c:numCache>
            </c:numRef>
          </c:val>
          <c:smooth val="0"/>
          <c:extLst>
            <c:ext xmlns:c16="http://schemas.microsoft.com/office/drawing/2014/chart" uri="{C3380CC4-5D6E-409C-BE32-E72D297353CC}">
              <c16:uniqueId val="{00000003-A9ED-4B51-A6AF-BCC0EFAECE63}"/>
            </c:ext>
          </c:extLst>
        </c:ser>
        <c:dLbls>
          <c:showLegendKey val="0"/>
          <c:showVal val="0"/>
          <c:showCatName val="0"/>
          <c:showSerName val="0"/>
          <c:showPercent val="0"/>
          <c:showBubbleSize val="0"/>
        </c:dLbls>
        <c:smooth val="0"/>
        <c:axId val="435568080"/>
        <c:axId val="435567752"/>
      </c:lineChart>
      <c:dateAx>
        <c:axId val="435568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67752"/>
        <c:crosses val="autoZero"/>
        <c:auto val="1"/>
        <c:lblOffset val="100"/>
        <c:baseTimeUnit val="days"/>
      </c:dateAx>
      <c:valAx>
        <c:axId val="43556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68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Sheet1!$B$2:$B$5</c:f>
              <c:numCache>
                <c:formatCode>General</c:formatCode>
                <c:ptCount val="4"/>
                <c:pt idx="0">
                  <c:v>41</c:v>
                </c:pt>
                <c:pt idx="1">
                  <c:v>188</c:v>
                </c:pt>
                <c:pt idx="2">
                  <c:v>53</c:v>
                </c:pt>
                <c:pt idx="3">
                  <c:v>359</c:v>
                </c:pt>
              </c:numCache>
            </c:numRef>
          </c:val>
          <c:extLst>
            <c:ext xmlns:c16="http://schemas.microsoft.com/office/drawing/2014/chart" uri="{C3380CC4-5D6E-409C-BE32-E72D297353CC}">
              <c16:uniqueId val="{00000000-22C8-4645-BB5E-3F5952119D8F}"/>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Sheet1!$C$2:$C$5</c:f>
              <c:numCache>
                <c:formatCode>General</c:formatCode>
                <c:ptCount val="4"/>
                <c:pt idx="0">
                  <c:v>6</c:v>
                </c:pt>
                <c:pt idx="1">
                  <c:v>10</c:v>
                </c:pt>
                <c:pt idx="2">
                  <c:v>6</c:v>
                </c:pt>
                <c:pt idx="3">
                  <c:v>26</c:v>
                </c:pt>
              </c:numCache>
            </c:numRef>
          </c:val>
          <c:extLst>
            <c:ext xmlns:c16="http://schemas.microsoft.com/office/drawing/2014/chart" uri="{C3380CC4-5D6E-409C-BE32-E72D297353CC}">
              <c16:uniqueId val="{00000001-22C8-4645-BB5E-3F5952119D8F}"/>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Sheet1!$D$2:$D$5</c:f>
              <c:numCache>
                <c:formatCode>General</c:formatCode>
                <c:ptCount val="4"/>
                <c:pt idx="0">
                  <c:v>0</c:v>
                </c:pt>
                <c:pt idx="1">
                  <c:v>2</c:v>
                </c:pt>
                <c:pt idx="2">
                  <c:v>0</c:v>
                </c:pt>
                <c:pt idx="3">
                  <c:v>5</c:v>
                </c:pt>
              </c:numCache>
            </c:numRef>
          </c:val>
          <c:extLst>
            <c:ext xmlns:c16="http://schemas.microsoft.com/office/drawing/2014/chart" uri="{C3380CC4-5D6E-409C-BE32-E72D297353CC}">
              <c16:uniqueId val="{00000002-22C8-4645-BB5E-3F5952119D8F}"/>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Sheet1!$E$2:$E$5</c:f>
              <c:numCache>
                <c:formatCode>General</c:formatCode>
                <c:ptCount val="4"/>
                <c:pt idx="0">
                  <c:v>0</c:v>
                </c:pt>
                <c:pt idx="1">
                  <c:v>1</c:v>
                </c:pt>
                <c:pt idx="2">
                  <c:v>0</c:v>
                </c:pt>
                <c:pt idx="3">
                  <c:v>1</c:v>
                </c:pt>
              </c:numCache>
            </c:numRef>
          </c:val>
          <c:extLst>
            <c:ext xmlns:c16="http://schemas.microsoft.com/office/drawing/2014/chart" uri="{C3380CC4-5D6E-409C-BE32-E72D297353CC}">
              <c16:uniqueId val="{00000003-22C8-4645-BB5E-3F5952119D8F}"/>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22C8-4645-BB5E-3F5952119D8F}"/>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Sheet1!$G$2:$G$5</c:f>
              <c:numCache>
                <c:formatCode>General</c:formatCode>
                <c:ptCount val="4"/>
                <c:pt idx="0">
                  <c:v>0</c:v>
                </c:pt>
                <c:pt idx="1">
                  <c:v>0</c:v>
                </c:pt>
                <c:pt idx="2">
                  <c:v>0</c:v>
                </c:pt>
                <c:pt idx="3">
                  <c:v>5</c:v>
                </c:pt>
              </c:numCache>
            </c:numRef>
          </c:val>
          <c:extLst>
            <c:ext xmlns:c16="http://schemas.microsoft.com/office/drawing/2014/chart" uri="{C3380CC4-5D6E-409C-BE32-E72D297353CC}">
              <c16:uniqueId val="{00000005-22C8-4645-BB5E-3F5952119D8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Sheet1!$H$2:$H$5</c:f>
              <c:numCache>
                <c:formatCode>General</c:formatCode>
                <c:ptCount val="4"/>
                <c:pt idx="0">
                  <c:v>22</c:v>
                </c:pt>
                <c:pt idx="1">
                  <c:v>35</c:v>
                </c:pt>
                <c:pt idx="2">
                  <c:v>13</c:v>
                </c:pt>
                <c:pt idx="3">
                  <c:v>173</c:v>
                </c:pt>
              </c:numCache>
            </c:numRef>
          </c:val>
          <c:extLst>
            <c:ext xmlns:c16="http://schemas.microsoft.com/office/drawing/2014/chart" uri="{C3380CC4-5D6E-409C-BE32-E72D297353CC}">
              <c16:uniqueId val="{00000006-22C8-4645-BB5E-3F5952119D8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Sheet1!$I$2:$I$5</c:f>
              <c:numCache>
                <c:formatCode>General</c:formatCode>
                <c:ptCount val="4"/>
                <c:pt idx="0">
                  <c:v>6</c:v>
                </c:pt>
                <c:pt idx="1">
                  <c:v>8</c:v>
                </c:pt>
                <c:pt idx="2">
                  <c:v>12</c:v>
                </c:pt>
                <c:pt idx="3">
                  <c:v>25</c:v>
                </c:pt>
              </c:numCache>
            </c:numRef>
          </c:val>
          <c:extLst>
            <c:ext xmlns:c16="http://schemas.microsoft.com/office/drawing/2014/chart" uri="{C3380CC4-5D6E-409C-BE32-E72D297353CC}">
              <c16:uniqueId val="{00000007-22C8-4645-BB5E-3F5952119D8F}"/>
            </c:ext>
          </c:extLst>
        </c:ser>
        <c:dLbls>
          <c:showLegendKey val="0"/>
          <c:showVal val="0"/>
          <c:showCatName val="0"/>
          <c:showSerName val="0"/>
          <c:showPercent val="0"/>
          <c:showBubbleSize val="0"/>
        </c:dLbls>
        <c:gapWidth val="150"/>
        <c:overlap val="100"/>
        <c:axId val="430968240"/>
        <c:axId val="430960696"/>
      </c:barChart>
      <c:catAx>
        <c:axId val="43096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960696"/>
        <c:crosses val="autoZero"/>
        <c:auto val="1"/>
        <c:lblAlgn val="ctr"/>
        <c:lblOffset val="100"/>
        <c:noMultiLvlLbl val="0"/>
      </c:catAx>
      <c:valAx>
        <c:axId val="430960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96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051-4FE0-82E1-BA9BEE3A61FC}"/>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5</c:v>
                </c:pt>
                <c:pt idx="19">
                  <c:v>0</c:v>
                </c:pt>
                <c:pt idx="20">
                  <c:v>0</c:v>
                </c:pt>
                <c:pt idx="21">
                  <c:v>0</c:v>
                </c:pt>
                <c:pt idx="22">
                  <c:v>0</c:v>
                </c:pt>
                <c:pt idx="23">
                  <c:v>0</c:v>
                </c:pt>
              </c:numCache>
            </c:numRef>
          </c:val>
          <c:smooth val="0"/>
          <c:extLst>
            <c:ext xmlns:c16="http://schemas.microsoft.com/office/drawing/2014/chart" uri="{C3380CC4-5D6E-409C-BE32-E72D297353CC}">
              <c16:uniqueId val="{00000001-D051-4FE0-82E1-BA9BEE3A61FC}"/>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D051-4FE0-82E1-BA9BEE3A61FC}"/>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2</c:v>
                </c:pt>
                <c:pt idx="14">
                  <c:v>2</c:v>
                </c:pt>
                <c:pt idx="15">
                  <c:v>2</c:v>
                </c:pt>
                <c:pt idx="16">
                  <c:v>3</c:v>
                </c:pt>
                <c:pt idx="17">
                  <c:v>6</c:v>
                </c:pt>
                <c:pt idx="18">
                  <c:v>0</c:v>
                </c:pt>
                <c:pt idx="19">
                  <c:v>0</c:v>
                </c:pt>
                <c:pt idx="20">
                  <c:v>0</c:v>
                </c:pt>
                <c:pt idx="21">
                  <c:v>2</c:v>
                </c:pt>
                <c:pt idx="22">
                  <c:v>0</c:v>
                </c:pt>
                <c:pt idx="23">
                  <c:v>0</c:v>
                </c:pt>
              </c:numCache>
            </c:numRef>
          </c:val>
          <c:smooth val="0"/>
          <c:extLst>
            <c:ext xmlns:c16="http://schemas.microsoft.com/office/drawing/2014/chart" uri="{C3380CC4-5D6E-409C-BE32-E72D297353CC}">
              <c16:uniqueId val="{00000003-D051-4FE0-82E1-BA9BEE3A61FC}"/>
            </c:ext>
          </c:extLst>
        </c:ser>
        <c:dLbls>
          <c:showLegendKey val="0"/>
          <c:showVal val="0"/>
          <c:showCatName val="0"/>
          <c:showSerName val="0"/>
          <c:showPercent val="0"/>
          <c:showBubbleSize val="0"/>
        </c:dLbls>
        <c:smooth val="0"/>
        <c:axId val="435540200"/>
        <c:axId val="435537576"/>
      </c:lineChart>
      <c:catAx>
        <c:axId val="43554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37576"/>
        <c:crosses val="autoZero"/>
        <c:auto val="1"/>
        <c:lblAlgn val="ctr"/>
        <c:lblOffset val="100"/>
        <c:noMultiLvlLbl val="0"/>
      </c:catAx>
      <c:valAx>
        <c:axId val="435537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4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3.5637099370028E-2</c:v>
                </c:pt>
                <c:pt idx="2">
                  <c:v>1.4944590058398899E-2</c:v>
                </c:pt>
                <c:pt idx="5">
                  <c:v>1.37950062077528E-2</c:v>
                </c:pt>
                <c:pt idx="6">
                  <c:v>2.1842093162275301E-2</c:v>
                </c:pt>
              </c:numCache>
            </c:numRef>
          </c:val>
          <c:extLst>
            <c:ext xmlns:c16="http://schemas.microsoft.com/office/drawing/2014/chart" uri="{C3380CC4-5D6E-409C-BE32-E72D297353CC}">
              <c16:uniqueId val="{00000000-EB14-4E36-9A17-19349EF3D73C}"/>
            </c:ext>
          </c:extLst>
        </c:ser>
        <c:ser>
          <c:idx val="1"/>
          <c:order val="1"/>
          <c:tx>
            <c:strRef>
              <c:f>Sheet1!$C$1</c:f>
              <c:strCache>
                <c:ptCount val="1"/>
                <c:pt idx="0">
                  <c:v>Zanella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6.8221751321970499E-3</c:v>
                </c:pt>
                <c:pt idx="1">
                  <c:v>7.1006312600418202E-3</c:v>
                </c:pt>
                <c:pt idx="2">
                  <c:v>8.0752277074985397E-3</c:v>
                </c:pt>
                <c:pt idx="3">
                  <c:v>3.7591577259045001E-3</c:v>
                </c:pt>
                <c:pt idx="4">
                  <c:v>1.39228063922389E-3</c:v>
                </c:pt>
              </c:numCache>
            </c:numRef>
          </c:val>
          <c:extLst>
            <c:ext xmlns:c16="http://schemas.microsoft.com/office/drawing/2014/chart" uri="{C3380CC4-5D6E-409C-BE32-E72D297353CC}">
              <c16:uniqueId val="{00000001-EB14-4E36-9A17-19349EF3D73C}"/>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9.2878329388501102E-2</c:v>
                </c:pt>
                <c:pt idx="3">
                  <c:v>5.0933277406597401E-2</c:v>
                </c:pt>
                <c:pt idx="5">
                  <c:v>0.107858705096324</c:v>
                </c:pt>
              </c:numCache>
            </c:numRef>
          </c:val>
          <c:extLst>
            <c:ext xmlns:c16="http://schemas.microsoft.com/office/drawing/2014/chart" uri="{C3380CC4-5D6E-409C-BE32-E72D297353CC}">
              <c16:uniqueId val="{00000002-EB14-4E36-9A17-19349EF3D73C}"/>
            </c:ext>
          </c:extLst>
        </c:ser>
        <c:ser>
          <c:idx val="3"/>
          <c:order val="3"/>
          <c:tx>
            <c:strRef>
              <c:f>Sheet1!$E$1</c:f>
              <c:strCache>
                <c:ptCount val="1"/>
                <c:pt idx="0">
                  <c:v>Motomel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1.02088858142127E-2</c:v>
                </c:pt>
                <c:pt idx="1">
                  <c:v>6.3955667012567698E-3</c:v>
                </c:pt>
                <c:pt idx="2">
                  <c:v>1.7174949075675499E-2</c:v>
                </c:pt>
                <c:pt idx="3">
                  <c:v>1.15300357431108E-2</c:v>
                </c:pt>
                <c:pt idx="4">
                  <c:v>1.9727170529228601E-2</c:v>
                </c:pt>
                <c:pt idx="5">
                  <c:v>5.4047042545831902E-3</c:v>
                </c:pt>
                <c:pt idx="6">
                  <c:v>5.0443906376109798E-3</c:v>
                </c:pt>
              </c:numCache>
            </c:numRef>
          </c:val>
          <c:extLst>
            <c:ext xmlns:c16="http://schemas.microsoft.com/office/drawing/2014/chart" uri="{C3380CC4-5D6E-409C-BE32-E72D297353CC}">
              <c16:uniqueId val="{00000003-EB14-4E36-9A17-19349EF3D73C}"/>
            </c:ext>
          </c:extLst>
        </c:ser>
        <c:dLbls>
          <c:showLegendKey val="0"/>
          <c:showVal val="0"/>
          <c:showCatName val="0"/>
          <c:showSerName val="0"/>
          <c:showPercent val="0"/>
          <c:showBubbleSize val="0"/>
        </c:dLbls>
        <c:gapWidth val="219"/>
        <c:overlap val="-27"/>
        <c:axId val="435537904"/>
        <c:axId val="435543152"/>
      </c:barChart>
      <c:catAx>
        <c:axId val="435537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43152"/>
        <c:crosses val="autoZero"/>
        <c:auto val="1"/>
        <c:lblAlgn val="ctr"/>
        <c:lblOffset val="100"/>
        <c:noMultiLvlLbl val="0"/>
      </c:catAx>
      <c:valAx>
        <c:axId val="43554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37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0</c:v>
                </c:pt>
                <c:pt idx="1">
                  <c:v>2.1554109181171E-2</c:v>
                </c:pt>
                <c:pt idx="2">
                  <c:v>0</c:v>
                </c:pt>
              </c:numCache>
            </c:numRef>
          </c:val>
          <c:extLst>
            <c:ext xmlns:c16="http://schemas.microsoft.com/office/drawing/2014/chart" uri="{C3380CC4-5D6E-409C-BE32-E72D297353CC}">
              <c16:uniqueId val="{00000000-10AF-4B9D-BD8E-A7C7D814C458}"/>
            </c:ext>
          </c:extLst>
        </c:ser>
        <c:ser>
          <c:idx val="1"/>
          <c:order val="1"/>
          <c:tx>
            <c:strRef>
              <c:f>Sheet1!$C$1</c:f>
              <c:strCache>
                <c:ptCount val="1"/>
                <c:pt idx="0">
                  <c:v>Zanella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3.75790726319965E-3</c:v>
                </c:pt>
                <c:pt idx="1">
                  <c:v>6.0426614395131997E-3</c:v>
                </c:pt>
                <c:pt idx="2">
                  <c:v>0</c:v>
                </c:pt>
              </c:numCache>
            </c:numRef>
          </c:val>
          <c:extLst>
            <c:ext xmlns:c16="http://schemas.microsoft.com/office/drawing/2014/chart" uri="{C3380CC4-5D6E-409C-BE32-E72D297353CC}">
              <c16:uniqueId val="{00000001-10AF-4B9D-BD8E-A7C7D814C458}"/>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8.3922880955735898E-2</c:v>
                </c:pt>
                <c:pt idx="2">
                  <c:v>0</c:v>
                </c:pt>
              </c:numCache>
            </c:numRef>
          </c:val>
          <c:extLst>
            <c:ext xmlns:c16="http://schemas.microsoft.com/office/drawing/2014/chart" uri="{C3380CC4-5D6E-409C-BE32-E72D297353CC}">
              <c16:uniqueId val="{00000002-10AF-4B9D-BD8E-A7C7D814C458}"/>
            </c:ext>
          </c:extLst>
        </c:ser>
        <c:ser>
          <c:idx val="3"/>
          <c:order val="3"/>
          <c:tx>
            <c:strRef>
              <c:f>Sheet1!$E$1</c:f>
              <c:strCache>
                <c:ptCount val="1"/>
                <c:pt idx="0">
                  <c:v>Motomel</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9.3653281424308094E-3</c:v>
                </c:pt>
                <c:pt idx="1">
                  <c:v>9.7685766873146593E-3</c:v>
                </c:pt>
                <c:pt idx="2">
                  <c:v>1.6283743037774901E-2</c:v>
                </c:pt>
              </c:numCache>
            </c:numRef>
          </c:val>
          <c:extLst>
            <c:ext xmlns:c16="http://schemas.microsoft.com/office/drawing/2014/chart" uri="{C3380CC4-5D6E-409C-BE32-E72D297353CC}">
              <c16:uniqueId val="{00000003-10AF-4B9D-BD8E-A7C7D814C458}"/>
            </c:ext>
          </c:extLst>
        </c:ser>
        <c:dLbls>
          <c:showLegendKey val="0"/>
          <c:showVal val="0"/>
          <c:showCatName val="0"/>
          <c:showSerName val="0"/>
          <c:showPercent val="0"/>
          <c:showBubbleSize val="0"/>
        </c:dLbls>
        <c:gapWidth val="219"/>
        <c:overlap val="-27"/>
        <c:axId val="435519056"/>
        <c:axId val="435515776"/>
      </c:barChart>
      <c:catAx>
        <c:axId val="435519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15776"/>
        <c:crosses val="autoZero"/>
        <c:auto val="1"/>
        <c:lblAlgn val="ctr"/>
        <c:lblOffset val="100"/>
        <c:noMultiLvlLbl val="0"/>
      </c:catAx>
      <c:valAx>
        <c:axId val="435515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1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Sheet1!$B$2:$B$5</c:f>
              <c:numCache>
                <c:formatCode>General</c:formatCode>
                <c:ptCount val="4"/>
                <c:pt idx="0">
                  <c:v>0</c:v>
                </c:pt>
                <c:pt idx="1">
                  <c:v>1</c:v>
                </c:pt>
                <c:pt idx="2">
                  <c:v>0</c:v>
                </c:pt>
                <c:pt idx="3">
                  <c:v>2</c:v>
                </c:pt>
              </c:numCache>
            </c:numRef>
          </c:val>
          <c:extLst>
            <c:ext xmlns:c16="http://schemas.microsoft.com/office/drawing/2014/chart" uri="{C3380CC4-5D6E-409C-BE32-E72D297353CC}">
              <c16:uniqueId val="{00000000-3C96-4162-BE45-7B3477402AAF}"/>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Sheet1!$C$2:$C$5</c:f>
              <c:numCache>
                <c:formatCode>General</c:formatCode>
                <c:ptCount val="4"/>
                <c:pt idx="0">
                  <c:v>4</c:v>
                </c:pt>
                <c:pt idx="1">
                  <c:v>5</c:v>
                </c:pt>
                <c:pt idx="2">
                  <c:v>3</c:v>
                </c:pt>
                <c:pt idx="3">
                  <c:v>10</c:v>
                </c:pt>
              </c:numCache>
            </c:numRef>
          </c:val>
          <c:extLst>
            <c:ext xmlns:c16="http://schemas.microsoft.com/office/drawing/2014/chart" uri="{C3380CC4-5D6E-409C-BE32-E72D297353CC}">
              <c16:uniqueId val="{00000001-3C96-4162-BE45-7B3477402AAF}"/>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Sheet1!$D$2:$D$5</c:f>
              <c:numCache>
                <c:formatCode>General</c:formatCode>
                <c:ptCount val="4"/>
                <c:pt idx="0">
                  <c:v>0</c:v>
                </c:pt>
                <c:pt idx="1">
                  <c:v>0</c:v>
                </c:pt>
                <c:pt idx="2">
                  <c:v>0</c:v>
                </c:pt>
                <c:pt idx="3">
                  <c:v>6</c:v>
                </c:pt>
              </c:numCache>
            </c:numRef>
          </c:val>
          <c:extLst>
            <c:ext xmlns:c16="http://schemas.microsoft.com/office/drawing/2014/chart" uri="{C3380CC4-5D6E-409C-BE32-E72D297353CC}">
              <c16:uniqueId val="{00000002-3C96-4162-BE45-7B3477402AAF}"/>
            </c:ext>
          </c:extLst>
        </c:ser>
        <c:dLbls>
          <c:showLegendKey val="0"/>
          <c:showVal val="0"/>
          <c:showCatName val="0"/>
          <c:showSerName val="0"/>
          <c:showPercent val="0"/>
          <c:showBubbleSize val="0"/>
        </c:dLbls>
        <c:gapWidth val="150"/>
        <c:overlap val="100"/>
        <c:axId val="435522336"/>
        <c:axId val="435523648"/>
      </c:barChart>
      <c:catAx>
        <c:axId val="43552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23648"/>
        <c:crosses val="autoZero"/>
        <c:auto val="1"/>
        <c:lblAlgn val="ctr"/>
        <c:lblOffset val="100"/>
        <c:noMultiLvlLbl val="0"/>
      </c:catAx>
      <c:valAx>
        <c:axId val="435523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2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1.37931034482759E-2</c:v>
                </c:pt>
                <c:pt idx="1">
                  <c:v>0</c:v>
                </c:pt>
                <c:pt idx="2">
                  <c:v>0</c:v>
                </c:pt>
                <c:pt idx="3">
                  <c:v>0</c:v>
                </c:pt>
                <c:pt idx="4">
                  <c:v>1.4943731104801501E-2</c:v>
                </c:pt>
                <c:pt idx="5">
                  <c:v>0</c:v>
                </c:pt>
                <c:pt idx="6">
                  <c:v>0</c:v>
                </c:pt>
                <c:pt idx="7">
                  <c:v>0</c:v>
                </c:pt>
                <c:pt idx="8">
                  <c:v>2.1842595360172901E-2</c:v>
                </c:pt>
                <c:pt idx="9">
                  <c:v>3.5637509053076902E-2</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0-FE35-4E61-82D6-F22A678850B8}"/>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0</c:v>
                </c:pt>
                <c:pt idx="1">
                  <c:v>0</c:v>
                </c:pt>
                <c:pt idx="2">
                  <c:v>3.7578758815350502E-3</c:v>
                </c:pt>
                <c:pt idx="3">
                  <c:v>0</c:v>
                </c:pt>
                <c:pt idx="4">
                  <c:v>8.0732157149319694E-3</c:v>
                </c:pt>
                <c:pt idx="5">
                  <c:v>0</c:v>
                </c:pt>
                <c:pt idx="6">
                  <c:v>0</c:v>
                </c:pt>
                <c:pt idx="7">
                  <c:v>0</c:v>
                </c:pt>
                <c:pt idx="8">
                  <c:v>0</c:v>
                </c:pt>
                <c:pt idx="9">
                  <c:v>9.8845732439916401E-3</c:v>
                </c:pt>
                <c:pt idx="10">
                  <c:v>0</c:v>
                </c:pt>
                <c:pt idx="11">
                  <c:v>0</c:v>
                </c:pt>
                <c:pt idx="12">
                  <c:v>0</c:v>
                </c:pt>
                <c:pt idx="13">
                  <c:v>0</c:v>
                </c:pt>
                <c:pt idx="14">
                  <c:v>0</c:v>
                </c:pt>
                <c:pt idx="15">
                  <c:v>0</c:v>
                </c:pt>
                <c:pt idx="16">
                  <c:v>0</c:v>
                </c:pt>
                <c:pt idx="17">
                  <c:v>7.1022331649222099E-3</c:v>
                </c:pt>
                <c:pt idx="18">
                  <c:v>0</c:v>
                </c:pt>
                <c:pt idx="19">
                  <c:v>3.7601419383949501E-3</c:v>
                </c:pt>
                <c:pt idx="20">
                  <c:v>1.3926742548844601E-3</c:v>
                </c:pt>
                <c:pt idx="21">
                  <c:v>0</c:v>
                </c:pt>
                <c:pt idx="22">
                  <c:v>0</c:v>
                </c:pt>
                <c:pt idx="23">
                  <c:v>0</c:v>
                </c:pt>
                <c:pt idx="24">
                  <c:v>0</c:v>
                </c:pt>
              </c:numCache>
            </c:numRef>
          </c:val>
          <c:smooth val="0"/>
          <c:extLst>
            <c:ext xmlns:c16="http://schemas.microsoft.com/office/drawing/2014/chart" uri="{C3380CC4-5D6E-409C-BE32-E72D297353CC}">
              <c16:uniqueId val="{00000001-FE35-4E61-82D6-F22A678850B8}"/>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0</c:v>
                </c:pt>
                <c:pt idx="1">
                  <c:v>0</c:v>
                </c:pt>
                <c:pt idx="2">
                  <c:v>0</c:v>
                </c:pt>
                <c:pt idx="3">
                  <c:v>0</c:v>
                </c:pt>
                <c:pt idx="4">
                  <c:v>0</c:v>
                </c:pt>
                <c:pt idx="5">
                  <c:v>5.0956177687188998E-2</c:v>
                </c:pt>
                <c:pt idx="6">
                  <c:v>0</c:v>
                </c:pt>
                <c:pt idx="7">
                  <c:v>0.107903965470731</c:v>
                </c:pt>
                <c:pt idx="8">
                  <c:v>0</c:v>
                </c:pt>
                <c:pt idx="9">
                  <c:v>9.2914518642848595E-2</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2-FE35-4E61-82D6-F22A678850B8}"/>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0</c:v>
                </c:pt>
                <c:pt idx="1">
                  <c:v>0</c:v>
                </c:pt>
                <c:pt idx="2">
                  <c:v>0</c:v>
                </c:pt>
                <c:pt idx="3">
                  <c:v>1.08358014881167E-3</c:v>
                </c:pt>
                <c:pt idx="4">
                  <c:v>4.2613277286039801E-2</c:v>
                </c:pt>
                <c:pt idx="5">
                  <c:v>1.15547659798803E-2</c:v>
                </c:pt>
                <c:pt idx="6">
                  <c:v>8.30396857489458E-3</c:v>
                </c:pt>
                <c:pt idx="7">
                  <c:v>1.0829542993285701E-3</c:v>
                </c:pt>
                <c:pt idx="8">
                  <c:v>0</c:v>
                </c:pt>
                <c:pt idx="9">
                  <c:v>2.0208435578394301E-2</c:v>
                </c:pt>
                <c:pt idx="10">
                  <c:v>0</c:v>
                </c:pt>
                <c:pt idx="11">
                  <c:v>7.2153195665036003E-4</c:v>
                </c:pt>
                <c:pt idx="12">
                  <c:v>0</c:v>
                </c:pt>
                <c:pt idx="13">
                  <c:v>2.2352330410706001E-2</c:v>
                </c:pt>
                <c:pt idx="14">
                  <c:v>9.7304660893256806E-3</c:v>
                </c:pt>
                <c:pt idx="15">
                  <c:v>5.0437000583628102E-3</c:v>
                </c:pt>
                <c:pt idx="16">
                  <c:v>9.0038824741228395E-3</c:v>
                </c:pt>
                <c:pt idx="17">
                  <c:v>1.1160875012601001E-2</c:v>
                </c:pt>
                <c:pt idx="18">
                  <c:v>8.2778775521956203E-3</c:v>
                </c:pt>
                <c:pt idx="19">
                  <c:v>0</c:v>
                </c:pt>
                <c:pt idx="20">
                  <c:v>2.5900025900025901E-2</c:v>
                </c:pt>
                <c:pt idx="21">
                  <c:v>0</c:v>
                </c:pt>
                <c:pt idx="22">
                  <c:v>0</c:v>
                </c:pt>
                <c:pt idx="23">
                  <c:v>1.4377266665947801E-3</c:v>
                </c:pt>
                <c:pt idx="24">
                  <c:v>2.15603203863609E-3</c:v>
                </c:pt>
              </c:numCache>
            </c:numRef>
          </c:val>
          <c:smooth val="0"/>
          <c:extLst>
            <c:ext xmlns:c16="http://schemas.microsoft.com/office/drawing/2014/chart" uri="{C3380CC4-5D6E-409C-BE32-E72D297353CC}">
              <c16:uniqueId val="{00000003-FE35-4E61-82D6-F22A678850B8}"/>
            </c:ext>
          </c:extLst>
        </c:ser>
        <c:dLbls>
          <c:showLegendKey val="0"/>
          <c:showVal val="0"/>
          <c:showCatName val="0"/>
          <c:showSerName val="0"/>
          <c:showPercent val="0"/>
          <c:showBubbleSize val="0"/>
        </c:dLbls>
        <c:smooth val="0"/>
        <c:axId val="435522664"/>
        <c:axId val="435524632"/>
      </c:lineChart>
      <c:dateAx>
        <c:axId val="435522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24632"/>
        <c:crosses val="autoZero"/>
        <c:auto val="1"/>
        <c:lblOffset val="100"/>
        <c:baseTimeUnit val="days"/>
      </c:dateAx>
      <c:valAx>
        <c:axId val="435524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22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1.37948476244123E-2</c:v>
                </c:pt>
                <c:pt idx="14">
                  <c:v>0</c:v>
                </c:pt>
                <c:pt idx="15">
                  <c:v>0</c:v>
                </c:pt>
                <c:pt idx="16">
                  <c:v>0</c:v>
                </c:pt>
                <c:pt idx="17">
                  <c:v>2.4140983342721498E-2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26C5-4EC2-A4C2-DB42D97305FA}"/>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7.1005620582162603E-3</c:v>
                </c:pt>
                <c:pt idx="18">
                  <c:v>5.3741508911205396E-3</c:v>
                </c:pt>
                <c:pt idx="19">
                  <c:v>0</c:v>
                </c:pt>
                <c:pt idx="20">
                  <c:v>0</c:v>
                </c:pt>
                <c:pt idx="21">
                  <c:v>0</c:v>
                </c:pt>
                <c:pt idx="22">
                  <c:v>0</c:v>
                </c:pt>
                <c:pt idx="23">
                  <c:v>0</c:v>
                </c:pt>
              </c:numCache>
            </c:numRef>
          </c:val>
          <c:smooth val="0"/>
          <c:extLst>
            <c:ext xmlns:c16="http://schemas.microsoft.com/office/drawing/2014/chart" uri="{C3380CC4-5D6E-409C-BE32-E72D297353CC}">
              <c16:uniqueId val="{00000001-26C5-4EC2-A4C2-DB42D97305FA}"/>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8.3887590628557704E-2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26C5-4EC2-A4C2-DB42D97305FA}"/>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4.25185388035716E-2</c:v>
                </c:pt>
                <c:pt idx="12">
                  <c:v>0</c:v>
                </c:pt>
                <c:pt idx="13">
                  <c:v>1.6214697001362E-3</c:v>
                </c:pt>
                <c:pt idx="14">
                  <c:v>1.0089144800847501E-2</c:v>
                </c:pt>
                <c:pt idx="15">
                  <c:v>1.7115513501437699E-2</c:v>
                </c:pt>
                <c:pt idx="16">
                  <c:v>1.5854370401331801E-2</c:v>
                </c:pt>
                <c:pt idx="17">
                  <c:v>1.06896891342313E-2</c:v>
                </c:pt>
                <c:pt idx="18">
                  <c:v>0</c:v>
                </c:pt>
                <c:pt idx="19">
                  <c:v>0</c:v>
                </c:pt>
                <c:pt idx="20">
                  <c:v>0</c:v>
                </c:pt>
                <c:pt idx="21">
                  <c:v>1.0809798000908E-3</c:v>
                </c:pt>
                <c:pt idx="22">
                  <c:v>0</c:v>
                </c:pt>
                <c:pt idx="23">
                  <c:v>0</c:v>
                </c:pt>
              </c:numCache>
            </c:numRef>
          </c:val>
          <c:smooth val="0"/>
          <c:extLst>
            <c:ext xmlns:c16="http://schemas.microsoft.com/office/drawing/2014/chart" uri="{C3380CC4-5D6E-409C-BE32-E72D297353CC}">
              <c16:uniqueId val="{00000003-26C5-4EC2-A4C2-DB42D97305FA}"/>
            </c:ext>
          </c:extLst>
        </c:ser>
        <c:dLbls>
          <c:showLegendKey val="0"/>
          <c:showVal val="0"/>
          <c:showCatName val="0"/>
          <c:showSerName val="0"/>
          <c:showPercent val="0"/>
          <c:showBubbleSize val="0"/>
        </c:dLbls>
        <c:smooth val="0"/>
        <c:axId val="435528240"/>
        <c:axId val="435529224"/>
      </c:lineChart>
      <c:catAx>
        <c:axId val="43552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29224"/>
        <c:crosses val="autoZero"/>
        <c:auto val="1"/>
        <c:lblAlgn val="ctr"/>
        <c:lblOffset val="100"/>
        <c:noMultiLvlLbl val="0"/>
      </c:catAx>
      <c:valAx>
        <c:axId val="435529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2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0</c:v>
                </c:pt>
                <c:pt idx="1">
                  <c:v>0</c:v>
                </c:pt>
                <c:pt idx="2">
                  <c:v>0</c:v>
                </c:pt>
                <c:pt idx="3">
                  <c:v>0</c:v>
                </c:pt>
                <c:pt idx="4">
                  <c:v>1</c:v>
                </c:pt>
                <c:pt idx="5">
                  <c:v>1</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0-9D56-413D-AC5F-7B1D6F18C9A7}"/>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1-9D56-413D-AC5F-7B1D6F18C9A7}"/>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2-9D56-413D-AC5F-7B1D6F18C9A7}"/>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3-9D56-413D-AC5F-7B1D6F18C9A7}"/>
            </c:ext>
          </c:extLst>
        </c:ser>
        <c:dLbls>
          <c:showLegendKey val="0"/>
          <c:showVal val="0"/>
          <c:showCatName val="0"/>
          <c:showSerName val="0"/>
          <c:showPercent val="0"/>
          <c:showBubbleSize val="0"/>
        </c:dLbls>
        <c:smooth val="0"/>
        <c:axId val="293581192"/>
        <c:axId val="293583816"/>
      </c:lineChart>
      <c:dateAx>
        <c:axId val="293581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583816"/>
        <c:crosses val="autoZero"/>
        <c:auto val="1"/>
        <c:lblOffset val="100"/>
        <c:baseTimeUnit val="days"/>
      </c:dateAx>
      <c:valAx>
        <c:axId val="293583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58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D8AD2-5077-45DB-ADAE-63A9B6343B7F}"/>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5AC6A268-CDE2-4940-AE25-E807D4484BF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575433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E4110-CF25-4F3A-A822-81587041E02D}"/>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8463B9BE-3A82-4264-A638-F27519E101ED}"/>
              </a:ext>
            </a:extLst>
          </p:cNvPr>
          <p:cNvGraphicFramePr>
            <a:graphicFrameLocks noGrp="1"/>
          </p:cNvGraphicFramePr>
          <p:nvPr>
            <p:ph type="tbl" sz="quarter" idx="13"/>
            <p:extLst>
              <p:ext uri="{D42A27DB-BD31-4B8C-83A1-F6EECF244321}">
                <p14:modId xmlns:p14="http://schemas.microsoft.com/office/powerpoint/2010/main" val="837098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1269595"/>
                    </a:ext>
                  </a:extLst>
                </a:gridCol>
                <a:gridCol w="740664">
                  <a:extLst>
                    <a:ext uri="{9D8B030D-6E8A-4147-A177-3AD203B41FA5}">
                      <a16:colId xmlns:a16="http://schemas.microsoft.com/office/drawing/2014/main" val="3652489276"/>
                    </a:ext>
                  </a:extLst>
                </a:gridCol>
                <a:gridCol w="740664">
                  <a:extLst>
                    <a:ext uri="{9D8B030D-6E8A-4147-A177-3AD203B41FA5}">
                      <a16:colId xmlns:a16="http://schemas.microsoft.com/office/drawing/2014/main" val="1819307565"/>
                    </a:ext>
                  </a:extLst>
                </a:gridCol>
                <a:gridCol w="740664">
                  <a:extLst>
                    <a:ext uri="{9D8B030D-6E8A-4147-A177-3AD203B41FA5}">
                      <a16:colId xmlns:a16="http://schemas.microsoft.com/office/drawing/2014/main" val="2936073458"/>
                    </a:ext>
                  </a:extLst>
                </a:gridCol>
                <a:gridCol w="740664">
                  <a:extLst>
                    <a:ext uri="{9D8B030D-6E8A-4147-A177-3AD203B41FA5}">
                      <a16:colId xmlns:a16="http://schemas.microsoft.com/office/drawing/2014/main" val="1997181186"/>
                    </a:ext>
                  </a:extLst>
                </a:gridCol>
                <a:gridCol w="740664">
                  <a:extLst>
                    <a:ext uri="{9D8B030D-6E8A-4147-A177-3AD203B41FA5}">
                      <a16:colId xmlns:a16="http://schemas.microsoft.com/office/drawing/2014/main" val="2800363575"/>
                    </a:ext>
                  </a:extLst>
                </a:gridCol>
                <a:gridCol w="740664">
                  <a:extLst>
                    <a:ext uri="{9D8B030D-6E8A-4147-A177-3AD203B41FA5}">
                      <a16:colId xmlns:a16="http://schemas.microsoft.com/office/drawing/2014/main" val="2416306829"/>
                    </a:ext>
                  </a:extLst>
                </a:gridCol>
                <a:gridCol w="740664">
                  <a:extLst>
                    <a:ext uri="{9D8B030D-6E8A-4147-A177-3AD203B41FA5}">
                      <a16:colId xmlns:a16="http://schemas.microsoft.com/office/drawing/2014/main" val="1316192429"/>
                    </a:ext>
                  </a:extLst>
                </a:gridCol>
                <a:gridCol w="740664">
                  <a:extLst>
                    <a:ext uri="{9D8B030D-6E8A-4147-A177-3AD203B41FA5}">
                      <a16:colId xmlns:a16="http://schemas.microsoft.com/office/drawing/2014/main" val="19988983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809763506"/>
                  </a:ext>
                </a:extLst>
              </a:tr>
              <a:tr h="370840">
                <a:tc>
                  <a:txBody>
                    <a:bodyPr/>
                    <a:lstStyle/>
                    <a:p>
                      <a:r>
                        <a:rPr lang="en-US" sz="1000"/>
                        <a:t>Zanella</a:t>
                      </a:r>
                    </a:p>
                  </a:txBody>
                  <a:tcPr/>
                </a:tc>
                <a:tc>
                  <a:txBody>
                    <a:bodyPr/>
                    <a:lstStyle/>
                    <a:p>
                      <a:r>
                        <a:rPr lang="en-US" sz="1000"/>
                        <a:t>717970</a:t>
                      </a:r>
                    </a:p>
                  </a:txBody>
                  <a:tcPr/>
                </a:tc>
                <a:tc>
                  <a:txBody>
                    <a:bodyPr/>
                    <a:lstStyle/>
                    <a:p>
                      <a:r>
                        <a:rPr lang="en-US" sz="1000"/>
                        <a:t>-569</a:t>
                      </a:r>
                    </a:p>
                  </a:txBody>
                  <a:tcPr/>
                </a:tc>
                <a:tc>
                  <a:txBody>
                    <a:bodyPr/>
                    <a:lstStyle/>
                    <a:p>
                      <a:r>
                        <a:rPr lang="en-US" sz="1000"/>
                        <a:t>6</a:t>
                      </a:r>
                    </a:p>
                  </a:txBody>
                  <a:tcPr/>
                </a:tc>
                <a:tc>
                  <a:txBody>
                    <a:bodyPr/>
                    <a:lstStyle/>
                    <a:p>
                      <a:r>
                        <a:rPr lang="en-US" sz="1000"/>
                        <a:t>201</a:t>
                      </a:r>
                    </a:p>
                  </a:txBody>
                  <a:tcPr/>
                </a:tc>
                <a:tc>
                  <a:txBody>
                    <a:bodyPr/>
                    <a:lstStyle/>
                    <a:p>
                      <a:r>
                        <a:rPr lang="en-US" sz="1000"/>
                        <a:t>35</a:t>
                      </a:r>
                    </a:p>
                  </a:txBody>
                  <a:tcPr/>
                </a:tc>
                <a:tc>
                  <a:txBody>
                    <a:bodyPr/>
                    <a:lstStyle/>
                    <a:p>
                      <a:r>
                        <a:rPr lang="en-US" sz="1000"/>
                        <a:t>8</a:t>
                      </a:r>
                    </a:p>
                  </a:txBody>
                  <a:tcPr/>
                </a:tc>
                <a:tc>
                  <a:txBody>
                    <a:bodyPr/>
                    <a:lstStyle/>
                    <a:p>
                      <a:r>
                        <a:rPr lang="en-US" sz="1000"/>
                        <a:t>0</a:t>
                      </a:r>
                    </a:p>
                  </a:txBody>
                  <a:tcPr/>
                </a:tc>
                <a:tc>
                  <a:txBody>
                    <a:bodyPr/>
                    <a:lstStyle/>
                    <a:p>
                      <a:r>
                        <a:rPr lang="en-US" sz="1000"/>
                        <a:t>0.0057 %</a:t>
                      </a:r>
                    </a:p>
                  </a:txBody>
                  <a:tcPr/>
                </a:tc>
                <a:extLst>
                  <a:ext uri="{0D108BD9-81ED-4DB2-BD59-A6C34878D82A}">
                    <a16:rowId xmlns:a16="http://schemas.microsoft.com/office/drawing/2014/main" val="3904335825"/>
                  </a:ext>
                </a:extLst>
              </a:tr>
              <a:tr h="370840">
                <a:tc>
                  <a:txBody>
                    <a:bodyPr/>
                    <a:lstStyle/>
                    <a:p>
                      <a:r>
                        <a:rPr lang="en-US" sz="1000"/>
                        <a:t>Motomel</a:t>
                      </a:r>
                    </a:p>
                  </a:txBody>
                  <a:tcPr/>
                </a:tc>
                <a:tc>
                  <a:txBody>
                    <a:bodyPr/>
                    <a:lstStyle/>
                    <a:p>
                      <a:r>
                        <a:rPr lang="en-US" sz="1000"/>
                        <a:t>278317</a:t>
                      </a:r>
                    </a:p>
                  </a:txBody>
                  <a:tcPr/>
                </a:tc>
                <a:tc>
                  <a:txBody>
                    <a:bodyPr/>
                    <a:lstStyle/>
                    <a:p>
                      <a:r>
                        <a:rPr lang="en-US" sz="1000"/>
                        <a:t>1594</a:t>
                      </a:r>
                    </a:p>
                  </a:txBody>
                  <a:tcPr/>
                </a:tc>
                <a:tc>
                  <a:txBody>
                    <a:bodyPr/>
                    <a:lstStyle/>
                    <a:p>
                      <a:r>
                        <a:rPr lang="en-US" sz="1000"/>
                        <a:t>18</a:t>
                      </a:r>
                    </a:p>
                  </a:txBody>
                  <a:tcPr/>
                </a:tc>
                <a:tc>
                  <a:txBody>
                    <a:bodyPr/>
                    <a:lstStyle/>
                    <a:p>
                      <a:r>
                        <a:rPr lang="en-US" sz="1000"/>
                        <a:t>396</a:t>
                      </a:r>
                    </a:p>
                  </a:txBody>
                  <a:tcPr/>
                </a:tc>
                <a:tc>
                  <a:txBody>
                    <a:bodyPr/>
                    <a:lstStyle/>
                    <a:p>
                      <a:r>
                        <a:rPr lang="en-US" sz="1000"/>
                        <a:t>173</a:t>
                      </a:r>
                    </a:p>
                  </a:txBody>
                  <a:tcPr/>
                </a:tc>
                <a:tc>
                  <a:txBody>
                    <a:bodyPr/>
                    <a:lstStyle/>
                    <a:p>
                      <a:r>
                        <a:rPr lang="en-US" sz="1000"/>
                        <a:t>25</a:t>
                      </a:r>
                    </a:p>
                  </a:txBody>
                  <a:tcPr/>
                </a:tc>
                <a:tc>
                  <a:txBody>
                    <a:bodyPr/>
                    <a:lstStyle/>
                    <a:p>
                      <a:r>
                        <a:rPr lang="en-US" sz="1000"/>
                        <a:t>0</a:t>
                      </a:r>
                    </a:p>
                  </a:txBody>
                  <a:tcPr/>
                </a:tc>
                <a:tc>
                  <a:txBody>
                    <a:bodyPr/>
                    <a:lstStyle/>
                    <a:p>
                      <a:r>
                        <a:rPr lang="en-US" sz="1000"/>
                        <a:t>0.0119 %</a:t>
                      </a:r>
                    </a:p>
                  </a:txBody>
                  <a:tcPr/>
                </a:tc>
                <a:extLst>
                  <a:ext uri="{0D108BD9-81ED-4DB2-BD59-A6C34878D82A}">
                    <a16:rowId xmlns:a16="http://schemas.microsoft.com/office/drawing/2014/main" val="1144815420"/>
                  </a:ext>
                </a:extLst>
              </a:tr>
              <a:tr h="370840">
                <a:tc>
                  <a:txBody>
                    <a:bodyPr/>
                    <a:lstStyle/>
                    <a:p>
                      <a:r>
                        <a:rPr lang="en-US" sz="1000"/>
                        <a:t>Corven Motos</a:t>
                      </a:r>
                    </a:p>
                  </a:txBody>
                  <a:tcPr/>
                </a:tc>
                <a:tc>
                  <a:txBody>
                    <a:bodyPr/>
                    <a:lstStyle/>
                    <a:p>
                      <a:r>
                        <a:rPr lang="en-US" sz="1000"/>
                        <a:t>86978</a:t>
                      </a:r>
                    </a:p>
                  </a:txBody>
                  <a:tcPr/>
                </a:tc>
                <a:tc>
                  <a:txBody>
                    <a:bodyPr/>
                    <a:lstStyle/>
                    <a:p>
                      <a:r>
                        <a:rPr lang="en-US" sz="1000"/>
                        <a:t>-23</a:t>
                      </a:r>
                    </a:p>
                  </a:txBody>
                  <a:tcPr/>
                </a:tc>
                <a:tc>
                  <a:txBody>
                    <a:bodyPr/>
                    <a:lstStyle/>
                    <a:p>
                      <a:r>
                        <a:rPr lang="en-US" sz="1000"/>
                        <a:t>4</a:t>
                      </a:r>
                    </a:p>
                  </a:txBody>
                  <a:tcPr/>
                </a:tc>
                <a:tc>
                  <a:txBody>
                    <a:bodyPr/>
                    <a:lstStyle/>
                    <a:p>
                      <a:r>
                        <a:rPr lang="en-US" sz="1000"/>
                        <a:t>47</a:t>
                      </a:r>
                    </a:p>
                  </a:txBody>
                  <a:tcPr/>
                </a:tc>
                <a:tc>
                  <a:txBody>
                    <a:bodyPr/>
                    <a:lstStyle/>
                    <a:p>
                      <a:r>
                        <a:rPr lang="en-US" sz="1000"/>
                        <a:t>22</a:t>
                      </a:r>
                    </a:p>
                  </a:txBody>
                  <a:tcPr/>
                </a:tc>
                <a:tc>
                  <a:txBody>
                    <a:bodyPr/>
                    <a:lstStyle/>
                    <a:p>
                      <a:r>
                        <a:rPr lang="en-US" sz="1000"/>
                        <a:t>6</a:t>
                      </a:r>
                    </a:p>
                  </a:txBody>
                  <a:tcPr/>
                </a:tc>
                <a:tc>
                  <a:txBody>
                    <a:bodyPr/>
                    <a:lstStyle/>
                    <a:p>
                      <a:r>
                        <a:rPr lang="en-US" sz="1000"/>
                        <a:t>3</a:t>
                      </a:r>
                    </a:p>
                  </a:txBody>
                  <a:tcPr/>
                </a:tc>
                <a:tc>
                  <a:txBody>
                    <a:bodyPr/>
                    <a:lstStyle/>
                    <a:p>
                      <a:r>
                        <a:rPr lang="en-US" sz="1000"/>
                        <a:t>0.0216 %</a:t>
                      </a:r>
                    </a:p>
                  </a:txBody>
                  <a:tcPr/>
                </a:tc>
                <a:extLst>
                  <a:ext uri="{0D108BD9-81ED-4DB2-BD59-A6C34878D82A}">
                    <a16:rowId xmlns:a16="http://schemas.microsoft.com/office/drawing/2014/main" val="3352979504"/>
                  </a:ext>
                </a:extLst>
              </a:tr>
              <a:tr h="370840">
                <a:tc>
                  <a:txBody>
                    <a:bodyPr/>
                    <a:lstStyle/>
                    <a:p>
                      <a:r>
                        <a:rPr lang="en-US" sz="1000"/>
                        <a:t>Gilera Motors Argentina</a:t>
                      </a:r>
                    </a:p>
                  </a:txBody>
                  <a:tcPr/>
                </a:tc>
                <a:tc>
                  <a:txBody>
                    <a:bodyPr/>
                    <a:lstStyle/>
                    <a:p>
                      <a:r>
                        <a:rPr lang="en-US" sz="1000"/>
                        <a:t>33398</a:t>
                      </a:r>
                    </a:p>
                  </a:txBody>
                  <a:tcPr/>
                </a:tc>
                <a:tc>
                  <a:txBody>
                    <a:bodyPr/>
                    <a:lstStyle/>
                    <a:p>
                      <a:r>
                        <a:rPr lang="en-US" sz="1000"/>
                        <a:t>41</a:t>
                      </a:r>
                    </a:p>
                  </a:txBody>
                  <a:tcPr/>
                </a:tc>
                <a:tc>
                  <a:txBody>
                    <a:bodyPr/>
                    <a:lstStyle/>
                    <a:p>
                      <a:r>
                        <a:rPr lang="en-US" sz="1000"/>
                        <a:t>3</a:t>
                      </a:r>
                    </a:p>
                  </a:txBody>
                  <a:tcPr/>
                </a:tc>
                <a:tc>
                  <a:txBody>
                    <a:bodyPr/>
                    <a:lstStyle/>
                    <a:p>
                      <a:r>
                        <a:rPr lang="en-US" sz="1000"/>
                        <a:t>59</a:t>
                      </a:r>
                    </a:p>
                  </a:txBody>
                  <a:tcPr/>
                </a:tc>
                <a:tc>
                  <a:txBody>
                    <a:bodyPr/>
                    <a:lstStyle/>
                    <a:p>
                      <a:r>
                        <a:rPr lang="en-US" sz="1000"/>
                        <a:t>13</a:t>
                      </a:r>
                    </a:p>
                  </a:txBody>
                  <a:tcPr/>
                </a:tc>
                <a:tc>
                  <a:txBody>
                    <a:bodyPr/>
                    <a:lstStyle/>
                    <a:p>
                      <a:r>
                        <a:rPr lang="en-US" sz="1000"/>
                        <a:t>12</a:t>
                      </a:r>
                    </a:p>
                  </a:txBody>
                  <a:tcPr/>
                </a:tc>
                <a:tc>
                  <a:txBody>
                    <a:bodyPr/>
                    <a:lstStyle/>
                    <a:p>
                      <a:r>
                        <a:rPr lang="en-US" sz="1000"/>
                        <a:t>0</a:t>
                      </a:r>
                    </a:p>
                  </a:txBody>
                  <a:tcPr/>
                </a:tc>
                <a:tc>
                  <a:txBody>
                    <a:bodyPr/>
                    <a:lstStyle/>
                    <a:p>
                      <a:r>
                        <a:rPr lang="en-US" sz="1000"/>
                        <a:t>0.0839 %</a:t>
                      </a:r>
                    </a:p>
                  </a:txBody>
                  <a:tcPr/>
                </a:tc>
                <a:extLst>
                  <a:ext uri="{0D108BD9-81ED-4DB2-BD59-A6C34878D82A}">
                    <a16:rowId xmlns:a16="http://schemas.microsoft.com/office/drawing/2014/main" val="2646862766"/>
                  </a:ext>
                </a:extLst>
              </a:tr>
            </a:tbl>
          </a:graphicData>
        </a:graphic>
      </p:graphicFrame>
      <p:sp>
        <p:nvSpPr>
          <p:cNvPr id="4" name="Text Placeholder 3">
            <a:extLst>
              <a:ext uri="{FF2B5EF4-FFF2-40B4-BE49-F238E27FC236}">
                <a16:creationId xmlns:a16="http://schemas.microsoft.com/office/drawing/2014/main" id="{18CA3CED-22FB-48AD-9A8A-8E69A7D195FD}"/>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256009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B58F-CCAC-4EEC-9E6C-50ECC32204B5}"/>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36906AC4-947E-4146-9345-05691D7FB210}"/>
              </a:ext>
            </a:extLst>
          </p:cNvPr>
          <p:cNvGraphicFramePr>
            <a:graphicFrameLocks noGrp="1"/>
          </p:cNvGraphicFramePr>
          <p:nvPr>
            <p:ph type="chart" sz="quarter" idx="13"/>
            <p:extLst>
              <p:ext uri="{D42A27DB-BD31-4B8C-83A1-F6EECF244321}">
                <p14:modId xmlns:p14="http://schemas.microsoft.com/office/powerpoint/2010/main" val="33972044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25E581-23CF-4A0E-986A-89E2F824AE4F}"/>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E22EEDF0-CEF6-4213-8766-E1E14C897D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716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98998-4B1C-4871-9879-E1AD5A40C944}"/>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3B2C67C4-0A75-439A-A8C6-2F053AF1CB99}"/>
              </a:ext>
            </a:extLst>
          </p:cNvPr>
          <p:cNvGraphicFramePr>
            <a:graphicFrameLocks noGrp="1"/>
          </p:cNvGraphicFramePr>
          <p:nvPr>
            <p:ph type="chart" sz="quarter" idx="13"/>
            <p:extLst>
              <p:ext uri="{D42A27DB-BD31-4B8C-83A1-F6EECF244321}">
                <p14:modId xmlns:p14="http://schemas.microsoft.com/office/powerpoint/2010/main" val="1285088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3DF1C9-A761-46DD-A73A-080FB3363A86}"/>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C960BADA-176E-4C42-9456-49917136DD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4831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DED02-8C66-4A6E-9AFD-6DC5E74020DC}"/>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C8F01C71-3FBD-43B2-BD86-E1EDBF39FF70}"/>
              </a:ext>
            </a:extLst>
          </p:cNvPr>
          <p:cNvGraphicFramePr>
            <a:graphicFrameLocks noGrp="1"/>
          </p:cNvGraphicFramePr>
          <p:nvPr>
            <p:ph type="chart" sz="quarter" idx="13"/>
            <p:extLst>
              <p:ext uri="{D42A27DB-BD31-4B8C-83A1-F6EECF244321}">
                <p14:modId xmlns:p14="http://schemas.microsoft.com/office/powerpoint/2010/main" val="1237367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DEFE72-6A14-4733-9C51-D9EAA243CF13}"/>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61F51DC2-4182-43EC-A55C-24DFF7C4DC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824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866CA-338A-4D2C-8E15-9659105670B1}"/>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3F2559B7-0F45-4ECB-955C-FDAE41365BF3}"/>
              </a:ext>
            </a:extLst>
          </p:cNvPr>
          <p:cNvGraphicFramePr>
            <a:graphicFrameLocks noGrp="1"/>
          </p:cNvGraphicFramePr>
          <p:nvPr>
            <p:ph type="chart" sz="quarter" idx="13"/>
            <p:extLst>
              <p:ext uri="{D42A27DB-BD31-4B8C-83A1-F6EECF244321}">
                <p14:modId xmlns:p14="http://schemas.microsoft.com/office/powerpoint/2010/main" val="3735678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9E1D8E-3591-4710-9462-72DD2A99C9A2}"/>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0497ACE1-D792-4E51-B438-7489FBB4FE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1068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CCC46-0818-45C1-846F-69D05056F32A}"/>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6C936D3D-13BF-4718-B4FF-255462082996}"/>
              </a:ext>
            </a:extLst>
          </p:cNvPr>
          <p:cNvGraphicFramePr>
            <a:graphicFrameLocks noGrp="1"/>
          </p:cNvGraphicFramePr>
          <p:nvPr>
            <p:ph type="chart" sz="quarter" idx="13"/>
            <p:extLst>
              <p:ext uri="{D42A27DB-BD31-4B8C-83A1-F6EECF244321}">
                <p14:modId xmlns:p14="http://schemas.microsoft.com/office/powerpoint/2010/main" val="3368805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24B1F1-7100-43A6-AF71-824BAE827C73}"/>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F2F2DBD6-73CC-48F1-9AF1-3C23F1EB82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2225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F7904-F2EF-4BE1-95C8-1295AFAE155A}"/>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43AAA0CB-2992-412B-8A55-FFA805746492}"/>
              </a:ext>
            </a:extLst>
          </p:cNvPr>
          <p:cNvGraphicFramePr>
            <a:graphicFrameLocks noGrp="1"/>
          </p:cNvGraphicFramePr>
          <p:nvPr>
            <p:ph type="chart" sz="quarter" idx="13"/>
            <p:extLst>
              <p:ext uri="{D42A27DB-BD31-4B8C-83A1-F6EECF244321}">
                <p14:modId xmlns:p14="http://schemas.microsoft.com/office/powerpoint/2010/main" val="2395537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B04583-3F42-4AFF-90D8-F9FC1424E8E5}"/>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029F4755-5EDA-4DBB-8C58-997EEE42BB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5035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28F12-551E-4693-AD6A-4AD72FF24585}"/>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D78C377E-D974-4981-A6DD-E67731157CEF}"/>
              </a:ext>
            </a:extLst>
          </p:cNvPr>
          <p:cNvGraphicFramePr>
            <a:graphicFrameLocks noGrp="1"/>
          </p:cNvGraphicFramePr>
          <p:nvPr>
            <p:ph type="chart" sz="quarter" idx="13"/>
            <p:extLst>
              <p:ext uri="{D42A27DB-BD31-4B8C-83A1-F6EECF244321}">
                <p14:modId xmlns:p14="http://schemas.microsoft.com/office/powerpoint/2010/main" val="1399947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82676A-9053-4209-9E1E-A796B9B64DAB}"/>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65E79EEE-1B37-4568-9966-D677D9E729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0426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C5C1E-1DA2-4167-A4C4-EBE16CDE89BF}"/>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87C3300B-A152-4330-9FA6-F542A4898917}"/>
              </a:ext>
            </a:extLst>
          </p:cNvPr>
          <p:cNvGraphicFramePr>
            <a:graphicFrameLocks noGrp="1"/>
          </p:cNvGraphicFramePr>
          <p:nvPr>
            <p:ph type="chart" sz="quarter" idx="13"/>
            <p:extLst>
              <p:ext uri="{D42A27DB-BD31-4B8C-83A1-F6EECF244321}">
                <p14:modId xmlns:p14="http://schemas.microsoft.com/office/powerpoint/2010/main" val="4150862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1D7EDE-438B-4CA1-88EE-0384DD568ACD}"/>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6EE2D34B-336D-41B0-A1BF-0A04EC1EA2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1647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6C990-812B-4057-A2EA-BFFD4EB6EA7C}"/>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5D161CFD-2AB5-4D12-8B11-E64337175D65}"/>
              </a:ext>
            </a:extLst>
          </p:cNvPr>
          <p:cNvGraphicFramePr>
            <a:graphicFrameLocks noGrp="1"/>
          </p:cNvGraphicFramePr>
          <p:nvPr>
            <p:ph type="chart" sz="quarter" idx="13"/>
            <p:extLst>
              <p:ext uri="{D42A27DB-BD31-4B8C-83A1-F6EECF244321}">
                <p14:modId xmlns:p14="http://schemas.microsoft.com/office/powerpoint/2010/main" val="4175841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802E30-0BA7-4FBD-87A9-D668C45C2B45}"/>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5EAF11C4-9CBD-4CF3-8B58-955A404824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8249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F2456-3CB6-4C86-B181-6E86425B15B7}"/>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EDE63757-5127-411B-8C0F-0128ACB2138C}"/>
              </a:ext>
            </a:extLst>
          </p:cNvPr>
          <p:cNvGraphicFramePr>
            <a:graphicFrameLocks noGrp="1"/>
          </p:cNvGraphicFramePr>
          <p:nvPr>
            <p:ph type="chart" sz="quarter" idx="13"/>
            <p:extLst>
              <p:ext uri="{D42A27DB-BD31-4B8C-83A1-F6EECF244321}">
                <p14:modId xmlns:p14="http://schemas.microsoft.com/office/powerpoint/2010/main" val="1202347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417441-35AF-44DB-96CD-966195074E73}"/>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A03E49F9-EE90-4AF1-8865-BE7594CB3A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2845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D860-68C0-4F46-8FFB-419A44CB0B77}"/>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78E3E1A5-993C-414C-954C-8D885D32F792}"/>
              </a:ext>
            </a:extLst>
          </p:cNvPr>
          <p:cNvGraphicFramePr>
            <a:graphicFrameLocks noGrp="1"/>
          </p:cNvGraphicFramePr>
          <p:nvPr>
            <p:ph type="chart" sz="quarter" idx="13"/>
            <p:extLst>
              <p:ext uri="{D42A27DB-BD31-4B8C-83A1-F6EECF244321}">
                <p14:modId xmlns:p14="http://schemas.microsoft.com/office/powerpoint/2010/main" val="667581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3B95A3-936A-460A-8AA9-87846737E71A}"/>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C5A0ED55-0841-4AF2-B00B-450BF7F71D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8475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15D09-133F-403E-8C25-B66BD28826FD}"/>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BD092869-DDC1-4DB2-91F7-F6180FACAEB6}"/>
              </a:ext>
            </a:extLst>
          </p:cNvPr>
          <p:cNvGraphicFramePr>
            <a:graphicFrameLocks noGrp="1"/>
          </p:cNvGraphicFramePr>
          <p:nvPr>
            <p:ph type="chart" sz="quarter" idx="13"/>
            <p:extLst>
              <p:ext uri="{D42A27DB-BD31-4B8C-83A1-F6EECF244321}">
                <p14:modId xmlns:p14="http://schemas.microsoft.com/office/powerpoint/2010/main" val="13492548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862F42-D74B-4F8C-A6C8-367C5189CCF9}"/>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21E66378-FBB7-47A1-9829-BE9AC12C38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500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6FA3E-DDF3-4633-BA63-801E4845145C}"/>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ABBBEBA4-062F-495C-9365-80B9584B67E2}"/>
              </a:ext>
            </a:extLst>
          </p:cNvPr>
          <p:cNvGraphicFramePr>
            <a:graphicFrameLocks noGrp="1"/>
          </p:cNvGraphicFramePr>
          <p:nvPr>
            <p:ph type="chart" sz="quarter" idx="13"/>
            <p:extLst>
              <p:ext uri="{D42A27DB-BD31-4B8C-83A1-F6EECF244321}">
                <p14:modId xmlns:p14="http://schemas.microsoft.com/office/powerpoint/2010/main" val="2509814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C975E9-D473-45BA-B19D-09F4398EBE05}"/>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24133C39-9CDD-44DB-A66E-5AECCF01CB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2399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F1975-2C88-486F-A2F3-09C54D459156}"/>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6A32D657-3DD7-417D-BD33-7937B660A57C}"/>
              </a:ext>
            </a:extLst>
          </p:cNvPr>
          <p:cNvGraphicFramePr>
            <a:graphicFrameLocks noGrp="1"/>
          </p:cNvGraphicFramePr>
          <p:nvPr>
            <p:ph type="chart" sz="quarter" idx="13"/>
            <p:extLst>
              <p:ext uri="{D42A27DB-BD31-4B8C-83A1-F6EECF244321}">
                <p14:modId xmlns:p14="http://schemas.microsoft.com/office/powerpoint/2010/main" val="1268521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D102EB-74C4-4CBA-95F9-660BF36DCD24}"/>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F70C424C-5476-46C2-A066-E84C1CCDCA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89191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7F10F-CE90-423B-AD1C-CA7E6BE8168F}"/>
              </a:ext>
            </a:extLst>
          </p:cNvPr>
          <p:cNvSpPr>
            <a:spLocks noGrp="1"/>
          </p:cNvSpPr>
          <p:nvPr>
            <p:ph type="title"/>
          </p:nvPr>
        </p:nvSpPr>
        <p:spPr/>
        <p:txBody>
          <a:bodyPr/>
          <a:lstStyle/>
          <a:p>
            <a:r>
              <a:rPr lang="en-US"/>
              <a:t>Facebook Hashtag Detection | Motomel</a:t>
            </a:r>
          </a:p>
        </p:txBody>
      </p:sp>
      <p:graphicFrame>
        <p:nvGraphicFramePr>
          <p:cNvPr id="5" name="Table Placeholder 4">
            <a:extLst>
              <a:ext uri="{FF2B5EF4-FFF2-40B4-BE49-F238E27FC236}">
                <a16:creationId xmlns:a16="http://schemas.microsoft.com/office/drawing/2014/main" id="{3BB9AF0C-B383-4D50-B717-B4661EC306B2}"/>
              </a:ext>
            </a:extLst>
          </p:cNvPr>
          <p:cNvGraphicFramePr>
            <a:graphicFrameLocks noGrp="1"/>
          </p:cNvGraphicFramePr>
          <p:nvPr>
            <p:ph type="tbl" sz="quarter" idx="13"/>
            <p:extLst>
              <p:ext uri="{D42A27DB-BD31-4B8C-83A1-F6EECF244321}">
                <p14:modId xmlns:p14="http://schemas.microsoft.com/office/powerpoint/2010/main" val="664256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55351732"/>
                    </a:ext>
                  </a:extLst>
                </a:gridCol>
                <a:gridCol w="1152144">
                  <a:extLst>
                    <a:ext uri="{9D8B030D-6E8A-4147-A177-3AD203B41FA5}">
                      <a16:colId xmlns:a16="http://schemas.microsoft.com/office/drawing/2014/main" val="3726347717"/>
                    </a:ext>
                  </a:extLst>
                </a:gridCol>
                <a:gridCol w="1152144">
                  <a:extLst>
                    <a:ext uri="{9D8B030D-6E8A-4147-A177-3AD203B41FA5}">
                      <a16:colId xmlns:a16="http://schemas.microsoft.com/office/drawing/2014/main" val="3682698175"/>
                    </a:ext>
                  </a:extLst>
                </a:gridCol>
                <a:gridCol w="1152144">
                  <a:extLst>
                    <a:ext uri="{9D8B030D-6E8A-4147-A177-3AD203B41FA5}">
                      <a16:colId xmlns:a16="http://schemas.microsoft.com/office/drawing/2014/main" val="1155946154"/>
                    </a:ext>
                  </a:extLst>
                </a:gridCol>
                <a:gridCol w="1152144">
                  <a:extLst>
                    <a:ext uri="{9D8B030D-6E8A-4147-A177-3AD203B41FA5}">
                      <a16:colId xmlns:a16="http://schemas.microsoft.com/office/drawing/2014/main" val="3102704571"/>
                    </a:ext>
                  </a:extLst>
                </a:gridCol>
                <a:gridCol w="1152144">
                  <a:extLst>
                    <a:ext uri="{9D8B030D-6E8A-4147-A177-3AD203B41FA5}">
                      <a16:colId xmlns:a16="http://schemas.microsoft.com/office/drawing/2014/main" val="1133617903"/>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882215295"/>
                  </a:ext>
                </a:extLst>
              </a:tr>
              <a:tr h="370840">
                <a:tc>
                  <a:txBody>
                    <a:bodyPr/>
                    <a:lstStyle/>
                    <a:p>
                      <a:r>
                        <a:rPr lang="en-US" sz="1000"/>
                        <a:t>#Motomel</a:t>
                      </a:r>
                    </a:p>
                  </a:txBody>
                  <a:tcPr/>
                </a:tc>
                <a:tc>
                  <a:txBody>
                    <a:bodyPr/>
                    <a:lstStyle/>
                    <a:p>
                      <a:r>
                        <a:rPr lang="en-US" sz="1000"/>
                        <a:t>15</a:t>
                      </a:r>
                    </a:p>
                  </a:txBody>
                  <a:tcPr/>
                </a:tc>
                <a:tc>
                  <a:txBody>
                    <a:bodyPr/>
                    <a:lstStyle/>
                    <a:p>
                      <a:r>
                        <a:rPr lang="en-US" sz="1000"/>
                        <a:t>19.466666666667</a:t>
                      </a:r>
                    </a:p>
                  </a:txBody>
                  <a:tcPr/>
                </a:tc>
                <a:tc>
                  <a:txBody>
                    <a:bodyPr/>
                    <a:lstStyle/>
                    <a:p>
                      <a:r>
                        <a:rPr lang="en-US" sz="1000"/>
                        <a:t>6.6</a:t>
                      </a:r>
                    </a:p>
                  </a:txBody>
                  <a:tcPr/>
                </a:tc>
                <a:tc>
                  <a:txBody>
                    <a:bodyPr/>
                    <a:lstStyle/>
                    <a:p>
                      <a:r>
                        <a:rPr lang="en-US" sz="1000"/>
                        <a:t>1.4666666666667</a:t>
                      </a:r>
                    </a:p>
                  </a:txBody>
                  <a:tcPr/>
                </a:tc>
                <a:tc>
                  <a:txBody>
                    <a:bodyPr/>
                    <a:lstStyle/>
                    <a:p>
                      <a:r>
                        <a:rPr lang="en-US" sz="1000"/>
                        <a:t>27.533333333333</a:t>
                      </a:r>
                    </a:p>
                  </a:txBody>
                  <a:tcPr/>
                </a:tc>
                <a:extLst>
                  <a:ext uri="{0D108BD9-81ED-4DB2-BD59-A6C34878D82A}">
                    <a16:rowId xmlns:a16="http://schemas.microsoft.com/office/drawing/2014/main" val="957927893"/>
                  </a:ext>
                </a:extLst>
              </a:tr>
              <a:tr h="370840">
                <a:tc>
                  <a:txBody>
                    <a:bodyPr/>
                    <a:lstStyle/>
                    <a:p>
                      <a:r>
                        <a:rPr lang="en-US" sz="1000"/>
                        <a:t>#MotomelTeBanca</a:t>
                      </a:r>
                    </a:p>
                  </a:txBody>
                  <a:tcPr/>
                </a:tc>
                <a:tc>
                  <a:txBody>
                    <a:bodyPr/>
                    <a:lstStyle/>
                    <a:p>
                      <a:r>
                        <a:rPr lang="en-US" sz="1000"/>
                        <a:t>13</a:t>
                      </a:r>
                    </a:p>
                  </a:txBody>
                  <a:tcPr/>
                </a:tc>
                <a:tc>
                  <a:txBody>
                    <a:bodyPr/>
                    <a:lstStyle/>
                    <a:p>
                      <a:r>
                        <a:rPr lang="en-US" sz="1000"/>
                        <a:t>28.461538461538</a:t>
                      </a:r>
                    </a:p>
                  </a:txBody>
                  <a:tcPr/>
                </a:tc>
                <a:tc>
                  <a:txBody>
                    <a:bodyPr/>
                    <a:lstStyle/>
                    <a:p>
                      <a:r>
                        <a:rPr lang="en-US" sz="1000"/>
                        <a:t>12.846153846154</a:t>
                      </a:r>
                    </a:p>
                  </a:txBody>
                  <a:tcPr/>
                </a:tc>
                <a:tc>
                  <a:txBody>
                    <a:bodyPr/>
                    <a:lstStyle/>
                    <a:p>
                      <a:r>
                        <a:rPr lang="en-US" sz="1000"/>
                        <a:t>1.7692307692308</a:t>
                      </a:r>
                    </a:p>
                  </a:txBody>
                  <a:tcPr/>
                </a:tc>
                <a:tc>
                  <a:txBody>
                    <a:bodyPr/>
                    <a:lstStyle/>
                    <a:p>
                      <a:r>
                        <a:rPr lang="en-US" sz="1000"/>
                        <a:t>43.076923076923</a:t>
                      </a:r>
                    </a:p>
                  </a:txBody>
                  <a:tcPr/>
                </a:tc>
                <a:extLst>
                  <a:ext uri="{0D108BD9-81ED-4DB2-BD59-A6C34878D82A}">
                    <a16:rowId xmlns:a16="http://schemas.microsoft.com/office/drawing/2014/main" val="1928739698"/>
                  </a:ext>
                </a:extLst>
              </a:tr>
              <a:tr h="370840">
                <a:tc>
                  <a:txBody>
                    <a:bodyPr/>
                    <a:lstStyle/>
                    <a:p>
                      <a:r>
                        <a:rPr lang="en-US" sz="1000"/>
                        <a:t>#𝐉𝐮𝐠𝐚𝐝𝐨𝐫𝐌𝐨𝐭𝐨𝐦𝐞𝐥</a:t>
                      </a:r>
                    </a:p>
                  </a:txBody>
                  <a:tcPr/>
                </a:tc>
                <a:tc>
                  <a:txBody>
                    <a:bodyPr/>
                    <a:lstStyle/>
                    <a:p>
                      <a:r>
                        <a:rPr lang="en-US" sz="1000"/>
                        <a:t>7</a:t>
                      </a:r>
                    </a:p>
                  </a:txBody>
                  <a:tcPr/>
                </a:tc>
                <a:tc>
                  <a:txBody>
                    <a:bodyPr/>
                    <a:lstStyle/>
                    <a:p>
                      <a:r>
                        <a:rPr lang="en-US" sz="1000"/>
                        <a:t>19.857142857143</a:t>
                      </a:r>
                    </a:p>
                  </a:txBody>
                  <a:tcPr/>
                </a:tc>
                <a:tc>
                  <a:txBody>
                    <a:bodyPr/>
                    <a:lstStyle/>
                    <a:p>
                      <a:r>
                        <a:rPr lang="en-US" sz="1000"/>
                        <a:t>20</a:t>
                      </a:r>
                    </a:p>
                  </a:txBody>
                  <a:tcPr/>
                </a:tc>
                <a:tc>
                  <a:txBody>
                    <a:bodyPr/>
                    <a:lstStyle/>
                    <a:p>
                      <a:r>
                        <a:rPr lang="en-US" sz="1000"/>
                        <a:t>0.85714285714286</a:t>
                      </a:r>
                    </a:p>
                  </a:txBody>
                  <a:tcPr/>
                </a:tc>
                <a:tc>
                  <a:txBody>
                    <a:bodyPr/>
                    <a:lstStyle/>
                    <a:p>
                      <a:r>
                        <a:rPr lang="en-US" sz="1000"/>
                        <a:t>40.714285714286</a:t>
                      </a:r>
                    </a:p>
                  </a:txBody>
                  <a:tcPr/>
                </a:tc>
                <a:extLst>
                  <a:ext uri="{0D108BD9-81ED-4DB2-BD59-A6C34878D82A}">
                    <a16:rowId xmlns:a16="http://schemas.microsoft.com/office/drawing/2014/main" val="2435962383"/>
                  </a:ext>
                </a:extLst>
              </a:tr>
              <a:tr h="370840">
                <a:tc>
                  <a:txBody>
                    <a:bodyPr/>
                    <a:lstStyle/>
                    <a:p>
                      <a:r>
                        <a:rPr lang="en-US" sz="1000"/>
                        <a:t>#Gilera</a:t>
                      </a:r>
                    </a:p>
                  </a:txBody>
                  <a:tcPr/>
                </a:tc>
                <a:tc>
                  <a:txBody>
                    <a:bodyPr/>
                    <a:lstStyle/>
                    <a:p>
                      <a:r>
                        <a:rPr lang="en-US" sz="1000"/>
                        <a:t>6</a:t>
                      </a:r>
                    </a:p>
                  </a:txBody>
                  <a:tcPr/>
                </a:tc>
                <a:tc>
                  <a:txBody>
                    <a:bodyPr/>
                    <a:lstStyle/>
                    <a:p>
                      <a:r>
                        <a:rPr lang="en-US" sz="1000"/>
                        <a:t>23</a:t>
                      </a:r>
                    </a:p>
                  </a:txBody>
                  <a:tcPr/>
                </a:tc>
                <a:tc>
                  <a:txBody>
                    <a:bodyPr/>
                    <a:lstStyle/>
                    <a:p>
                      <a:r>
                        <a:rPr lang="en-US" sz="1000"/>
                        <a:t>4</a:t>
                      </a:r>
                    </a:p>
                  </a:txBody>
                  <a:tcPr/>
                </a:tc>
                <a:tc>
                  <a:txBody>
                    <a:bodyPr/>
                    <a:lstStyle/>
                    <a:p>
                      <a:r>
                        <a:rPr lang="en-US" sz="1000"/>
                        <a:t>4.1666666666667</a:t>
                      </a:r>
                    </a:p>
                  </a:txBody>
                  <a:tcPr/>
                </a:tc>
                <a:tc>
                  <a:txBody>
                    <a:bodyPr/>
                    <a:lstStyle/>
                    <a:p>
                      <a:r>
                        <a:rPr lang="en-US" sz="1000"/>
                        <a:t>31.166666666667</a:t>
                      </a:r>
                    </a:p>
                  </a:txBody>
                  <a:tcPr/>
                </a:tc>
                <a:extLst>
                  <a:ext uri="{0D108BD9-81ED-4DB2-BD59-A6C34878D82A}">
                    <a16:rowId xmlns:a16="http://schemas.microsoft.com/office/drawing/2014/main" val="1701442407"/>
                  </a:ext>
                </a:extLst>
              </a:tr>
              <a:tr h="370840">
                <a:tc>
                  <a:txBody>
                    <a:bodyPr/>
                    <a:lstStyle/>
                    <a:p>
                      <a:r>
                        <a:rPr lang="en-US" sz="1000"/>
                        <a:t>#motomeltebanca</a:t>
                      </a:r>
                    </a:p>
                  </a:txBody>
                  <a:tcPr/>
                </a:tc>
                <a:tc>
                  <a:txBody>
                    <a:bodyPr/>
                    <a:lstStyle/>
                    <a:p>
                      <a:r>
                        <a:rPr lang="en-US" sz="1000"/>
                        <a:t>5</a:t>
                      </a:r>
                    </a:p>
                  </a:txBody>
                  <a:tcPr/>
                </a:tc>
                <a:tc>
                  <a:txBody>
                    <a:bodyPr/>
                    <a:lstStyle/>
                    <a:p>
                      <a:r>
                        <a:rPr lang="en-US" sz="1000"/>
                        <a:t>5.2</a:t>
                      </a:r>
                    </a:p>
                  </a:txBody>
                  <a:tcPr/>
                </a:tc>
                <a:tc>
                  <a:txBody>
                    <a:bodyPr/>
                    <a:lstStyle/>
                    <a:p>
                      <a:r>
                        <a:rPr lang="en-US" sz="1000"/>
                        <a:t>1.2</a:t>
                      </a:r>
                    </a:p>
                  </a:txBody>
                  <a:tcPr/>
                </a:tc>
                <a:tc>
                  <a:txBody>
                    <a:bodyPr/>
                    <a:lstStyle/>
                    <a:p>
                      <a:r>
                        <a:rPr lang="en-US" sz="1000"/>
                        <a:t>0.4</a:t>
                      </a:r>
                    </a:p>
                  </a:txBody>
                  <a:tcPr/>
                </a:tc>
                <a:tc>
                  <a:txBody>
                    <a:bodyPr/>
                    <a:lstStyle/>
                    <a:p>
                      <a:r>
                        <a:rPr lang="en-US" sz="1000"/>
                        <a:t>6.8</a:t>
                      </a:r>
                    </a:p>
                  </a:txBody>
                  <a:tcPr/>
                </a:tc>
                <a:extLst>
                  <a:ext uri="{0D108BD9-81ED-4DB2-BD59-A6C34878D82A}">
                    <a16:rowId xmlns:a16="http://schemas.microsoft.com/office/drawing/2014/main" val="3920893078"/>
                  </a:ext>
                </a:extLst>
              </a:tr>
              <a:tr h="370840">
                <a:tc>
                  <a:txBody>
                    <a:bodyPr/>
                    <a:lstStyle/>
                    <a:p>
                      <a:r>
                        <a:rPr lang="en-US" sz="1000"/>
                        <a:t>#Corven</a:t>
                      </a:r>
                    </a:p>
                  </a:txBody>
                  <a:tcPr/>
                </a:tc>
                <a:tc>
                  <a:txBody>
                    <a:bodyPr/>
                    <a:lstStyle/>
                    <a:p>
                      <a:r>
                        <a:rPr lang="en-US" sz="1000"/>
                        <a:t>4</a:t>
                      </a:r>
                    </a:p>
                  </a:txBody>
                  <a:tcPr/>
                </a:tc>
                <a:tc>
                  <a:txBody>
                    <a:bodyPr/>
                    <a:lstStyle/>
                    <a:p>
                      <a:r>
                        <a:rPr lang="en-US" sz="1000"/>
                        <a:t>11.75</a:t>
                      </a:r>
                    </a:p>
                  </a:txBody>
                  <a:tcPr/>
                </a:tc>
                <a:tc>
                  <a:txBody>
                    <a:bodyPr/>
                    <a:lstStyle/>
                    <a:p>
                      <a:r>
                        <a:rPr lang="en-US" sz="1000"/>
                        <a:t>5.5</a:t>
                      </a:r>
                    </a:p>
                  </a:txBody>
                  <a:tcPr/>
                </a:tc>
                <a:tc>
                  <a:txBody>
                    <a:bodyPr/>
                    <a:lstStyle/>
                    <a:p>
                      <a:r>
                        <a:rPr lang="en-US" sz="1000"/>
                        <a:t>1.5</a:t>
                      </a:r>
                    </a:p>
                  </a:txBody>
                  <a:tcPr/>
                </a:tc>
                <a:tc>
                  <a:txBody>
                    <a:bodyPr/>
                    <a:lstStyle/>
                    <a:p>
                      <a:r>
                        <a:rPr lang="en-US" sz="1000"/>
                        <a:t>18.75</a:t>
                      </a:r>
                    </a:p>
                  </a:txBody>
                  <a:tcPr/>
                </a:tc>
                <a:extLst>
                  <a:ext uri="{0D108BD9-81ED-4DB2-BD59-A6C34878D82A}">
                    <a16:rowId xmlns:a16="http://schemas.microsoft.com/office/drawing/2014/main" val="580196249"/>
                  </a:ext>
                </a:extLst>
              </a:tr>
              <a:tr h="370840">
                <a:tc>
                  <a:txBody>
                    <a:bodyPr/>
                    <a:lstStyle/>
                    <a:p>
                      <a:r>
                        <a:rPr lang="en-US" sz="1000"/>
                        <a:t>#Motos</a:t>
                      </a:r>
                    </a:p>
                  </a:txBody>
                  <a:tcPr/>
                </a:tc>
                <a:tc>
                  <a:txBody>
                    <a:bodyPr/>
                    <a:lstStyle/>
                    <a:p>
                      <a:r>
                        <a:rPr lang="en-US" sz="1000"/>
                        <a:t>4</a:t>
                      </a:r>
                    </a:p>
                  </a:txBody>
                  <a:tcPr/>
                </a:tc>
                <a:tc>
                  <a:txBody>
                    <a:bodyPr/>
                    <a:lstStyle/>
                    <a:p>
                      <a:r>
                        <a:rPr lang="en-US" sz="1000"/>
                        <a:t>11.75</a:t>
                      </a:r>
                    </a:p>
                  </a:txBody>
                  <a:tcPr/>
                </a:tc>
                <a:tc>
                  <a:txBody>
                    <a:bodyPr/>
                    <a:lstStyle/>
                    <a:p>
                      <a:r>
                        <a:rPr lang="en-US" sz="1000"/>
                        <a:t>5.5</a:t>
                      </a:r>
                    </a:p>
                  </a:txBody>
                  <a:tcPr/>
                </a:tc>
                <a:tc>
                  <a:txBody>
                    <a:bodyPr/>
                    <a:lstStyle/>
                    <a:p>
                      <a:r>
                        <a:rPr lang="en-US" sz="1000"/>
                        <a:t>1.5</a:t>
                      </a:r>
                    </a:p>
                  </a:txBody>
                  <a:tcPr/>
                </a:tc>
                <a:tc>
                  <a:txBody>
                    <a:bodyPr/>
                    <a:lstStyle/>
                    <a:p>
                      <a:r>
                        <a:rPr lang="en-US" sz="1000"/>
                        <a:t>18.75</a:t>
                      </a:r>
                    </a:p>
                  </a:txBody>
                  <a:tcPr/>
                </a:tc>
                <a:extLst>
                  <a:ext uri="{0D108BD9-81ED-4DB2-BD59-A6C34878D82A}">
                    <a16:rowId xmlns:a16="http://schemas.microsoft.com/office/drawing/2014/main" val="3894338242"/>
                  </a:ext>
                </a:extLst>
              </a:tr>
              <a:tr h="370840">
                <a:tc>
                  <a:txBody>
                    <a:bodyPr/>
                    <a:lstStyle/>
                    <a:p>
                      <a:r>
                        <a:rPr lang="en-US" sz="1000"/>
                        <a:t>#JugadorMotomel</a:t>
                      </a:r>
                    </a:p>
                  </a:txBody>
                  <a:tcPr/>
                </a:tc>
                <a:tc>
                  <a:txBody>
                    <a:bodyPr/>
                    <a:lstStyle/>
                    <a:p>
                      <a:r>
                        <a:rPr lang="en-US" sz="1000"/>
                        <a:t>4</a:t>
                      </a:r>
                    </a:p>
                  </a:txBody>
                  <a:tcPr/>
                </a:tc>
                <a:tc>
                  <a:txBody>
                    <a:bodyPr/>
                    <a:lstStyle/>
                    <a:p>
                      <a:r>
                        <a:rPr lang="en-US" sz="1000"/>
                        <a:t>11.75</a:t>
                      </a:r>
                    </a:p>
                  </a:txBody>
                  <a:tcPr/>
                </a:tc>
                <a:tc>
                  <a:txBody>
                    <a:bodyPr/>
                    <a:lstStyle/>
                    <a:p>
                      <a:r>
                        <a:rPr lang="en-US" sz="1000"/>
                        <a:t>18</a:t>
                      </a:r>
                    </a:p>
                  </a:txBody>
                  <a:tcPr/>
                </a:tc>
                <a:tc>
                  <a:txBody>
                    <a:bodyPr/>
                    <a:lstStyle/>
                    <a:p>
                      <a:r>
                        <a:rPr lang="en-US" sz="1000"/>
                        <a:t>1.25</a:t>
                      </a:r>
                    </a:p>
                  </a:txBody>
                  <a:tcPr/>
                </a:tc>
                <a:tc>
                  <a:txBody>
                    <a:bodyPr/>
                    <a:lstStyle/>
                    <a:p>
                      <a:r>
                        <a:rPr lang="en-US" sz="1000"/>
                        <a:t>31</a:t>
                      </a:r>
                    </a:p>
                  </a:txBody>
                  <a:tcPr/>
                </a:tc>
                <a:extLst>
                  <a:ext uri="{0D108BD9-81ED-4DB2-BD59-A6C34878D82A}">
                    <a16:rowId xmlns:a16="http://schemas.microsoft.com/office/drawing/2014/main" val="4180074597"/>
                  </a:ext>
                </a:extLst>
              </a:tr>
              <a:tr h="370840">
                <a:tc>
                  <a:txBody>
                    <a:bodyPr/>
                    <a:lstStyle/>
                    <a:p>
                      <a:r>
                        <a:rPr lang="en-US" sz="1000"/>
                        <a:t>#YaSabésADóndeIr</a:t>
                      </a:r>
                    </a:p>
                  </a:txBody>
                  <a:tcPr/>
                </a:tc>
                <a:tc>
                  <a:txBody>
                    <a:bodyPr/>
                    <a:lstStyle/>
                    <a:p>
                      <a:r>
                        <a:rPr lang="en-US" sz="1000"/>
                        <a:t>3</a:t>
                      </a:r>
                    </a:p>
                  </a:txBody>
                  <a:tcPr/>
                </a:tc>
                <a:tc>
                  <a:txBody>
                    <a:bodyPr/>
                    <a:lstStyle/>
                    <a:p>
                      <a:r>
                        <a:rPr lang="en-US" sz="1000"/>
                        <a:t>13.333333333333</a:t>
                      </a:r>
                    </a:p>
                  </a:txBody>
                  <a:tcPr/>
                </a:tc>
                <a:tc>
                  <a:txBody>
                    <a:bodyPr/>
                    <a:lstStyle/>
                    <a:p>
                      <a:r>
                        <a:rPr lang="en-US" sz="1000"/>
                        <a:t>6.3333333333333</a:t>
                      </a:r>
                    </a:p>
                  </a:txBody>
                  <a:tcPr/>
                </a:tc>
                <a:tc>
                  <a:txBody>
                    <a:bodyPr/>
                    <a:lstStyle/>
                    <a:p>
                      <a:r>
                        <a:rPr lang="en-US" sz="1000"/>
                        <a:t>1.3333333333333</a:t>
                      </a:r>
                    </a:p>
                  </a:txBody>
                  <a:tcPr/>
                </a:tc>
                <a:tc>
                  <a:txBody>
                    <a:bodyPr/>
                    <a:lstStyle/>
                    <a:p>
                      <a:r>
                        <a:rPr lang="en-US" sz="1000"/>
                        <a:t>21</a:t>
                      </a:r>
                    </a:p>
                  </a:txBody>
                  <a:tcPr/>
                </a:tc>
                <a:extLst>
                  <a:ext uri="{0D108BD9-81ED-4DB2-BD59-A6C34878D82A}">
                    <a16:rowId xmlns:a16="http://schemas.microsoft.com/office/drawing/2014/main" val="1030459698"/>
                  </a:ext>
                </a:extLst>
              </a:tr>
              <a:tr h="370840">
                <a:tc>
                  <a:txBody>
                    <a:bodyPr/>
                    <a:lstStyle/>
                    <a:p>
                      <a:r>
                        <a:rPr lang="en-US" sz="1000"/>
                        <a:t>#GileraMotors</a:t>
                      </a:r>
                    </a:p>
                  </a:txBody>
                  <a:tcPr/>
                </a:tc>
                <a:tc>
                  <a:txBody>
                    <a:bodyPr/>
                    <a:lstStyle/>
                    <a:p>
                      <a:r>
                        <a:rPr lang="en-US" sz="1000"/>
                        <a:t>3</a:t>
                      </a:r>
                    </a:p>
                  </a:txBody>
                  <a:tcPr/>
                </a:tc>
                <a:tc>
                  <a:txBody>
                    <a:bodyPr/>
                    <a:lstStyle/>
                    <a:p>
                      <a:r>
                        <a:rPr lang="en-US" sz="1000"/>
                        <a:t>19.666666666667</a:t>
                      </a:r>
                    </a:p>
                  </a:txBody>
                  <a:tcPr/>
                </a:tc>
                <a:tc>
                  <a:txBody>
                    <a:bodyPr/>
                    <a:lstStyle/>
                    <a:p>
                      <a:r>
                        <a:rPr lang="en-US" sz="1000"/>
                        <a:t>4.3333333333333</a:t>
                      </a:r>
                    </a:p>
                  </a:txBody>
                  <a:tcPr/>
                </a:tc>
                <a:tc>
                  <a:txBody>
                    <a:bodyPr/>
                    <a:lstStyle/>
                    <a:p>
                      <a:r>
                        <a:rPr lang="en-US" sz="1000"/>
                        <a:t>4</a:t>
                      </a:r>
                    </a:p>
                  </a:txBody>
                  <a:tcPr/>
                </a:tc>
                <a:tc>
                  <a:txBody>
                    <a:bodyPr/>
                    <a:lstStyle/>
                    <a:p>
                      <a:r>
                        <a:rPr lang="en-US" sz="1000"/>
                        <a:t>28</a:t>
                      </a:r>
                    </a:p>
                  </a:txBody>
                  <a:tcPr/>
                </a:tc>
                <a:extLst>
                  <a:ext uri="{0D108BD9-81ED-4DB2-BD59-A6C34878D82A}">
                    <a16:rowId xmlns:a16="http://schemas.microsoft.com/office/drawing/2014/main" val="1209079622"/>
                  </a:ext>
                </a:extLst>
              </a:tr>
            </a:tbl>
          </a:graphicData>
        </a:graphic>
      </p:graphicFrame>
      <p:sp>
        <p:nvSpPr>
          <p:cNvPr id="4" name="Text Placeholder 3">
            <a:extLst>
              <a:ext uri="{FF2B5EF4-FFF2-40B4-BE49-F238E27FC236}">
                <a16:creationId xmlns:a16="http://schemas.microsoft.com/office/drawing/2014/main" id="{BA06E3ED-4281-4356-96E6-36A5DFE1546A}"/>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585191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DB675-0E19-4C58-B3F4-CAD0AC71AE19}"/>
              </a:ext>
            </a:extLst>
          </p:cNvPr>
          <p:cNvSpPr>
            <a:spLocks noGrp="1"/>
          </p:cNvSpPr>
          <p:nvPr>
            <p:ph type="title"/>
          </p:nvPr>
        </p:nvSpPr>
        <p:spPr/>
        <p:txBody>
          <a:bodyPr/>
          <a:lstStyle/>
          <a:p>
            <a:r>
              <a:rPr lang="en-US"/>
              <a:t>Facebook Post Table + Reactions | Motomel - 1 of 22</a:t>
            </a:r>
          </a:p>
        </p:txBody>
      </p:sp>
      <p:graphicFrame>
        <p:nvGraphicFramePr>
          <p:cNvPr id="5" name="Table Placeholder 4">
            <a:extLst>
              <a:ext uri="{FF2B5EF4-FFF2-40B4-BE49-F238E27FC236}">
                <a16:creationId xmlns:a16="http://schemas.microsoft.com/office/drawing/2014/main" id="{B5C7D094-0185-4783-8293-C0BB9983EFAC}"/>
              </a:ext>
            </a:extLst>
          </p:cNvPr>
          <p:cNvGraphicFramePr>
            <a:graphicFrameLocks noGrp="1"/>
          </p:cNvGraphicFramePr>
          <p:nvPr>
            <p:ph type="tbl" sz="quarter" idx="13"/>
            <p:extLst>
              <p:ext uri="{D42A27DB-BD31-4B8C-83A1-F6EECF244321}">
                <p14:modId xmlns:p14="http://schemas.microsoft.com/office/powerpoint/2010/main" val="1807692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44193818"/>
                    </a:ext>
                  </a:extLst>
                </a:gridCol>
                <a:gridCol w="493776">
                  <a:extLst>
                    <a:ext uri="{9D8B030D-6E8A-4147-A177-3AD203B41FA5}">
                      <a16:colId xmlns:a16="http://schemas.microsoft.com/office/drawing/2014/main" val="1817355136"/>
                    </a:ext>
                  </a:extLst>
                </a:gridCol>
                <a:gridCol w="493776">
                  <a:extLst>
                    <a:ext uri="{9D8B030D-6E8A-4147-A177-3AD203B41FA5}">
                      <a16:colId xmlns:a16="http://schemas.microsoft.com/office/drawing/2014/main" val="404417574"/>
                    </a:ext>
                  </a:extLst>
                </a:gridCol>
                <a:gridCol w="493776">
                  <a:extLst>
                    <a:ext uri="{9D8B030D-6E8A-4147-A177-3AD203B41FA5}">
                      <a16:colId xmlns:a16="http://schemas.microsoft.com/office/drawing/2014/main" val="2607078402"/>
                    </a:ext>
                  </a:extLst>
                </a:gridCol>
                <a:gridCol w="493776">
                  <a:extLst>
                    <a:ext uri="{9D8B030D-6E8A-4147-A177-3AD203B41FA5}">
                      <a16:colId xmlns:a16="http://schemas.microsoft.com/office/drawing/2014/main" val="2514877325"/>
                    </a:ext>
                  </a:extLst>
                </a:gridCol>
                <a:gridCol w="493776">
                  <a:extLst>
                    <a:ext uri="{9D8B030D-6E8A-4147-A177-3AD203B41FA5}">
                      <a16:colId xmlns:a16="http://schemas.microsoft.com/office/drawing/2014/main" val="85083477"/>
                    </a:ext>
                  </a:extLst>
                </a:gridCol>
                <a:gridCol w="493776">
                  <a:extLst>
                    <a:ext uri="{9D8B030D-6E8A-4147-A177-3AD203B41FA5}">
                      <a16:colId xmlns:a16="http://schemas.microsoft.com/office/drawing/2014/main" val="3286326647"/>
                    </a:ext>
                  </a:extLst>
                </a:gridCol>
                <a:gridCol w="493776">
                  <a:extLst>
                    <a:ext uri="{9D8B030D-6E8A-4147-A177-3AD203B41FA5}">
                      <a16:colId xmlns:a16="http://schemas.microsoft.com/office/drawing/2014/main" val="668730612"/>
                    </a:ext>
                  </a:extLst>
                </a:gridCol>
                <a:gridCol w="493776">
                  <a:extLst>
                    <a:ext uri="{9D8B030D-6E8A-4147-A177-3AD203B41FA5}">
                      <a16:colId xmlns:a16="http://schemas.microsoft.com/office/drawing/2014/main" val="332405350"/>
                    </a:ext>
                  </a:extLst>
                </a:gridCol>
                <a:gridCol w="493776">
                  <a:extLst>
                    <a:ext uri="{9D8B030D-6E8A-4147-A177-3AD203B41FA5}">
                      <a16:colId xmlns:a16="http://schemas.microsoft.com/office/drawing/2014/main" val="3816269845"/>
                    </a:ext>
                  </a:extLst>
                </a:gridCol>
                <a:gridCol w="493776">
                  <a:extLst>
                    <a:ext uri="{9D8B030D-6E8A-4147-A177-3AD203B41FA5}">
                      <a16:colId xmlns:a16="http://schemas.microsoft.com/office/drawing/2014/main" val="1036625365"/>
                    </a:ext>
                  </a:extLst>
                </a:gridCol>
                <a:gridCol w="493776">
                  <a:extLst>
                    <a:ext uri="{9D8B030D-6E8A-4147-A177-3AD203B41FA5}">
                      <a16:colId xmlns:a16="http://schemas.microsoft.com/office/drawing/2014/main" val="1297795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3346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- 2021-11-24 11:48:19</a:t>
                      </a:r>
                      <a:r>
                        <a:rPr kumimoji="0" lang="en-US" sz="1000" b="0" i="0" u="none" strike="noStrike" kern="1200" cap="none" spc="0" normalizeH="0" baseline="0" noProof="0">
                          <a:ln>
                            <a:noFill/>
                          </a:ln>
                          <a:solidFill>
                            <a:prstClr val="black"/>
                          </a:solidFill>
                          <a:effectLst/>
                          <a:uLnTx/>
                          <a:uFillTx/>
                          <a:latin typeface="+mn-lt"/>
                          <a:ea typeface="+mn-ea"/>
                          <a:cs typeface="+mn-cs"/>
                        </a:rPr>
                        <a:t>
 La 𝐒𝐤𝐮𝐚 𝟏𝟓𝟎, con un diseño deportivo y estilo único, es la moto para 𝐮𝐬𝐨 𝐎𝐍/𝐎𝐅𝐅 que estabas buscando.
Desde nuestra web vas a poder conocer todos sus detalles!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71038"/>
                  </a:ext>
                </a:extLst>
              </a:tr>
            </a:tbl>
          </a:graphicData>
        </a:graphic>
      </p:graphicFrame>
      <p:sp>
        <p:nvSpPr>
          <p:cNvPr id="4" name="Text Placeholder 3">
            <a:extLst>
              <a:ext uri="{FF2B5EF4-FFF2-40B4-BE49-F238E27FC236}">
                <a16:creationId xmlns:a16="http://schemas.microsoft.com/office/drawing/2014/main" id="{F0AE4C90-D149-4582-8242-D2D63AC8CF42}"/>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596004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6C647-A000-46F2-880B-E6166349C1B2}"/>
              </a:ext>
            </a:extLst>
          </p:cNvPr>
          <p:cNvSpPr>
            <a:spLocks noGrp="1"/>
          </p:cNvSpPr>
          <p:nvPr>
            <p:ph type="title"/>
          </p:nvPr>
        </p:nvSpPr>
        <p:spPr/>
        <p:txBody>
          <a:bodyPr/>
          <a:lstStyle/>
          <a:p>
            <a:r>
              <a:rPr lang="en-US"/>
              <a:t>Facebook Post Table + Reactions | Motomel - 2 of 22</a:t>
            </a:r>
          </a:p>
        </p:txBody>
      </p:sp>
      <p:graphicFrame>
        <p:nvGraphicFramePr>
          <p:cNvPr id="5" name="Table Placeholder 4">
            <a:extLst>
              <a:ext uri="{FF2B5EF4-FFF2-40B4-BE49-F238E27FC236}">
                <a16:creationId xmlns:a16="http://schemas.microsoft.com/office/drawing/2014/main" id="{912183F5-3D06-4E04-BC48-769A8C517B7A}"/>
              </a:ext>
            </a:extLst>
          </p:cNvPr>
          <p:cNvGraphicFramePr>
            <a:graphicFrameLocks noGrp="1"/>
          </p:cNvGraphicFramePr>
          <p:nvPr>
            <p:ph type="tbl" sz="quarter" idx="13"/>
            <p:extLst>
              <p:ext uri="{D42A27DB-BD31-4B8C-83A1-F6EECF244321}">
                <p14:modId xmlns:p14="http://schemas.microsoft.com/office/powerpoint/2010/main" val="1432240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74152371"/>
                    </a:ext>
                  </a:extLst>
                </a:gridCol>
                <a:gridCol w="493776">
                  <a:extLst>
                    <a:ext uri="{9D8B030D-6E8A-4147-A177-3AD203B41FA5}">
                      <a16:colId xmlns:a16="http://schemas.microsoft.com/office/drawing/2014/main" val="1484252013"/>
                    </a:ext>
                  </a:extLst>
                </a:gridCol>
                <a:gridCol w="493776">
                  <a:extLst>
                    <a:ext uri="{9D8B030D-6E8A-4147-A177-3AD203B41FA5}">
                      <a16:colId xmlns:a16="http://schemas.microsoft.com/office/drawing/2014/main" val="3564886107"/>
                    </a:ext>
                  </a:extLst>
                </a:gridCol>
                <a:gridCol w="493776">
                  <a:extLst>
                    <a:ext uri="{9D8B030D-6E8A-4147-A177-3AD203B41FA5}">
                      <a16:colId xmlns:a16="http://schemas.microsoft.com/office/drawing/2014/main" val="2347078302"/>
                    </a:ext>
                  </a:extLst>
                </a:gridCol>
                <a:gridCol w="493776">
                  <a:extLst>
                    <a:ext uri="{9D8B030D-6E8A-4147-A177-3AD203B41FA5}">
                      <a16:colId xmlns:a16="http://schemas.microsoft.com/office/drawing/2014/main" val="3223288062"/>
                    </a:ext>
                  </a:extLst>
                </a:gridCol>
                <a:gridCol w="493776">
                  <a:extLst>
                    <a:ext uri="{9D8B030D-6E8A-4147-A177-3AD203B41FA5}">
                      <a16:colId xmlns:a16="http://schemas.microsoft.com/office/drawing/2014/main" val="3360419165"/>
                    </a:ext>
                  </a:extLst>
                </a:gridCol>
                <a:gridCol w="493776">
                  <a:extLst>
                    <a:ext uri="{9D8B030D-6E8A-4147-A177-3AD203B41FA5}">
                      <a16:colId xmlns:a16="http://schemas.microsoft.com/office/drawing/2014/main" val="559276131"/>
                    </a:ext>
                  </a:extLst>
                </a:gridCol>
                <a:gridCol w="493776">
                  <a:extLst>
                    <a:ext uri="{9D8B030D-6E8A-4147-A177-3AD203B41FA5}">
                      <a16:colId xmlns:a16="http://schemas.microsoft.com/office/drawing/2014/main" val="2743231675"/>
                    </a:ext>
                  </a:extLst>
                </a:gridCol>
                <a:gridCol w="493776">
                  <a:extLst>
                    <a:ext uri="{9D8B030D-6E8A-4147-A177-3AD203B41FA5}">
                      <a16:colId xmlns:a16="http://schemas.microsoft.com/office/drawing/2014/main" val="452265466"/>
                    </a:ext>
                  </a:extLst>
                </a:gridCol>
                <a:gridCol w="493776">
                  <a:extLst>
                    <a:ext uri="{9D8B030D-6E8A-4147-A177-3AD203B41FA5}">
                      <a16:colId xmlns:a16="http://schemas.microsoft.com/office/drawing/2014/main" val="2217491110"/>
                    </a:ext>
                  </a:extLst>
                </a:gridCol>
                <a:gridCol w="493776">
                  <a:extLst>
                    <a:ext uri="{9D8B030D-6E8A-4147-A177-3AD203B41FA5}">
                      <a16:colId xmlns:a16="http://schemas.microsoft.com/office/drawing/2014/main" val="1263039338"/>
                    </a:ext>
                  </a:extLst>
                </a:gridCol>
                <a:gridCol w="493776">
                  <a:extLst>
                    <a:ext uri="{9D8B030D-6E8A-4147-A177-3AD203B41FA5}">
                      <a16:colId xmlns:a16="http://schemas.microsoft.com/office/drawing/2014/main" val="3742061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2665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- 2021-12-03 16:24:46</a:t>
                      </a:r>
                      <a:r>
                        <a:rPr kumimoji="0" lang="en-US" sz="1000" b="0" i="0" u="none" strike="noStrike" kern="1200" cap="none" spc="0" normalizeH="0" baseline="0" noProof="0">
                          <a:ln>
                            <a:noFill/>
                          </a:ln>
                          <a:solidFill>
                            <a:prstClr val="black"/>
                          </a:solidFill>
                          <a:effectLst/>
                          <a:uLnTx/>
                          <a:uFillTx/>
                          <a:latin typeface="+mn-lt"/>
                          <a:ea typeface="+mn-ea"/>
                          <a:cs typeface="+mn-cs"/>
                        </a:rPr>
                        <a:t>
 ¡Llegó el turno de votar por el #𝐉𝐮𝐠𝐚𝐝𝐨𝐫𝐌𝐨𝐭𝐨𝐦𝐞𝐥 𝐝𝐞 𝐍𝐨𝐯𝐢𝐞𝐦𝐛𝐫𝐞
¡Te podes ganar una #𝐁𝐢𝐜𝐢𝐌𝐨𝐭𝐨𝐦𝐞𝐥 para vos y otra para el jugador elegido!
¿Cómo participar? Muy sencillo:
- 𝐒𝐞𝐠𝐮𝐢𝐫 a la cuenta de @motomeloficial y @motomelbicicletas
- 𝐃𝐚𝐫𝐥𝐞 𝐥𝐢𝐤𝐞 a la publicación
- 𝐂𝐨𝐦𝐞𝐧𝐭𝐚𝐫 eligiendo el #JugadorMotomel del mes
Podes participar en Facebook, Twitter o Instagram.
Podes elegir entre estos jugadores:
𝐉𝐮𝐥𝐢𝐚́𝐧 Á𝐥𝐯𝐚𝐫𝐞𝐳
𝐄𝐦𝐢𝐥𝐢𝐚𝐧𝐨 𝐕𝐞𝐜𝐜𝐡𝐢𝐨
𝐌𝐚𝐫𝐜𝐨 𝐑𝐮𝐛𝐞𝐧
﻿𝐌𝐢𝐥𝐭𝐨𝐧 𝐆𝐢𝐦𝐞́𝐧𝐞𝐳
¿Para vos cuál de estos 4 fue el #𝐉𝐮𝐠𝐚𝐝𝐨𝐫𝐌𝐨𝐭𝐨𝐦𝐞𝐥 del mes?
Tenes tiempo hasta el 10/09. Bases y condiciones en el link de nuestra bio.
#MotomelTeBanca #Sorteo #Bici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74591723"/>
                  </a:ext>
                </a:extLst>
              </a:tr>
            </a:tbl>
          </a:graphicData>
        </a:graphic>
      </p:graphicFrame>
      <p:sp>
        <p:nvSpPr>
          <p:cNvPr id="4" name="Text Placeholder 3">
            <a:extLst>
              <a:ext uri="{FF2B5EF4-FFF2-40B4-BE49-F238E27FC236}">
                <a16:creationId xmlns:a16="http://schemas.microsoft.com/office/drawing/2014/main" id="{E2D842BA-B51B-4633-8A6C-187AF7FED9F4}"/>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572657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382BA-1FDF-4F49-B3C6-0A93636610C7}"/>
              </a:ext>
            </a:extLst>
          </p:cNvPr>
          <p:cNvSpPr>
            <a:spLocks noGrp="1"/>
          </p:cNvSpPr>
          <p:nvPr>
            <p:ph type="title"/>
          </p:nvPr>
        </p:nvSpPr>
        <p:spPr/>
        <p:txBody>
          <a:bodyPr/>
          <a:lstStyle/>
          <a:p>
            <a:r>
              <a:rPr lang="en-US"/>
              <a:t>Facebook Post Table + Reactions | Motomel - 3 of 22</a:t>
            </a:r>
          </a:p>
        </p:txBody>
      </p:sp>
      <p:graphicFrame>
        <p:nvGraphicFramePr>
          <p:cNvPr id="5" name="Table Placeholder 4">
            <a:extLst>
              <a:ext uri="{FF2B5EF4-FFF2-40B4-BE49-F238E27FC236}">
                <a16:creationId xmlns:a16="http://schemas.microsoft.com/office/drawing/2014/main" id="{BDCBA96E-E9C5-4E27-9FAE-583D6D929954}"/>
              </a:ext>
            </a:extLst>
          </p:cNvPr>
          <p:cNvGraphicFramePr>
            <a:graphicFrameLocks noGrp="1"/>
          </p:cNvGraphicFramePr>
          <p:nvPr>
            <p:ph type="tbl" sz="quarter" idx="13"/>
            <p:extLst>
              <p:ext uri="{D42A27DB-BD31-4B8C-83A1-F6EECF244321}">
                <p14:modId xmlns:p14="http://schemas.microsoft.com/office/powerpoint/2010/main" val="3175094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75238631"/>
                    </a:ext>
                  </a:extLst>
                </a:gridCol>
                <a:gridCol w="493776">
                  <a:extLst>
                    <a:ext uri="{9D8B030D-6E8A-4147-A177-3AD203B41FA5}">
                      <a16:colId xmlns:a16="http://schemas.microsoft.com/office/drawing/2014/main" val="54254492"/>
                    </a:ext>
                  </a:extLst>
                </a:gridCol>
                <a:gridCol w="493776">
                  <a:extLst>
                    <a:ext uri="{9D8B030D-6E8A-4147-A177-3AD203B41FA5}">
                      <a16:colId xmlns:a16="http://schemas.microsoft.com/office/drawing/2014/main" val="2577626635"/>
                    </a:ext>
                  </a:extLst>
                </a:gridCol>
                <a:gridCol w="493776">
                  <a:extLst>
                    <a:ext uri="{9D8B030D-6E8A-4147-A177-3AD203B41FA5}">
                      <a16:colId xmlns:a16="http://schemas.microsoft.com/office/drawing/2014/main" val="2288394185"/>
                    </a:ext>
                  </a:extLst>
                </a:gridCol>
                <a:gridCol w="493776">
                  <a:extLst>
                    <a:ext uri="{9D8B030D-6E8A-4147-A177-3AD203B41FA5}">
                      <a16:colId xmlns:a16="http://schemas.microsoft.com/office/drawing/2014/main" val="1425351163"/>
                    </a:ext>
                  </a:extLst>
                </a:gridCol>
                <a:gridCol w="493776">
                  <a:extLst>
                    <a:ext uri="{9D8B030D-6E8A-4147-A177-3AD203B41FA5}">
                      <a16:colId xmlns:a16="http://schemas.microsoft.com/office/drawing/2014/main" val="2121873515"/>
                    </a:ext>
                  </a:extLst>
                </a:gridCol>
                <a:gridCol w="493776">
                  <a:extLst>
                    <a:ext uri="{9D8B030D-6E8A-4147-A177-3AD203B41FA5}">
                      <a16:colId xmlns:a16="http://schemas.microsoft.com/office/drawing/2014/main" val="1023402696"/>
                    </a:ext>
                  </a:extLst>
                </a:gridCol>
                <a:gridCol w="493776">
                  <a:extLst>
                    <a:ext uri="{9D8B030D-6E8A-4147-A177-3AD203B41FA5}">
                      <a16:colId xmlns:a16="http://schemas.microsoft.com/office/drawing/2014/main" val="4166535151"/>
                    </a:ext>
                  </a:extLst>
                </a:gridCol>
                <a:gridCol w="493776">
                  <a:extLst>
                    <a:ext uri="{9D8B030D-6E8A-4147-A177-3AD203B41FA5}">
                      <a16:colId xmlns:a16="http://schemas.microsoft.com/office/drawing/2014/main" val="3505570234"/>
                    </a:ext>
                  </a:extLst>
                </a:gridCol>
                <a:gridCol w="493776">
                  <a:extLst>
                    <a:ext uri="{9D8B030D-6E8A-4147-A177-3AD203B41FA5}">
                      <a16:colId xmlns:a16="http://schemas.microsoft.com/office/drawing/2014/main" val="3107925776"/>
                    </a:ext>
                  </a:extLst>
                </a:gridCol>
                <a:gridCol w="493776">
                  <a:extLst>
                    <a:ext uri="{9D8B030D-6E8A-4147-A177-3AD203B41FA5}">
                      <a16:colId xmlns:a16="http://schemas.microsoft.com/office/drawing/2014/main" val="1851314350"/>
                    </a:ext>
                  </a:extLst>
                </a:gridCol>
                <a:gridCol w="493776">
                  <a:extLst>
                    <a:ext uri="{9D8B030D-6E8A-4147-A177-3AD203B41FA5}">
                      <a16:colId xmlns:a16="http://schemas.microsoft.com/office/drawing/2014/main" val="962698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3601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- 2021-12-10 15:51:05</a:t>
                      </a:r>
                      <a:r>
                        <a:rPr kumimoji="0" lang="en-US" sz="1000" b="0" i="0" u="none" strike="noStrike" kern="1200" cap="none" spc="0" normalizeH="0" baseline="0" noProof="0">
                          <a:ln>
                            <a:noFill/>
                          </a:ln>
                          <a:solidFill>
                            <a:prstClr val="black"/>
                          </a:solidFill>
                          <a:effectLst/>
                          <a:uLnTx/>
                          <a:uFillTx/>
                          <a:latin typeface="+mn-lt"/>
                          <a:ea typeface="+mn-ea"/>
                          <a:cs typeface="+mn-cs"/>
                        </a:rPr>
                        <a:t>
 𝐉𝐮𝐥𝐢𝐚́𝐧 Ál𝐯𝐚𝐫𝐞𝐳, elegido por ustedes como el #𝐉𝐮𝐠𝐚𝐝𝐨𝐫𝐌𝐨𝐭𝐨𝐦𝐞𝐥 de Septiembre y Octubre, disfrutando de su premio.
¡Muchas gracias @juliaanalvarez por recibirnos!
Bancamos el fútbol argentino.⁣⁣⁣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85846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- 2021-11-29 18:00:00</a:t>
                      </a:r>
                      <a:r>
                        <a:rPr kumimoji="0" lang="en-US" sz="1000" b="0" i="0" u="none" strike="noStrike" kern="1200" cap="none" spc="0" normalizeH="0" baseline="0" noProof="0">
                          <a:ln>
                            <a:noFill/>
                          </a:ln>
                          <a:solidFill>
                            <a:prstClr val="black"/>
                          </a:solidFill>
                          <a:effectLst/>
                          <a:uLnTx/>
                          <a:uFillTx/>
                          <a:latin typeface="+mn-lt"/>
                          <a:ea typeface="+mn-ea"/>
                          <a:cs typeface="+mn-cs"/>
                        </a:rPr>
                        <a:t>
 Dicen que 7 segundos son suficientes para tomar una decisión. ¿Cuántas son las milésimas de segundo que necesitas con una #PatagonianEagle ?
⁣
#BuiltToRide #Custom #Motorcycle⁣
#IndustriaNacional #Zanella #PatagonianEagle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32861635"/>
                  </a:ext>
                </a:extLst>
              </a:tr>
            </a:tbl>
          </a:graphicData>
        </a:graphic>
      </p:graphicFrame>
      <p:sp>
        <p:nvSpPr>
          <p:cNvPr id="4" name="Text Placeholder 3">
            <a:extLst>
              <a:ext uri="{FF2B5EF4-FFF2-40B4-BE49-F238E27FC236}">
                <a16:creationId xmlns:a16="http://schemas.microsoft.com/office/drawing/2014/main" id="{D180255B-56C6-4EDE-9E8B-983EA13D7CD4}"/>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307057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60D92-31C6-404F-9F7B-9EB0D921C70E}"/>
              </a:ext>
            </a:extLst>
          </p:cNvPr>
          <p:cNvSpPr>
            <a:spLocks noGrp="1"/>
          </p:cNvSpPr>
          <p:nvPr>
            <p:ph type="title"/>
          </p:nvPr>
        </p:nvSpPr>
        <p:spPr/>
        <p:txBody>
          <a:bodyPr/>
          <a:lstStyle/>
          <a:p>
            <a:r>
              <a:rPr lang="en-US"/>
              <a:t>Facebook Post Table + Reactions | Motomel - 4 of 22</a:t>
            </a:r>
          </a:p>
        </p:txBody>
      </p:sp>
      <p:graphicFrame>
        <p:nvGraphicFramePr>
          <p:cNvPr id="5" name="Table Placeholder 4">
            <a:extLst>
              <a:ext uri="{FF2B5EF4-FFF2-40B4-BE49-F238E27FC236}">
                <a16:creationId xmlns:a16="http://schemas.microsoft.com/office/drawing/2014/main" id="{B685F1B9-CA3C-4280-AB1C-F78312C5F593}"/>
              </a:ext>
            </a:extLst>
          </p:cNvPr>
          <p:cNvGraphicFramePr>
            <a:graphicFrameLocks noGrp="1"/>
          </p:cNvGraphicFramePr>
          <p:nvPr>
            <p:ph type="tbl" sz="quarter" idx="13"/>
            <p:extLst>
              <p:ext uri="{D42A27DB-BD31-4B8C-83A1-F6EECF244321}">
                <p14:modId xmlns:p14="http://schemas.microsoft.com/office/powerpoint/2010/main" val="1153691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77668281"/>
                    </a:ext>
                  </a:extLst>
                </a:gridCol>
                <a:gridCol w="493776">
                  <a:extLst>
                    <a:ext uri="{9D8B030D-6E8A-4147-A177-3AD203B41FA5}">
                      <a16:colId xmlns:a16="http://schemas.microsoft.com/office/drawing/2014/main" val="3846373117"/>
                    </a:ext>
                  </a:extLst>
                </a:gridCol>
                <a:gridCol w="493776">
                  <a:extLst>
                    <a:ext uri="{9D8B030D-6E8A-4147-A177-3AD203B41FA5}">
                      <a16:colId xmlns:a16="http://schemas.microsoft.com/office/drawing/2014/main" val="1964285419"/>
                    </a:ext>
                  </a:extLst>
                </a:gridCol>
                <a:gridCol w="493776">
                  <a:extLst>
                    <a:ext uri="{9D8B030D-6E8A-4147-A177-3AD203B41FA5}">
                      <a16:colId xmlns:a16="http://schemas.microsoft.com/office/drawing/2014/main" val="617353152"/>
                    </a:ext>
                  </a:extLst>
                </a:gridCol>
                <a:gridCol w="493776">
                  <a:extLst>
                    <a:ext uri="{9D8B030D-6E8A-4147-A177-3AD203B41FA5}">
                      <a16:colId xmlns:a16="http://schemas.microsoft.com/office/drawing/2014/main" val="1385927831"/>
                    </a:ext>
                  </a:extLst>
                </a:gridCol>
                <a:gridCol w="493776">
                  <a:extLst>
                    <a:ext uri="{9D8B030D-6E8A-4147-A177-3AD203B41FA5}">
                      <a16:colId xmlns:a16="http://schemas.microsoft.com/office/drawing/2014/main" val="3381980331"/>
                    </a:ext>
                  </a:extLst>
                </a:gridCol>
                <a:gridCol w="493776">
                  <a:extLst>
                    <a:ext uri="{9D8B030D-6E8A-4147-A177-3AD203B41FA5}">
                      <a16:colId xmlns:a16="http://schemas.microsoft.com/office/drawing/2014/main" val="2228828628"/>
                    </a:ext>
                  </a:extLst>
                </a:gridCol>
                <a:gridCol w="493776">
                  <a:extLst>
                    <a:ext uri="{9D8B030D-6E8A-4147-A177-3AD203B41FA5}">
                      <a16:colId xmlns:a16="http://schemas.microsoft.com/office/drawing/2014/main" val="3540540326"/>
                    </a:ext>
                  </a:extLst>
                </a:gridCol>
                <a:gridCol w="493776">
                  <a:extLst>
                    <a:ext uri="{9D8B030D-6E8A-4147-A177-3AD203B41FA5}">
                      <a16:colId xmlns:a16="http://schemas.microsoft.com/office/drawing/2014/main" val="1531102765"/>
                    </a:ext>
                  </a:extLst>
                </a:gridCol>
                <a:gridCol w="493776">
                  <a:extLst>
                    <a:ext uri="{9D8B030D-6E8A-4147-A177-3AD203B41FA5}">
                      <a16:colId xmlns:a16="http://schemas.microsoft.com/office/drawing/2014/main" val="3099287691"/>
                    </a:ext>
                  </a:extLst>
                </a:gridCol>
                <a:gridCol w="493776">
                  <a:extLst>
                    <a:ext uri="{9D8B030D-6E8A-4147-A177-3AD203B41FA5}">
                      <a16:colId xmlns:a16="http://schemas.microsoft.com/office/drawing/2014/main" val="1152930540"/>
                    </a:ext>
                  </a:extLst>
                </a:gridCol>
                <a:gridCol w="493776">
                  <a:extLst>
                    <a:ext uri="{9D8B030D-6E8A-4147-A177-3AD203B41FA5}">
                      <a16:colId xmlns:a16="http://schemas.microsoft.com/office/drawing/2014/main" val="2246827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4113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- 2021-12-07 17:45:21</a:t>
                      </a:r>
                      <a:r>
                        <a:rPr kumimoji="0" lang="es-ES" sz="1000" b="0" i="0" u="none" strike="noStrike" kern="1200" cap="none" spc="0" normalizeH="0" baseline="0" noProof="0">
                          <a:ln>
                            <a:noFill/>
                          </a:ln>
                          <a:solidFill>
                            <a:prstClr val="black"/>
                          </a:solidFill>
                          <a:effectLst/>
                          <a:uLnTx/>
                          <a:uFillTx/>
                          <a:latin typeface="+mn-lt"/>
                          <a:ea typeface="+mn-ea"/>
                          <a:cs typeface="+mn-cs"/>
                        </a:rPr>
                        <a:t>
 La 𝐒𝐤𝐮𝐚 𝟏𝟓𝟎 es un moto 𝐜𝐨𝐧𝐟𝐢𝐚𝐛𝐥𝐞 y 𝐩𝐨𝐭𝐞𝐧𝐭𝐞 que te banca tanto en la ciudad como en terrenos más irregulares.
Su rendimiento, suspensión, durabilidad, bajo consumo y fácil mantenimiento hacen de la Skua 150 una excelente opción a la hora de elegir una moto 𝐎𝐍/𝐎𝐅𝐅.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58599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- 2021-11-24 18:00:02</a:t>
                      </a:r>
                      <a:r>
                        <a:rPr kumimoji="0" lang="es-ES" sz="1000" b="0" i="0" u="none" strike="noStrike" kern="1200" cap="none" spc="0" normalizeH="0" baseline="0" noProof="0">
                          <a:ln>
                            <a:noFill/>
                          </a:ln>
                          <a:solidFill>
                            <a:prstClr val="black"/>
                          </a:solidFill>
                          <a:effectLst/>
                          <a:uLnTx/>
                          <a:uFillTx/>
                          <a:latin typeface="+mn-lt"/>
                          <a:ea typeface="+mn-ea"/>
                          <a:cs typeface="+mn-cs"/>
                        </a:rPr>
                        <a:t>
 Diseñadas para atravesar cualquier terreno, bajo cualquier circunstancia. La ZT te da la libertad absoluta de elegir tu camino.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48805604"/>
                  </a:ext>
                </a:extLst>
              </a:tr>
            </a:tbl>
          </a:graphicData>
        </a:graphic>
      </p:graphicFrame>
      <p:sp>
        <p:nvSpPr>
          <p:cNvPr id="4" name="Text Placeholder 3">
            <a:extLst>
              <a:ext uri="{FF2B5EF4-FFF2-40B4-BE49-F238E27FC236}">
                <a16:creationId xmlns:a16="http://schemas.microsoft.com/office/drawing/2014/main" id="{49EFC217-B57C-459A-961B-EEA1E92186B2}"/>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291729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62F82-C359-4786-97B6-A86EB6A80A6F}"/>
              </a:ext>
            </a:extLst>
          </p:cNvPr>
          <p:cNvSpPr>
            <a:spLocks noGrp="1"/>
          </p:cNvSpPr>
          <p:nvPr>
            <p:ph type="title"/>
          </p:nvPr>
        </p:nvSpPr>
        <p:spPr/>
        <p:txBody>
          <a:bodyPr/>
          <a:lstStyle/>
          <a:p>
            <a:r>
              <a:rPr lang="en-US"/>
              <a:t>Facebook Post Table + Reactions | Motomel - 5 of 22</a:t>
            </a:r>
          </a:p>
        </p:txBody>
      </p:sp>
      <p:graphicFrame>
        <p:nvGraphicFramePr>
          <p:cNvPr id="5" name="Table Placeholder 4">
            <a:extLst>
              <a:ext uri="{FF2B5EF4-FFF2-40B4-BE49-F238E27FC236}">
                <a16:creationId xmlns:a16="http://schemas.microsoft.com/office/drawing/2014/main" id="{371070AD-AE45-4B95-8C5D-2BEB3E235424}"/>
              </a:ext>
            </a:extLst>
          </p:cNvPr>
          <p:cNvGraphicFramePr>
            <a:graphicFrameLocks noGrp="1"/>
          </p:cNvGraphicFramePr>
          <p:nvPr>
            <p:ph type="tbl" sz="quarter" idx="13"/>
            <p:extLst>
              <p:ext uri="{D42A27DB-BD31-4B8C-83A1-F6EECF244321}">
                <p14:modId xmlns:p14="http://schemas.microsoft.com/office/powerpoint/2010/main" val="1288319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82596786"/>
                    </a:ext>
                  </a:extLst>
                </a:gridCol>
                <a:gridCol w="493776">
                  <a:extLst>
                    <a:ext uri="{9D8B030D-6E8A-4147-A177-3AD203B41FA5}">
                      <a16:colId xmlns:a16="http://schemas.microsoft.com/office/drawing/2014/main" val="1200816405"/>
                    </a:ext>
                  </a:extLst>
                </a:gridCol>
                <a:gridCol w="493776">
                  <a:extLst>
                    <a:ext uri="{9D8B030D-6E8A-4147-A177-3AD203B41FA5}">
                      <a16:colId xmlns:a16="http://schemas.microsoft.com/office/drawing/2014/main" val="2908171626"/>
                    </a:ext>
                  </a:extLst>
                </a:gridCol>
                <a:gridCol w="493776">
                  <a:extLst>
                    <a:ext uri="{9D8B030D-6E8A-4147-A177-3AD203B41FA5}">
                      <a16:colId xmlns:a16="http://schemas.microsoft.com/office/drawing/2014/main" val="2523071708"/>
                    </a:ext>
                  </a:extLst>
                </a:gridCol>
                <a:gridCol w="493776">
                  <a:extLst>
                    <a:ext uri="{9D8B030D-6E8A-4147-A177-3AD203B41FA5}">
                      <a16:colId xmlns:a16="http://schemas.microsoft.com/office/drawing/2014/main" val="257515316"/>
                    </a:ext>
                  </a:extLst>
                </a:gridCol>
                <a:gridCol w="493776">
                  <a:extLst>
                    <a:ext uri="{9D8B030D-6E8A-4147-A177-3AD203B41FA5}">
                      <a16:colId xmlns:a16="http://schemas.microsoft.com/office/drawing/2014/main" val="3837677702"/>
                    </a:ext>
                  </a:extLst>
                </a:gridCol>
                <a:gridCol w="493776">
                  <a:extLst>
                    <a:ext uri="{9D8B030D-6E8A-4147-A177-3AD203B41FA5}">
                      <a16:colId xmlns:a16="http://schemas.microsoft.com/office/drawing/2014/main" val="1226015959"/>
                    </a:ext>
                  </a:extLst>
                </a:gridCol>
                <a:gridCol w="493776">
                  <a:extLst>
                    <a:ext uri="{9D8B030D-6E8A-4147-A177-3AD203B41FA5}">
                      <a16:colId xmlns:a16="http://schemas.microsoft.com/office/drawing/2014/main" val="3020356499"/>
                    </a:ext>
                  </a:extLst>
                </a:gridCol>
                <a:gridCol w="493776">
                  <a:extLst>
                    <a:ext uri="{9D8B030D-6E8A-4147-A177-3AD203B41FA5}">
                      <a16:colId xmlns:a16="http://schemas.microsoft.com/office/drawing/2014/main" val="612093206"/>
                    </a:ext>
                  </a:extLst>
                </a:gridCol>
                <a:gridCol w="493776">
                  <a:extLst>
                    <a:ext uri="{9D8B030D-6E8A-4147-A177-3AD203B41FA5}">
                      <a16:colId xmlns:a16="http://schemas.microsoft.com/office/drawing/2014/main" val="2653493162"/>
                    </a:ext>
                  </a:extLst>
                </a:gridCol>
                <a:gridCol w="493776">
                  <a:extLst>
                    <a:ext uri="{9D8B030D-6E8A-4147-A177-3AD203B41FA5}">
                      <a16:colId xmlns:a16="http://schemas.microsoft.com/office/drawing/2014/main" val="2568652058"/>
                    </a:ext>
                  </a:extLst>
                </a:gridCol>
                <a:gridCol w="493776">
                  <a:extLst>
                    <a:ext uri="{9D8B030D-6E8A-4147-A177-3AD203B41FA5}">
                      <a16:colId xmlns:a16="http://schemas.microsoft.com/office/drawing/2014/main" val="3992679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8663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- 2021-11-29 17:12:32</a:t>
                      </a:r>
                      <a:r>
                        <a:rPr kumimoji="0" lang="es-ES" sz="1000" b="0" i="0" u="none" strike="noStrike" kern="1200" cap="none" spc="0" normalizeH="0" baseline="0" noProof="0">
                          <a:ln>
                            <a:noFill/>
                          </a:ln>
                          <a:solidFill>
                            <a:prstClr val="black"/>
                          </a:solidFill>
                          <a:effectLst/>
                          <a:uLnTx/>
                          <a:uFillTx/>
                          <a:latin typeface="+mn-lt"/>
                          <a:ea typeface="+mn-ea"/>
                          <a:cs typeface="+mn-cs"/>
                        </a:rPr>
                        <a:t>
 Subite a tu primera moto.
La 𝐁𝐥𝐢𝐭𝐳 𝟏𝟏𝟎 𝐀𝐮𝐭𝐨𝐦𝐚́𝐭𝐢𝐜𝐚 es perfecta para ﻿moverte por la ciudad sin complicaciones.
De fácil manejo, es ideal para ir al trabajo, la facultad o a donde necesites.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52733463"/>
                  </a:ext>
                </a:extLst>
              </a:tr>
            </a:tbl>
          </a:graphicData>
        </a:graphic>
      </p:graphicFrame>
      <p:sp>
        <p:nvSpPr>
          <p:cNvPr id="4" name="Text Placeholder 3">
            <a:extLst>
              <a:ext uri="{FF2B5EF4-FFF2-40B4-BE49-F238E27FC236}">
                <a16:creationId xmlns:a16="http://schemas.microsoft.com/office/drawing/2014/main" id="{77427ABE-016C-4503-83F3-B69F2FAA4E4A}"/>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460686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A986A-7678-4098-A9B4-BCE157059524}"/>
              </a:ext>
            </a:extLst>
          </p:cNvPr>
          <p:cNvSpPr>
            <a:spLocks noGrp="1"/>
          </p:cNvSpPr>
          <p:nvPr>
            <p:ph type="title"/>
          </p:nvPr>
        </p:nvSpPr>
        <p:spPr/>
        <p:txBody>
          <a:bodyPr/>
          <a:lstStyle/>
          <a:p>
            <a:r>
              <a:rPr lang="en-US"/>
              <a:t>Facebook Post Table + Reactions | Motomel - 6 of 22</a:t>
            </a:r>
          </a:p>
        </p:txBody>
      </p:sp>
      <p:graphicFrame>
        <p:nvGraphicFramePr>
          <p:cNvPr id="5" name="Table Placeholder 4">
            <a:extLst>
              <a:ext uri="{FF2B5EF4-FFF2-40B4-BE49-F238E27FC236}">
                <a16:creationId xmlns:a16="http://schemas.microsoft.com/office/drawing/2014/main" id="{41EE0569-6AC5-4218-9840-0E14039D5723}"/>
              </a:ext>
            </a:extLst>
          </p:cNvPr>
          <p:cNvGraphicFramePr>
            <a:graphicFrameLocks noGrp="1"/>
          </p:cNvGraphicFramePr>
          <p:nvPr>
            <p:ph type="tbl" sz="quarter" idx="13"/>
            <p:extLst>
              <p:ext uri="{D42A27DB-BD31-4B8C-83A1-F6EECF244321}">
                <p14:modId xmlns:p14="http://schemas.microsoft.com/office/powerpoint/2010/main" val="2053228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1805926"/>
                    </a:ext>
                  </a:extLst>
                </a:gridCol>
                <a:gridCol w="493776">
                  <a:extLst>
                    <a:ext uri="{9D8B030D-6E8A-4147-A177-3AD203B41FA5}">
                      <a16:colId xmlns:a16="http://schemas.microsoft.com/office/drawing/2014/main" val="3166870469"/>
                    </a:ext>
                  </a:extLst>
                </a:gridCol>
                <a:gridCol w="493776">
                  <a:extLst>
                    <a:ext uri="{9D8B030D-6E8A-4147-A177-3AD203B41FA5}">
                      <a16:colId xmlns:a16="http://schemas.microsoft.com/office/drawing/2014/main" val="820329513"/>
                    </a:ext>
                  </a:extLst>
                </a:gridCol>
                <a:gridCol w="493776">
                  <a:extLst>
                    <a:ext uri="{9D8B030D-6E8A-4147-A177-3AD203B41FA5}">
                      <a16:colId xmlns:a16="http://schemas.microsoft.com/office/drawing/2014/main" val="332403778"/>
                    </a:ext>
                  </a:extLst>
                </a:gridCol>
                <a:gridCol w="493776">
                  <a:extLst>
                    <a:ext uri="{9D8B030D-6E8A-4147-A177-3AD203B41FA5}">
                      <a16:colId xmlns:a16="http://schemas.microsoft.com/office/drawing/2014/main" val="2656100133"/>
                    </a:ext>
                  </a:extLst>
                </a:gridCol>
                <a:gridCol w="493776">
                  <a:extLst>
                    <a:ext uri="{9D8B030D-6E8A-4147-A177-3AD203B41FA5}">
                      <a16:colId xmlns:a16="http://schemas.microsoft.com/office/drawing/2014/main" val="4229391731"/>
                    </a:ext>
                  </a:extLst>
                </a:gridCol>
                <a:gridCol w="493776">
                  <a:extLst>
                    <a:ext uri="{9D8B030D-6E8A-4147-A177-3AD203B41FA5}">
                      <a16:colId xmlns:a16="http://schemas.microsoft.com/office/drawing/2014/main" val="1822725471"/>
                    </a:ext>
                  </a:extLst>
                </a:gridCol>
                <a:gridCol w="493776">
                  <a:extLst>
                    <a:ext uri="{9D8B030D-6E8A-4147-A177-3AD203B41FA5}">
                      <a16:colId xmlns:a16="http://schemas.microsoft.com/office/drawing/2014/main" val="3295189478"/>
                    </a:ext>
                  </a:extLst>
                </a:gridCol>
                <a:gridCol w="493776">
                  <a:extLst>
                    <a:ext uri="{9D8B030D-6E8A-4147-A177-3AD203B41FA5}">
                      <a16:colId xmlns:a16="http://schemas.microsoft.com/office/drawing/2014/main" val="2209330822"/>
                    </a:ext>
                  </a:extLst>
                </a:gridCol>
                <a:gridCol w="493776">
                  <a:extLst>
                    <a:ext uri="{9D8B030D-6E8A-4147-A177-3AD203B41FA5}">
                      <a16:colId xmlns:a16="http://schemas.microsoft.com/office/drawing/2014/main" val="2516002142"/>
                    </a:ext>
                  </a:extLst>
                </a:gridCol>
                <a:gridCol w="493776">
                  <a:extLst>
                    <a:ext uri="{9D8B030D-6E8A-4147-A177-3AD203B41FA5}">
                      <a16:colId xmlns:a16="http://schemas.microsoft.com/office/drawing/2014/main" val="782132311"/>
                    </a:ext>
                  </a:extLst>
                </a:gridCol>
                <a:gridCol w="493776">
                  <a:extLst>
                    <a:ext uri="{9D8B030D-6E8A-4147-A177-3AD203B41FA5}">
                      <a16:colId xmlns:a16="http://schemas.microsoft.com/office/drawing/2014/main" val="659437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9529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- 2021-12-07 17:00:01</a:t>
                      </a:r>
                      <a:r>
                        <a:rPr kumimoji="0" lang="es-ES" sz="1000" b="0" i="0" u="none" strike="noStrike" kern="1200" cap="none" spc="0" normalizeH="0" baseline="0" noProof="0">
                          <a:ln>
                            <a:noFill/>
                          </a:ln>
                          <a:solidFill>
                            <a:prstClr val="black"/>
                          </a:solidFill>
                          <a:effectLst/>
                          <a:uLnTx/>
                          <a:uFillTx/>
                          <a:latin typeface="+mn-lt"/>
                          <a:ea typeface="+mn-ea"/>
                          <a:cs typeface="+mn-cs"/>
                        </a:rPr>
                        <a:t>
 Para cada aventura, hay un destino y para cada estilo, hay una Zanella. 
Este diciembre, #Zanellizate y elegí la moto que siempre quisiste en cuotas. 
Te la podes llevar en: 
👉🏼Cuotas fijas con Ahora 12
👉🏼Cuotas fijas con Ahora 18
👉🏼Cuotas fijas con BNA 48 cuotas
Vos elegís el camino, nosotros te llevamos.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91256793"/>
                  </a:ext>
                </a:extLst>
              </a:tr>
            </a:tbl>
          </a:graphicData>
        </a:graphic>
      </p:graphicFrame>
      <p:sp>
        <p:nvSpPr>
          <p:cNvPr id="4" name="Text Placeholder 3">
            <a:extLst>
              <a:ext uri="{FF2B5EF4-FFF2-40B4-BE49-F238E27FC236}">
                <a16:creationId xmlns:a16="http://schemas.microsoft.com/office/drawing/2014/main" id="{6DF1D8AF-4837-4551-B020-6D17C86704C2}"/>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26726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BFE01-D1A3-4E8D-9E99-168C545E8E31}"/>
              </a:ext>
            </a:extLst>
          </p:cNvPr>
          <p:cNvSpPr>
            <a:spLocks noGrp="1"/>
          </p:cNvSpPr>
          <p:nvPr>
            <p:ph type="title"/>
          </p:nvPr>
        </p:nvSpPr>
        <p:spPr/>
        <p:txBody>
          <a:bodyPr/>
          <a:lstStyle/>
          <a:p>
            <a:r>
              <a:rPr lang="en-US"/>
              <a:t>Facebook Post Table + Reactions | Motomel - 7 of 22</a:t>
            </a:r>
          </a:p>
        </p:txBody>
      </p:sp>
      <p:graphicFrame>
        <p:nvGraphicFramePr>
          <p:cNvPr id="5" name="Table Placeholder 4">
            <a:extLst>
              <a:ext uri="{FF2B5EF4-FFF2-40B4-BE49-F238E27FC236}">
                <a16:creationId xmlns:a16="http://schemas.microsoft.com/office/drawing/2014/main" id="{6078BDBC-8C3B-4DC5-AB5D-756F500262EE}"/>
              </a:ext>
            </a:extLst>
          </p:cNvPr>
          <p:cNvGraphicFramePr>
            <a:graphicFrameLocks noGrp="1"/>
          </p:cNvGraphicFramePr>
          <p:nvPr>
            <p:ph type="tbl" sz="quarter" idx="13"/>
            <p:extLst>
              <p:ext uri="{D42A27DB-BD31-4B8C-83A1-F6EECF244321}">
                <p14:modId xmlns:p14="http://schemas.microsoft.com/office/powerpoint/2010/main" val="1667212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45198410"/>
                    </a:ext>
                  </a:extLst>
                </a:gridCol>
                <a:gridCol w="493776">
                  <a:extLst>
                    <a:ext uri="{9D8B030D-6E8A-4147-A177-3AD203B41FA5}">
                      <a16:colId xmlns:a16="http://schemas.microsoft.com/office/drawing/2014/main" val="155108650"/>
                    </a:ext>
                  </a:extLst>
                </a:gridCol>
                <a:gridCol w="493776">
                  <a:extLst>
                    <a:ext uri="{9D8B030D-6E8A-4147-A177-3AD203B41FA5}">
                      <a16:colId xmlns:a16="http://schemas.microsoft.com/office/drawing/2014/main" val="3480562623"/>
                    </a:ext>
                  </a:extLst>
                </a:gridCol>
                <a:gridCol w="493776">
                  <a:extLst>
                    <a:ext uri="{9D8B030D-6E8A-4147-A177-3AD203B41FA5}">
                      <a16:colId xmlns:a16="http://schemas.microsoft.com/office/drawing/2014/main" val="4152441467"/>
                    </a:ext>
                  </a:extLst>
                </a:gridCol>
                <a:gridCol w="493776">
                  <a:extLst>
                    <a:ext uri="{9D8B030D-6E8A-4147-A177-3AD203B41FA5}">
                      <a16:colId xmlns:a16="http://schemas.microsoft.com/office/drawing/2014/main" val="2403215189"/>
                    </a:ext>
                  </a:extLst>
                </a:gridCol>
                <a:gridCol w="493776">
                  <a:extLst>
                    <a:ext uri="{9D8B030D-6E8A-4147-A177-3AD203B41FA5}">
                      <a16:colId xmlns:a16="http://schemas.microsoft.com/office/drawing/2014/main" val="4198423916"/>
                    </a:ext>
                  </a:extLst>
                </a:gridCol>
                <a:gridCol w="493776">
                  <a:extLst>
                    <a:ext uri="{9D8B030D-6E8A-4147-A177-3AD203B41FA5}">
                      <a16:colId xmlns:a16="http://schemas.microsoft.com/office/drawing/2014/main" val="3710973273"/>
                    </a:ext>
                  </a:extLst>
                </a:gridCol>
                <a:gridCol w="493776">
                  <a:extLst>
                    <a:ext uri="{9D8B030D-6E8A-4147-A177-3AD203B41FA5}">
                      <a16:colId xmlns:a16="http://schemas.microsoft.com/office/drawing/2014/main" val="2707872484"/>
                    </a:ext>
                  </a:extLst>
                </a:gridCol>
                <a:gridCol w="493776">
                  <a:extLst>
                    <a:ext uri="{9D8B030D-6E8A-4147-A177-3AD203B41FA5}">
                      <a16:colId xmlns:a16="http://schemas.microsoft.com/office/drawing/2014/main" val="991304966"/>
                    </a:ext>
                  </a:extLst>
                </a:gridCol>
                <a:gridCol w="493776">
                  <a:extLst>
                    <a:ext uri="{9D8B030D-6E8A-4147-A177-3AD203B41FA5}">
                      <a16:colId xmlns:a16="http://schemas.microsoft.com/office/drawing/2014/main" val="2031204733"/>
                    </a:ext>
                  </a:extLst>
                </a:gridCol>
                <a:gridCol w="493776">
                  <a:extLst>
                    <a:ext uri="{9D8B030D-6E8A-4147-A177-3AD203B41FA5}">
                      <a16:colId xmlns:a16="http://schemas.microsoft.com/office/drawing/2014/main" val="2732408531"/>
                    </a:ext>
                  </a:extLst>
                </a:gridCol>
                <a:gridCol w="493776">
                  <a:extLst>
                    <a:ext uri="{9D8B030D-6E8A-4147-A177-3AD203B41FA5}">
                      <a16:colId xmlns:a16="http://schemas.microsoft.com/office/drawing/2014/main" val="2962274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0513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- 2021-11-27 16:00:08</a:t>
                      </a:r>
                      <a:r>
                        <a:rPr kumimoji="0" lang="en-US" sz="1000" b="0" i="0" u="none" strike="noStrike" kern="1200" cap="none" spc="0" normalizeH="0" baseline="0" noProof="0">
                          <a:ln>
                            <a:noFill/>
                          </a:ln>
                          <a:solidFill>
                            <a:prstClr val="black"/>
                          </a:solidFill>
                          <a:effectLst/>
                          <a:uLnTx/>
                          <a:uFillTx/>
                          <a:latin typeface="+mn-lt"/>
                          <a:ea typeface="+mn-ea"/>
                          <a:cs typeface="+mn-cs"/>
                        </a:rPr>
                        <a:t>
 GILERA AC4 🙌 Está disponible en los concesionarios oficiales #Gilera 💪 No te la pierdas!!!⁣
⁣
✅ Motor 223cc⁣
✅ Potencia 17.7hp a 8500rpm⁣
✅ Frenos: Disco Delantero y Trasero⁣
✅ Neumáticos Delantero 100/80/17 - Trasero 130/70/17⁣
✅ Encendido Electrónico⁣
⁣
Para más información visitá: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64751881"/>
                  </a:ext>
                </a:extLst>
              </a:tr>
            </a:tbl>
          </a:graphicData>
        </a:graphic>
      </p:graphicFrame>
      <p:sp>
        <p:nvSpPr>
          <p:cNvPr id="4" name="Text Placeholder 3">
            <a:extLst>
              <a:ext uri="{FF2B5EF4-FFF2-40B4-BE49-F238E27FC236}">
                <a16:creationId xmlns:a16="http://schemas.microsoft.com/office/drawing/2014/main" id="{5425A1AA-16A5-4628-98A2-5C2A17A7F090}"/>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7307870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82FAC-4868-460F-A57F-ECBC7194AF3A}"/>
              </a:ext>
            </a:extLst>
          </p:cNvPr>
          <p:cNvSpPr>
            <a:spLocks noGrp="1"/>
          </p:cNvSpPr>
          <p:nvPr>
            <p:ph type="title"/>
          </p:nvPr>
        </p:nvSpPr>
        <p:spPr/>
        <p:txBody>
          <a:bodyPr/>
          <a:lstStyle/>
          <a:p>
            <a:r>
              <a:rPr lang="en-US"/>
              <a:t>Facebook Post Table + Reactions | Motomel - 8 of 22</a:t>
            </a:r>
          </a:p>
        </p:txBody>
      </p:sp>
      <p:graphicFrame>
        <p:nvGraphicFramePr>
          <p:cNvPr id="5" name="Table Placeholder 4">
            <a:extLst>
              <a:ext uri="{FF2B5EF4-FFF2-40B4-BE49-F238E27FC236}">
                <a16:creationId xmlns:a16="http://schemas.microsoft.com/office/drawing/2014/main" id="{AC5A9C75-0303-463B-8FFD-C7DFA5E46586}"/>
              </a:ext>
            </a:extLst>
          </p:cNvPr>
          <p:cNvGraphicFramePr>
            <a:graphicFrameLocks noGrp="1"/>
          </p:cNvGraphicFramePr>
          <p:nvPr>
            <p:ph type="tbl" sz="quarter" idx="13"/>
            <p:extLst>
              <p:ext uri="{D42A27DB-BD31-4B8C-83A1-F6EECF244321}">
                <p14:modId xmlns:p14="http://schemas.microsoft.com/office/powerpoint/2010/main" val="743146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53760950"/>
                    </a:ext>
                  </a:extLst>
                </a:gridCol>
                <a:gridCol w="493776">
                  <a:extLst>
                    <a:ext uri="{9D8B030D-6E8A-4147-A177-3AD203B41FA5}">
                      <a16:colId xmlns:a16="http://schemas.microsoft.com/office/drawing/2014/main" val="1004976515"/>
                    </a:ext>
                  </a:extLst>
                </a:gridCol>
                <a:gridCol w="493776">
                  <a:extLst>
                    <a:ext uri="{9D8B030D-6E8A-4147-A177-3AD203B41FA5}">
                      <a16:colId xmlns:a16="http://schemas.microsoft.com/office/drawing/2014/main" val="2916176899"/>
                    </a:ext>
                  </a:extLst>
                </a:gridCol>
                <a:gridCol w="493776">
                  <a:extLst>
                    <a:ext uri="{9D8B030D-6E8A-4147-A177-3AD203B41FA5}">
                      <a16:colId xmlns:a16="http://schemas.microsoft.com/office/drawing/2014/main" val="1923599584"/>
                    </a:ext>
                  </a:extLst>
                </a:gridCol>
                <a:gridCol w="493776">
                  <a:extLst>
                    <a:ext uri="{9D8B030D-6E8A-4147-A177-3AD203B41FA5}">
                      <a16:colId xmlns:a16="http://schemas.microsoft.com/office/drawing/2014/main" val="915702229"/>
                    </a:ext>
                  </a:extLst>
                </a:gridCol>
                <a:gridCol w="493776">
                  <a:extLst>
                    <a:ext uri="{9D8B030D-6E8A-4147-A177-3AD203B41FA5}">
                      <a16:colId xmlns:a16="http://schemas.microsoft.com/office/drawing/2014/main" val="1487918783"/>
                    </a:ext>
                  </a:extLst>
                </a:gridCol>
                <a:gridCol w="493776">
                  <a:extLst>
                    <a:ext uri="{9D8B030D-6E8A-4147-A177-3AD203B41FA5}">
                      <a16:colId xmlns:a16="http://schemas.microsoft.com/office/drawing/2014/main" val="2837162326"/>
                    </a:ext>
                  </a:extLst>
                </a:gridCol>
                <a:gridCol w="493776">
                  <a:extLst>
                    <a:ext uri="{9D8B030D-6E8A-4147-A177-3AD203B41FA5}">
                      <a16:colId xmlns:a16="http://schemas.microsoft.com/office/drawing/2014/main" val="3781724972"/>
                    </a:ext>
                  </a:extLst>
                </a:gridCol>
                <a:gridCol w="493776">
                  <a:extLst>
                    <a:ext uri="{9D8B030D-6E8A-4147-A177-3AD203B41FA5}">
                      <a16:colId xmlns:a16="http://schemas.microsoft.com/office/drawing/2014/main" val="854063489"/>
                    </a:ext>
                  </a:extLst>
                </a:gridCol>
                <a:gridCol w="493776">
                  <a:extLst>
                    <a:ext uri="{9D8B030D-6E8A-4147-A177-3AD203B41FA5}">
                      <a16:colId xmlns:a16="http://schemas.microsoft.com/office/drawing/2014/main" val="2579192840"/>
                    </a:ext>
                  </a:extLst>
                </a:gridCol>
                <a:gridCol w="493776">
                  <a:extLst>
                    <a:ext uri="{9D8B030D-6E8A-4147-A177-3AD203B41FA5}">
                      <a16:colId xmlns:a16="http://schemas.microsoft.com/office/drawing/2014/main" val="3126716097"/>
                    </a:ext>
                  </a:extLst>
                </a:gridCol>
                <a:gridCol w="493776">
                  <a:extLst>
                    <a:ext uri="{9D8B030D-6E8A-4147-A177-3AD203B41FA5}">
                      <a16:colId xmlns:a16="http://schemas.microsoft.com/office/drawing/2014/main" val="3181179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7925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- 2021-11-25 17:58:26</a:t>
                      </a:r>
                      <a:r>
                        <a:rPr kumimoji="0" lang="es-ES" sz="1000" b="0" i="0" u="none" strike="noStrike" kern="1200" cap="none" spc="0" normalizeH="0" baseline="0" noProof="0">
                          <a:ln>
                            <a:noFill/>
                          </a:ln>
                          <a:solidFill>
                            <a:prstClr val="black"/>
                          </a:solidFill>
                          <a:effectLst/>
                          <a:uLnTx/>
                          <a:uFillTx/>
                          <a:latin typeface="+mn-lt"/>
                          <a:ea typeface="+mn-ea"/>
                          <a:cs typeface="+mn-cs"/>
                        </a:rPr>
                        <a:t>
 El pasado y el futuro convergen en el diseño de la 𝐒𝐭𝐫𝐚𝐭𝐨 𝐀𝐥𝐩𝐢𝐧𝐨 𝟏𝟓𝟎.
Además, viene disponible en 4 colores diferentes.
Y a vos, ¿cuál te gusta más? ¡Contanos! 👇
Conocé más sobre y todos nuestros modelos visitando nuestra web oficial.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59350711"/>
                  </a:ext>
                </a:extLst>
              </a:tr>
            </a:tbl>
          </a:graphicData>
        </a:graphic>
      </p:graphicFrame>
      <p:sp>
        <p:nvSpPr>
          <p:cNvPr id="4" name="Text Placeholder 3">
            <a:extLst>
              <a:ext uri="{FF2B5EF4-FFF2-40B4-BE49-F238E27FC236}">
                <a16:creationId xmlns:a16="http://schemas.microsoft.com/office/drawing/2014/main" id="{AABAC8EB-1683-4F63-AF0F-0771E1D0430F}"/>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1392186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C82FF-5656-48E9-9D69-86B270F8A9BA}"/>
              </a:ext>
            </a:extLst>
          </p:cNvPr>
          <p:cNvSpPr>
            <a:spLocks noGrp="1"/>
          </p:cNvSpPr>
          <p:nvPr>
            <p:ph type="title"/>
          </p:nvPr>
        </p:nvSpPr>
        <p:spPr/>
        <p:txBody>
          <a:bodyPr/>
          <a:lstStyle/>
          <a:p>
            <a:r>
              <a:rPr lang="en-US"/>
              <a:t>Facebook Post Table + Reactions | Motomel - 9 of 22</a:t>
            </a:r>
          </a:p>
        </p:txBody>
      </p:sp>
      <p:graphicFrame>
        <p:nvGraphicFramePr>
          <p:cNvPr id="5" name="Table Placeholder 4">
            <a:extLst>
              <a:ext uri="{FF2B5EF4-FFF2-40B4-BE49-F238E27FC236}">
                <a16:creationId xmlns:a16="http://schemas.microsoft.com/office/drawing/2014/main" id="{0D352F43-0B28-41DF-9A5E-50757835D9E2}"/>
              </a:ext>
            </a:extLst>
          </p:cNvPr>
          <p:cNvGraphicFramePr>
            <a:graphicFrameLocks noGrp="1"/>
          </p:cNvGraphicFramePr>
          <p:nvPr>
            <p:ph type="tbl" sz="quarter" idx="13"/>
            <p:extLst>
              <p:ext uri="{D42A27DB-BD31-4B8C-83A1-F6EECF244321}">
                <p14:modId xmlns:p14="http://schemas.microsoft.com/office/powerpoint/2010/main" val="3204806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94040919"/>
                    </a:ext>
                  </a:extLst>
                </a:gridCol>
                <a:gridCol w="493776">
                  <a:extLst>
                    <a:ext uri="{9D8B030D-6E8A-4147-A177-3AD203B41FA5}">
                      <a16:colId xmlns:a16="http://schemas.microsoft.com/office/drawing/2014/main" val="4151946197"/>
                    </a:ext>
                  </a:extLst>
                </a:gridCol>
                <a:gridCol w="493776">
                  <a:extLst>
                    <a:ext uri="{9D8B030D-6E8A-4147-A177-3AD203B41FA5}">
                      <a16:colId xmlns:a16="http://schemas.microsoft.com/office/drawing/2014/main" val="2689068287"/>
                    </a:ext>
                  </a:extLst>
                </a:gridCol>
                <a:gridCol w="493776">
                  <a:extLst>
                    <a:ext uri="{9D8B030D-6E8A-4147-A177-3AD203B41FA5}">
                      <a16:colId xmlns:a16="http://schemas.microsoft.com/office/drawing/2014/main" val="3231452203"/>
                    </a:ext>
                  </a:extLst>
                </a:gridCol>
                <a:gridCol w="493776">
                  <a:extLst>
                    <a:ext uri="{9D8B030D-6E8A-4147-A177-3AD203B41FA5}">
                      <a16:colId xmlns:a16="http://schemas.microsoft.com/office/drawing/2014/main" val="873370429"/>
                    </a:ext>
                  </a:extLst>
                </a:gridCol>
                <a:gridCol w="493776">
                  <a:extLst>
                    <a:ext uri="{9D8B030D-6E8A-4147-A177-3AD203B41FA5}">
                      <a16:colId xmlns:a16="http://schemas.microsoft.com/office/drawing/2014/main" val="1984102429"/>
                    </a:ext>
                  </a:extLst>
                </a:gridCol>
                <a:gridCol w="493776">
                  <a:extLst>
                    <a:ext uri="{9D8B030D-6E8A-4147-A177-3AD203B41FA5}">
                      <a16:colId xmlns:a16="http://schemas.microsoft.com/office/drawing/2014/main" val="3666324285"/>
                    </a:ext>
                  </a:extLst>
                </a:gridCol>
                <a:gridCol w="493776">
                  <a:extLst>
                    <a:ext uri="{9D8B030D-6E8A-4147-A177-3AD203B41FA5}">
                      <a16:colId xmlns:a16="http://schemas.microsoft.com/office/drawing/2014/main" val="795833814"/>
                    </a:ext>
                  </a:extLst>
                </a:gridCol>
                <a:gridCol w="493776">
                  <a:extLst>
                    <a:ext uri="{9D8B030D-6E8A-4147-A177-3AD203B41FA5}">
                      <a16:colId xmlns:a16="http://schemas.microsoft.com/office/drawing/2014/main" val="897884597"/>
                    </a:ext>
                  </a:extLst>
                </a:gridCol>
                <a:gridCol w="493776">
                  <a:extLst>
                    <a:ext uri="{9D8B030D-6E8A-4147-A177-3AD203B41FA5}">
                      <a16:colId xmlns:a16="http://schemas.microsoft.com/office/drawing/2014/main" val="4147016634"/>
                    </a:ext>
                  </a:extLst>
                </a:gridCol>
                <a:gridCol w="493776">
                  <a:extLst>
                    <a:ext uri="{9D8B030D-6E8A-4147-A177-3AD203B41FA5}">
                      <a16:colId xmlns:a16="http://schemas.microsoft.com/office/drawing/2014/main" val="3882390054"/>
                    </a:ext>
                  </a:extLst>
                </a:gridCol>
                <a:gridCol w="493776">
                  <a:extLst>
                    <a:ext uri="{9D8B030D-6E8A-4147-A177-3AD203B41FA5}">
                      <a16:colId xmlns:a16="http://schemas.microsoft.com/office/drawing/2014/main" val="4174757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0607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- 2021-11-29 16:00:12</a:t>
                      </a:r>
                      <a:r>
                        <a:rPr kumimoji="0" lang="en-US" sz="1000" b="0" i="0" u="none" strike="noStrike" kern="1200" cap="none" spc="0" normalizeH="0" baseline="0" noProof="0">
                          <a:ln>
                            <a:noFill/>
                          </a:ln>
                          <a:solidFill>
                            <a:prstClr val="black"/>
                          </a:solidFill>
                          <a:effectLst/>
                          <a:uLnTx/>
                          <a:uFillTx/>
                          <a:latin typeface="+mn-lt"/>
                          <a:ea typeface="+mn-ea"/>
                          <a:cs typeface="+mn-cs"/>
                        </a:rPr>
                        <a:t>
 Un clásico de #Gilera, SMASH X125 🔥⁣
⁣
🏁 Motor 4 tiempos, refrigerado por aire⁣
🏁Potencia 7,5hp/ 7500rp⁣
🏁Transmisión 4 marchas⁣
🏁Freno delantero de disco⁣
🏁Llantas de aleación⁣
🏁Encendido Electrónico y patada⁣
🏁 Tablero digital⁣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72426555"/>
                  </a:ext>
                </a:extLst>
              </a:tr>
            </a:tbl>
          </a:graphicData>
        </a:graphic>
      </p:graphicFrame>
      <p:sp>
        <p:nvSpPr>
          <p:cNvPr id="4" name="Text Placeholder 3">
            <a:extLst>
              <a:ext uri="{FF2B5EF4-FFF2-40B4-BE49-F238E27FC236}">
                <a16:creationId xmlns:a16="http://schemas.microsoft.com/office/drawing/2014/main" id="{75ABC148-9F89-4F1C-ACE6-35B1E653D6FB}"/>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3313856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D85A6-81D2-4E4E-B25D-CB3E5D2F9BBE}"/>
              </a:ext>
            </a:extLst>
          </p:cNvPr>
          <p:cNvSpPr>
            <a:spLocks noGrp="1"/>
          </p:cNvSpPr>
          <p:nvPr>
            <p:ph type="title"/>
          </p:nvPr>
        </p:nvSpPr>
        <p:spPr/>
        <p:txBody>
          <a:bodyPr/>
          <a:lstStyle/>
          <a:p>
            <a:r>
              <a:rPr lang="en-US"/>
              <a:t>Facebook Post Table + Reactions | Motomel - 10 of 22</a:t>
            </a:r>
          </a:p>
        </p:txBody>
      </p:sp>
      <p:graphicFrame>
        <p:nvGraphicFramePr>
          <p:cNvPr id="5" name="Table Placeholder 4">
            <a:extLst>
              <a:ext uri="{FF2B5EF4-FFF2-40B4-BE49-F238E27FC236}">
                <a16:creationId xmlns:a16="http://schemas.microsoft.com/office/drawing/2014/main" id="{CDF787FE-2BB8-4CB3-9DA2-94C4D8C5C838}"/>
              </a:ext>
            </a:extLst>
          </p:cNvPr>
          <p:cNvGraphicFramePr>
            <a:graphicFrameLocks noGrp="1"/>
          </p:cNvGraphicFramePr>
          <p:nvPr>
            <p:ph type="tbl" sz="quarter" idx="13"/>
            <p:extLst>
              <p:ext uri="{D42A27DB-BD31-4B8C-83A1-F6EECF244321}">
                <p14:modId xmlns:p14="http://schemas.microsoft.com/office/powerpoint/2010/main" val="3562263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05613526"/>
                    </a:ext>
                  </a:extLst>
                </a:gridCol>
                <a:gridCol w="493776">
                  <a:extLst>
                    <a:ext uri="{9D8B030D-6E8A-4147-A177-3AD203B41FA5}">
                      <a16:colId xmlns:a16="http://schemas.microsoft.com/office/drawing/2014/main" val="3119896147"/>
                    </a:ext>
                  </a:extLst>
                </a:gridCol>
                <a:gridCol w="493776">
                  <a:extLst>
                    <a:ext uri="{9D8B030D-6E8A-4147-A177-3AD203B41FA5}">
                      <a16:colId xmlns:a16="http://schemas.microsoft.com/office/drawing/2014/main" val="4026720314"/>
                    </a:ext>
                  </a:extLst>
                </a:gridCol>
                <a:gridCol w="493776">
                  <a:extLst>
                    <a:ext uri="{9D8B030D-6E8A-4147-A177-3AD203B41FA5}">
                      <a16:colId xmlns:a16="http://schemas.microsoft.com/office/drawing/2014/main" val="1231187155"/>
                    </a:ext>
                  </a:extLst>
                </a:gridCol>
                <a:gridCol w="493776">
                  <a:extLst>
                    <a:ext uri="{9D8B030D-6E8A-4147-A177-3AD203B41FA5}">
                      <a16:colId xmlns:a16="http://schemas.microsoft.com/office/drawing/2014/main" val="3968793773"/>
                    </a:ext>
                  </a:extLst>
                </a:gridCol>
                <a:gridCol w="493776">
                  <a:extLst>
                    <a:ext uri="{9D8B030D-6E8A-4147-A177-3AD203B41FA5}">
                      <a16:colId xmlns:a16="http://schemas.microsoft.com/office/drawing/2014/main" val="428564934"/>
                    </a:ext>
                  </a:extLst>
                </a:gridCol>
                <a:gridCol w="493776">
                  <a:extLst>
                    <a:ext uri="{9D8B030D-6E8A-4147-A177-3AD203B41FA5}">
                      <a16:colId xmlns:a16="http://schemas.microsoft.com/office/drawing/2014/main" val="657799382"/>
                    </a:ext>
                  </a:extLst>
                </a:gridCol>
                <a:gridCol w="493776">
                  <a:extLst>
                    <a:ext uri="{9D8B030D-6E8A-4147-A177-3AD203B41FA5}">
                      <a16:colId xmlns:a16="http://schemas.microsoft.com/office/drawing/2014/main" val="2555128707"/>
                    </a:ext>
                  </a:extLst>
                </a:gridCol>
                <a:gridCol w="493776">
                  <a:extLst>
                    <a:ext uri="{9D8B030D-6E8A-4147-A177-3AD203B41FA5}">
                      <a16:colId xmlns:a16="http://schemas.microsoft.com/office/drawing/2014/main" val="3857376046"/>
                    </a:ext>
                  </a:extLst>
                </a:gridCol>
                <a:gridCol w="493776">
                  <a:extLst>
                    <a:ext uri="{9D8B030D-6E8A-4147-A177-3AD203B41FA5}">
                      <a16:colId xmlns:a16="http://schemas.microsoft.com/office/drawing/2014/main" val="2499788771"/>
                    </a:ext>
                  </a:extLst>
                </a:gridCol>
                <a:gridCol w="493776">
                  <a:extLst>
                    <a:ext uri="{9D8B030D-6E8A-4147-A177-3AD203B41FA5}">
                      <a16:colId xmlns:a16="http://schemas.microsoft.com/office/drawing/2014/main" val="189321021"/>
                    </a:ext>
                  </a:extLst>
                </a:gridCol>
                <a:gridCol w="493776">
                  <a:extLst>
                    <a:ext uri="{9D8B030D-6E8A-4147-A177-3AD203B41FA5}">
                      <a16:colId xmlns:a16="http://schemas.microsoft.com/office/drawing/2014/main" val="2367684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7547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- 2021-11-29 17:00:07</a:t>
                      </a:r>
                      <a:r>
                        <a:rPr kumimoji="0" lang="es-ES" sz="1000" b="0" i="0" u="none" strike="noStrike" kern="1200" cap="none" spc="0" normalizeH="0" baseline="0" noProof="0">
                          <a:ln>
                            <a:noFill/>
                          </a:ln>
                          <a:solidFill>
                            <a:prstClr val="black"/>
                          </a:solidFill>
                          <a:effectLst/>
                          <a:uLnTx/>
                          <a:uFillTx/>
                          <a:latin typeface="+mn-lt"/>
                          <a:ea typeface="+mn-ea"/>
                          <a:cs typeface="+mn-cs"/>
                        </a:rPr>
                        <a:t>
 La TRIAX 250L incorpora un completo equipamiento off road que se destaca por su 
calidad y prestaciones. Descubrí una excelente opción para transitar todo tipo de caminos, de forma segura y con estilo.
Superate con la TRIAX 250 L.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8224149"/>
                  </a:ext>
                </a:extLst>
              </a:tr>
            </a:tbl>
          </a:graphicData>
        </a:graphic>
      </p:graphicFrame>
      <p:sp>
        <p:nvSpPr>
          <p:cNvPr id="4" name="Text Placeholder 3">
            <a:extLst>
              <a:ext uri="{FF2B5EF4-FFF2-40B4-BE49-F238E27FC236}">
                <a16:creationId xmlns:a16="http://schemas.microsoft.com/office/drawing/2014/main" id="{F3889E0A-2F30-4B11-AE91-60706D7CA73E}"/>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4561848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98888-08B6-486C-AADF-AF4F68539F4C}"/>
              </a:ext>
            </a:extLst>
          </p:cNvPr>
          <p:cNvSpPr>
            <a:spLocks noGrp="1"/>
          </p:cNvSpPr>
          <p:nvPr>
            <p:ph type="title"/>
          </p:nvPr>
        </p:nvSpPr>
        <p:spPr/>
        <p:txBody>
          <a:bodyPr/>
          <a:lstStyle/>
          <a:p>
            <a:r>
              <a:rPr lang="en-US"/>
              <a:t>Facebook Post Table + Reactions | Motomel - 11 of 22</a:t>
            </a:r>
          </a:p>
        </p:txBody>
      </p:sp>
      <p:graphicFrame>
        <p:nvGraphicFramePr>
          <p:cNvPr id="5" name="Table Placeholder 4">
            <a:extLst>
              <a:ext uri="{FF2B5EF4-FFF2-40B4-BE49-F238E27FC236}">
                <a16:creationId xmlns:a16="http://schemas.microsoft.com/office/drawing/2014/main" id="{FEF6FE55-FF7A-475C-B8B1-170F0A5F7AF0}"/>
              </a:ext>
            </a:extLst>
          </p:cNvPr>
          <p:cNvGraphicFramePr>
            <a:graphicFrameLocks noGrp="1"/>
          </p:cNvGraphicFramePr>
          <p:nvPr>
            <p:ph type="tbl" sz="quarter" idx="13"/>
            <p:extLst>
              <p:ext uri="{D42A27DB-BD31-4B8C-83A1-F6EECF244321}">
                <p14:modId xmlns:p14="http://schemas.microsoft.com/office/powerpoint/2010/main" val="616111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00706511"/>
                    </a:ext>
                  </a:extLst>
                </a:gridCol>
                <a:gridCol w="493776">
                  <a:extLst>
                    <a:ext uri="{9D8B030D-6E8A-4147-A177-3AD203B41FA5}">
                      <a16:colId xmlns:a16="http://schemas.microsoft.com/office/drawing/2014/main" val="1785555203"/>
                    </a:ext>
                  </a:extLst>
                </a:gridCol>
                <a:gridCol w="493776">
                  <a:extLst>
                    <a:ext uri="{9D8B030D-6E8A-4147-A177-3AD203B41FA5}">
                      <a16:colId xmlns:a16="http://schemas.microsoft.com/office/drawing/2014/main" val="1392034176"/>
                    </a:ext>
                  </a:extLst>
                </a:gridCol>
                <a:gridCol w="493776">
                  <a:extLst>
                    <a:ext uri="{9D8B030D-6E8A-4147-A177-3AD203B41FA5}">
                      <a16:colId xmlns:a16="http://schemas.microsoft.com/office/drawing/2014/main" val="2404458099"/>
                    </a:ext>
                  </a:extLst>
                </a:gridCol>
                <a:gridCol w="493776">
                  <a:extLst>
                    <a:ext uri="{9D8B030D-6E8A-4147-A177-3AD203B41FA5}">
                      <a16:colId xmlns:a16="http://schemas.microsoft.com/office/drawing/2014/main" val="1010945786"/>
                    </a:ext>
                  </a:extLst>
                </a:gridCol>
                <a:gridCol w="493776">
                  <a:extLst>
                    <a:ext uri="{9D8B030D-6E8A-4147-A177-3AD203B41FA5}">
                      <a16:colId xmlns:a16="http://schemas.microsoft.com/office/drawing/2014/main" val="971699847"/>
                    </a:ext>
                  </a:extLst>
                </a:gridCol>
                <a:gridCol w="493776">
                  <a:extLst>
                    <a:ext uri="{9D8B030D-6E8A-4147-A177-3AD203B41FA5}">
                      <a16:colId xmlns:a16="http://schemas.microsoft.com/office/drawing/2014/main" val="2411590185"/>
                    </a:ext>
                  </a:extLst>
                </a:gridCol>
                <a:gridCol w="493776">
                  <a:extLst>
                    <a:ext uri="{9D8B030D-6E8A-4147-A177-3AD203B41FA5}">
                      <a16:colId xmlns:a16="http://schemas.microsoft.com/office/drawing/2014/main" val="1320261304"/>
                    </a:ext>
                  </a:extLst>
                </a:gridCol>
                <a:gridCol w="493776">
                  <a:extLst>
                    <a:ext uri="{9D8B030D-6E8A-4147-A177-3AD203B41FA5}">
                      <a16:colId xmlns:a16="http://schemas.microsoft.com/office/drawing/2014/main" val="2788785069"/>
                    </a:ext>
                  </a:extLst>
                </a:gridCol>
                <a:gridCol w="493776">
                  <a:extLst>
                    <a:ext uri="{9D8B030D-6E8A-4147-A177-3AD203B41FA5}">
                      <a16:colId xmlns:a16="http://schemas.microsoft.com/office/drawing/2014/main" val="2542347237"/>
                    </a:ext>
                  </a:extLst>
                </a:gridCol>
                <a:gridCol w="493776">
                  <a:extLst>
                    <a:ext uri="{9D8B030D-6E8A-4147-A177-3AD203B41FA5}">
                      <a16:colId xmlns:a16="http://schemas.microsoft.com/office/drawing/2014/main" val="977518082"/>
                    </a:ext>
                  </a:extLst>
                </a:gridCol>
                <a:gridCol w="493776">
                  <a:extLst>
                    <a:ext uri="{9D8B030D-6E8A-4147-A177-3AD203B41FA5}">
                      <a16:colId xmlns:a16="http://schemas.microsoft.com/office/drawing/2014/main" val="1960533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4657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- 2021-12-03 14:00:02</a:t>
                      </a:r>
                      <a:r>
                        <a:rPr kumimoji="0" lang="en-US" sz="1000" b="0" i="0" u="none" strike="noStrike" kern="1200" cap="none" spc="0" normalizeH="0" baseline="0" noProof="0">
                          <a:ln>
                            <a:noFill/>
                          </a:ln>
                          <a:solidFill>
                            <a:prstClr val="black"/>
                          </a:solidFill>
                          <a:effectLst/>
                          <a:uLnTx/>
                          <a:uFillTx/>
                          <a:latin typeface="+mn-lt"/>
                          <a:ea typeface="+mn-ea"/>
                          <a:cs typeface="+mn-cs"/>
                        </a:rPr>
                        <a:t>
 El 𝐒𝐭𝐫𝐚𝐭𝐨 𝐀𝐥𝐩𝐢𝐧𝐨 es un scooter práctico, donde convergen 𝐝𝐢𝐬𝐞ñ𝐨, 𝐜𝐥𝐚𝐬𝐞, 𝐩𝐨𝐭𝐞𝐧𝐜𝐢𝐚 𝐲 𝐞𝐥𝐞𝐠𝐚𝐧𝐜𝐢𝐚.
Sentite único arriba de tu Motomel.
Conocé más sobre y todos nuestros modelos visitando nuestra web oficial.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69588576"/>
                  </a:ext>
                </a:extLst>
              </a:tr>
            </a:tbl>
          </a:graphicData>
        </a:graphic>
      </p:graphicFrame>
      <p:sp>
        <p:nvSpPr>
          <p:cNvPr id="4" name="Text Placeholder 3">
            <a:extLst>
              <a:ext uri="{FF2B5EF4-FFF2-40B4-BE49-F238E27FC236}">
                <a16:creationId xmlns:a16="http://schemas.microsoft.com/office/drawing/2014/main" id="{E36CBE07-50AE-499D-B155-BAD859A7816F}"/>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9445435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234BC-FBAA-4236-9A95-A28C67689E11}"/>
              </a:ext>
            </a:extLst>
          </p:cNvPr>
          <p:cNvSpPr>
            <a:spLocks noGrp="1"/>
          </p:cNvSpPr>
          <p:nvPr>
            <p:ph type="title"/>
          </p:nvPr>
        </p:nvSpPr>
        <p:spPr/>
        <p:txBody>
          <a:bodyPr/>
          <a:lstStyle/>
          <a:p>
            <a:r>
              <a:rPr lang="en-US"/>
              <a:t>Facebook Post Table + Reactions | Motomel - 12 of 22</a:t>
            </a:r>
          </a:p>
        </p:txBody>
      </p:sp>
      <p:graphicFrame>
        <p:nvGraphicFramePr>
          <p:cNvPr id="5" name="Table Placeholder 4">
            <a:extLst>
              <a:ext uri="{FF2B5EF4-FFF2-40B4-BE49-F238E27FC236}">
                <a16:creationId xmlns:a16="http://schemas.microsoft.com/office/drawing/2014/main" id="{96298B1C-0A4A-449B-BB93-44A51E9E49EC}"/>
              </a:ext>
            </a:extLst>
          </p:cNvPr>
          <p:cNvGraphicFramePr>
            <a:graphicFrameLocks noGrp="1"/>
          </p:cNvGraphicFramePr>
          <p:nvPr>
            <p:ph type="tbl" sz="quarter" idx="13"/>
            <p:extLst>
              <p:ext uri="{D42A27DB-BD31-4B8C-83A1-F6EECF244321}">
                <p14:modId xmlns:p14="http://schemas.microsoft.com/office/powerpoint/2010/main" val="2347580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5566760"/>
                    </a:ext>
                  </a:extLst>
                </a:gridCol>
                <a:gridCol w="493776">
                  <a:extLst>
                    <a:ext uri="{9D8B030D-6E8A-4147-A177-3AD203B41FA5}">
                      <a16:colId xmlns:a16="http://schemas.microsoft.com/office/drawing/2014/main" val="3020763225"/>
                    </a:ext>
                  </a:extLst>
                </a:gridCol>
                <a:gridCol w="493776">
                  <a:extLst>
                    <a:ext uri="{9D8B030D-6E8A-4147-A177-3AD203B41FA5}">
                      <a16:colId xmlns:a16="http://schemas.microsoft.com/office/drawing/2014/main" val="2281892777"/>
                    </a:ext>
                  </a:extLst>
                </a:gridCol>
                <a:gridCol w="493776">
                  <a:extLst>
                    <a:ext uri="{9D8B030D-6E8A-4147-A177-3AD203B41FA5}">
                      <a16:colId xmlns:a16="http://schemas.microsoft.com/office/drawing/2014/main" val="576640712"/>
                    </a:ext>
                  </a:extLst>
                </a:gridCol>
                <a:gridCol w="493776">
                  <a:extLst>
                    <a:ext uri="{9D8B030D-6E8A-4147-A177-3AD203B41FA5}">
                      <a16:colId xmlns:a16="http://schemas.microsoft.com/office/drawing/2014/main" val="1481126815"/>
                    </a:ext>
                  </a:extLst>
                </a:gridCol>
                <a:gridCol w="493776">
                  <a:extLst>
                    <a:ext uri="{9D8B030D-6E8A-4147-A177-3AD203B41FA5}">
                      <a16:colId xmlns:a16="http://schemas.microsoft.com/office/drawing/2014/main" val="731846429"/>
                    </a:ext>
                  </a:extLst>
                </a:gridCol>
                <a:gridCol w="493776">
                  <a:extLst>
                    <a:ext uri="{9D8B030D-6E8A-4147-A177-3AD203B41FA5}">
                      <a16:colId xmlns:a16="http://schemas.microsoft.com/office/drawing/2014/main" val="3825682513"/>
                    </a:ext>
                  </a:extLst>
                </a:gridCol>
                <a:gridCol w="493776">
                  <a:extLst>
                    <a:ext uri="{9D8B030D-6E8A-4147-A177-3AD203B41FA5}">
                      <a16:colId xmlns:a16="http://schemas.microsoft.com/office/drawing/2014/main" val="2703885222"/>
                    </a:ext>
                  </a:extLst>
                </a:gridCol>
                <a:gridCol w="493776">
                  <a:extLst>
                    <a:ext uri="{9D8B030D-6E8A-4147-A177-3AD203B41FA5}">
                      <a16:colId xmlns:a16="http://schemas.microsoft.com/office/drawing/2014/main" val="4159153309"/>
                    </a:ext>
                  </a:extLst>
                </a:gridCol>
                <a:gridCol w="493776">
                  <a:extLst>
                    <a:ext uri="{9D8B030D-6E8A-4147-A177-3AD203B41FA5}">
                      <a16:colId xmlns:a16="http://schemas.microsoft.com/office/drawing/2014/main" val="3731745192"/>
                    </a:ext>
                  </a:extLst>
                </a:gridCol>
                <a:gridCol w="493776">
                  <a:extLst>
                    <a:ext uri="{9D8B030D-6E8A-4147-A177-3AD203B41FA5}">
                      <a16:colId xmlns:a16="http://schemas.microsoft.com/office/drawing/2014/main" val="3076103753"/>
                    </a:ext>
                  </a:extLst>
                </a:gridCol>
                <a:gridCol w="493776">
                  <a:extLst>
                    <a:ext uri="{9D8B030D-6E8A-4147-A177-3AD203B41FA5}">
                      <a16:colId xmlns:a16="http://schemas.microsoft.com/office/drawing/2014/main" val="3133855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947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- 2021-12-04 14:00:00</a:t>
                      </a:r>
                      <a:r>
                        <a:rPr kumimoji="0" lang="es-ES" sz="1000" b="0" i="0" u="none" strike="noStrike" kern="1200" cap="none" spc="0" normalizeH="0" baseline="0" noProof="0">
                          <a:ln>
                            <a:noFill/>
                          </a:ln>
                          <a:solidFill>
                            <a:prstClr val="black"/>
                          </a:solidFill>
                          <a:effectLst/>
                          <a:uLnTx/>
                          <a:uFillTx/>
                          <a:latin typeface="+mn-lt"/>
                          <a:ea typeface="+mn-ea"/>
                          <a:cs typeface="+mn-cs"/>
                        </a:rPr>
                        <a:t>
 Que nada te condicione. Subite a una 𝐒𝐤𝐮𝐚 𝟏𝟓𝟎 y elegí el camino que más te guste.
La mejor opción para un uso 𝐎𝐍/𝐎𝐅𝐅 urbano.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55546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- 2021-11-22 18:00:01</a:t>
                      </a:r>
                      <a:r>
                        <a:rPr kumimoji="0" lang="es-ES" sz="1000" b="0" i="0" u="none" strike="noStrike" kern="1200" cap="none" spc="0" normalizeH="0" baseline="0" noProof="0">
                          <a:ln>
                            <a:noFill/>
                          </a:ln>
                          <a:solidFill>
                            <a:prstClr val="black"/>
                          </a:solidFill>
                          <a:effectLst/>
                          <a:uLnTx/>
                          <a:uFillTx/>
                          <a:latin typeface="+mn-lt"/>
                          <a:ea typeface="+mn-ea"/>
                          <a:cs typeface="+mn-cs"/>
                        </a:rPr>
                        <a:t>
 Una Scooter para no pasar desapercibido. ¿Qué es lo que más te gusta de tu próxima #StylerRS?
⁣
#Zanella #STYLERRS 
#NosImpulsaNuestraHistoria⁣
#TomandoElControl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60183301"/>
                  </a:ext>
                </a:extLst>
              </a:tr>
            </a:tbl>
          </a:graphicData>
        </a:graphic>
      </p:graphicFrame>
      <p:sp>
        <p:nvSpPr>
          <p:cNvPr id="4" name="Text Placeholder 3">
            <a:extLst>
              <a:ext uri="{FF2B5EF4-FFF2-40B4-BE49-F238E27FC236}">
                <a16:creationId xmlns:a16="http://schemas.microsoft.com/office/drawing/2014/main" id="{287DE76F-0453-46A9-A579-AAA471CBBCA6}"/>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905956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079B-F731-48A3-B510-0C1030645CDA}"/>
              </a:ext>
            </a:extLst>
          </p:cNvPr>
          <p:cNvSpPr>
            <a:spLocks noGrp="1"/>
          </p:cNvSpPr>
          <p:nvPr>
            <p:ph type="title"/>
          </p:nvPr>
        </p:nvSpPr>
        <p:spPr/>
        <p:txBody>
          <a:bodyPr/>
          <a:lstStyle/>
          <a:p>
            <a:r>
              <a:rPr lang="en-US"/>
              <a:t>Facebook Post Table + Reactions | Motomel - 13 of 22</a:t>
            </a:r>
          </a:p>
        </p:txBody>
      </p:sp>
      <p:graphicFrame>
        <p:nvGraphicFramePr>
          <p:cNvPr id="5" name="Table Placeholder 4">
            <a:extLst>
              <a:ext uri="{FF2B5EF4-FFF2-40B4-BE49-F238E27FC236}">
                <a16:creationId xmlns:a16="http://schemas.microsoft.com/office/drawing/2014/main" id="{D915AD50-1A88-4973-8D48-2E112599E762}"/>
              </a:ext>
            </a:extLst>
          </p:cNvPr>
          <p:cNvGraphicFramePr>
            <a:graphicFrameLocks noGrp="1"/>
          </p:cNvGraphicFramePr>
          <p:nvPr>
            <p:ph type="tbl" sz="quarter" idx="13"/>
            <p:extLst>
              <p:ext uri="{D42A27DB-BD31-4B8C-83A1-F6EECF244321}">
                <p14:modId xmlns:p14="http://schemas.microsoft.com/office/powerpoint/2010/main" val="1215131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44127421"/>
                    </a:ext>
                  </a:extLst>
                </a:gridCol>
                <a:gridCol w="493776">
                  <a:extLst>
                    <a:ext uri="{9D8B030D-6E8A-4147-A177-3AD203B41FA5}">
                      <a16:colId xmlns:a16="http://schemas.microsoft.com/office/drawing/2014/main" val="788078315"/>
                    </a:ext>
                  </a:extLst>
                </a:gridCol>
                <a:gridCol w="493776">
                  <a:extLst>
                    <a:ext uri="{9D8B030D-6E8A-4147-A177-3AD203B41FA5}">
                      <a16:colId xmlns:a16="http://schemas.microsoft.com/office/drawing/2014/main" val="1048724356"/>
                    </a:ext>
                  </a:extLst>
                </a:gridCol>
                <a:gridCol w="493776">
                  <a:extLst>
                    <a:ext uri="{9D8B030D-6E8A-4147-A177-3AD203B41FA5}">
                      <a16:colId xmlns:a16="http://schemas.microsoft.com/office/drawing/2014/main" val="1785450658"/>
                    </a:ext>
                  </a:extLst>
                </a:gridCol>
                <a:gridCol w="493776">
                  <a:extLst>
                    <a:ext uri="{9D8B030D-6E8A-4147-A177-3AD203B41FA5}">
                      <a16:colId xmlns:a16="http://schemas.microsoft.com/office/drawing/2014/main" val="3468064395"/>
                    </a:ext>
                  </a:extLst>
                </a:gridCol>
                <a:gridCol w="493776">
                  <a:extLst>
                    <a:ext uri="{9D8B030D-6E8A-4147-A177-3AD203B41FA5}">
                      <a16:colId xmlns:a16="http://schemas.microsoft.com/office/drawing/2014/main" val="372302499"/>
                    </a:ext>
                  </a:extLst>
                </a:gridCol>
                <a:gridCol w="493776">
                  <a:extLst>
                    <a:ext uri="{9D8B030D-6E8A-4147-A177-3AD203B41FA5}">
                      <a16:colId xmlns:a16="http://schemas.microsoft.com/office/drawing/2014/main" val="3874770174"/>
                    </a:ext>
                  </a:extLst>
                </a:gridCol>
                <a:gridCol w="493776">
                  <a:extLst>
                    <a:ext uri="{9D8B030D-6E8A-4147-A177-3AD203B41FA5}">
                      <a16:colId xmlns:a16="http://schemas.microsoft.com/office/drawing/2014/main" val="3143665066"/>
                    </a:ext>
                  </a:extLst>
                </a:gridCol>
                <a:gridCol w="493776">
                  <a:extLst>
                    <a:ext uri="{9D8B030D-6E8A-4147-A177-3AD203B41FA5}">
                      <a16:colId xmlns:a16="http://schemas.microsoft.com/office/drawing/2014/main" val="3485921754"/>
                    </a:ext>
                  </a:extLst>
                </a:gridCol>
                <a:gridCol w="493776">
                  <a:extLst>
                    <a:ext uri="{9D8B030D-6E8A-4147-A177-3AD203B41FA5}">
                      <a16:colId xmlns:a16="http://schemas.microsoft.com/office/drawing/2014/main" val="1064833073"/>
                    </a:ext>
                  </a:extLst>
                </a:gridCol>
                <a:gridCol w="493776">
                  <a:extLst>
                    <a:ext uri="{9D8B030D-6E8A-4147-A177-3AD203B41FA5}">
                      <a16:colId xmlns:a16="http://schemas.microsoft.com/office/drawing/2014/main" val="438482089"/>
                    </a:ext>
                  </a:extLst>
                </a:gridCol>
                <a:gridCol w="493776">
                  <a:extLst>
                    <a:ext uri="{9D8B030D-6E8A-4147-A177-3AD203B41FA5}">
                      <a16:colId xmlns:a16="http://schemas.microsoft.com/office/drawing/2014/main" val="2917408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9502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- 2021-12-09 18:00:00</a:t>
                      </a:r>
                      <a:r>
                        <a:rPr kumimoji="0" lang="es-ES" sz="1000" b="0" i="0" u="none" strike="noStrike" kern="1200" cap="none" spc="0" normalizeH="0" baseline="0" noProof="0">
                          <a:ln>
                            <a:noFill/>
                          </a:ln>
                          <a:solidFill>
                            <a:prstClr val="black"/>
                          </a:solidFill>
                          <a:effectLst/>
                          <a:uLnTx/>
                          <a:uFillTx/>
                          <a:latin typeface="+mn-lt"/>
                          <a:ea typeface="+mn-ea"/>
                          <a:cs typeface="+mn-cs"/>
                        </a:rPr>
                        <a:t>
 La sensación de concretar eso que tanto deseabas queda en el recuerdo para siempre. Estas vacaciones, tus historias comienzan con tu nueva Zanella.
Este diciembre, #Zanellizate. 
Te la podes llevar en: 
👉🏼Cuotas fijas con Ahora 12
👉🏼Cuotas fijas con Ahora 18
👉🏼Cuotas fijas con BNA 48 cuotas
Vos elegís el camino, nosotros te llevamos.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84378362"/>
                  </a:ext>
                </a:extLst>
              </a:tr>
            </a:tbl>
          </a:graphicData>
        </a:graphic>
      </p:graphicFrame>
      <p:sp>
        <p:nvSpPr>
          <p:cNvPr id="4" name="Text Placeholder 3">
            <a:extLst>
              <a:ext uri="{FF2B5EF4-FFF2-40B4-BE49-F238E27FC236}">
                <a16:creationId xmlns:a16="http://schemas.microsoft.com/office/drawing/2014/main" id="{FA765E81-6560-4495-82C1-6BE41A20A5DA}"/>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467070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1AF56-65AB-4A34-A801-AC293C0049CF}"/>
              </a:ext>
            </a:extLst>
          </p:cNvPr>
          <p:cNvSpPr>
            <a:spLocks noGrp="1"/>
          </p:cNvSpPr>
          <p:nvPr>
            <p:ph type="title"/>
          </p:nvPr>
        </p:nvSpPr>
        <p:spPr/>
        <p:txBody>
          <a:bodyPr/>
          <a:lstStyle/>
          <a:p>
            <a:r>
              <a:rPr lang="en-US"/>
              <a:t>Facebook Post Table + Reactions | Motomel - 14 of 22</a:t>
            </a:r>
          </a:p>
        </p:txBody>
      </p:sp>
      <p:graphicFrame>
        <p:nvGraphicFramePr>
          <p:cNvPr id="5" name="Table Placeholder 4">
            <a:extLst>
              <a:ext uri="{FF2B5EF4-FFF2-40B4-BE49-F238E27FC236}">
                <a16:creationId xmlns:a16="http://schemas.microsoft.com/office/drawing/2014/main" id="{031A0A06-2686-468E-AA29-0BF7352A9073}"/>
              </a:ext>
            </a:extLst>
          </p:cNvPr>
          <p:cNvGraphicFramePr>
            <a:graphicFrameLocks noGrp="1"/>
          </p:cNvGraphicFramePr>
          <p:nvPr>
            <p:ph type="tbl" sz="quarter" idx="13"/>
            <p:extLst>
              <p:ext uri="{D42A27DB-BD31-4B8C-83A1-F6EECF244321}">
                <p14:modId xmlns:p14="http://schemas.microsoft.com/office/powerpoint/2010/main" val="3352826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92002767"/>
                    </a:ext>
                  </a:extLst>
                </a:gridCol>
                <a:gridCol w="493776">
                  <a:extLst>
                    <a:ext uri="{9D8B030D-6E8A-4147-A177-3AD203B41FA5}">
                      <a16:colId xmlns:a16="http://schemas.microsoft.com/office/drawing/2014/main" val="3867602764"/>
                    </a:ext>
                  </a:extLst>
                </a:gridCol>
                <a:gridCol w="493776">
                  <a:extLst>
                    <a:ext uri="{9D8B030D-6E8A-4147-A177-3AD203B41FA5}">
                      <a16:colId xmlns:a16="http://schemas.microsoft.com/office/drawing/2014/main" val="4160459662"/>
                    </a:ext>
                  </a:extLst>
                </a:gridCol>
                <a:gridCol w="493776">
                  <a:extLst>
                    <a:ext uri="{9D8B030D-6E8A-4147-A177-3AD203B41FA5}">
                      <a16:colId xmlns:a16="http://schemas.microsoft.com/office/drawing/2014/main" val="2335169871"/>
                    </a:ext>
                  </a:extLst>
                </a:gridCol>
                <a:gridCol w="493776">
                  <a:extLst>
                    <a:ext uri="{9D8B030D-6E8A-4147-A177-3AD203B41FA5}">
                      <a16:colId xmlns:a16="http://schemas.microsoft.com/office/drawing/2014/main" val="2656235458"/>
                    </a:ext>
                  </a:extLst>
                </a:gridCol>
                <a:gridCol w="493776">
                  <a:extLst>
                    <a:ext uri="{9D8B030D-6E8A-4147-A177-3AD203B41FA5}">
                      <a16:colId xmlns:a16="http://schemas.microsoft.com/office/drawing/2014/main" val="81693569"/>
                    </a:ext>
                  </a:extLst>
                </a:gridCol>
                <a:gridCol w="493776">
                  <a:extLst>
                    <a:ext uri="{9D8B030D-6E8A-4147-A177-3AD203B41FA5}">
                      <a16:colId xmlns:a16="http://schemas.microsoft.com/office/drawing/2014/main" val="3325696505"/>
                    </a:ext>
                  </a:extLst>
                </a:gridCol>
                <a:gridCol w="493776">
                  <a:extLst>
                    <a:ext uri="{9D8B030D-6E8A-4147-A177-3AD203B41FA5}">
                      <a16:colId xmlns:a16="http://schemas.microsoft.com/office/drawing/2014/main" val="2020744139"/>
                    </a:ext>
                  </a:extLst>
                </a:gridCol>
                <a:gridCol w="493776">
                  <a:extLst>
                    <a:ext uri="{9D8B030D-6E8A-4147-A177-3AD203B41FA5}">
                      <a16:colId xmlns:a16="http://schemas.microsoft.com/office/drawing/2014/main" val="2798458571"/>
                    </a:ext>
                  </a:extLst>
                </a:gridCol>
                <a:gridCol w="493776">
                  <a:extLst>
                    <a:ext uri="{9D8B030D-6E8A-4147-A177-3AD203B41FA5}">
                      <a16:colId xmlns:a16="http://schemas.microsoft.com/office/drawing/2014/main" val="1094878827"/>
                    </a:ext>
                  </a:extLst>
                </a:gridCol>
                <a:gridCol w="493776">
                  <a:extLst>
                    <a:ext uri="{9D8B030D-6E8A-4147-A177-3AD203B41FA5}">
                      <a16:colId xmlns:a16="http://schemas.microsoft.com/office/drawing/2014/main" val="1378740272"/>
                    </a:ext>
                  </a:extLst>
                </a:gridCol>
                <a:gridCol w="493776">
                  <a:extLst>
                    <a:ext uri="{9D8B030D-6E8A-4147-A177-3AD203B41FA5}">
                      <a16:colId xmlns:a16="http://schemas.microsoft.com/office/drawing/2014/main" val="4001466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8185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- 2021-12-06 17:06:26</a:t>
                      </a:r>
                      <a:r>
                        <a:rPr kumimoji="0" lang="es-ES" sz="1000" b="0" i="0" u="none" strike="noStrike" kern="1200" cap="none" spc="0" normalizeH="0" baseline="0" noProof="0">
                          <a:ln>
                            <a:noFill/>
                          </a:ln>
                          <a:solidFill>
                            <a:prstClr val="black"/>
                          </a:solidFill>
                          <a:effectLst/>
                          <a:uLnTx/>
                          <a:uFillTx/>
                          <a:latin typeface="+mn-lt"/>
                          <a:ea typeface="+mn-ea"/>
                          <a:cs typeface="+mn-cs"/>
                        </a:rPr>
                        <a:t>
 La 𝐁𝐥𝐢𝐭𝐳 𝐓𝐮𝐧𝐧𝐢𝐧𝐠 es la moto perfecta para aquellos que buscan dejar atrás los modelos start y ampliar su experiencia.
Además, viene disponible en 4 colores diferentes.
¡Elegí la que más te guste!
Conocé más sobre y todos nuestros modelos visitando nuestra web oficial.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98482122"/>
                  </a:ext>
                </a:extLst>
              </a:tr>
            </a:tbl>
          </a:graphicData>
        </a:graphic>
      </p:graphicFrame>
      <p:sp>
        <p:nvSpPr>
          <p:cNvPr id="4" name="Text Placeholder 3">
            <a:extLst>
              <a:ext uri="{FF2B5EF4-FFF2-40B4-BE49-F238E27FC236}">
                <a16:creationId xmlns:a16="http://schemas.microsoft.com/office/drawing/2014/main" id="{4C864008-E9BC-4BC7-8797-92D8AC80EAFF}"/>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5503320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803D6-63A7-4F79-B7F0-D4A4D8C23FE6}"/>
              </a:ext>
            </a:extLst>
          </p:cNvPr>
          <p:cNvSpPr>
            <a:spLocks noGrp="1"/>
          </p:cNvSpPr>
          <p:nvPr>
            <p:ph type="title"/>
          </p:nvPr>
        </p:nvSpPr>
        <p:spPr/>
        <p:txBody>
          <a:bodyPr/>
          <a:lstStyle/>
          <a:p>
            <a:r>
              <a:rPr lang="en-US"/>
              <a:t>Facebook Post Table + Reactions | Motomel - 15 of 22</a:t>
            </a:r>
          </a:p>
        </p:txBody>
      </p:sp>
      <p:graphicFrame>
        <p:nvGraphicFramePr>
          <p:cNvPr id="5" name="Table Placeholder 4">
            <a:extLst>
              <a:ext uri="{FF2B5EF4-FFF2-40B4-BE49-F238E27FC236}">
                <a16:creationId xmlns:a16="http://schemas.microsoft.com/office/drawing/2014/main" id="{95DDD333-DBA4-4EF8-8201-F570C46EAB32}"/>
              </a:ext>
            </a:extLst>
          </p:cNvPr>
          <p:cNvGraphicFramePr>
            <a:graphicFrameLocks noGrp="1"/>
          </p:cNvGraphicFramePr>
          <p:nvPr>
            <p:ph type="tbl" sz="quarter" idx="13"/>
            <p:extLst>
              <p:ext uri="{D42A27DB-BD31-4B8C-83A1-F6EECF244321}">
                <p14:modId xmlns:p14="http://schemas.microsoft.com/office/powerpoint/2010/main" val="2078994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22326755"/>
                    </a:ext>
                  </a:extLst>
                </a:gridCol>
                <a:gridCol w="493776">
                  <a:extLst>
                    <a:ext uri="{9D8B030D-6E8A-4147-A177-3AD203B41FA5}">
                      <a16:colId xmlns:a16="http://schemas.microsoft.com/office/drawing/2014/main" val="3772300072"/>
                    </a:ext>
                  </a:extLst>
                </a:gridCol>
                <a:gridCol w="493776">
                  <a:extLst>
                    <a:ext uri="{9D8B030D-6E8A-4147-A177-3AD203B41FA5}">
                      <a16:colId xmlns:a16="http://schemas.microsoft.com/office/drawing/2014/main" val="3594119095"/>
                    </a:ext>
                  </a:extLst>
                </a:gridCol>
                <a:gridCol w="493776">
                  <a:extLst>
                    <a:ext uri="{9D8B030D-6E8A-4147-A177-3AD203B41FA5}">
                      <a16:colId xmlns:a16="http://schemas.microsoft.com/office/drawing/2014/main" val="4124742524"/>
                    </a:ext>
                  </a:extLst>
                </a:gridCol>
                <a:gridCol w="493776">
                  <a:extLst>
                    <a:ext uri="{9D8B030D-6E8A-4147-A177-3AD203B41FA5}">
                      <a16:colId xmlns:a16="http://schemas.microsoft.com/office/drawing/2014/main" val="1103432155"/>
                    </a:ext>
                  </a:extLst>
                </a:gridCol>
                <a:gridCol w="493776">
                  <a:extLst>
                    <a:ext uri="{9D8B030D-6E8A-4147-A177-3AD203B41FA5}">
                      <a16:colId xmlns:a16="http://schemas.microsoft.com/office/drawing/2014/main" val="3515567280"/>
                    </a:ext>
                  </a:extLst>
                </a:gridCol>
                <a:gridCol w="493776">
                  <a:extLst>
                    <a:ext uri="{9D8B030D-6E8A-4147-A177-3AD203B41FA5}">
                      <a16:colId xmlns:a16="http://schemas.microsoft.com/office/drawing/2014/main" val="473969109"/>
                    </a:ext>
                  </a:extLst>
                </a:gridCol>
                <a:gridCol w="493776">
                  <a:extLst>
                    <a:ext uri="{9D8B030D-6E8A-4147-A177-3AD203B41FA5}">
                      <a16:colId xmlns:a16="http://schemas.microsoft.com/office/drawing/2014/main" val="1960044835"/>
                    </a:ext>
                  </a:extLst>
                </a:gridCol>
                <a:gridCol w="493776">
                  <a:extLst>
                    <a:ext uri="{9D8B030D-6E8A-4147-A177-3AD203B41FA5}">
                      <a16:colId xmlns:a16="http://schemas.microsoft.com/office/drawing/2014/main" val="3913524133"/>
                    </a:ext>
                  </a:extLst>
                </a:gridCol>
                <a:gridCol w="493776">
                  <a:extLst>
                    <a:ext uri="{9D8B030D-6E8A-4147-A177-3AD203B41FA5}">
                      <a16:colId xmlns:a16="http://schemas.microsoft.com/office/drawing/2014/main" val="2050856418"/>
                    </a:ext>
                  </a:extLst>
                </a:gridCol>
                <a:gridCol w="493776">
                  <a:extLst>
                    <a:ext uri="{9D8B030D-6E8A-4147-A177-3AD203B41FA5}">
                      <a16:colId xmlns:a16="http://schemas.microsoft.com/office/drawing/2014/main" val="3598487187"/>
                    </a:ext>
                  </a:extLst>
                </a:gridCol>
                <a:gridCol w="493776">
                  <a:extLst>
                    <a:ext uri="{9D8B030D-6E8A-4147-A177-3AD203B41FA5}">
                      <a16:colId xmlns:a16="http://schemas.microsoft.com/office/drawing/2014/main" val="2303524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5752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- 2021-11-26 16:15:28</a:t>
                      </a:r>
                      <a:r>
                        <a:rPr kumimoji="0" lang="en-US" sz="1000" b="0" i="0" u="none" strike="noStrike" kern="1200" cap="none" spc="0" normalizeH="0" baseline="0" noProof="0">
                          <a:ln>
                            <a:noFill/>
                          </a:ln>
                          <a:solidFill>
                            <a:prstClr val="black"/>
                          </a:solidFill>
                          <a:effectLst/>
                          <a:uLnTx/>
                          <a:uFillTx/>
                          <a:latin typeface="+mn-lt"/>
                          <a:ea typeface="+mn-ea"/>
                          <a:cs typeface="+mn-cs"/>
                        </a:rPr>
                        <a:t>
 ¡Atención a todos los que viven la pasión del futbol argentino!
Como siempre nos ayudan a elegir el #JugadorMotomel de cada mes, esta vez nosotros queremos hacerles un regalo.
¡Sorteamos la 𝐜𝐚𝐦𝐢𝐬𝐞𝐭𝐚 𝐚𝐮𝐭𝐨𝐠𝐫𝐚𝐟𝐢𝐚𝐝𝐚 𝐝𝐞 𝐋𝐞𝐨 𝐏𝐨𝐧𝐳𝐢𝐨, capitán del nuevo campéon del fútbol argentino!
¿Cómo participar? Muy sencillo 👇
✔️𝐒𝐞𝐠𝐮𝐢𝐫 a @motomeloficial
✔️Darle 𝐥𝐢𝐤𝐞 a esta publicación
✔️ 𝐂𝐨𝐦𝐞𝐧𝐭𝐚𝐫 la publicación, 𝐞𝐭𝐢𝐪𝐮𝐞𝐭𝐚𝐧𝐝𝐨 𝐚 𝟐 𝐚𝐦𝐢𝐠𝐨𝐬 y 𝐜𝐨𝐧𝐭𝐚́𝐧𝐝𝐨𝐧𝐨𝐬 desde qué parte del país vivís la pasión del fútbol de nuestro fútbol.
Tenés tiempo hasta el 06/12 participar del sorteo. Bases y condiciones en el link de nuestra bio.⁣⁣
#motomeltebanca #Motomel #Sorteo #RiverPlate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24339666"/>
                  </a:ext>
                </a:extLst>
              </a:tr>
            </a:tbl>
          </a:graphicData>
        </a:graphic>
      </p:graphicFrame>
      <p:sp>
        <p:nvSpPr>
          <p:cNvPr id="4" name="Text Placeholder 3">
            <a:extLst>
              <a:ext uri="{FF2B5EF4-FFF2-40B4-BE49-F238E27FC236}">
                <a16:creationId xmlns:a16="http://schemas.microsoft.com/office/drawing/2014/main" id="{EFFDBD51-27EC-40AE-A159-5AFCD52B31E9}"/>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4671310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39064-CEA9-4319-B0E8-40DB1EDDC795}"/>
              </a:ext>
            </a:extLst>
          </p:cNvPr>
          <p:cNvSpPr>
            <a:spLocks noGrp="1"/>
          </p:cNvSpPr>
          <p:nvPr>
            <p:ph type="title"/>
          </p:nvPr>
        </p:nvSpPr>
        <p:spPr/>
        <p:txBody>
          <a:bodyPr/>
          <a:lstStyle/>
          <a:p>
            <a:r>
              <a:rPr lang="en-US"/>
              <a:t>Facebook Post Table + Reactions | Motomel - 16 of 22</a:t>
            </a:r>
          </a:p>
        </p:txBody>
      </p:sp>
      <p:graphicFrame>
        <p:nvGraphicFramePr>
          <p:cNvPr id="5" name="Table Placeholder 4">
            <a:extLst>
              <a:ext uri="{FF2B5EF4-FFF2-40B4-BE49-F238E27FC236}">
                <a16:creationId xmlns:a16="http://schemas.microsoft.com/office/drawing/2014/main" id="{64EB9AD9-D90A-45F0-B02B-679ABA070EAE}"/>
              </a:ext>
            </a:extLst>
          </p:cNvPr>
          <p:cNvGraphicFramePr>
            <a:graphicFrameLocks noGrp="1"/>
          </p:cNvGraphicFramePr>
          <p:nvPr>
            <p:ph type="tbl" sz="quarter" idx="13"/>
            <p:extLst>
              <p:ext uri="{D42A27DB-BD31-4B8C-83A1-F6EECF244321}">
                <p14:modId xmlns:p14="http://schemas.microsoft.com/office/powerpoint/2010/main" val="3074308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0687392"/>
                    </a:ext>
                  </a:extLst>
                </a:gridCol>
                <a:gridCol w="493776">
                  <a:extLst>
                    <a:ext uri="{9D8B030D-6E8A-4147-A177-3AD203B41FA5}">
                      <a16:colId xmlns:a16="http://schemas.microsoft.com/office/drawing/2014/main" val="634690267"/>
                    </a:ext>
                  </a:extLst>
                </a:gridCol>
                <a:gridCol w="493776">
                  <a:extLst>
                    <a:ext uri="{9D8B030D-6E8A-4147-A177-3AD203B41FA5}">
                      <a16:colId xmlns:a16="http://schemas.microsoft.com/office/drawing/2014/main" val="2361903133"/>
                    </a:ext>
                  </a:extLst>
                </a:gridCol>
                <a:gridCol w="493776">
                  <a:extLst>
                    <a:ext uri="{9D8B030D-6E8A-4147-A177-3AD203B41FA5}">
                      <a16:colId xmlns:a16="http://schemas.microsoft.com/office/drawing/2014/main" val="3464997624"/>
                    </a:ext>
                  </a:extLst>
                </a:gridCol>
                <a:gridCol w="493776">
                  <a:extLst>
                    <a:ext uri="{9D8B030D-6E8A-4147-A177-3AD203B41FA5}">
                      <a16:colId xmlns:a16="http://schemas.microsoft.com/office/drawing/2014/main" val="29669856"/>
                    </a:ext>
                  </a:extLst>
                </a:gridCol>
                <a:gridCol w="493776">
                  <a:extLst>
                    <a:ext uri="{9D8B030D-6E8A-4147-A177-3AD203B41FA5}">
                      <a16:colId xmlns:a16="http://schemas.microsoft.com/office/drawing/2014/main" val="4002506828"/>
                    </a:ext>
                  </a:extLst>
                </a:gridCol>
                <a:gridCol w="493776">
                  <a:extLst>
                    <a:ext uri="{9D8B030D-6E8A-4147-A177-3AD203B41FA5}">
                      <a16:colId xmlns:a16="http://schemas.microsoft.com/office/drawing/2014/main" val="953693173"/>
                    </a:ext>
                  </a:extLst>
                </a:gridCol>
                <a:gridCol w="493776">
                  <a:extLst>
                    <a:ext uri="{9D8B030D-6E8A-4147-A177-3AD203B41FA5}">
                      <a16:colId xmlns:a16="http://schemas.microsoft.com/office/drawing/2014/main" val="3543902556"/>
                    </a:ext>
                  </a:extLst>
                </a:gridCol>
                <a:gridCol w="493776">
                  <a:extLst>
                    <a:ext uri="{9D8B030D-6E8A-4147-A177-3AD203B41FA5}">
                      <a16:colId xmlns:a16="http://schemas.microsoft.com/office/drawing/2014/main" val="494903360"/>
                    </a:ext>
                  </a:extLst>
                </a:gridCol>
                <a:gridCol w="493776">
                  <a:extLst>
                    <a:ext uri="{9D8B030D-6E8A-4147-A177-3AD203B41FA5}">
                      <a16:colId xmlns:a16="http://schemas.microsoft.com/office/drawing/2014/main" val="112902059"/>
                    </a:ext>
                  </a:extLst>
                </a:gridCol>
                <a:gridCol w="493776">
                  <a:extLst>
                    <a:ext uri="{9D8B030D-6E8A-4147-A177-3AD203B41FA5}">
                      <a16:colId xmlns:a16="http://schemas.microsoft.com/office/drawing/2014/main" val="3127798634"/>
                    </a:ext>
                  </a:extLst>
                </a:gridCol>
                <a:gridCol w="493776">
                  <a:extLst>
                    <a:ext uri="{9D8B030D-6E8A-4147-A177-3AD203B41FA5}">
                      <a16:colId xmlns:a16="http://schemas.microsoft.com/office/drawing/2014/main" val="1151992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6266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- 2021-12-08 15:55:01</a:t>
                      </a:r>
                      <a:r>
                        <a:rPr kumimoji="0" lang="es-ES" sz="1000" b="0" i="0" u="none" strike="noStrike" kern="1200" cap="none" spc="0" normalizeH="0" baseline="0" noProof="0">
                          <a:ln>
                            <a:noFill/>
                          </a:ln>
                          <a:solidFill>
                            <a:prstClr val="black"/>
                          </a:solidFill>
                          <a:effectLst/>
                          <a:uLnTx/>
                          <a:uFillTx/>
                          <a:latin typeface="+mn-lt"/>
                          <a:ea typeface="+mn-ea"/>
                          <a:cs typeface="+mn-cs"/>
                        </a:rPr>
                        <a:t>
 La 𝐒𝐭𝐫𝐚𝐭𝐨 𝐄𝐮𝐫𝐨 𝟏𝟓𝟎 es un scooter con diseño retro adaptado para la nueva generación.
Su clásico tablero analógico combina con el típico estilo de scooter italiano.
Conocé más sobre y todos nuestros modelos visitando nuestra web oficial.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76624582"/>
                  </a:ext>
                </a:extLst>
              </a:tr>
            </a:tbl>
          </a:graphicData>
        </a:graphic>
      </p:graphicFrame>
      <p:sp>
        <p:nvSpPr>
          <p:cNvPr id="4" name="Text Placeholder 3">
            <a:extLst>
              <a:ext uri="{FF2B5EF4-FFF2-40B4-BE49-F238E27FC236}">
                <a16:creationId xmlns:a16="http://schemas.microsoft.com/office/drawing/2014/main" id="{40106D3F-60CB-46C6-A264-37D58282F12E}"/>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1984064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45D1B-10B0-40B5-AC25-E2F20E499602}"/>
              </a:ext>
            </a:extLst>
          </p:cNvPr>
          <p:cNvSpPr>
            <a:spLocks noGrp="1"/>
          </p:cNvSpPr>
          <p:nvPr>
            <p:ph type="title"/>
          </p:nvPr>
        </p:nvSpPr>
        <p:spPr/>
        <p:txBody>
          <a:bodyPr/>
          <a:lstStyle/>
          <a:p>
            <a:r>
              <a:rPr lang="en-US"/>
              <a:t>Facebook Post Table + Reactions | Motomel - 17 of 22</a:t>
            </a:r>
          </a:p>
        </p:txBody>
      </p:sp>
      <p:graphicFrame>
        <p:nvGraphicFramePr>
          <p:cNvPr id="5" name="Table Placeholder 4">
            <a:extLst>
              <a:ext uri="{FF2B5EF4-FFF2-40B4-BE49-F238E27FC236}">
                <a16:creationId xmlns:a16="http://schemas.microsoft.com/office/drawing/2014/main" id="{BA2E3857-929C-4442-A2CF-2FBF9CB9E68F}"/>
              </a:ext>
            </a:extLst>
          </p:cNvPr>
          <p:cNvGraphicFramePr>
            <a:graphicFrameLocks noGrp="1"/>
          </p:cNvGraphicFramePr>
          <p:nvPr>
            <p:ph type="tbl" sz="quarter" idx="13"/>
            <p:extLst>
              <p:ext uri="{D42A27DB-BD31-4B8C-83A1-F6EECF244321}">
                <p14:modId xmlns:p14="http://schemas.microsoft.com/office/powerpoint/2010/main" val="2457600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41198859"/>
                    </a:ext>
                  </a:extLst>
                </a:gridCol>
                <a:gridCol w="493776">
                  <a:extLst>
                    <a:ext uri="{9D8B030D-6E8A-4147-A177-3AD203B41FA5}">
                      <a16:colId xmlns:a16="http://schemas.microsoft.com/office/drawing/2014/main" val="773252239"/>
                    </a:ext>
                  </a:extLst>
                </a:gridCol>
                <a:gridCol w="493776">
                  <a:extLst>
                    <a:ext uri="{9D8B030D-6E8A-4147-A177-3AD203B41FA5}">
                      <a16:colId xmlns:a16="http://schemas.microsoft.com/office/drawing/2014/main" val="702167352"/>
                    </a:ext>
                  </a:extLst>
                </a:gridCol>
                <a:gridCol w="493776">
                  <a:extLst>
                    <a:ext uri="{9D8B030D-6E8A-4147-A177-3AD203B41FA5}">
                      <a16:colId xmlns:a16="http://schemas.microsoft.com/office/drawing/2014/main" val="3535341216"/>
                    </a:ext>
                  </a:extLst>
                </a:gridCol>
                <a:gridCol w="493776">
                  <a:extLst>
                    <a:ext uri="{9D8B030D-6E8A-4147-A177-3AD203B41FA5}">
                      <a16:colId xmlns:a16="http://schemas.microsoft.com/office/drawing/2014/main" val="1849382502"/>
                    </a:ext>
                  </a:extLst>
                </a:gridCol>
                <a:gridCol w="493776">
                  <a:extLst>
                    <a:ext uri="{9D8B030D-6E8A-4147-A177-3AD203B41FA5}">
                      <a16:colId xmlns:a16="http://schemas.microsoft.com/office/drawing/2014/main" val="1894369354"/>
                    </a:ext>
                  </a:extLst>
                </a:gridCol>
                <a:gridCol w="493776">
                  <a:extLst>
                    <a:ext uri="{9D8B030D-6E8A-4147-A177-3AD203B41FA5}">
                      <a16:colId xmlns:a16="http://schemas.microsoft.com/office/drawing/2014/main" val="1176888719"/>
                    </a:ext>
                  </a:extLst>
                </a:gridCol>
                <a:gridCol w="493776">
                  <a:extLst>
                    <a:ext uri="{9D8B030D-6E8A-4147-A177-3AD203B41FA5}">
                      <a16:colId xmlns:a16="http://schemas.microsoft.com/office/drawing/2014/main" val="2329597918"/>
                    </a:ext>
                  </a:extLst>
                </a:gridCol>
                <a:gridCol w="493776">
                  <a:extLst>
                    <a:ext uri="{9D8B030D-6E8A-4147-A177-3AD203B41FA5}">
                      <a16:colId xmlns:a16="http://schemas.microsoft.com/office/drawing/2014/main" val="968415758"/>
                    </a:ext>
                  </a:extLst>
                </a:gridCol>
                <a:gridCol w="493776">
                  <a:extLst>
                    <a:ext uri="{9D8B030D-6E8A-4147-A177-3AD203B41FA5}">
                      <a16:colId xmlns:a16="http://schemas.microsoft.com/office/drawing/2014/main" val="2928184939"/>
                    </a:ext>
                  </a:extLst>
                </a:gridCol>
                <a:gridCol w="493776">
                  <a:extLst>
                    <a:ext uri="{9D8B030D-6E8A-4147-A177-3AD203B41FA5}">
                      <a16:colId xmlns:a16="http://schemas.microsoft.com/office/drawing/2014/main" val="3743167094"/>
                    </a:ext>
                  </a:extLst>
                </a:gridCol>
                <a:gridCol w="493776">
                  <a:extLst>
                    <a:ext uri="{9D8B030D-6E8A-4147-A177-3AD203B41FA5}">
                      <a16:colId xmlns:a16="http://schemas.microsoft.com/office/drawing/2014/main" val="1445236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3468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- 2021-11-28 17:00:04</a:t>
                      </a:r>
                      <a:r>
                        <a:rPr kumimoji="0" lang="es-ES" sz="1000" b="0" i="0" u="none" strike="noStrike" kern="1200" cap="none" spc="0" normalizeH="0" baseline="0" noProof="0">
                          <a:ln>
                            <a:noFill/>
                          </a:ln>
                          <a:solidFill>
                            <a:prstClr val="black"/>
                          </a:solidFill>
                          <a:effectLst/>
                          <a:uLnTx/>
                          <a:uFillTx/>
                          <a:latin typeface="+mn-lt"/>
                          <a:ea typeface="+mn-ea"/>
                          <a:cs typeface="+mn-cs"/>
                        </a:rPr>
                        <a:t>
 Combiná agilidad y rendimiento con una ideal economía de uso en la ciudad. 
Sentí la diferencia con tu HUNTER 150.
#YaSabésADóndeIr
Tenela en 48 cuotas con Plan Mi Moto.
Consultá precios y planes de financiación en el link de la bio.
#Corven #Motos #Hunter150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39246647"/>
                  </a:ext>
                </a:extLst>
              </a:tr>
            </a:tbl>
          </a:graphicData>
        </a:graphic>
      </p:graphicFrame>
      <p:sp>
        <p:nvSpPr>
          <p:cNvPr id="4" name="Text Placeholder 3">
            <a:extLst>
              <a:ext uri="{FF2B5EF4-FFF2-40B4-BE49-F238E27FC236}">
                <a16:creationId xmlns:a16="http://schemas.microsoft.com/office/drawing/2014/main" id="{7E29A31C-F7FB-4F41-9ACC-C8DED8C7C2A3}"/>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769633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BFE4D-439C-47D9-989A-088EAC0AE72C}"/>
              </a:ext>
            </a:extLst>
          </p:cNvPr>
          <p:cNvSpPr>
            <a:spLocks noGrp="1"/>
          </p:cNvSpPr>
          <p:nvPr>
            <p:ph type="title"/>
          </p:nvPr>
        </p:nvSpPr>
        <p:spPr/>
        <p:txBody>
          <a:bodyPr/>
          <a:lstStyle/>
          <a:p>
            <a:r>
              <a:rPr lang="en-US"/>
              <a:t>Facebook Post Table + Reactions | Motomel - 18 of 22</a:t>
            </a:r>
          </a:p>
        </p:txBody>
      </p:sp>
      <p:graphicFrame>
        <p:nvGraphicFramePr>
          <p:cNvPr id="5" name="Table Placeholder 4">
            <a:extLst>
              <a:ext uri="{FF2B5EF4-FFF2-40B4-BE49-F238E27FC236}">
                <a16:creationId xmlns:a16="http://schemas.microsoft.com/office/drawing/2014/main" id="{DD528C0F-0A8B-48E4-A662-CA313ADFC88B}"/>
              </a:ext>
            </a:extLst>
          </p:cNvPr>
          <p:cNvGraphicFramePr>
            <a:graphicFrameLocks noGrp="1"/>
          </p:cNvGraphicFramePr>
          <p:nvPr>
            <p:ph type="tbl" sz="quarter" idx="13"/>
            <p:extLst>
              <p:ext uri="{D42A27DB-BD31-4B8C-83A1-F6EECF244321}">
                <p14:modId xmlns:p14="http://schemas.microsoft.com/office/powerpoint/2010/main" val="3590813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55280075"/>
                    </a:ext>
                  </a:extLst>
                </a:gridCol>
                <a:gridCol w="493776">
                  <a:extLst>
                    <a:ext uri="{9D8B030D-6E8A-4147-A177-3AD203B41FA5}">
                      <a16:colId xmlns:a16="http://schemas.microsoft.com/office/drawing/2014/main" val="1275764697"/>
                    </a:ext>
                  </a:extLst>
                </a:gridCol>
                <a:gridCol w="493776">
                  <a:extLst>
                    <a:ext uri="{9D8B030D-6E8A-4147-A177-3AD203B41FA5}">
                      <a16:colId xmlns:a16="http://schemas.microsoft.com/office/drawing/2014/main" val="3425126472"/>
                    </a:ext>
                  </a:extLst>
                </a:gridCol>
                <a:gridCol w="493776">
                  <a:extLst>
                    <a:ext uri="{9D8B030D-6E8A-4147-A177-3AD203B41FA5}">
                      <a16:colId xmlns:a16="http://schemas.microsoft.com/office/drawing/2014/main" val="2189979155"/>
                    </a:ext>
                  </a:extLst>
                </a:gridCol>
                <a:gridCol w="493776">
                  <a:extLst>
                    <a:ext uri="{9D8B030D-6E8A-4147-A177-3AD203B41FA5}">
                      <a16:colId xmlns:a16="http://schemas.microsoft.com/office/drawing/2014/main" val="877380619"/>
                    </a:ext>
                  </a:extLst>
                </a:gridCol>
                <a:gridCol w="493776">
                  <a:extLst>
                    <a:ext uri="{9D8B030D-6E8A-4147-A177-3AD203B41FA5}">
                      <a16:colId xmlns:a16="http://schemas.microsoft.com/office/drawing/2014/main" val="2737161765"/>
                    </a:ext>
                  </a:extLst>
                </a:gridCol>
                <a:gridCol w="493776">
                  <a:extLst>
                    <a:ext uri="{9D8B030D-6E8A-4147-A177-3AD203B41FA5}">
                      <a16:colId xmlns:a16="http://schemas.microsoft.com/office/drawing/2014/main" val="242401548"/>
                    </a:ext>
                  </a:extLst>
                </a:gridCol>
                <a:gridCol w="493776">
                  <a:extLst>
                    <a:ext uri="{9D8B030D-6E8A-4147-A177-3AD203B41FA5}">
                      <a16:colId xmlns:a16="http://schemas.microsoft.com/office/drawing/2014/main" val="793700997"/>
                    </a:ext>
                  </a:extLst>
                </a:gridCol>
                <a:gridCol w="493776">
                  <a:extLst>
                    <a:ext uri="{9D8B030D-6E8A-4147-A177-3AD203B41FA5}">
                      <a16:colId xmlns:a16="http://schemas.microsoft.com/office/drawing/2014/main" val="1320027531"/>
                    </a:ext>
                  </a:extLst>
                </a:gridCol>
                <a:gridCol w="493776">
                  <a:extLst>
                    <a:ext uri="{9D8B030D-6E8A-4147-A177-3AD203B41FA5}">
                      <a16:colId xmlns:a16="http://schemas.microsoft.com/office/drawing/2014/main" val="2702809586"/>
                    </a:ext>
                  </a:extLst>
                </a:gridCol>
                <a:gridCol w="493776">
                  <a:extLst>
                    <a:ext uri="{9D8B030D-6E8A-4147-A177-3AD203B41FA5}">
                      <a16:colId xmlns:a16="http://schemas.microsoft.com/office/drawing/2014/main" val="4116185637"/>
                    </a:ext>
                  </a:extLst>
                </a:gridCol>
                <a:gridCol w="493776">
                  <a:extLst>
                    <a:ext uri="{9D8B030D-6E8A-4147-A177-3AD203B41FA5}">
                      <a16:colId xmlns:a16="http://schemas.microsoft.com/office/drawing/2014/main" val="1198095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0814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- 2021-11-25 16:00:13</a:t>
                      </a:r>
                      <a:r>
                        <a:rPr kumimoji="0" lang="en-US" sz="1000" b="0" i="0" u="none" strike="noStrike" kern="1200" cap="none" spc="0" normalizeH="0" baseline="0" noProof="0">
                          <a:ln>
                            <a:noFill/>
                          </a:ln>
                          <a:solidFill>
                            <a:prstClr val="black"/>
                          </a:solidFill>
                          <a:effectLst/>
                          <a:uLnTx/>
                          <a:uFillTx/>
                          <a:latin typeface="+mn-lt"/>
                          <a:ea typeface="+mn-ea"/>
                          <a:cs typeface="+mn-cs"/>
                        </a:rPr>
                        <a:t>
 Vos también podés formar parte de la Generación ECO - EG II ⚡⁣
⁣
Única en su categoría, completamente eléctrica y superior.⁣
⁣
✅ Motor Mono block eléctrico⁣
✅Potencia 1200w⁣
✅Frenos Delantero a disco, trasero a tambor⁣
✅ Batería de carga rápida⁣
⁣
¡Conocé más sobre nuestras motos eléctricas! Ingresá a 💻www.gilera.com.ar⁣
⁣
#Gilera #GileraMotors #GileraArgentina #InfinitosCaminosTeEsperan #motos⁣
#0km #Electricpower #EcoPower #Electric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5874451"/>
                  </a:ext>
                </a:extLst>
              </a:tr>
            </a:tbl>
          </a:graphicData>
        </a:graphic>
      </p:graphicFrame>
      <p:sp>
        <p:nvSpPr>
          <p:cNvPr id="4" name="Text Placeholder 3">
            <a:extLst>
              <a:ext uri="{FF2B5EF4-FFF2-40B4-BE49-F238E27FC236}">
                <a16:creationId xmlns:a16="http://schemas.microsoft.com/office/drawing/2014/main" id="{D26927F3-E3FA-42DB-878F-E9979B03607C}"/>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654913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C3EB4-D5A2-43B9-9643-ED47DCAFFF1B}"/>
              </a:ext>
            </a:extLst>
          </p:cNvPr>
          <p:cNvSpPr>
            <a:spLocks noGrp="1"/>
          </p:cNvSpPr>
          <p:nvPr>
            <p:ph type="title"/>
          </p:nvPr>
        </p:nvSpPr>
        <p:spPr/>
        <p:txBody>
          <a:bodyPr/>
          <a:lstStyle/>
          <a:p>
            <a:r>
              <a:rPr lang="en-US"/>
              <a:t>Facebook Post Table + Reactions | Motomel - 19 of 22</a:t>
            </a:r>
          </a:p>
        </p:txBody>
      </p:sp>
      <p:graphicFrame>
        <p:nvGraphicFramePr>
          <p:cNvPr id="5" name="Table Placeholder 4">
            <a:extLst>
              <a:ext uri="{FF2B5EF4-FFF2-40B4-BE49-F238E27FC236}">
                <a16:creationId xmlns:a16="http://schemas.microsoft.com/office/drawing/2014/main" id="{64CFC79F-6329-44E0-9C6C-717704735A91}"/>
              </a:ext>
            </a:extLst>
          </p:cNvPr>
          <p:cNvGraphicFramePr>
            <a:graphicFrameLocks noGrp="1"/>
          </p:cNvGraphicFramePr>
          <p:nvPr>
            <p:ph type="tbl" sz="quarter" idx="13"/>
            <p:extLst>
              <p:ext uri="{D42A27DB-BD31-4B8C-83A1-F6EECF244321}">
                <p14:modId xmlns:p14="http://schemas.microsoft.com/office/powerpoint/2010/main" val="1188565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6187842"/>
                    </a:ext>
                  </a:extLst>
                </a:gridCol>
                <a:gridCol w="493776">
                  <a:extLst>
                    <a:ext uri="{9D8B030D-6E8A-4147-A177-3AD203B41FA5}">
                      <a16:colId xmlns:a16="http://schemas.microsoft.com/office/drawing/2014/main" val="641147155"/>
                    </a:ext>
                  </a:extLst>
                </a:gridCol>
                <a:gridCol w="493776">
                  <a:extLst>
                    <a:ext uri="{9D8B030D-6E8A-4147-A177-3AD203B41FA5}">
                      <a16:colId xmlns:a16="http://schemas.microsoft.com/office/drawing/2014/main" val="2531415053"/>
                    </a:ext>
                  </a:extLst>
                </a:gridCol>
                <a:gridCol w="493776">
                  <a:extLst>
                    <a:ext uri="{9D8B030D-6E8A-4147-A177-3AD203B41FA5}">
                      <a16:colId xmlns:a16="http://schemas.microsoft.com/office/drawing/2014/main" val="1724652983"/>
                    </a:ext>
                  </a:extLst>
                </a:gridCol>
                <a:gridCol w="493776">
                  <a:extLst>
                    <a:ext uri="{9D8B030D-6E8A-4147-A177-3AD203B41FA5}">
                      <a16:colId xmlns:a16="http://schemas.microsoft.com/office/drawing/2014/main" val="821038678"/>
                    </a:ext>
                  </a:extLst>
                </a:gridCol>
                <a:gridCol w="493776">
                  <a:extLst>
                    <a:ext uri="{9D8B030D-6E8A-4147-A177-3AD203B41FA5}">
                      <a16:colId xmlns:a16="http://schemas.microsoft.com/office/drawing/2014/main" val="1117457942"/>
                    </a:ext>
                  </a:extLst>
                </a:gridCol>
                <a:gridCol w="493776">
                  <a:extLst>
                    <a:ext uri="{9D8B030D-6E8A-4147-A177-3AD203B41FA5}">
                      <a16:colId xmlns:a16="http://schemas.microsoft.com/office/drawing/2014/main" val="356105294"/>
                    </a:ext>
                  </a:extLst>
                </a:gridCol>
                <a:gridCol w="493776">
                  <a:extLst>
                    <a:ext uri="{9D8B030D-6E8A-4147-A177-3AD203B41FA5}">
                      <a16:colId xmlns:a16="http://schemas.microsoft.com/office/drawing/2014/main" val="3874441455"/>
                    </a:ext>
                  </a:extLst>
                </a:gridCol>
                <a:gridCol w="493776">
                  <a:extLst>
                    <a:ext uri="{9D8B030D-6E8A-4147-A177-3AD203B41FA5}">
                      <a16:colId xmlns:a16="http://schemas.microsoft.com/office/drawing/2014/main" val="3756883129"/>
                    </a:ext>
                  </a:extLst>
                </a:gridCol>
                <a:gridCol w="493776">
                  <a:extLst>
                    <a:ext uri="{9D8B030D-6E8A-4147-A177-3AD203B41FA5}">
                      <a16:colId xmlns:a16="http://schemas.microsoft.com/office/drawing/2014/main" val="2846112743"/>
                    </a:ext>
                  </a:extLst>
                </a:gridCol>
                <a:gridCol w="493776">
                  <a:extLst>
                    <a:ext uri="{9D8B030D-6E8A-4147-A177-3AD203B41FA5}">
                      <a16:colId xmlns:a16="http://schemas.microsoft.com/office/drawing/2014/main" val="3086544851"/>
                    </a:ext>
                  </a:extLst>
                </a:gridCol>
                <a:gridCol w="493776">
                  <a:extLst>
                    <a:ext uri="{9D8B030D-6E8A-4147-A177-3AD203B41FA5}">
                      <a16:colId xmlns:a16="http://schemas.microsoft.com/office/drawing/2014/main" val="3954667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2946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- 2021-12-05 16:35:02</a:t>
                      </a:r>
                      <a:r>
                        <a:rPr kumimoji="0" lang="en-US" sz="1000" b="0" i="0" u="none" strike="noStrike" kern="1200" cap="none" spc="0" normalizeH="0" baseline="0" noProof="0">
                          <a:ln>
                            <a:noFill/>
                          </a:ln>
                          <a:solidFill>
                            <a:prstClr val="black"/>
                          </a:solidFill>
                          <a:effectLst/>
                          <a:uLnTx/>
                          <a:uFillTx/>
                          <a:latin typeface="+mn-lt"/>
                          <a:ea typeface="+mn-ea"/>
                          <a:cs typeface="+mn-cs"/>
                        </a:rPr>
                        <a:t>
 Darío Cvitanich, elegido como el #𝐉𝐮𝐠𝐚𝐝𝐨𝐫𝐌𝐨𝐭𝐨𝐦𝐞𝐥 , disfrutando de su premio, una #BiciMotomel
¡Gracias Darío por la buena onda!
Bancamos el fútbol argentino.⁣⁣⁣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1345677"/>
                  </a:ext>
                </a:extLst>
              </a:tr>
            </a:tbl>
          </a:graphicData>
        </a:graphic>
      </p:graphicFrame>
      <p:sp>
        <p:nvSpPr>
          <p:cNvPr id="4" name="Text Placeholder 3">
            <a:extLst>
              <a:ext uri="{FF2B5EF4-FFF2-40B4-BE49-F238E27FC236}">
                <a16:creationId xmlns:a16="http://schemas.microsoft.com/office/drawing/2014/main" id="{1A86A596-4201-4991-ACD7-DB7254E5084B}"/>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022331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7B4FD-A68F-4522-9183-D62B52BE41C6}"/>
              </a:ext>
            </a:extLst>
          </p:cNvPr>
          <p:cNvSpPr>
            <a:spLocks noGrp="1"/>
          </p:cNvSpPr>
          <p:nvPr>
            <p:ph type="title"/>
          </p:nvPr>
        </p:nvSpPr>
        <p:spPr/>
        <p:txBody>
          <a:bodyPr/>
          <a:lstStyle/>
          <a:p>
            <a:r>
              <a:rPr lang="en-US"/>
              <a:t>Facebook Post Table + Reactions | Motomel - 20 of 22</a:t>
            </a:r>
          </a:p>
        </p:txBody>
      </p:sp>
      <p:graphicFrame>
        <p:nvGraphicFramePr>
          <p:cNvPr id="5" name="Table Placeholder 4">
            <a:extLst>
              <a:ext uri="{FF2B5EF4-FFF2-40B4-BE49-F238E27FC236}">
                <a16:creationId xmlns:a16="http://schemas.microsoft.com/office/drawing/2014/main" id="{7538A310-A93B-43A7-B1E5-5A77D8F5617A}"/>
              </a:ext>
            </a:extLst>
          </p:cNvPr>
          <p:cNvGraphicFramePr>
            <a:graphicFrameLocks noGrp="1"/>
          </p:cNvGraphicFramePr>
          <p:nvPr>
            <p:ph type="tbl" sz="quarter" idx="13"/>
            <p:extLst>
              <p:ext uri="{D42A27DB-BD31-4B8C-83A1-F6EECF244321}">
                <p14:modId xmlns:p14="http://schemas.microsoft.com/office/powerpoint/2010/main" val="2044265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36244101"/>
                    </a:ext>
                  </a:extLst>
                </a:gridCol>
                <a:gridCol w="493776">
                  <a:extLst>
                    <a:ext uri="{9D8B030D-6E8A-4147-A177-3AD203B41FA5}">
                      <a16:colId xmlns:a16="http://schemas.microsoft.com/office/drawing/2014/main" val="683294917"/>
                    </a:ext>
                  </a:extLst>
                </a:gridCol>
                <a:gridCol w="493776">
                  <a:extLst>
                    <a:ext uri="{9D8B030D-6E8A-4147-A177-3AD203B41FA5}">
                      <a16:colId xmlns:a16="http://schemas.microsoft.com/office/drawing/2014/main" val="3766241564"/>
                    </a:ext>
                  </a:extLst>
                </a:gridCol>
                <a:gridCol w="493776">
                  <a:extLst>
                    <a:ext uri="{9D8B030D-6E8A-4147-A177-3AD203B41FA5}">
                      <a16:colId xmlns:a16="http://schemas.microsoft.com/office/drawing/2014/main" val="2513651810"/>
                    </a:ext>
                  </a:extLst>
                </a:gridCol>
                <a:gridCol w="493776">
                  <a:extLst>
                    <a:ext uri="{9D8B030D-6E8A-4147-A177-3AD203B41FA5}">
                      <a16:colId xmlns:a16="http://schemas.microsoft.com/office/drawing/2014/main" val="266748793"/>
                    </a:ext>
                  </a:extLst>
                </a:gridCol>
                <a:gridCol w="493776">
                  <a:extLst>
                    <a:ext uri="{9D8B030D-6E8A-4147-A177-3AD203B41FA5}">
                      <a16:colId xmlns:a16="http://schemas.microsoft.com/office/drawing/2014/main" val="376571998"/>
                    </a:ext>
                  </a:extLst>
                </a:gridCol>
                <a:gridCol w="493776">
                  <a:extLst>
                    <a:ext uri="{9D8B030D-6E8A-4147-A177-3AD203B41FA5}">
                      <a16:colId xmlns:a16="http://schemas.microsoft.com/office/drawing/2014/main" val="3269335297"/>
                    </a:ext>
                  </a:extLst>
                </a:gridCol>
                <a:gridCol w="493776">
                  <a:extLst>
                    <a:ext uri="{9D8B030D-6E8A-4147-A177-3AD203B41FA5}">
                      <a16:colId xmlns:a16="http://schemas.microsoft.com/office/drawing/2014/main" val="619793271"/>
                    </a:ext>
                  </a:extLst>
                </a:gridCol>
                <a:gridCol w="493776">
                  <a:extLst>
                    <a:ext uri="{9D8B030D-6E8A-4147-A177-3AD203B41FA5}">
                      <a16:colId xmlns:a16="http://schemas.microsoft.com/office/drawing/2014/main" val="944492119"/>
                    </a:ext>
                  </a:extLst>
                </a:gridCol>
                <a:gridCol w="493776">
                  <a:extLst>
                    <a:ext uri="{9D8B030D-6E8A-4147-A177-3AD203B41FA5}">
                      <a16:colId xmlns:a16="http://schemas.microsoft.com/office/drawing/2014/main" val="1779864991"/>
                    </a:ext>
                  </a:extLst>
                </a:gridCol>
                <a:gridCol w="493776">
                  <a:extLst>
                    <a:ext uri="{9D8B030D-6E8A-4147-A177-3AD203B41FA5}">
                      <a16:colId xmlns:a16="http://schemas.microsoft.com/office/drawing/2014/main" val="3251552374"/>
                    </a:ext>
                  </a:extLst>
                </a:gridCol>
                <a:gridCol w="493776">
                  <a:extLst>
                    <a:ext uri="{9D8B030D-6E8A-4147-A177-3AD203B41FA5}">
                      <a16:colId xmlns:a16="http://schemas.microsoft.com/office/drawing/2014/main" val="368345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9851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- 2021-11-24 17:00:01</a:t>
                      </a:r>
                      <a:r>
                        <a:rPr kumimoji="0" lang="es-ES" sz="1000" b="0" i="0" u="none" strike="noStrike" kern="1200" cap="none" spc="0" normalizeH="0" baseline="0" noProof="0">
                          <a:ln>
                            <a:noFill/>
                          </a:ln>
                          <a:solidFill>
                            <a:prstClr val="black"/>
                          </a:solidFill>
                          <a:effectLst/>
                          <a:uLnTx/>
                          <a:uFillTx/>
                          <a:latin typeface="+mn-lt"/>
                          <a:ea typeface="+mn-ea"/>
                          <a:cs typeface="+mn-cs"/>
                        </a:rPr>
                        <a:t>
 ¡Llegó la moto urbana con más flow!
Te presentamos la nueva Energy 110. La moto que ya conocés, con un diseño único: nuevos colores, nuevas gráficas, nuevos materiales, nuevas texturas.
Subite a una ENERGY y disfrutá la ciudad sin límites.
#YaSabésADóndeIr
Tenela en 48 cuotas con Plan Mi Moto.
Consultá precios y planes de financiación en el link de la bio.
#Corven #Motos #Energy110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96993901"/>
                  </a:ext>
                </a:extLst>
              </a:tr>
            </a:tbl>
          </a:graphicData>
        </a:graphic>
      </p:graphicFrame>
      <p:sp>
        <p:nvSpPr>
          <p:cNvPr id="4" name="Text Placeholder 3">
            <a:extLst>
              <a:ext uri="{FF2B5EF4-FFF2-40B4-BE49-F238E27FC236}">
                <a16:creationId xmlns:a16="http://schemas.microsoft.com/office/drawing/2014/main" id="{B7544FB4-363F-4C1A-B39C-BC787FD686D7}"/>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8965703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71B12-D320-4090-B738-A286F1764F06}"/>
              </a:ext>
            </a:extLst>
          </p:cNvPr>
          <p:cNvSpPr>
            <a:spLocks noGrp="1"/>
          </p:cNvSpPr>
          <p:nvPr>
            <p:ph type="title"/>
          </p:nvPr>
        </p:nvSpPr>
        <p:spPr/>
        <p:txBody>
          <a:bodyPr/>
          <a:lstStyle/>
          <a:p>
            <a:r>
              <a:rPr lang="en-US"/>
              <a:t>Facebook Post Table + Reactions | Motomel - 21 of 22</a:t>
            </a:r>
          </a:p>
        </p:txBody>
      </p:sp>
      <p:graphicFrame>
        <p:nvGraphicFramePr>
          <p:cNvPr id="5" name="Table Placeholder 4">
            <a:extLst>
              <a:ext uri="{FF2B5EF4-FFF2-40B4-BE49-F238E27FC236}">
                <a16:creationId xmlns:a16="http://schemas.microsoft.com/office/drawing/2014/main" id="{F97B37D3-240B-4A6C-8299-DA5A9F0281E1}"/>
              </a:ext>
            </a:extLst>
          </p:cNvPr>
          <p:cNvGraphicFramePr>
            <a:graphicFrameLocks noGrp="1"/>
          </p:cNvGraphicFramePr>
          <p:nvPr>
            <p:ph type="tbl" sz="quarter" idx="13"/>
            <p:extLst>
              <p:ext uri="{D42A27DB-BD31-4B8C-83A1-F6EECF244321}">
                <p14:modId xmlns:p14="http://schemas.microsoft.com/office/powerpoint/2010/main" val="832746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7794276"/>
                    </a:ext>
                  </a:extLst>
                </a:gridCol>
                <a:gridCol w="493776">
                  <a:extLst>
                    <a:ext uri="{9D8B030D-6E8A-4147-A177-3AD203B41FA5}">
                      <a16:colId xmlns:a16="http://schemas.microsoft.com/office/drawing/2014/main" val="1590152708"/>
                    </a:ext>
                  </a:extLst>
                </a:gridCol>
                <a:gridCol w="493776">
                  <a:extLst>
                    <a:ext uri="{9D8B030D-6E8A-4147-A177-3AD203B41FA5}">
                      <a16:colId xmlns:a16="http://schemas.microsoft.com/office/drawing/2014/main" val="2227050501"/>
                    </a:ext>
                  </a:extLst>
                </a:gridCol>
                <a:gridCol w="493776">
                  <a:extLst>
                    <a:ext uri="{9D8B030D-6E8A-4147-A177-3AD203B41FA5}">
                      <a16:colId xmlns:a16="http://schemas.microsoft.com/office/drawing/2014/main" val="3068256225"/>
                    </a:ext>
                  </a:extLst>
                </a:gridCol>
                <a:gridCol w="493776">
                  <a:extLst>
                    <a:ext uri="{9D8B030D-6E8A-4147-A177-3AD203B41FA5}">
                      <a16:colId xmlns:a16="http://schemas.microsoft.com/office/drawing/2014/main" val="1067790259"/>
                    </a:ext>
                  </a:extLst>
                </a:gridCol>
                <a:gridCol w="493776">
                  <a:extLst>
                    <a:ext uri="{9D8B030D-6E8A-4147-A177-3AD203B41FA5}">
                      <a16:colId xmlns:a16="http://schemas.microsoft.com/office/drawing/2014/main" val="678344461"/>
                    </a:ext>
                  </a:extLst>
                </a:gridCol>
                <a:gridCol w="493776">
                  <a:extLst>
                    <a:ext uri="{9D8B030D-6E8A-4147-A177-3AD203B41FA5}">
                      <a16:colId xmlns:a16="http://schemas.microsoft.com/office/drawing/2014/main" val="93938970"/>
                    </a:ext>
                  </a:extLst>
                </a:gridCol>
                <a:gridCol w="493776">
                  <a:extLst>
                    <a:ext uri="{9D8B030D-6E8A-4147-A177-3AD203B41FA5}">
                      <a16:colId xmlns:a16="http://schemas.microsoft.com/office/drawing/2014/main" val="481952622"/>
                    </a:ext>
                  </a:extLst>
                </a:gridCol>
                <a:gridCol w="493776">
                  <a:extLst>
                    <a:ext uri="{9D8B030D-6E8A-4147-A177-3AD203B41FA5}">
                      <a16:colId xmlns:a16="http://schemas.microsoft.com/office/drawing/2014/main" val="3293482828"/>
                    </a:ext>
                  </a:extLst>
                </a:gridCol>
                <a:gridCol w="493776">
                  <a:extLst>
                    <a:ext uri="{9D8B030D-6E8A-4147-A177-3AD203B41FA5}">
                      <a16:colId xmlns:a16="http://schemas.microsoft.com/office/drawing/2014/main" val="1785739465"/>
                    </a:ext>
                  </a:extLst>
                </a:gridCol>
                <a:gridCol w="493776">
                  <a:extLst>
                    <a:ext uri="{9D8B030D-6E8A-4147-A177-3AD203B41FA5}">
                      <a16:colId xmlns:a16="http://schemas.microsoft.com/office/drawing/2014/main" val="1856887152"/>
                    </a:ext>
                  </a:extLst>
                </a:gridCol>
                <a:gridCol w="493776">
                  <a:extLst>
                    <a:ext uri="{9D8B030D-6E8A-4147-A177-3AD203B41FA5}">
                      <a16:colId xmlns:a16="http://schemas.microsoft.com/office/drawing/2014/main" val="2310700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4999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- 2021-11-20 13:00:01</a:t>
                      </a:r>
                      <a:r>
                        <a:rPr kumimoji="0" lang="es-ES" sz="1000" b="0" i="0" u="none" strike="noStrike" kern="1200" cap="none" spc="0" normalizeH="0" baseline="0" noProof="0">
                          <a:ln>
                            <a:noFill/>
                          </a:ln>
                          <a:solidFill>
                            <a:prstClr val="black"/>
                          </a:solidFill>
                          <a:effectLst/>
                          <a:uLnTx/>
                          <a:uFillTx/>
                          <a:latin typeface="+mn-lt"/>
                          <a:ea typeface="+mn-ea"/>
                          <a:cs typeface="+mn-cs"/>
                        </a:rPr>
                        <a:t>
 La Corven Expert DOT 150 va con vos. Con su porta casco trasero, neumático delantero de 12’’ y amplio espacio de guardado bajo asiento.
Destacate con estilo en la ciudad.
#yasabésadóndeir 
Consultá precios y planes de financiación en el link de la bio.
#Corven #Motos #Expert150DOT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82645510"/>
                  </a:ext>
                </a:extLst>
              </a:tr>
            </a:tbl>
          </a:graphicData>
        </a:graphic>
      </p:graphicFrame>
      <p:sp>
        <p:nvSpPr>
          <p:cNvPr id="4" name="Text Placeholder 3">
            <a:extLst>
              <a:ext uri="{FF2B5EF4-FFF2-40B4-BE49-F238E27FC236}">
                <a16:creationId xmlns:a16="http://schemas.microsoft.com/office/drawing/2014/main" id="{71B37155-1771-4C6A-9C29-8E2ECBEB0C56}"/>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1212362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45EA7-1D0E-42AF-8AAA-EBD943D484DC}"/>
              </a:ext>
            </a:extLst>
          </p:cNvPr>
          <p:cNvSpPr>
            <a:spLocks noGrp="1"/>
          </p:cNvSpPr>
          <p:nvPr>
            <p:ph type="title"/>
          </p:nvPr>
        </p:nvSpPr>
        <p:spPr/>
        <p:txBody>
          <a:bodyPr/>
          <a:lstStyle/>
          <a:p>
            <a:r>
              <a:rPr lang="en-US"/>
              <a:t>Facebook Post Table + Reactions | Motomel - 22 of 22</a:t>
            </a:r>
          </a:p>
        </p:txBody>
      </p:sp>
      <p:graphicFrame>
        <p:nvGraphicFramePr>
          <p:cNvPr id="5" name="Table Placeholder 4">
            <a:extLst>
              <a:ext uri="{FF2B5EF4-FFF2-40B4-BE49-F238E27FC236}">
                <a16:creationId xmlns:a16="http://schemas.microsoft.com/office/drawing/2014/main" id="{84B4B639-0CF0-4131-A024-69C85A62FBB4}"/>
              </a:ext>
            </a:extLst>
          </p:cNvPr>
          <p:cNvGraphicFramePr>
            <a:graphicFrameLocks noGrp="1"/>
          </p:cNvGraphicFramePr>
          <p:nvPr>
            <p:ph type="tbl" sz="quarter" idx="13"/>
            <p:extLst>
              <p:ext uri="{D42A27DB-BD31-4B8C-83A1-F6EECF244321}">
                <p14:modId xmlns:p14="http://schemas.microsoft.com/office/powerpoint/2010/main" val="1317794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93083016"/>
                    </a:ext>
                  </a:extLst>
                </a:gridCol>
                <a:gridCol w="493776">
                  <a:extLst>
                    <a:ext uri="{9D8B030D-6E8A-4147-A177-3AD203B41FA5}">
                      <a16:colId xmlns:a16="http://schemas.microsoft.com/office/drawing/2014/main" val="2991260211"/>
                    </a:ext>
                  </a:extLst>
                </a:gridCol>
                <a:gridCol w="493776">
                  <a:extLst>
                    <a:ext uri="{9D8B030D-6E8A-4147-A177-3AD203B41FA5}">
                      <a16:colId xmlns:a16="http://schemas.microsoft.com/office/drawing/2014/main" val="3094427812"/>
                    </a:ext>
                  </a:extLst>
                </a:gridCol>
                <a:gridCol w="493776">
                  <a:extLst>
                    <a:ext uri="{9D8B030D-6E8A-4147-A177-3AD203B41FA5}">
                      <a16:colId xmlns:a16="http://schemas.microsoft.com/office/drawing/2014/main" val="3656303039"/>
                    </a:ext>
                  </a:extLst>
                </a:gridCol>
                <a:gridCol w="493776">
                  <a:extLst>
                    <a:ext uri="{9D8B030D-6E8A-4147-A177-3AD203B41FA5}">
                      <a16:colId xmlns:a16="http://schemas.microsoft.com/office/drawing/2014/main" val="2727726290"/>
                    </a:ext>
                  </a:extLst>
                </a:gridCol>
                <a:gridCol w="493776">
                  <a:extLst>
                    <a:ext uri="{9D8B030D-6E8A-4147-A177-3AD203B41FA5}">
                      <a16:colId xmlns:a16="http://schemas.microsoft.com/office/drawing/2014/main" val="1377226933"/>
                    </a:ext>
                  </a:extLst>
                </a:gridCol>
                <a:gridCol w="493776">
                  <a:extLst>
                    <a:ext uri="{9D8B030D-6E8A-4147-A177-3AD203B41FA5}">
                      <a16:colId xmlns:a16="http://schemas.microsoft.com/office/drawing/2014/main" val="190967839"/>
                    </a:ext>
                  </a:extLst>
                </a:gridCol>
                <a:gridCol w="493776">
                  <a:extLst>
                    <a:ext uri="{9D8B030D-6E8A-4147-A177-3AD203B41FA5}">
                      <a16:colId xmlns:a16="http://schemas.microsoft.com/office/drawing/2014/main" val="4094361112"/>
                    </a:ext>
                  </a:extLst>
                </a:gridCol>
                <a:gridCol w="493776">
                  <a:extLst>
                    <a:ext uri="{9D8B030D-6E8A-4147-A177-3AD203B41FA5}">
                      <a16:colId xmlns:a16="http://schemas.microsoft.com/office/drawing/2014/main" val="2381007294"/>
                    </a:ext>
                  </a:extLst>
                </a:gridCol>
                <a:gridCol w="493776">
                  <a:extLst>
                    <a:ext uri="{9D8B030D-6E8A-4147-A177-3AD203B41FA5}">
                      <a16:colId xmlns:a16="http://schemas.microsoft.com/office/drawing/2014/main" val="2135004789"/>
                    </a:ext>
                  </a:extLst>
                </a:gridCol>
                <a:gridCol w="493776">
                  <a:extLst>
                    <a:ext uri="{9D8B030D-6E8A-4147-A177-3AD203B41FA5}">
                      <a16:colId xmlns:a16="http://schemas.microsoft.com/office/drawing/2014/main" val="1729824289"/>
                    </a:ext>
                  </a:extLst>
                </a:gridCol>
                <a:gridCol w="493776">
                  <a:extLst>
                    <a:ext uri="{9D8B030D-6E8A-4147-A177-3AD203B41FA5}">
                      <a16:colId xmlns:a16="http://schemas.microsoft.com/office/drawing/2014/main" val="3768496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5686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- 2021-12-10 18:00:01</a:t>
                      </a:r>
                      <a:r>
                        <a:rPr kumimoji="0" lang="es-ES" sz="1000" b="0" i="0" u="none" strike="noStrike" kern="1200" cap="none" spc="0" normalizeH="0" baseline="0" noProof="0">
                          <a:ln>
                            <a:noFill/>
                          </a:ln>
                          <a:solidFill>
                            <a:prstClr val="black"/>
                          </a:solidFill>
                          <a:effectLst/>
                          <a:uLnTx/>
                          <a:uFillTx/>
                          <a:latin typeface="+mn-lt"/>
                          <a:ea typeface="+mn-ea"/>
                          <a:cs typeface="+mn-cs"/>
                        </a:rPr>
                        <a:t>
 Llega a más lejos con tu nueva moto favorita. 
Este diciembre #Zanellizate. 
Te la podes llevar en: 
👉🏼Cuotas fijas con Ahora 12
👉🏼Cuotas fijas con Ahora 18
Vos elegís el camino, nosotros te llevamos.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4925936"/>
                  </a:ext>
                </a:extLst>
              </a:tr>
            </a:tbl>
          </a:graphicData>
        </a:graphic>
      </p:graphicFrame>
      <p:sp>
        <p:nvSpPr>
          <p:cNvPr id="4" name="Text Placeholder 3">
            <a:extLst>
              <a:ext uri="{FF2B5EF4-FFF2-40B4-BE49-F238E27FC236}">
                <a16:creationId xmlns:a16="http://schemas.microsoft.com/office/drawing/2014/main" id="{653B0F20-DF5E-4B50-9F2C-95A1888BDF65}"/>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4803966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BC422-EEFE-4ED2-96E5-3B6F9C4DE8B2}"/>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3E07CFDD-9FA8-41DD-9426-237777434CCB}"/>
              </a:ext>
            </a:extLst>
          </p:cNvPr>
          <p:cNvGraphicFramePr>
            <a:graphicFrameLocks noGrp="1"/>
          </p:cNvGraphicFramePr>
          <p:nvPr>
            <p:ph type="chart" sz="quarter" idx="13"/>
            <p:extLst>
              <p:ext uri="{D42A27DB-BD31-4B8C-83A1-F6EECF244321}">
                <p14:modId xmlns:p14="http://schemas.microsoft.com/office/powerpoint/2010/main" val="2020128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CAD482-1FEA-4E7C-9252-7C49E36FE0DC}"/>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0E70012B-727E-4355-B791-DDB235D78C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49135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DD52-2C89-4183-A49D-42C8C32C9E81}"/>
              </a:ext>
            </a:extLst>
          </p:cNvPr>
          <p:cNvSpPr>
            <a:spLocks noGrp="1"/>
          </p:cNvSpPr>
          <p:nvPr>
            <p:ph type="title"/>
          </p:nvPr>
        </p:nvSpPr>
        <p:spPr/>
        <p:txBody>
          <a:bodyPr/>
          <a:lstStyle/>
          <a:p>
            <a:r>
              <a:rPr lang="en-US"/>
              <a:t>Facebook User Posts Table | Motomel</a:t>
            </a:r>
          </a:p>
        </p:txBody>
      </p:sp>
      <p:graphicFrame>
        <p:nvGraphicFramePr>
          <p:cNvPr id="5" name="Table Placeholder 4">
            <a:extLst>
              <a:ext uri="{FF2B5EF4-FFF2-40B4-BE49-F238E27FC236}">
                <a16:creationId xmlns:a16="http://schemas.microsoft.com/office/drawing/2014/main" id="{4194024F-CE5A-4C8F-86CD-1641631DB7E8}"/>
              </a:ext>
            </a:extLst>
          </p:cNvPr>
          <p:cNvGraphicFramePr>
            <a:graphicFrameLocks noGrp="1"/>
          </p:cNvGraphicFramePr>
          <p:nvPr>
            <p:ph type="tbl" sz="quarter" idx="13"/>
            <p:extLst>
              <p:ext uri="{D42A27DB-BD31-4B8C-83A1-F6EECF244321}">
                <p14:modId xmlns:p14="http://schemas.microsoft.com/office/powerpoint/2010/main" val="534835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884237945"/>
                    </a:ext>
                  </a:extLst>
                </a:gridCol>
                <a:gridCol w="1152144">
                  <a:extLst>
                    <a:ext uri="{9D8B030D-6E8A-4147-A177-3AD203B41FA5}">
                      <a16:colId xmlns:a16="http://schemas.microsoft.com/office/drawing/2014/main" val="302629193"/>
                    </a:ext>
                  </a:extLst>
                </a:gridCol>
                <a:gridCol w="1152144">
                  <a:extLst>
                    <a:ext uri="{9D8B030D-6E8A-4147-A177-3AD203B41FA5}">
                      <a16:colId xmlns:a16="http://schemas.microsoft.com/office/drawing/2014/main" val="4145974541"/>
                    </a:ext>
                  </a:extLst>
                </a:gridCol>
                <a:gridCol w="1152144">
                  <a:extLst>
                    <a:ext uri="{9D8B030D-6E8A-4147-A177-3AD203B41FA5}">
                      <a16:colId xmlns:a16="http://schemas.microsoft.com/office/drawing/2014/main" val="440261818"/>
                    </a:ext>
                  </a:extLst>
                </a:gridCol>
                <a:gridCol w="1152144">
                  <a:extLst>
                    <a:ext uri="{9D8B030D-6E8A-4147-A177-3AD203B41FA5}">
                      <a16:colId xmlns:a16="http://schemas.microsoft.com/office/drawing/2014/main" val="2697141971"/>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266199285"/>
                  </a:ext>
                </a:extLst>
              </a:tr>
              <a:tr h="370840">
                <a:tc>
                  <a:txBody>
                    <a:bodyPr/>
                    <a:lstStyle/>
                    <a:p>
                      <a:r>
                        <a:rPr lang="es-ES" sz="1000" b="1"/>
                        <a:t>Corven Motos - 2021-12-07 14:02:06</a:t>
                      </a:r>
                      <a:r>
                        <a:rPr lang="es-ES" sz="1000"/>
                        <a:t>
 Llega un nuevo feriado, ¿pensaste a dónde ir para disfrutar la libertad de en tus dos ruedas? 🗓🏍
Foto by Corven Motos 
#SalonMotoAR</a:t>
                      </a:r>
                      <a:endParaRPr lang="en-US" sz="1000"/>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3814124083"/>
                  </a:ext>
                </a:extLst>
              </a:tr>
              <a:tr h="370840">
                <a:tc>
                  <a:txBody>
                    <a:bodyPr/>
                    <a:lstStyle/>
                    <a:p>
                      <a:r>
                        <a:rPr lang="es-ES" sz="1000" b="1"/>
                        <a:t>Corven Motos - 2021-11-24 19:09:15</a:t>
                      </a:r>
                      <a:r>
                        <a:rPr lang="es-ES" sz="1000"/>
                        <a:t>
 Hola. Busco el siguiente repuesto: JZ541005 Nozzle Oil Jet. Desde Julio del corriente año que estoy en la búsqueda. Agradecería alguna información. Desde ya muchas gracias.</a:t>
                      </a:r>
                      <a:endParaRPr lang="en-US" sz="1000"/>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117910470"/>
                  </a:ext>
                </a:extLst>
              </a:tr>
              <a:tr h="370840">
                <a:tc>
                  <a:txBody>
                    <a:bodyPr/>
                    <a:lstStyle/>
                    <a:p>
                      <a:r>
                        <a:rPr lang="es-ES" sz="1000" b="1"/>
                        <a:t>Corven Motos - 2021-11-25 13:31:08</a:t>
                      </a:r>
                      <a:r>
                        <a:rPr lang="es-ES" sz="1000"/>
                        <a:t>
 Unos ladrones, estoy en tierra del fuego, no tienen consecionaria, le tuve que hacer el service particular... No me reconocen la garantía... Siendo que no tienen consecionaria acá para hacer los service... Los voy a escrachar en todos lados por ladrones.!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720077400"/>
                  </a:ext>
                </a:extLst>
              </a:tr>
            </a:tbl>
          </a:graphicData>
        </a:graphic>
      </p:graphicFrame>
      <p:sp>
        <p:nvSpPr>
          <p:cNvPr id="4" name="Text Placeholder 3">
            <a:extLst>
              <a:ext uri="{FF2B5EF4-FFF2-40B4-BE49-F238E27FC236}">
                <a16:creationId xmlns:a16="http://schemas.microsoft.com/office/drawing/2014/main" id="{6A183AB9-832B-437B-928F-C74D94BE73B8}"/>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3007913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1400</Words>
  <Application>Microsoft Office PowerPoint</Application>
  <PresentationFormat>On-screen Show (4:3)</PresentationFormat>
  <Paragraphs>792</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NUEVO - La emilia usar</vt:lpstr>
      <vt:lpstr>Facebook Key Metrics Table | Motomel</vt:lpstr>
      <vt:lpstr>Facebook Key Metrics Radar | Motomel</vt:lpstr>
      <vt:lpstr>Facebook Fans Change Per Weekday | Motomel</vt:lpstr>
      <vt:lpstr>Facebook Page Likes Total | Motomel</vt:lpstr>
      <vt:lpstr>Facebook Own Posts | Motomel</vt:lpstr>
      <vt:lpstr>Facebook Fans Change | Motomel</vt:lpstr>
      <vt:lpstr>Facebook Own Posts By Weekday | Motomel</vt:lpstr>
      <vt:lpstr>Facebook Fans Change Rate | Motomel</vt:lpstr>
      <vt:lpstr>Facebook Interactions Distribution | Motomel</vt:lpstr>
      <vt:lpstr>Facebook Own Posts By Hour | Motomel</vt:lpstr>
      <vt:lpstr>Facebook Interaction Rate By Weekday | Motomel</vt:lpstr>
      <vt:lpstr>Facebook Interaction Rate By Post Type | Motomel</vt:lpstr>
      <vt:lpstr>Facebook Post Type Distribution Per Profile | Motomel</vt:lpstr>
      <vt:lpstr>Facebook Interaction Rate | Motomel</vt:lpstr>
      <vt:lpstr>Facebook Interaction Rate By Hour | Motomel</vt:lpstr>
      <vt:lpstr>Facebook Hashtag Detection | Motomel</vt:lpstr>
      <vt:lpstr>Facebook Post Table + Reactions | Motomel - 1 of 22</vt:lpstr>
      <vt:lpstr>Facebook Post Table + Reactions | Motomel - 2 of 22</vt:lpstr>
      <vt:lpstr>Facebook Post Table + Reactions | Motomel - 3 of 22</vt:lpstr>
      <vt:lpstr>Facebook Post Table + Reactions | Motomel - 4 of 22</vt:lpstr>
      <vt:lpstr>Facebook Post Table + Reactions | Motomel - 5 of 22</vt:lpstr>
      <vt:lpstr>Facebook Post Table + Reactions | Motomel - 6 of 22</vt:lpstr>
      <vt:lpstr>Facebook Post Table + Reactions | Motomel - 7 of 22</vt:lpstr>
      <vt:lpstr>Facebook Post Table + Reactions | Motomel - 8 of 22</vt:lpstr>
      <vt:lpstr>Facebook Post Table + Reactions | Motomel - 9 of 22</vt:lpstr>
      <vt:lpstr>Facebook Post Table + Reactions | Motomel - 10 of 22</vt:lpstr>
      <vt:lpstr>Facebook Post Table + Reactions | Motomel - 11 of 22</vt:lpstr>
      <vt:lpstr>Facebook Post Table + Reactions | Motomel - 12 of 22</vt:lpstr>
      <vt:lpstr>Facebook Post Table + Reactions | Motomel - 13 of 22</vt:lpstr>
      <vt:lpstr>Facebook Post Table + Reactions | Motomel - 14 of 22</vt:lpstr>
      <vt:lpstr>Facebook Post Table + Reactions | Motomel - 15 of 22</vt:lpstr>
      <vt:lpstr>Facebook Post Table + Reactions | Motomel - 16 of 22</vt:lpstr>
      <vt:lpstr>Facebook Post Table + Reactions | Motomel - 17 of 22</vt:lpstr>
      <vt:lpstr>Facebook Post Table + Reactions | Motomel - 18 of 22</vt:lpstr>
      <vt:lpstr>Facebook Post Table + Reactions | Motomel - 19 of 22</vt:lpstr>
      <vt:lpstr>Facebook Post Table + Reactions | Motomel - 20 of 22</vt:lpstr>
      <vt:lpstr>Facebook Post Table + Reactions | Motomel - 21 of 22</vt:lpstr>
      <vt:lpstr>Facebook Post Table + Reactions | Motomel - 22 of 22</vt:lpstr>
      <vt:lpstr>Facebook User Posts | Motomel</vt:lpstr>
      <vt:lpstr>Facebook User Posts Table | Motomel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2021-12-14T22:15:03Z</dcterms:created>
  <dcterms:modified xsi:type="dcterms:W3CDTF">2021-12-14T22:16:12Z</dcterms:modified>
</cp:coreProperties>
</file>