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95.240700000000004</c:v>
                </c:pt>
                <c:pt idx="1">
                  <c:v>38.461500000000001</c:v>
                </c:pt>
                <c:pt idx="2">
                  <c:v>100</c:v>
                </c:pt>
                <c:pt idx="3">
                  <c:v>0</c:v>
                </c:pt>
                <c:pt idx="4">
                  <c:v>52.173900000000003</c:v>
                </c:pt>
                <c:pt idx="5">
                  <c:v>77.255899999999997</c:v>
                </c:pt>
                <c:pt idx="6">
                  <c:v>100</c:v>
                </c:pt>
                <c:pt idx="7">
                  <c:v>60.9786</c:v>
                </c:pt>
              </c:numCache>
            </c:numRef>
          </c:val>
          <c:extLst>
            <c:ext xmlns:c16="http://schemas.microsoft.com/office/drawing/2014/chart" uri="{C3380CC4-5D6E-409C-BE32-E72D297353CC}">
              <c16:uniqueId val="{00000000-0A83-48D2-97C9-F2A141A14959}"/>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13.466799999999999</c:v>
                </c:pt>
                <c:pt idx="1">
                  <c:v>0</c:v>
                </c:pt>
                <c:pt idx="2">
                  <c:v>0</c:v>
                </c:pt>
                <c:pt idx="3">
                  <c:v>0</c:v>
                </c:pt>
                <c:pt idx="4">
                  <c:v>0</c:v>
                </c:pt>
                <c:pt idx="5">
                  <c:v>0</c:v>
                </c:pt>
                <c:pt idx="6">
                  <c:v>0</c:v>
                </c:pt>
                <c:pt idx="7">
                  <c:v>100</c:v>
                </c:pt>
              </c:numCache>
            </c:numRef>
          </c:val>
          <c:extLst>
            <c:ext xmlns:c16="http://schemas.microsoft.com/office/drawing/2014/chart" uri="{C3380CC4-5D6E-409C-BE32-E72D297353CC}">
              <c16:uniqueId val="{00000001-0A83-48D2-97C9-F2A141A14959}"/>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41.230600000000003</c:v>
                </c:pt>
                <c:pt idx="1">
                  <c:v>30.769200000000001</c:v>
                </c:pt>
                <c:pt idx="2">
                  <c:v>57.142899999999997</c:v>
                </c:pt>
                <c:pt idx="3">
                  <c:v>66.666700000000006</c:v>
                </c:pt>
                <c:pt idx="4">
                  <c:v>43.478299999999997</c:v>
                </c:pt>
                <c:pt idx="5">
                  <c:v>5.3106999999999998</c:v>
                </c:pt>
                <c:pt idx="6">
                  <c:v>13.883599999999999</c:v>
                </c:pt>
                <c:pt idx="7">
                  <c:v>30.951499999999999</c:v>
                </c:pt>
              </c:numCache>
            </c:numRef>
          </c:val>
          <c:extLst>
            <c:ext xmlns:c16="http://schemas.microsoft.com/office/drawing/2014/chart" uri="{C3380CC4-5D6E-409C-BE32-E72D297353CC}">
              <c16:uniqueId val="{00000002-0A83-48D2-97C9-F2A141A14959}"/>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8.0929000000000002</c:v>
                </c:pt>
                <c:pt idx="1">
                  <c:v>0</c:v>
                </c:pt>
                <c:pt idx="2">
                  <c:v>0</c:v>
                </c:pt>
                <c:pt idx="3">
                  <c:v>0</c:v>
                </c:pt>
                <c:pt idx="4">
                  <c:v>0</c:v>
                </c:pt>
                <c:pt idx="5">
                  <c:v>0</c:v>
                </c:pt>
                <c:pt idx="6">
                  <c:v>0</c:v>
                </c:pt>
                <c:pt idx="7">
                  <c:v>83.735600000000005</c:v>
                </c:pt>
              </c:numCache>
            </c:numRef>
          </c:val>
          <c:extLst>
            <c:ext xmlns:c16="http://schemas.microsoft.com/office/drawing/2014/chart" uri="{C3380CC4-5D6E-409C-BE32-E72D297353CC}">
              <c16:uniqueId val="{00000003-0A83-48D2-97C9-F2A141A14959}"/>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40.342799999999997</c:v>
                </c:pt>
                <c:pt idx="1">
                  <c:v>0</c:v>
                </c:pt>
                <c:pt idx="2">
                  <c:v>0</c:v>
                </c:pt>
                <c:pt idx="3">
                  <c:v>0</c:v>
                </c:pt>
                <c:pt idx="4">
                  <c:v>0</c:v>
                </c:pt>
                <c:pt idx="5">
                  <c:v>0</c:v>
                </c:pt>
                <c:pt idx="6">
                  <c:v>0</c:v>
                </c:pt>
                <c:pt idx="7">
                  <c:v>-8.8049999999999997</c:v>
                </c:pt>
              </c:numCache>
            </c:numRef>
          </c:val>
          <c:extLst>
            <c:ext xmlns:c16="http://schemas.microsoft.com/office/drawing/2014/chart" uri="{C3380CC4-5D6E-409C-BE32-E72D297353CC}">
              <c16:uniqueId val="{00000004-0A83-48D2-97C9-F2A141A14959}"/>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34.134399999999999</c:v>
                </c:pt>
                <c:pt idx="1">
                  <c:v>76.923100000000005</c:v>
                </c:pt>
                <c:pt idx="2">
                  <c:v>42.857100000000003</c:v>
                </c:pt>
                <c:pt idx="3">
                  <c:v>33.333300000000001</c:v>
                </c:pt>
                <c:pt idx="4">
                  <c:v>60.869599999999998</c:v>
                </c:pt>
                <c:pt idx="5">
                  <c:v>26.7958</c:v>
                </c:pt>
                <c:pt idx="6">
                  <c:v>75.179199999999994</c:v>
                </c:pt>
                <c:pt idx="7">
                  <c:v>45.528199999999998</c:v>
                </c:pt>
              </c:numCache>
            </c:numRef>
          </c:val>
          <c:extLst>
            <c:ext xmlns:c16="http://schemas.microsoft.com/office/drawing/2014/chart" uri="{C3380CC4-5D6E-409C-BE32-E72D297353CC}">
              <c16:uniqueId val="{00000005-0A83-48D2-97C9-F2A141A14959}"/>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100</c:v>
                </c:pt>
                <c:pt idx="1">
                  <c:v>61.538499999999999</c:v>
                </c:pt>
                <c:pt idx="2">
                  <c:v>71.428600000000003</c:v>
                </c:pt>
                <c:pt idx="3">
                  <c:v>33.333300000000001</c:v>
                </c:pt>
                <c:pt idx="4">
                  <c:v>60.869599999999998</c:v>
                </c:pt>
                <c:pt idx="5">
                  <c:v>96.916899999999998</c:v>
                </c:pt>
                <c:pt idx="6">
                  <c:v>79.458600000000004</c:v>
                </c:pt>
                <c:pt idx="7">
                  <c:v>21.724</c:v>
                </c:pt>
              </c:numCache>
            </c:numRef>
          </c:val>
          <c:extLst>
            <c:ext xmlns:c16="http://schemas.microsoft.com/office/drawing/2014/chart" uri="{C3380CC4-5D6E-409C-BE32-E72D297353CC}">
              <c16:uniqueId val="{00000006-0A83-48D2-97C9-F2A141A14959}"/>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74.406700000000001</c:v>
                </c:pt>
                <c:pt idx="1">
                  <c:v>100</c:v>
                </c:pt>
                <c:pt idx="2">
                  <c:v>100</c:v>
                </c:pt>
                <c:pt idx="3">
                  <c:v>100</c:v>
                </c:pt>
                <c:pt idx="4">
                  <c:v>100</c:v>
                </c:pt>
                <c:pt idx="5">
                  <c:v>100</c:v>
                </c:pt>
                <c:pt idx="6">
                  <c:v>78.494299999999996</c:v>
                </c:pt>
                <c:pt idx="7">
                  <c:v>49.651800000000001</c:v>
                </c:pt>
              </c:numCache>
            </c:numRef>
          </c:val>
          <c:extLst>
            <c:ext xmlns:c16="http://schemas.microsoft.com/office/drawing/2014/chart" uri="{C3380CC4-5D6E-409C-BE32-E72D297353CC}">
              <c16:uniqueId val="{00000007-0A83-48D2-97C9-F2A141A14959}"/>
            </c:ext>
          </c:extLst>
        </c:ser>
        <c:dLbls>
          <c:showLegendKey val="0"/>
          <c:showVal val="0"/>
          <c:showCatName val="0"/>
          <c:showSerName val="0"/>
          <c:showPercent val="0"/>
          <c:showBubbleSize val="0"/>
        </c:dLbls>
        <c:axId val="435771264"/>
        <c:axId val="435772904"/>
      </c:radarChart>
      <c:catAx>
        <c:axId val="435771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72904"/>
        <c:crosses val="autoZero"/>
        <c:auto val="1"/>
        <c:lblAlgn val="ctr"/>
        <c:lblOffset val="100"/>
        <c:noMultiLvlLbl val="0"/>
      </c:catAx>
      <c:valAx>
        <c:axId val="435772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7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43936</c:v>
                </c:pt>
                <c:pt idx="1">
                  <c:v>43974</c:v>
                </c:pt>
                <c:pt idx="2">
                  <c:v>43999</c:v>
                </c:pt>
                <c:pt idx="3">
                  <c:v>44035</c:v>
                </c:pt>
                <c:pt idx="4">
                  <c:v>44099</c:v>
                </c:pt>
                <c:pt idx="5">
                  <c:v>44166</c:v>
                </c:pt>
                <c:pt idx="6">
                  <c:v>44211</c:v>
                </c:pt>
                <c:pt idx="7">
                  <c:v>44247</c:v>
                </c:pt>
                <c:pt idx="8">
                  <c:v>44286</c:v>
                </c:pt>
                <c:pt idx="9">
                  <c:v>44329</c:v>
                </c:pt>
                <c:pt idx="10">
                  <c:v>44385</c:v>
                </c:pt>
                <c:pt idx="11">
                  <c:v>44415</c:v>
                </c:pt>
                <c:pt idx="12">
                  <c:v>44444</c:v>
                </c:pt>
                <c:pt idx="13">
                  <c:v>44458</c:v>
                </c:pt>
                <c:pt idx="14">
                  <c:v>44470</c:v>
                </c:pt>
                <c:pt idx="15">
                  <c:v>44505</c:v>
                </c:pt>
                <c:pt idx="16">
                  <c:v>44516</c:v>
                </c:pt>
                <c:pt idx="17">
                  <c:v>44541</c:v>
                </c:pt>
                <c:pt idx="18">
                  <c:v>44553</c:v>
                </c:pt>
                <c:pt idx="19">
                  <c:v>44557</c:v>
                </c:pt>
                <c:pt idx="20">
                  <c:v>44568</c:v>
                </c:pt>
                <c:pt idx="21">
                  <c:v>44595</c:v>
                </c:pt>
                <c:pt idx="22">
                  <c:v>44605</c:v>
                </c:pt>
                <c:pt idx="23">
                  <c:v>44617</c:v>
                </c:pt>
                <c:pt idx="24">
                  <c:v>44626</c:v>
                </c:pt>
              </c:numCache>
            </c:numRef>
          </c:val>
          <c:smooth val="0"/>
          <c:extLst>
            <c:ext xmlns:c16="http://schemas.microsoft.com/office/drawing/2014/chart" uri="{C3380CC4-5D6E-409C-BE32-E72D297353CC}">
              <c16:uniqueId val="{00000000-3EAF-4C3F-8D21-CD64360601C2}"/>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6139</c:v>
                </c:pt>
                <c:pt idx="1">
                  <c:v>6145</c:v>
                </c:pt>
                <c:pt idx="2">
                  <c:v>6150</c:v>
                </c:pt>
                <c:pt idx="3">
                  <c:v>6163</c:v>
                </c:pt>
                <c:pt idx="4">
                  <c:v>6172</c:v>
                </c:pt>
                <c:pt idx="5">
                  <c:v>6187</c:v>
                </c:pt>
                <c:pt idx="6">
                  <c:v>6198</c:v>
                </c:pt>
                <c:pt idx="7">
                  <c:v>6205</c:v>
                </c:pt>
                <c:pt idx="8">
                  <c:v>6216</c:v>
                </c:pt>
                <c:pt idx="9">
                  <c:v>6219</c:v>
                </c:pt>
                <c:pt idx="10">
                  <c:v>6231</c:v>
                </c:pt>
                <c:pt idx="11">
                  <c:v>6233</c:v>
                </c:pt>
                <c:pt idx="12">
                  <c:v>6247</c:v>
                </c:pt>
                <c:pt idx="13">
                  <c:v>6256</c:v>
                </c:pt>
                <c:pt idx="14">
                  <c:v>6265</c:v>
                </c:pt>
                <c:pt idx="15">
                  <c:v>6274</c:v>
                </c:pt>
                <c:pt idx="16">
                  <c:v>6282</c:v>
                </c:pt>
                <c:pt idx="17">
                  <c:v>6289</c:v>
                </c:pt>
                <c:pt idx="18">
                  <c:v>6291</c:v>
                </c:pt>
                <c:pt idx="19">
                  <c:v>6295</c:v>
                </c:pt>
                <c:pt idx="20">
                  <c:v>6301</c:v>
                </c:pt>
                <c:pt idx="21">
                  <c:v>6306</c:v>
                </c:pt>
                <c:pt idx="22">
                  <c:v>6304</c:v>
                </c:pt>
                <c:pt idx="23">
                  <c:v>6309</c:v>
                </c:pt>
                <c:pt idx="24">
                  <c:v>6310</c:v>
                </c:pt>
              </c:numCache>
            </c:numRef>
          </c:val>
          <c:smooth val="0"/>
          <c:extLst>
            <c:ext xmlns:c16="http://schemas.microsoft.com/office/drawing/2014/chart" uri="{C3380CC4-5D6E-409C-BE32-E72D297353CC}">
              <c16:uniqueId val="{00000001-3EAF-4C3F-8D21-CD64360601C2}"/>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19162</c:v>
                </c:pt>
                <c:pt idx="1">
                  <c:v>19167</c:v>
                </c:pt>
                <c:pt idx="2">
                  <c:v>19185</c:v>
                </c:pt>
                <c:pt idx="3">
                  <c:v>19190</c:v>
                </c:pt>
                <c:pt idx="4">
                  <c:v>19198</c:v>
                </c:pt>
                <c:pt idx="5">
                  <c:v>19213</c:v>
                </c:pt>
                <c:pt idx="6">
                  <c:v>19222</c:v>
                </c:pt>
                <c:pt idx="7">
                  <c:v>19235</c:v>
                </c:pt>
                <c:pt idx="8">
                  <c:v>19241</c:v>
                </c:pt>
                <c:pt idx="9">
                  <c:v>19248</c:v>
                </c:pt>
                <c:pt idx="10">
                  <c:v>19254</c:v>
                </c:pt>
                <c:pt idx="11">
                  <c:v>19259</c:v>
                </c:pt>
                <c:pt idx="12">
                  <c:v>19262</c:v>
                </c:pt>
                <c:pt idx="13">
                  <c:v>19265</c:v>
                </c:pt>
                <c:pt idx="14">
                  <c:v>19267</c:v>
                </c:pt>
                <c:pt idx="15">
                  <c:v>19268</c:v>
                </c:pt>
                <c:pt idx="16">
                  <c:v>19269</c:v>
                </c:pt>
                <c:pt idx="17">
                  <c:v>19273</c:v>
                </c:pt>
                <c:pt idx="18">
                  <c:v>19275</c:v>
                </c:pt>
                <c:pt idx="19">
                  <c:v>19278</c:v>
                </c:pt>
                <c:pt idx="20">
                  <c:v>19291</c:v>
                </c:pt>
                <c:pt idx="21">
                  <c:v>19295</c:v>
                </c:pt>
                <c:pt idx="22">
                  <c:v>19308</c:v>
                </c:pt>
                <c:pt idx="23">
                  <c:v>19313</c:v>
                </c:pt>
                <c:pt idx="24">
                  <c:v>19319</c:v>
                </c:pt>
              </c:numCache>
            </c:numRef>
          </c:val>
          <c:smooth val="0"/>
          <c:extLst>
            <c:ext xmlns:c16="http://schemas.microsoft.com/office/drawing/2014/chart" uri="{C3380CC4-5D6E-409C-BE32-E72D297353CC}">
              <c16:uniqueId val="{00000002-3EAF-4C3F-8D21-CD64360601C2}"/>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3710</c:v>
                </c:pt>
                <c:pt idx="1">
                  <c:v>3716</c:v>
                </c:pt>
                <c:pt idx="2">
                  <c:v>3722</c:v>
                </c:pt>
                <c:pt idx="3">
                  <c:v>3727</c:v>
                </c:pt>
                <c:pt idx="4">
                  <c:v>3731</c:v>
                </c:pt>
                <c:pt idx="5">
                  <c:v>3740</c:v>
                </c:pt>
                <c:pt idx="6">
                  <c:v>3743</c:v>
                </c:pt>
                <c:pt idx="7">
                  <c:v>3750</c:v>
                </c:pt>
                <c:pt idx="8">
                  <c:v>3754</c:v>
                </c:pt>
                <c:pt idx="9">
                  <c:v>3754</c:v>
                </c:pt>
                <c:pt idx="10">
                  <c:v>3756</c:v>
                </c:pt>
                <c:pt idx="11">
                  <c:v>3759</c:v>
                </c:pt>
                <c:pt idx="12">
                  <c:v>3760</c:v>
                </c:pt>
                <c:pt idx="13">
                  <c:v>3762</c:v>
                </c:pt>
                <c:pt idx="14">
                  <c:v>3762</c:v>
                </c:pt>
                <c:pt idx="15">
                  <c:v>3765</c:v>
                </c:pt>
                <c:pt idx="16">
                  <c:v>3771</c:v>
                </c:pt>
                <c:pt idx="17">
                  <c:v>3773</c:v>
                </c:pt>
                <c:pt idx="18">
                  <c:v>3776</c:v>
                </c:pt>
                <c:pt idx="19">
                  <c:v>3778</c:v>
                </c:pt>
                <c:pt idx="20">
                  <c:v>3782</c:v>
                </c:pt>
                <c:pt idx="21">
                  <c:v>3786</c:v>
                </c:pt>
                <c:pt idx="22">
                  <c:v>3789</c:v>
                </c:pt>
                <c:pt idx="23">
                  <c:v>3789</c:v>
                </c:pt>
                <c:pt idx="24">
                  <c:v>3792</c:v>
                </c:pt>
              </c:numCache>
            </c:numRef>
          </c:val>
          <c:smooth val="0"/>
          <c:extLst>
            <c:ext xmlns:c16="http://schemas.microsoft.com/office/drawing/2014/chart" uri="{C3380CC4-5D6E-409C-BE32-E72D297353CC}">
              <c16:uniqueId val="{00000003-3EAF-4C3F-8D21-CD64360601C2}"/>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18953</c:v>
                </c:pt>
                <c:pt idx="1">
                  <c:v>18953</c:v>
                </c:pt>
                <c:pt idx="2">
                  <c:v>18953</c:v>
                </c:pt>
                <c:pt idx="3">
                  <c:v>18952</c:v>
                </c:pt>
                <c:pt idx="4">
                  <c:v>18953</c:v>
                </c:pt>
                <c:pt idx="5">
                  <c:v>18952</c:v>
                </c:pt>
                <c:pt idx="6">
                  <c:v>18954</c:v>
                </c:pt>
                <c:pt idx="7">
                  <c:v>18951</c:v>
                </c:pt>
                <c:pt idx="8">
                  <c:v>18950</c:v>
                </c:pt>
                <c:pt idx="9">
                  <c:v>18950</c:v>
                </c:pt>
                <c:pt idx="10">
                  <c:v>18944</c:v>
                </c:pt>
                <c:pt idx="11">
                  <c:v>18942</c:v>
                </c:pt>
                <c:pt idx="12">
                  <c:v>18939</c:v>
                </c:pt>
                <c:pt idx="13">
                  <c:v>18937</c:v>
                </c:pt>
                <c:pt idx="14">
                  <c:v>18936</c:v>
                </c:pt>
                <c:pt idx="15">
                  <c:v>18932</c:v>
                </c:pt>
                <c:pt idx="16">
                  <c:v>18930</c:v>
                </c:pt>
                <c:pt idx="17">
                  <c:v>18930</c:v>
                </c:pt>
                <c:pt idx="18">
                  <c:v>18924</c:v>
                </c:pt>
                <c:pt idx="19">
                  <c:v>18918</c:v>
                </c:pt>
                <c:pt idx="20">
                  <c:v>18914</c:v>
                </c:pt>
                <c:pt idx="21">
                  <c:v>18914</c:v>
                </c:pt>
                <c:pt idx="22">
                  <c:v>18913</c:v>
                </c:pt>
                <c:pt idx="23">
                  <c:v>18910</c:v>
                </c:pt>
                <c:pt idx="24">
                  <c:v>18903</c:v>
                </c:pt>
              </c:numCache>
            </c:numRef>
          </c:val>
          <c:smooth val="0"/>
          <c:extLst>
            <c:ext xmlns:c16="http://schemas.microsoft.com/office/drawing/2014/chart" uri="{C3380CC4-5D6E-409C-BE32-E72D297353CC}">
              <c16:uniqueId val="{00000004-3EAF-4C3F-8D21-CD64360601C2}"/>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15818</c:v>
                </c:pt>
                <c:pt idx="1">
                  <c:v>15836</c:v>
                </c:pt>
                <c:pt idx="2">
                  <c:v>15844</c:v>
                </c:pt>
                <c:pt idx="3">
                  <c:v>15851</c:v>
                </c:pt>
                <c:pt idx="4">
                  <c:v>15854</c:v>
                </c:pt>
                <c:pt idx="5">
                  <c:v>15855</c:v>
                </c:pt>
                <c:pt idx="6">
                  <c:v>15855</c:v>
                </c:pt>
                <c:pt idx="7">
                  <c:v>15854</c:v>
                </c:pt>
                <c:pt idx="8">
                  <c:v>15860</c:v>
                </c:pt>
                <c:pt idx="9">
                  <c:v>15883</c:v>
                </c:pt>
                <c:pt idx="10">
                  <c:v>15929</c:v>
                </c:pt>
                <c:pt idx="11">
                  <c:v>15955</c:v>
                </c:pt>
                <c:pt idx="12">
                  <c:v>15961</c:v>
                </c:pt>
                <c:pt idx="13">
                  <c:v>15967</c:v>
                </c:pt>
                <c:pt idx="14">
                  <c:v>15966</c:v>
                </c:pt>
                <c:pt idx="15">
                  <c:v>15964</c:v>
                </c:pt>
                <c:pt idx="16">
                  <c:v>15963</c:v>
                </c:pt>
                <c:pt idx="17">
                  <c:v>15965</c:v>
                </c:pt>
                <c:pt idx="18">
                  <c:v>15973</c:v>
                </c:pt>
                <c:pt idx="19">
                  <c:v>15976</c:v>
                </c:pt>
                <c:pt idx="20">
                  <c:v>15988</c:v>
                </c:pt>
                <c:pt idx="21">
                  <c:v>15993</c:v>
                </c:pt>
                <c:pt idx="22">
                  <c:v>15990</c:v>
                </c:pt>
                <c:pt idx="23">
                  <c:v>15996</c:v>
                </c:pt>
                <c:pt idx="24">
                  <c:v>15994</c:v>
                </c:pt>
              </c:numCache>
            </c:numRef>
          </c:val>
          <c:smooth val="0"/>
          <c:extLst>
            <c:ext xmlns:c16="http://schemas.microsoft.com/office/drawing/2014/chart" uri="{C3380CC4-5D6E-409C-BE32-E72D297353CC}">
              <c16:uniqueId val="{00000005-3EAF-4C3F-8D21-CD64360601C2}"/>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Sheet1!$H$2:$H$26</c:f>
              <c:numCache>
                <c:formatCode>General</c:formatCode>
                <c:ptCount val="25"/>
                <c:pt idx="0">
                  <c:v>46585</c:v>
                </c:pt>
                <c:pt idx="1">
                  <c:v>46621</c:v>
                </c:pt>
                <c:pt idx="2">
                  <c:v>46638</c:v>
                </c:pt>
                <c:pt idx="3">
                  <c:v>46659</c:v>
                </c:pt>
                <c:pt idx="4">
                  <c:v>46680</c:v>
                </c:pt>
                <c:pt idx="5">
                  <c:v>46697</c:v>
                </c:pt>
                <c:pt idx="6">
                  <c:v>46704</c:v>
                </c:pt>
                <c:pt idx="7">
                  <c:v>46709</c:v>
                </c:pt>
                <c:pt idx="8">
                  <c:v>46716</c:v>
                </c:pt>
                <c:pt idx="9">
                  <c:v>46724</c:v>
                </c:pt>
                <c:pt idx="10">
                  <c:v>46745</c:v>
                </c:pt>
                <c:pt idx="11">
                  <c:v>46749</c:v>
                </c:pt>
                <c:pt idx="12">
                  <c:v>46747</c:v>
                </c:pt>
                <c:pt idx="13">
                  <c:v>46745</c:v>
                </c:pt>
                <c:pt idx="14">
                  <c:v>46762</c:v>
                </c:pt>
                <c:pt idx="15">
                  <c:v>46768</c:v>
                </c:pt>
                <c:pt idx="16">
                  <c:v>46768</c:v>
                </c:pt>
                <c:pt idx="17">
                  <c:v>46766</c:v>
                </c:pt>
                <c:pt idx="18">
                  <c:v>46775</c:v>
                </c:pt>
                <c:pt idx="19">
                  <c:v>46781</c:v>
                </c:pt>
                <c:pt idx="20">
                  <c:v>46804</c:v>
                </c:pt>
                <c:pt idx="21">
                  <c:v>46828</c:v>
                </c:pt>
                <c:pt idx="22">
                  <c:v>46845</c:v>
                </c:pt>
                <c:pt idx="23">
                  <c:v>46855</c:v>
                </c:pt>
                <c:pt idx="24">
                  <c:v>46856</c:v>
                </c:pt>
              </c:numCache>
            </c:numRef>
          </c:val>
          <c:smooth val="0"/>
          <c:extLst>
            <c:ext xmlns:c16="http://schemas.microsoft.com/office/drawing/2014/chart" uri="{C3380CC4-5D6E-409C-BE32-E72D297353CC}">
              <c16:uniqueId val="{00000006-3EAF-4C3F-8D21-CD64360601C2}"/>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Sheet1!$I$2:$I$26</c:f>
              <c:numCache>
                <c:formatCode>General</c:formatCode>
                <c:ptCount val="25"/>
                <c:pt idx="0">
                  <c:v>34416</c:v>
                </c:pt>
                <c:pt idx="1">
                  <c:v>34466</c:v>
                </c:pt>
                <c:pt idx="2">
                  <c:v>34504</c:v>
                </c:pt>
                <c:pt idx="3">
                  <c:v>34538</c:v>
                </c:pt>
                <c:pt idx="4">
                  <c:v>34560</c:v>
                </c:pt>
                <c:pt idx="5">
                  <c:v>34590</c:v>
                </c:pt>
                <c:pt idx="6">
                  <c:v>34590</c:v>
                </c:pt>
                <c:pt idx="7">
                  <c:v>34588</c:v>
                </c:pt>
                <c:pt idx="8">
                  <c:v>34583</c:v>
                </c:pt>
                <c:pt idx="9">
                  <c:v>34577</c:v>
                </c:pt>
                <c:pt idx="10">
                  <c:v>34572</c:v>
                </c:pt>
                <c:pt idx="11">
                  <c:v>34586</c:v>
                </c:pt>
                <c:pt idx="12">
                  <c:v>34640</c:v>
                </c:pt>
                <c:pt idx="13">
                  <c:v>34676</c:v>
                </c:pt>
                <c:pt idx="14">
                  <c:v>34699</c:v>
                </c:pt>
                <c:pt idx="15">
                  <c:v>34708</c:v>
                </c:pt>
                <c:pt idx="16">
                  <c:v>34734</c:v>
                </c:pt>
                <c:pt idx="17">
                  <c:v>34757</c:v>
                </c:pt>
                <c:pt idx="18">
                  <c:v>34775</c:v>
                </c:pt>
                <c:pt idx="19">
                  <c:v>34794</c:v>
                </c:pt>
                <c:pt idx="20">
                  <c:v>34800</c:v>
                </c:pt>
                <c:pt idx="21">
                  <c:v>34824</c:v>
                </c:pt>
                <c:pt idx="22">
                  <c:v>34840</c:v>
                </c:pt>
                <c:pt idx="23">
                  <c:v>34861</c:v>
                </c:pt>
                <c:pt idx="24">
                  <c:v>34864</c:v>
                </c:pt>
              </c:numCache>
            </c:numRef>
          </c:val>
          <c:smooth val="0"/>
          <c:extLst>
            <c:ext xmlns:c16="http://schemas.microsoft.com/office/drawing/2014/chart" uri="{C3380CC4-5D6E-409C-BE32-E72D297353CC}">
              <c16:uniqueId val="{00000007-3EAF-4C3F-8D21-CD64360601C2}"/>
            </c:ext>
          </c:extLst>
        </c:ser>
        <c:dLbls>
          <c:showLegendKey val="0"/>
          <c:showVal val="0"/>
          <c:showCatName val="0"/>
          <c:showSerName val="0"/>
          <c:showPercent val="0"/>
          <c:showBubbleSize val="0"/>
        </c:dLbls>
        <c:smooth val="0"/>
        <c:axId val="435202552"/>
        <c:axId val="435201896"/>
      </c:lineChart>
      <c:dateAx>
        <c:axId val="435202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01896"/>
        <c:crosses val="autoZero"/>
        <c:auto val="1"/>
        <c:lblOffset val="100"/>
        <c:baseTimeUnit val="days"/>
      </c:dateAx>
      <c:valAx>
        <c:axId val="43520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0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95</c:v>
                </c:pt>
                <c:pt idx="1">
                  <c:v>38</c:v>
                </c:pt>
                <c:pt idx="2">
                  <c:v>25</c:v>
                </c:pt>
                <c:pt idx="3">
                  <c:v>36</c:v>
                </c:pt>
                <c:pt idx="4">
                  <c:v>64</c:v>
                </c:pt>
                <c:pt idx="5">
                  <c:v>67</c:v>
                </c:pt>
                <c:pt idx="6">
                  <c:v>45</c:v>
                </c:pt>
                <c:pt idx="7">
                  <c:v>36</c:v>
                </c:pt>
                <c:pt idx="8">
                  <c:v>39</c:v>
                </c:pt>
                <c:pt idx="9">
                  <c:v>43</c:v>
                </c:pt>
                <c:pt idx="10">
                  <c:v>56</c:v>
                </c:pt>
                <c:pt idx="11">
                  <c:v>30</c:v>
                </c:pt>
                <c:pt idx="12">
                  <c:v>29</c:v>
                </c:pt>
                <c:pt idx="13">
                  <c:v>14</c:v>
                </c:pt>
                <c:pt idx="14">
                  <c:v>12</c:v>
                </c:pt>
                <c:pt idx="15">
                  <c:v>35</c:v>
                </c:pt>
                <c:pt idx="16">
                  <c:v>11</c:v>
                </c:pt>
                <c:pt idx="17">
                  <c:v>25</c:v>
                </c:pt>
                <c:pt idx="18">
                  <c:v>12</c:v>
                </c:pt>
                <c:pt idx="19">
                  <c:v>4</c:v>
                </c:pt>
                <c:pt idx="20">
                  <c:v>11</c:v>
                </c:pt>
                <c:pt idx="21">
                  <c:v>27</c:v>
                </c:pt>
                <c:pt idx="22">
                  <c:v>10</c:v>
                </c:pt>
                <c:pt idx="23">
                  <c:v>12</c:v>
                </c:pt>
                <c:pt idx="24">
                  <c:v>9</c:v>
                </c:pt>
              </c:numCache>
            </c:numRef>
          </c:val>
          <c:smooth val="0"/>
          <c:extLst>
            <c:ext xmlns:c16="http://schemas.microsoft.com/office/drawing/2014/chart" uri="{C3380CC4-5D6E-409C-BE32-E72D297353CC}">
              <c16:uniqueId val="{00000000-8B34-4B74-A7D8-6A0EA1C20104}"/>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9</c:v>
                </c:pt>
                <c:pt idx="1">
                  <c:v>6</c:v>
                </c:pt>
                <c:pt idx="2">
                  <c:v>5</c:v>
                </c:pt>
                <c:pt idx="3">
                  <c:v>13</c:v>
                </c:pt>
                <c:pt idx="4">
                  <c:v>9</c:v>
                </c:pt>
                <c:pt idx="5">
                  <c:v>15</c:v>
                </c:pt>
                <c:pt idx="6">
                  <c:v>11</c:v>
                </c:pt>
                <c:pt idx="7">
                  <c:v>7</c:v>
                </c:pt>
                <c:pt idx="8">
                  <c:v>11</c:v>
                </c:pt>
                <c:pt idx="9">
                  <c:v>3</c:v>
                </c:pt>
                <c:pt idx="10">
                  <c:v>12</c:v>
                </c:pt>
                <c:pt idx="11">
                  <c:v>2</c:v>
                </c:pt>
                <c:pt idx="12">
                  <c:v>14</c:v>
                </c:pt>
                <c:pt idx="13">
                  <c:v>9</c:v>
                </c:pt>
                <c:pt idx="14">
                  <c:v>9</c:v>
                </c:pt>
                <c:pt idx="15">
                  <c:v>9</c:v>
                </c:pt>
                <c:pt idx="16">
                  <c:v>8</c:v>
                </c:pt>
                <c:pt idx="17">
                  <c:v>7</c:v>
                </c:pt>
                <c:pt idx="18">
                  <c:v>2</c:v>
                </c:pt>
                <c:pt idx="19">
                  <c:v>4</c:v>
                </c:pt>
                <c:pt idx="20">
                  <c:v>6</c:v>
                </c:pt>
                <c:pt idx="21">
                  <c:v>5</c:v>
                </c:pt>
                <c:pt idx="22">
                  <c:v>-2</c:v>
                </c:pt>
                <c:pt idx="23">
                  <c:v>5</c:v>
                </c:pt>
                <c:pt idx="24">
                  <c:v>1</c:v>
                </c:pt>
              </c:numCache>
            </c:numRef>
          </c:val>
          <c:smooth val="0"/>
          <c:extLst>
            <c:ext xmlns:c16="http://schemas.microsoft.com/office/drawing/2014/chart" uri="{C3380CC4-5D6E-409C-BE32-E72D297353CC}">
              <c16:uniqueId val="{00000001-8B34-4B74-A7D8-6A0EA1C20104}"/>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17</c:v>
                </c:pt>
                <c:pt idx="1">
                  <c:v>5</c:v>
                </c:pt>
                <c:pt idx="2">
                  <c:v>18</c:v>
                </c:pt>
                <c:pt idx="3">
                  <c:v>5</c:v>
                </c:pt>
                <c:pt idx="4">
                  <c:v>8</c:v>
                </c:pt>
                <c:pt idx="5">
                  <c:v>15</c:v>
                </c:pt>
                <c:pt idx="6">
                  <c:v>9</c:v>
                </c:pt>
                <c:pt idx="7">
                  <c:v>13</c:v>
                </c:pt>
                <c:pt idx="8">
                  <c:v>6</c:v>
                </c:pt>
                <c:pt idx="9">
                  <c:v>7</c:v>
                </c:pt>
                <c:pt idx="10">
                  <c:v>6</c:v>
                </c:pt>
                <c:pt idx="11">
                  <c:v>5</c:v>
                </c:pt>
                <c:pt idx="12">
                  <c:v>3</c:v>
                </c:pt>
                <c:pt idx="13">
                  <c:v>3</c:v>
                </c:pt>
                <c:pt idx="14">
                  <c:v>2</c:v>
                </c:pt>
                <c:pt idx="15">
                  <c:v>1</c:v>
                </c:pt>
                <c:pt idx="16">
                  <c:v>1</c:v>
                </c:pt>
                <c:pt idx="17">
                  <c:v>4</c:v>
                </c:pt>
                <c:pt idx="18">
                  <c:v>2</c:v>
                </c:pt>
                <c:pt idx="19">
                  <c:v>3</c:v>
                </c:pt>
                <c:pt idx="20">
                  <c:v>13</c:v>
                </c:pt>
                <c:pt idx="21">
                  <c:v>4</c:v>
                </c:pt>
                <c:pt idx="22">
                  <c:v>13</c:v>
                </c:pt>
                <c:pt idx="23">
                  <c:v>5</c:v>
                </c:pt>
                <c:pt idx="24">
                  <c:v>6</c:v>
                </c:pt>
              </c:numCache>
            </c:numRef>
          </c:val>
          <c:smooth val="0"/>
          <c:extLst>
            <c:ext xmlns:c16="http://schemas.microsoft.com/office/drawing/2014/chart" uri="{C3380CC4-5D6E-409C-BE32-E72D297353CC}">
              <c16:uniqueId val="{00000002-8B34-4B74-A7D8-6A0EA1C20104}"/>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9</c:v>
                </c:pt>
                <c:pt idx="1">
                  <c:v>6</c:v>
                </c:pt>
                <c:pt idx="2">
                  <c:v>6</c:v>
                </c:pt>
                <c:pt idx="3">
                  <c:v>5</c:v>
                </c:pt>
                <c:pt idx="4">
                  <c:v>4</c:v>
                </c:pt>
                <c:pt idx="5">
                  <c:v>9</c:v>
                </c:pt>
                <c:pt idx="6">
                  <c:v>3</c:v>
                </c:pt>
                <c:pt idx="7">
                  <c:v>7</c:v>
                </c:pt>
                <c:pt idx="8">
                  <c:v>4</c:v>
                </c:pt>
                <c:pt idx="9">
                  <c:v>0</c:v>
                </c:pt>
                <c:pt idx="10">
                  <c:v>2</c:v>
                </c:pt>
                <c:pt idx="11">
                  <c:v>3</c:v>
                </c:pt>
                <c:pt idx="12">
                  <c:v>1</c:v>
                </c:pt>
                <c:pt idx="13">
                  <c:v>2</c:v>
                </c:pt>
                <c:pt idx="14">
                  <c:v>0</c:v>
                </c:pt>
                <c:pt idx="15">
                  <c:v>3</c:v>
                </c:pt>
                <c:pt idx="16">
                  <c:v>6</c:v>
                </c:pt>
                <c:pt idx="17">
                  <c:v>2</c:v>
                </c:pt>
                <c:pt idx="18">
                  <c:v>3</c:v>
                </c:pt>
                <c:pt idx="19">
                  <c:v>2</c:v>
                </c:pt>
                <c:pt idx="20">
                  <c:v>4</c:v>
                </c:pt>
                <c:pt idx="21">
                  <c:v>4</c:v>
                </c:pt>
                <c:pt idx="22">
                  <c:v>3</c:v>
                </c:pt>
                <c:pt idx="23">
                  <c:v>0</c:v>
                </c:pt>
                <c:pt idx="24">
                  <c:v>3</c:v>
                </c:pt>
              </c:numCache>
            </c:numRef>
          </c:val>
          <c:smooth val="0"/>
          <c:extLst>
            <c:ext xmlns:c16="http://schemas.microsoft.com/office/drawing/2014/chart" uri="{C3380CC4-5D6E-409C-BE32-E72D297353CC}">
              <c16:uniqueId val="{00000003-8B34-4B74-A7D8-6A0EA1C20104}"/>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1</c:v>
                </c:pt>
                <c:pt idx="1">
                  <c:v>0</c:v>
                </c:pt>
                <c:pt idx="2">
                  <c:v>0</c:v>
                </c:pt>
                <c:pt idx="3">
                  <c:v>-1</c:v>
                </c:pt>
                <c:pt idx="4">
                  <c:v>1</c:v>
                </c:pt>
                <c:pt idx="5">
                  <c:v>-1</c:v>
                </c:pt>
                <c:pt idx="6">
                  <c:v>2</c:v>
                </c:pt>
                <c:pt idx="7">
                  <c:v>-3</c:v>
                </c:pt>
                <c:pt idx="8">
                  <c:v>-1</c:v>
                </c:pt>
                <c:pt idx="9">
                  <c:v>0</c:v>
                </c:pt>
                <c:pt idx="10">
                  <c:v>-6</c:v>
                </c:pt>
                <c:pt idx="11">
                  <c:v>-2</c:v>
                </c:pt>
                <c:pt idx="12">
                  <c:v>-3</c:v>
                </c:pt>
                <c:pt idx="13">
                  <c:v>-2</c:v>
                </c:pt>
                <c:pt idx="14">
                  <c:v>-1</c:v>
                </c:pt>
                <c:pt idx="15">
                  <c:v>-4</c:v>
                </c:pt>
                <c:pt idx="16">
                  <c:v>-2</c:v>
                </c:pt>
                <c:pt idx="17">
                  <c:v>0</c:v>
                </c:pt>
                <c:pt idx="18">
                  <c:v>-6</c:v>
                </c:pt>
                <c:pt idx="19">
                  <c:v>-6</c:v>
                </c:pt>
                <c:pt idx="20">
                  <c:v>-4</c:v>
                </c:pt>
                <c:pt idx="21">
                  <c:v>0</c:v>
                </c:pt>
                <c:pt idx="22">
                  <c:v>-1</c:v>
                </c:pt>
                <c:pt idx="23">
                  <c:v>-3</c:v>
                </c:pt>
                <c:pt idx="24">
                  <c:v>-7</c:v>
                </c:pt>
              </c:numCache>
            </c:numRef>
          </c:val>
          <c:smooth val="0"/>
          <c:extLst>
            <c:ext xmlns:c16="http://schemas.microsoft.com/office/drawing/2014/chart" uri="{C3380CC4-5D6E-409C-BE32-E72D297353CC}">
              <c16:uniqueId val="{00000004-8B34-4B74-A7D8-6A0EA1C20104}"/>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35</c:v>
                </c:pt>
                <c:pt idx="1">
                  <c:v>18</c:v>
                </c:pt>
                <c:pt idx="2">
                  <c:v>8</c:v>
                </c:pt>
                <c:pt idx="3">
                  <c:v>7</c:v>
                </c:pt>
                <c:pt idx="4">
                  <c:v>3</c:v>
                </c:pt>
                <c:pt idx="5">
                  <c:v>1</c:v>
                </c:pt>
                <c:pt idx="6">
                  <c:v>0</c:v>
                </c:pt>
                <c:pt idx="7">
                  <c:v>-1</c:v>
                </c:pt>
                <c:pt idx="8">
                  <c:v>6</c:v>
                </c:pt>
                <c:pt idx="9">
                  <c:v>23</c:v>
                </c:pt>
                <c:pt idx="10">
                  <c:v>46</c:v>
                </c:pt>
                <c:pt idx="11">
                  <c:v>26</c:v>
                </c:pt>
                <c:pt idx="12">
                  <c:v>6</c:v>
                </c:pt>
                <c:pt idx="13">
                  <c:v>6</c:v>
                </c:pt>
                <c:pt idx="14">
                  <c:v>-1</c:v>
                </c:pt>
                <c:pt idx="15">
                  <c:v>-2</c:v>
                </c:pt>
                <c:pt idx="16">
                  <c:v>-1</c:v>
                </c:pt>
                <c:pt idx="17">
                  <c:v>2</c:v>
                </c:pt>
                <c:pt idx="18">
                  <c:v>8</c:v>
                </c:pt>
                <c:pt idx="19">
                  <c:v>3</c:v>
                </c:pt>
                <c:pt idx="20">
                  <c:v>12</c:v>
                </c:pt>
                <c:pt idx="21">
                  <c:v>5</c:v>
                </c:pt>
                <c:pt idx="22">
                  <c:v>-3</c:v>
                </c:pt>
                <c:pt idx="23">
                  <c:v>6</c:v>
                </c:pt>
                <c:pt idx="24">
                  <c:v>-2</c:v>
                </c:pt>
              </c:numCache>
            </c:numRef>
          </c:val>
          <c:smooth val="0"/>
          <c:extLst>
            <c:ext xmlns:c16="http://schemas.microsoft.com/office/drawing/2014/chart" uri="{C3380CC4-5D6E-409C-BE32-E72D297353CC}">
              <c16:uniqueId val="{00000005-8B34-4B74-A7D8-6A0EA1C20104}"/>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Sheet1!$H$2:$H$26</c:f>
              <c:numCache>
                <c:formatCode>General</c:formatCode>
                <c:ptCount val="25"/>
                <c:pt idx="0">
                  <c:v>26</c:v>
                </c:pt>
                <c:pt idx="1">
                  <c:v>36</c:v>
                </c:pt>
                <c:pt idx="2">
                  <c:v>17</c:v>
                </c:pt>
                <c:pt idx="3">
                  <c:v>21</c:v>
                </c:pt>
                <c:pt idx="4">
                  <c:v>21</c:v>
                </c:pt>
                <c:pt idx="5">
                  <c:v>17</c:v>
                </c:pt>
                <c:pt idx="6">
                  <c:v>7</c:v>
                </c:pt>
                <c:pt idx="7">
                  <c:v>5</c:v>
                </c:pt>
                <c:pt idx="8">
                  <c:v>7</c:v>
                </c:pt>
                <c:pt idx="9">
                  <c:v>8</c:v>
                </c:pt>
                <c:pt idx="10">
                  <c:v>21</c:v>
                </c:pt>
                <c:pt idx="11">
                  <c:v>4</c:v>
                </c:pt>
                <c:pt idx="12">
                  <c:v>-2</c:v>
                </c:pt>
                <c:pt idx="13">
                  <c:v>-2</c:v>
                </c:pt>
                <c:pt idx="14">
                  <c:v>17</c:v>
                </c:pt>
                <c:pt idx="15">
                  <c:v>6</c:v>
                </c:pt>
                <c:pt idx="16">
                  <c:v>0</c:v>
                </c:pt>
                <c:pt idx="17">
                  <c:v>-2</c:v>
                </c:pt>
                <c:pt idx="18">
                  <c:v>9</c:v>
                </c:pt>
                <c:pt idx="19">
                  <c:v>6</c:v>
                </c:pt>
                <c:pt idx="20">
                  <c:v>23</c:v>
                </c:pt>
                <c:pt idx="21">
                  <c:v>24</c:v>
                </c:pt>
                <c:pt idx="22">
                  <c:v>17</c:v>
                </c:pt>
                <c:pt idx="23">
                  <c:v>10</c:v>
                </c:pt>
                <c:pt idx="24">
                  <c:v>1</c:v>
                </c:pt>
              </c:numCache>
            </c:numRef>
          </c:val>
          <c:smooth val="0"/>
          <c:extLst>
            <c:ext xmlns:c16="http://schemas.microsoft.com/office/drawing/2014/chart" uri="{C3380CC4-5D6E-409C-BE32-E72D297353CC}">
              <c16:uniqueId val="{00000006-8B34-4B74-A7D8-6A0EA1C20104}"/>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Sheet1!$I$2:$I$26</c:f>
              <c:numCache>
                <c:formatCode>General</c:formatCode>
                <c:ptCount val="25"/>
                <c:pt idx="0">
                  <c:v>53</c:v>
                </c:pt>
                <c:pt idx="1">
                  <c:v>50</c:v>
                </c:pt>
                <c:pt idx="2">
                  <c:v>38</c:v>
                </c:pt>
                <c:pt idx="3">
                  <c:v>34</c:v>
                </c:pt>
                <c:pt idx="4">
                  <c:v>22</c:v>
                </c:pt>
                <c:pt idx="5">
                  <c:v>30</c:v>
                </c:pt>
                <c:pt idx="6">
                  <c:v>0</c:v>
                </c:pt>
                <c:pt idx="7">
                  <c:v>-2</c:v>
                </c:pt>
                <c:pt idx="8">
                  <c:v>-5</c:v>
                </c:pt>
                <c:pt idx="9">
                  <c:v>-6</c:v>
                </c:pt>
                <c:pt idx="10">
                  <c:v>-5</c:v>
                </c:pt>
                <c:pt idx="11">
                  <c:v>14</c:v>
                </c:pt>
                <c:pt idx="12">
                  <c:v>54</c:v>
                </c:pt>
                <c:pt idx="13">
                  <c:v>36</c:v>
                </c:pt>
                <c:pt idx="14">
                  <c:v>23</c:v>
                </c:pt>
                <c:pt idx="15">
                  <c:v>9</c:v>
                </c:pt>
                <c:pt idx="16">
                  <c:v>26</c:v>
                </c:pt>
                <c:pt idx="17">
                  <c:v>23</c:v>
                </c:pt>
                <c:pt idx="18">
                  <c:v>18</c:v>
                </c:pt>
                <c:pt idx="19">
                  <c:v>19</c:v>
                </c:pt>
                <c:pt idx="20">
                  <c:v>6</c:v>
                </c:pt>
                <c:pt idx="21">
                  <c:v>24</c:v>
                </c:pt>
                <c:pt idx="22">
                  <c:v>16</c:v>
                </c:pt>
                <c:pt idx="23">
                  <c:v>21</c:v>
                </c:pt>
                <c:pt idx="24">
                  <c:v>3</c:v>
                </c:pt>
              </c:numCache>
            </c:numRef>
          </c:val>
          <c:smooth val="0"/>
          <c:extLst>
            <c:ext xmlns:c16="http://schemas.microsoft.com/office/drawing/2014/chart" uri="{C3380CC4-5D6E-409C-BE32-E72D297353CC}">
              <c16:uniqueId val="{00000007-8B34-4B74-A7D8-6A0EA1C20104}"/>
            </c:ext>
          </c:extLst>
        </c:ser>
        <c:dLbls>
          <c:showLegendKey val="0"/>
          <c:showVal val="0"/>
          <c:showCatName val="0"/>
          <c:showSerName val="0"/>
          <c:showPercent val="0"/>
          <c:showBubbleSize val="0"/>
        </c:dLbls>
        <c:smooth val="0"/>
        <c:axId val="431029352"/>
        <c:axId val="431031976"/>
      </c:lineChart>
      <c:dateAx>
        <c:axId val="431029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031976"/>
        <c:crosses val="autoZero"/>
        <c:auto val="1"/>
        <c:lblOffset val="100"/>
        <c:baseTimeUnit val="days"/>
      </c:dateAx>
      <c:valAx>
        <c:axId val="431031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02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23</c:v>
                </c:pt>
                <c:pt idx="1">
                  <c:v>32</c:v>
                </c:pt>
                <c:pt idx="2">
                  <c:v>35</c:v>
                </c:pt>
                <c:pt idx="3">
                  <c:v>33</c:v>
                </c:pt>
                <c:pt idx="4">
                  <c:v>23</c:v>
                </c:pt>
                <c:pt idx="5">
                  <c:v>43</c:v>
                </c:pt>
                <c:pt idx="6">
                  <c:v>31</c:v>
                </c:pt>
              </c:numCache>
            </c:numRef>
          </c:val>
          <c:extLst>
            <c:ext xmlns:c16="http://schemas.microsoft.com/office/drawing/2014/chart" uri="{C3380CC4-5D6E-409C-BE32-E72D297353CC}">
              <c16:uniqueId val="{00000000-90F6-412D-A1FD-BB23D4970F18}"/>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8</c:v>
                </c:pt>
                <c:pt idx="2">
                  <c:v>4</c:v>
                </c:pt>
                <c:pt idx="3">
                  <c:v>11</c:v>
                </c:pt>
                <c:pt idx="4">
                  <c:v>9</c:v>
                </c:pt>
                <c:pt idx="5">
                  <c:v>8</c:v>
                </c:pt>
                <c:pt idx="6">
                  <c:v>6</c:v>
                </c:pt>
              </c:numCache>
            </c:numRef>
          </c:val>
          <c:extLst>
            <c:ext xmlns:c16="http://schemas.microsoft.com/office/drawing/2014/chart" uri="{C3380CC4-5D6E-409C-BE32-E72D297353CC}">
              <c16:uniqueId val="{00000001-90F6-412D-A1FD-BB23D4970F18}"/>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8</c:v>
                </c:pt>
                <c:pt idx="1">
                  <c:v>5</c:v>
                </c:pt>
                <c:pt idx="2">
                  <c:v>5</c:v>
                </c:pt>
                <c:pt idx="3">
                  <c:v>7</c:v>
                </c:pt>
                <c:pt idx="4">
                  <c:v>8</c:v>
                </c:pt>
                <c:pt idx="5">
                  <c:v>9</c:v>
                </c:pt>
                <c:pt idx="6">
                  <c:v>6</c:v>
                </c:pt>
              </c:numCache>
            </c:numRef>
          </c:val>
          <c:extLst>
            <c:ext xmlns:c16="http://schemas.microsoft.com/office/drawing/2014/chart" uri="{C3380CC4-5D6E-409C-BE32-E72D297353CC}">
              <c16:uniqueId val="{00000002-90F6-412D-A1FD-BB23D4970F18}"/>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3</c:v>
                </c:pt>
                <c:pt idx="2">
                  <c:v>3</c:v>
                </c:pt>
                <c:pt idx="3">
                  <c:v>4</c:v>
                </c:pt>
                <c:pt idx="4">
                  <c:v>3</c:v>
                </c:pt>
                <c:pt idx="5">
                  <c:v>5</c:v>
                </c:pt>
                <c:pt idx="6">
                  <c:v>4</c:v>
                </c:pt>
              </c:numCache>
            </c:numRef>
          </c:val>
          <c:extLst>
            <c:ext xmlns:c16="http://schemas.microsoft.com/office/drawing/2014/chart" uri="{C3380CC4-5D6E-409C-BE32-E72D297353CC}">
              <c16:uniqueId val="{00000003-90F6-412D-A1FD-BB23D4970F18}"/>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-4</c:v>
                </c:pt>
                <c:pt idx="2">
                  <c:v>-2</c:v>
                </c:pt>
                <c:pt idx="3">
                  <c:v>-3</c:v>
                </c:pt>
                <c:pt idx="4">
                  <c:v>-1</c:v>
                </c:pt>
                <c:pt idx="5">
                  <c:v>-1</c:v>
                </c:pt>
                <c:pt idx="6">
                  <c:v>-2</c:v>
                </c:pt>
              </c:numCache>
            </c:numRef>
          </c:val>
          <c:extLst>
            <c:ext xmlns:c16="http://schemas.microsoft.com/office/drawing/2014/chart" uri="{C3380CC4-5D6E-409C-BE32-E72D297353CC}">
              <c16:uniqueId val="{00000004-90F6-412D-A1FD-BB23D4970F18}"/>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9</c:v>
                </c:pt>
                <c:pt idx="1">
                  <c:v>13</c:v>
                </c:pt>
                <c:pt idx="2">
                  <c:v>12</c:v>
                </c:pt>
                <c:pt idx="3">
                  <c:v>3</c:v>
                </c:pt>
                <c:pt idx="4">
                  <c:v>6</c:v>
                </c:pt>
                <c:pt idx="5">
                  <c:v>10</c:v>
                </c:pt>
                <c:pt idx="6">
                  <c:v>5</c:v>
                </c:pt>
              </c:numCache>
            </c:numRef>
          </c:val>
          <c:extLst>
            <c:ext xmlns:c16="http://schemas.microsoft.com/office/drawing/2014/chart" uri="{C3380CC4-5D6E-409C-BE32-E72D297353CC}">
              <c16:uniqueId val="{00000005-90F6-412D-A1FD-BB23D4970F18}"/>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9</c:v>
                </c:pt>
                <c:pt idx="1">
                  <c:v>10</c:v>
                </c:pt>
                <c:pt idx="2">
                  <c:v>11</c:v>
                </c:pt>
                <c:pt idx="3">
                  <c:v>7</c:v>
                </c:pt>
                <c:pt idx="4">
                  <c:v>9</c:v>
                </c:pt>
                <c:pt idx="5">
                  <c:v>18</c:v>
                </c:pt>
                <c:pt idx="6">
                  <c:v>17</c:v>
                </c:pt>
              </c:numCache>
            </c:numRef>
          </c:val>
          <c:extLst>
            <c:ext xmlns:c16="http://schemas.microsoft.com/office/drawing/2014/chart" uri="{C3380CC4-5D6E-409C-BE32-E72D297353CC}">
              <c16:uniqueId val="{00000006-90F6-412D-A1FD-BB23D4970F18}"/>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20</c:v>
                </c:pt>
                <c:pt idx="1">
                  <c:v>14</c:v>
                </c:pt>
                <c:pt idx="2">
                  <c:v>18</c:v>
                </c:pt>
                <c:pt idx="3">
                  <c:v>34</c:v>
                </c:pt>
                <c:pt idx="4">
                  <c:v>14</c:v>
                </c:pt>
                <c:pt idx="5">
                  <c:v>25</c:v>
                </c:pt>
                <c:pt idx="6">
                  <c:v>18</c:v>
                </c:pt>
              </c:numCache>
            </c:numRef>
          </c:val>
          <c:extLst>
            <c:ext xmlns:c16="http://schemas.microsoft.com/office/drawing/2014/chart" uri="{C3380CC4-5D6E-409C-BE32-E72D297353CC}">
              <c16:uniqueId val="{00000007-90F6-412D-A1FD-BB23D4970F18}"/>
            </c:ext>
          </c:extLst>
        </c:ser>
        <c:dLbls>
          <c:showLegendKey val="0"/>
          <c:showVal val="0"/>
          <c:showCatName val="0"/>
          <c:showSerName val="0"/>
          <c:showPercent val="0"/>
          <c:showBubbleSize val="0"/>
        </c:dLbls>
        <c:gapWidth val="219"/>
        <c:overlap val="-27"/>
        <c:axId val="437899176"/>
        <c:axId val="437898848"/>
      </c:barChart>
      <c:catAx>
        <c:axId val="437899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898848"/>
        <c:crosses val="autoZero"/>
        <c:auto val="1"/>
        <c:lblAlgn val="ctr"/>
        <c:lblOffset val="100"/>
        <c:noMultiLvlLbl val="0"/>
      </c:catAx>
      <c:valAx>
        <c:axId val="43789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89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3</c:v>
                </c:pt>
                <c:pt idx="2">
                  <c:v>0</c:v>
                </c:pt>
                <c:pt idx="3">
                  <c:v>3</c:v>
                </c:pt>
                <c:pt idx="4">
                  <c:v>3</c:v>
                </c:pt>
                <c:pt idx="5">
                  <c:v>0</c:v>
                </c:pt>
                <c:pt idx="6">
                  <c:v>0</c:v>
                </c:pt>
              </c:numCache>
            </c:numRef>
          </c:val>
          <c:extLst>
            <c:ext xmlns:c16="http://schemas.microsoft.com/office/drawing/2014/chart" uri="{C3380CC4-5D6E-409C-BE32-E72D297353CC}">
              <c16:uniqueId val="{00000000-BEF6-4905-8790-60492EE1F631}"/>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BEF6-4905-8790-60492EE1F631}"/>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6</c:v>
                </c:pt>
                <c:pt idx="2">
                  <c:v>1</c:v>
                </c:pt>
                <c:pt idx="3">
                  <c:v>0</c:v>
                </c:pt>
                <c:pt idx="4">
                  <c:v>1</c:v>
                </c:pt>
                <c:pt idx="5">
                  <c:v>0</c:v>
                </c:pt>
                <c:pt idx="6">
                  <c:v>0</c:v>
                </c:pt>
              </c:numCache>
            </c:numRef>
          </c:val>
          <c:extLst>
            <c:ext xmlns:c16="http://schemas.microsoft.com/office/drawing/2014/chart" uri="{C3380CC4-5D6E-409C-BE32-E72D297353CC}">
              <c16:uniqueId val="{00000002-BEF6-4905-8790-60492EE1F631}"/>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3-BEF6-4905-8790-60492EE1F631}"/>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BEF6-4905-8790-60492EE1F631}"/>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2</c:v>
                </c:pt>
                <c:pt idx="2">
                  <c:v>2</c:v>
                </c:pt>
                <c:pt idx="3">
                  <c:v>1</c:v>
                </c:pt>
                <c:pt idx="4">
                  <c:v>4</c:v>
                </c:pt>
                <c:pt idx="5">
                  <c:v>1</c:v>
                </c:pt>
                <c:pt idx="6">
                  <c:v>1</c:v>
                </c:pt>
              </c:numCache>
            </c:numRef>
          </c:val>
          <c:extLst>
            <c:ext xmlns:c16="http://schemas.microsoft.com/office/drawing/2014/chart" uri="{C3380CC4-5D6E-409C-BE32-E72D297353CC}">
              <c16:uniqueId val="{00000005-BEF6-4905-8790-60492EE1F631}"/>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1</c:v>
                </c:pt>
                <c:pt idx="2">
                  <c:v>3</c:v>
                </c:pt>
                <c:pt idx="3">
                  <c:v>1</c:v>
                </c:pt>
                <c:pt idx="4">
                  <c:v>0</c:v>
                </c:pt>
                <c:pt idx="5">
                  <c:v>3</c:v>
                </c:pt>
                <c:pt idx="6">
                  <c:v>3</c:v>
                </c:pt>
              </c:numCache>
            </c:numRef>
          </c:val>
          <c:extLst>
            <c:ext xmlns:c16="http://schemas.microsoft.com/office/drawing/2014/chart" uri="{C3380CC4-5D6E-409C-BE32-E72D297353CC}">
              <c16:uniqueId val="{00000006-BEF6-4905-8790-60492EE1F631}"/>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4</c:v>
                </c:pt>
                <c:pt idx="1">
                  <c:v>3</c:v>
                </c:pt>
                <c:pt idx="2">
                  <c:v>3</c:v>
                </c:pt>
                <c:pt idx="3">
                  <c:v>3</c:v>
                </c:pt>
                <c:pt idx="4">
                  <c:v>3</c:v>
                </c:pt>
                <c:pt idx="5">
                  <c:v>5</c:v>
                </c:pt>
                <c:pt idx="6">
                  <c:v>3</c:v>
                </c:pt>
              </c:numCache>
            </c:numRef>
          </c:val>
          <c:extLst>
            <c:ext xmlns:c16="http://schemas.microsoft.com/office/drawing/2014/chart" uri="{C3380CC4-5D6E-409C-BE32-E72D297353CC}">
              <c16:uniqueId val="{00000007-BEF6-4905-8790-60492EE1F631}"/>
            </c:ext>
          </c:extLst>
        </c:ser>
        <c:dLbls>
          <c:showLegendKey val="0"/>
          <c:showVal val="0"/>
          <c:showCatName val="0"/>
          <c:showSerName val="0"/>
          <c:showPercent val="0"/>
          <c:showBubbleSize val="0"/>
        </c:dLbls>
        <c:gapWidth val="219"/>
        <c:overlap val="-27"/>
        <c:axId val="439339672"/>
        <c:axId val="439338360"/>
      </c:barChart>
      <c:catAx>
        <c:axId val="439339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338360"/>
        <c:crosses val="autoZero"/>
        <c:auto val="1"/>
        <c:lblAlgn val="ctr"/>
        <c:lblOffset val="100"/>
        <c:noMultiLvlLbl val="0"/>
      </c:catAx>
      <c:valAx>
        <c:axId val="439338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339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1.0900085062818501</c:v>
                </c:pt>
                <c:pt idx="1">
                  <c:v>1.5115587573300799</c:v>
                </c:pt>
                <c:pt idx="3">
                  <c:v>0.41101149477202398</c:v>
                </c:pt>
                <c:pt idx="4">
                  <c:v>0.59017035146752195</c:v>
                </c:pt>
              </c:numCache>
            </c:numRef>
          </c:val>
          <c:extLst>
            <c:ext xmlns:c16="http://schemas.microsoft.com/office/drawing/2014/chart" uri="{C3380CC4-5D6E-409C-BE32-E72D297353CC}">
              <c16:uniqueId val="{00000000-D9B1-491A-B50B-AFB25FD802E8}"/>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D9B1-491A-B50B-AFB25FD802E8}"/>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0.62370062370062396</c:v>
                </c:pt>
                <c:pt idx="1">
                  <c:v>6.3236313236313194E-2</c:v>
                </c:pt>
                <c:pt idx="2">
                  <c:v>8.3160083160083206E-2</c:v>
                </c:pt>
                <c:pt idx="4">
                  <c:v>0</c:v>
                </c:pt>
              </c:numCache>
            </c:numRef>
          </c:val>
          <c:extLst>
            <c:ext xmlns:c16="http://schemas.microsoft.com/office/drawing/2014/chart" uri="{C3380CC4-5D6E-409C-BE32-E72D297353CC}">
              <c16:uniqueId val="{00000002-D9B1-491A-B50B-AFB25FD802E8}"/>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numCache>
            </c:numRef>
          </c:val>
          <c:extLst>
            <c:ext xmlns:c16="http://schemas.microsoft.com/office/drawing/2014/chart" uri="{C3380CC4-5D6E-409C-BE32-E72D297353CC}">
              <c16:uniqueId val="{00000003-D9B1-491A-B50B-AFB25FD802E8}"/>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numCache>
            </c:numRef>
          </c:val>
          <c:extLst>
            <c:ext xmlns:c16="http://schemas.microsoft.com/office/drawing/2014/chart" uri="{C3380CC4-5D6E-409C-BE32-E72D297353CC}">
              <c16:uniqueId val="{00000004-D9B1-491A-B50B-AFB25FD802E8}"/>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0.56163292677815502</c:v>
                </c:pt>
                <c:pt idx="1">
                  <c:v>0.23576009053187499</c:v>
                </c:pt>
                <c:pt idx="2">
                  <c:v>0.66641518923676601</c:v>
                </c:pt>
                <c:pt idx="3">
                  <c:v>1.41456054319125</c:v>
                </c:pt>
                <c:pt idx="4">
                  <c:v>1.0483465358984001</c:v>
                </c:pt>
                <c:pt idx="5">
                  <c:v>1.07506601282535</c:v>
                </c:pt>
                <c:pt idx="6">
                  <c:v>0.26405130139569999</c:v>
                </c:pt>
              </c:numCache>
            </c:numRef>
          </c:val>
          <c:extLst>
            <c:ext xmlns:c16="http://schemas.microsoft.com/office/drawing/2014/chart" uri="{C3380CC4-5D6E-409C-BE32-E72D297353CC}">
              <c16:uniqueId val="{00000005-D9B1-491A-B50B-AFB25FD802E8}"/>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0.991010273972603</c:v>
                </c:pt>
                <c:pt idx="1">
                  <c:v>0.39169520547945202</c:v>
                </c:pt>
                <c:pt idx="2">
                  <c:v>0.689925799086758</c:v>
                </c:pt>
                <c:pt idx="3">
                  <c:v>1.72731164383562</c:v>
                </c:pt>
                <c:pt idx="5">
                  <c:v>0.64783105022831</c:v>
                </c:pt>
                <c:pt idx="6">
                  <c:v>1.24857305936073</c:v>
                </c:pt>
              </c:numCache>
            </c:numRef>
          </c:val>
          <c:extLst>
            <c:ext xmlns:c16="http://schemas.microsoft.com/office/drawing/2014/chart" uri="{C3380CC4-5D6E-409C-BE32-E72D297353CC}">
              <c16:uniqueId val="{00000006-D9B1-491A-B50B-AFB25FD802E8}"/>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0.73903002309468802</c:v>
                </c:pt>
                <c:pt idx="1">
                  <c:v>0.42532717474980802</c:v>
                </c:pt>
                <c:pt idx="2">
                  <c:v>2.2199769053117802</c:v>
                </c:pt>
                <c:pt idx="3">
                  <c:v>0.28772132409545798</c:v>
                </c:pt>
                <c:pt idx="4">
                  <c:v>0.43013856812932999</c:v>
                </c:pt>
                <c:pt idx="5">
                  <c:v>0.70092378752886797</c:v>
                </c:pt>
                <c:pt idx="6">
                  <c:v>0.49076212471131597</c:v>
                </c:pt>
              </c:numCache>
            </c:numRef>
          </c:val>
          <c:extLst>
            <c:ext xmlns:c16="http://schemas.microsoft.com/office/drawing/2014/chart" uri="{C3380CC4-5D6E-409C-BE32-E72D297353CC}">
              <c16:uniqueId val="{00000007-D9B1-491A-B50B-AFB25FD802E8}"/>
            </c:ext>
          </c:extLst>
        </c:ser>
        <c:dLbls>
          <c:showLegendKey val="0"/>
          <c:showVal val="0"/>
          <c:showCatName val="0"/>
          <c:showSerName val="0"/>
          <c:showPercent val="0"/>
          <c:showBubbleSize val="0"/>
        </c:dLbls>
        <c:gapWidth val="219"/>
        <c:overlap val="-27"/>
        <c:axId val="439200104"/>
        <c:axId val="439200432"/>
      </c:barChart>
      <c:catAx>
        <c:axId val="439200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200432"/>
        <c:crosses val="autoZero"/>
        <c:auto val="1"/>
        <c:lblAlgn val="ctr"/>
        <c:lblOffset val="100"/>
        <c:noMultiLvlLbl val="0"/>
      </c:catAx>
      <c:valAx>
        <c:axId val="439200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20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5</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A18-4ADE-858E-970FD3DD16BA}"/>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BA18-4ADE-858E-970FD3DD16BA}"/>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2</c:v>
                </c:pt>
                <c:pt idx="18">
                  <c:v>1</c:v>
                </c:pt>
                <c:pt idx="19">
                  <c:v>0</c:v>
                </c:pt>
                <c:pt idx="20">
                  <c:v>0</c:v>
                </c:pt>
                <c:pt idx="21">
                  <c:v>1</c:v>
                </c:pt>
                <c:pt idx="22">
                  <c:v>0</c:v>
                </c:pt>
                <c:pt idx="23">
                  <c:v>0</c:v>
                </c:pt>
              </c:numCache>
            </c:numRef>
          </c:val>
          <c:smooth val="0"/>
          <c:extLst>
            <c:ext xmlns:c16="http://schemas.microsoft.com/office/drawing/2014/chart" uri="{C3380CC4-5D6E-409C-BE32-E72D297353CC}">
              <c16:uniqueId val="{00000002-BA18-4ADE-858E-970FD3DD16BA}"/>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BA18-4ADE-858E-970FD3DD16BA}"/>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BA18-4ADE-858E-970FD3DD16BA}"/>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2</c:v>
                </c:pt>
                <c:pt idx="9">
                  <c:v>1</c:v>
                </c:pt>
                <c:pt idx="10">
                  <c:v>4</c:v>
                </c:pt>
                <c:pt idx="11">
                  <c:v>2</c:v>
                </c:pt>
                <c:pt idx="12">
                  <c:v>0</c:v>
                </c:pt>
                <c:pt idx="13">
                  <c:v>0</c:v>
                </c:pt>
                <c:pt idx="14">
                  <c:v>0</c:v>
                </c:pt>
                <c:pt idx="15">
                  <c:v>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BA18-4ADE-858E-970FD3DD16BA}"/>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0</c:v>
                </c:pt>
                <c:pt idx="13">
                  <c:v>1</c:v>
                </c:pt>
                <c:pt idx="14">
                  <c:v>1</c:v>
                </c:pt>
                <c:pt idx="15">
                  <c:v>1</c:v>
                </c:pt>
                <c:pt idx="16">
                  <c:v>1</c:v>
                </c:pt>
                <c:pt idx="17">
                  <c:v>0</c:v>
                </c:pt>
                <c:pt idx="18">
                  <c:v>1</c:v>
                </c:pt>
                <c:pt idx="19">
                  <c:v>0</c:v>
                </c:pt>
                <c:pt idx="20">
                  <c:v>1</c:v>
                </c:pt>
                <c:pt idx="21">
                  <c:v>1</c:v>
                </c:pt>
                <c:pt idx="22">
                  <c:v>0</c:v>
                </c:pt>
                <c:pt idx="23">
                  <c:v>0</c:v>
                </c:pt>
              </c:numCache>
            </c:numRef>
          </c:val>
          <c:smooth val="0"/>
          <c:extLst>
            <c:ext xmlns:c16="http://schemas.microsoft.com/office/drawing/2014/chart" uri="{C3380CC4-5D6E-409C-BE32-E72D297353CC}">
              <c16:uniqueId val="{00000006-BA18-4ADE-858E-970FD3DD16BA}"/>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1</c:v>
                </c:pt>
                <c:pt idx="13">
                  <c:v>0</c:v>
                </c:pt>
                <c:pt idx="14">
                  <c:v>1</c:v>
                </c:pt>
                <c:pt idx="15">
                  <c:v>1</c:v>
                </c:pt>
                <c:pt idx="16">
                  <c:v>0</c:v>
                </c:pt>
                <c:pt idx="17">
                  <c:v>2</c:v>
                </c:pt>
                <c:pt idx="18">
                  <c:v>2</c:v>
                </c:pt>
                <c:pt idx="19">
                  <c:v>2</c:v>
                </c:pt>
                <c:pt idx="20">
                  <c:v>2</c:v>
                </c:pt>
                <c:pt idx="21">
                  <c:v>2</c:v>
                </c:pt>
                <c:pt idx="22">
                  <c:v>2</c:v>
                </c:pt>
                <c:pt idx="23">
                  <c:v>0</c:v>
                </c:pt>
              </c:numCache>
            </c:numRef>
          </c:val>
          <c:smooth val="0"/>
          <c:extLst>
            <c:ext xmlns:c16="http://schemas.microsoft.com/office/drawing/2014/chart" uri="{C3380CC4-5D6E-409C-BE32-E72D297353CC}">
              <c16:uniqueId val="{00000007-BA18-4ADE-858E-970FD3DD16BA}"/>
            </c:ext>
          </c:extLst>
        </c:ser>
        <c:dLbls>
          <c:showLegendKey val="0"/>
          <c:showVal val="0"/>
          <c:showCatName val="0"/>
          <c:showSerName val="0"/>
          <c:showPercent val="0"/>
          <c:showBubbleSize val="0"/>
        </c:dLbls>
        <c:smooth val="0"/>
        <c:axId val="443431400"/>
        <c:axId val="446051552"/>
      </c:lineChart>
      <c:catAx>
        <c:axId val="44343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051552"/>
        <c:crosses val="autoZero"/>
        <c:auto val="1"/>
        <c:lblAlgn val="ctr"/>
        <c:lblOffset val="100"/>
        <c:noMultiLvlLbl val="0"/>
      </c:catAx>
      <c:valAx>
        <c:axId val="446051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3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0.90150162368240605</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25BC-4CA6-8465-2E6B4C6BCE36}"/>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25BC-4CA6-8465-2E6B4C6BCE36}"/>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9.01181934768292E-2</c:v>
                </c:pt>
                <c:pt idx="17">
                  <c:v>0.23136113132993699</c:v>
                </c:pt>
                <c:pt idx="18">
                  <c:v>0.32581193026238298</c:v>
                </c:pt>
                <c:pt idx="19">
                  <c:v>0</c:v>
                </c:pt>
                <c:pt idx="20">
                  <c:v>0</c:v>
                </c:pt>
                <c:pt idx="21">
                  <c:v>0</c:v>
                </c:pt>
                <c:pt idx="22">
                  <c:v>0</c:v>
                </c:pt>
                <c:pt idx="23">
                  <c:v>0</c:v>
                </c:pt>
              </c:numCache>
            </c:numRef>
          </c:val>
          <c:smooth val="0"/>
          <c:extLst>
            <c:ext xmlns:c16="http://schemas.microsoft.com/office/drawing/2014/chart" uri="{C3380CC4-5D6E-409C-BE32-E72D297353CC}">
              <c16:uniqueId val="{00000002-25BC-4CA6-8465-2E6B4C6BCE36}"/>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25BC-4CA6-8465-2E6B4C6BCE36}"/>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25BC-4CA6-8465-2E6B4C6BCE36}"/>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0.931286181726655</c:v>
                </c:pt>
                <c:pt idx="9">
                  <c:v>0.26428391643594301</c:v>
                </c:pt>
                <c:pt idx="10">
                  <c:v>0.98791844953435703</c:v>
                </c:pt>
                <c:pt idx="11">
                  <c:v>0.896677573621948</c:v>
                </c:pt>
                <c:pt idx="12">
                  <c:v>0</c:v>
                </c:pt>
                <c:pt idx="13">
                  <c:v>0.42159577145733701</c:v>
                </c:pt>
                <c:pt idx="14">
                  <c:v>0</c:v>
                </c:pt>
                <c:pt idx="15">
                  <c:v>0.38069468915177501</c:v>
                </c:pt>
                <c:pt idx="16">
                  <c:v>0.40271834885476998</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25BC-4CA6-8465-2E6B4C6BCE36}"/>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1.2138728323699399</c:v>
                </c:pt>
                <c:pt idx="10">
                  <c:v>0</c:v>
                </c:pt>
                <c:pt idx="11">
                  <c:v>0.85634767715692595</c:v>
                </c:pt>
                <c:pt idx="12">
                  <c:v>1.16677371012631</c:v>
                </c:pt>
                <c:pt idx="13">
                  <c:v>0.39177906229929299</c:v>
                </c:pt>
                <c:pt idx="14">
                  <c:v>1.1710554485121001</c:v>
                </c:pt>
                <c:pt idx="15">
                  <c:v>0.23121387283236999</c:v>
                </c:pt>
                <c:pt idx="16">
                  <c:v>0.42389210019267798</c:v>
                </c:pt>
                <c:pt idx="17">
                  <c:v>0</c:v>
                </c:pt>
                <c:pt idx="18">
                  <c:v>0.98479982873046501</c:v>
                </c:pt>
                <c:pt idx="19">
                  <c:v>1.19460500963391</c:v>
                </c:pt>
                <c:pt idx="20">
                  <c:v>0.63690858488546398</c:v>
                </c:pt>
                <c:pt idx="21">
                  <c:v>1.7276814386641</c:v>
                </c:pt>
                <c:pt idx="22">
                  <c:v>1.36159280667951</c:v>
                </c:pt>
                <c:pt idx="23">
                  <c:v>0</c:v>
                </c:pt>
              </c:numCache>
            </c:numRef>
          </c:val>
          <c:smooth val="0"/>
          <c:extLst>
            <c:ext xmlns:c16="http://schemas.microsoft.com/office/drawing/2014/chart" uri="{C3380CC4-5D6E-409C-BE32-E72D297353CC}">
              <c16:uniqueId val="{00000006-25BC-4CA6-8465-2E6B4C6BCE36}"/>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0.28308154481643</c:v>
                </c:pt>
                <c:pt idx="10">
                  <c:v>0.81747017533724198</c:v>
                </c:pt>
                <c:pt idx="11">
                  <c:v>0.138652185216211</c:v>
                </c:pt>
                <c:pt idx="12">
                  <c:v>0.91279355267338702</c:v>
                </c:pt>
                <c:pt idx="13">
                  <c:v>0</c:v>
                </c:pt>
                <c:pt idx="14">
                  <c:v>4.4513128628787699</c:v>
                </c:pt>
                <c:pt idx="15">
                  <c:v>0.72503538519310196</c:v>
                </c:pt>
                <c:pt idx="16">
                  <c:v>0</c:v>
                </c:pt>
                <c:pt idx="17">
                  <c:v>0.29608018718044998</c:v>
                </c:pt>
                <c:pt idx="18">
                  <c:v>0.73947832115312395</c:v>
                </c:pt>
                <c:pt idx="19">
                  <c:v>0.84202316646927999</c:v>
                </c:pt>
                <c:pt idx="20">
                  <c:v>0.61815765908894005</c:v>
                </c:pt>
                <c:pt idx="21">
                  <c:v>0.52572286894479903</c:v>
                </c:pt>
                <c:pt idx="22">
                  <c:v>0.34951905023253099</c:v>
                </c:pt>
                <c:pt idx="23">
                  <c:v>0</c:v>
                </c:pt>
              </c:numCache>
            </c:numRef>
          </c:val>
          <c:smooth val="0"/>
          <c:extLst>
            <c:ext xmlns:c16="http://schemas.microsoft.com/office/drawing/2014/chart" uri="{C3380CC4-5D6E-409C-BE32-E72D297353CC}">
              <c16:uniqueId val="{00000007-25BC-4CA6-8465-2E6B4C6BCE36}"/>
            </c:ext>
          </c:extLst>
        </c:ser>
        <c:dLbls>
          <c:showLegendKey val="0"/>
          <c:showVal val="0"/>
          <c:showCatName val="0"/>
          <c:showSerName val="0"/>
          <c:showPercent val="0"/>
          <c:showBubbleSize val="0"/>
        </c:dLbls>
        <c:smooth val="0"/>
        <c:axId val="446052616"/>
        <c:axId val="446052944"/>
      </c:lineChart>
      <c:catAx>
        <c:axId val="446052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052944"/>
        <c:crosses val="autoZero"/>
        <c:auto val="1"/>
        <c:lblAlgn val="ctr"/>
        <c:lblOffset val="100"/>
        <c:noMultiLvlLbl val="0"/>
      </c:catAx>
      <c:valAx>
        <c:axId val="44605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05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7</c:v>
                </c:pt>
                <c:pt idx="1">
                  <c:v>0</c:v>
                </c:pt>
                <c:pt idx="2">
                  <c:v>4</c:v>
                </c:pt>
                <c:pt idx="3">
                  <c:v>0</c:v>
                </c:pt>
                <c:pt idx="4">
                  <c:v>0</c:v>
                </c:pt>
                <c:pt idx="5">
                  <c:v>3</c:v>
                </c:pt>
                <c:pt idx="6">
                  <c:v>5</c:v>
                </c:pt>
                <c:pt idx="7">
                  <c:v>7</c:v>
                </c:pt>
              </c:numCache>
            </c:numRef>
          </c:val>
          <c:extLst>
            <c:ext xmlns:c16="http://schemas.microsoft.com/office/drawing/2014/chart" uri="{C3380CC4-5D6E-409C-BE32-E72D297353CC}">
              <c16:uniqueId val="{00000000-A33F-4480-BB07-4845094F9480}"/>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5</c:v>
                </c:pt>
                <c:pt idx="1">
                  <c:v>0</c:v>
                </c:pt>
                <c:pt idx="2">
                  <c:v>4</c:v>
                </c:pt>
                <c:pt idx="3">
                  <c:v>0</c:v>
                </c:pt>
                <c:pt idx="4">
                  <c:v>0</c:v>
                </c:pt>
                <c:pt idx="5">
                  <c:v>10</c:v>
                </c:pt>
                <c:pt idx="6">
                  <c:v>8</c:v>
                </c:pt>
                <c:pt idx="7">
                  <c:v>13</c:v>
                </c:pt>
              </c:numCache>
            </c:numRef>
          </c:val>
          <c:extLst>
            <c:ext xmlns:c16="http://schemas.microsoft.com/office/drawing/2014/chart" uri="{C3380CC4-5D6E-409C-BE32-E72D297353CC}">
              <c16:uniqueId val="{00000001-A33F-4480-BB07-4845094F9480}"/>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Sheet1!$D$2:$D$9</c:f>
              <c:numCache>
                <c:formatCode>General</c:formatCode>
                <c:ptCount val="8"/>
                <c:pt idx="0">
                  <c:v>0</c:v>
                </c:pt>
                <c:pt idx="1">
                  <c:v>0</c:v>
                </c:pt>
                <c:pt idx="2">
                  <c:v>2</c:v>
                </c:pt>
                <c:pt idx="3">
                  <c:v>0</c:v>
                </c:pt>
                <c:pt idx="4">
                  <c:v>0</c:v>
                </c:pt>
                <c:pt idx="5">
                  <c:v>1</c:v>
                </c:pt>
                <c:pt idx="6">
                  <c:v>1</c:v>
                </c:pt>
                <c:pt idx="7">
                  <c:v>3</c:v>
                </c:pt>
              </c:numCache>
            </c:numRef>
          </c:val>
          <c:extLst>
            <c:ext xmlns:c16="http://schemas.microsoft.com/office/drawing/2014/chart" uri="{C3380CC4-5D6E-409C-BE32-E72D297353CC}">
              <c16:uniqueId val="{00000002-A33F-4480-BB07-4845094F9480}"/>
            </c:ext>
          </c:extLst>
        </c:ser>
        <c:dLbls>
          <c:showLegendKey val="0"/>
          <c:showVal val="0"/>
          <c:showCatName val="0"/>
          <c:showSerName val="0"/>
          <c:showPercent val="0"/>
          <c:showBubbleSize val="0"/>
        </c:dLbls>
        <c:gapWidth val="150"/>
        <c:overlap val="100"/>
        <c:axId val="394587768"/>
        <c:axId val="394588096"/>
      </c:barChart>
      <c:catAx>
        <c:axId val="394587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588096"/>
        <c:crosses val="autoZero"/>
        <c:auto val="1"/>
        <c:lblAlgn val="ctr"/>
        <c:lblOffset val="100"/>
        <c:noMultiLvlLbl val="0"/>
      </c:catAx>
      <c:valAx>
        <c:axId val="394588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58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2195</c:v>
                </c:pt>
                <c:pt idx="1">
                  <c:v>0</c:v>
                </c:pt>
                <c:pt idx="2">
                  <c:v>25</c:v>
                </c:pt>
                <c:pt idx="3">
                  <c:v>0</c:v>
                </c:pt>
                <c:pt idx="4">
                  <c:v>0</c:v>
                </c:pt>
                <c:pt idx="5">
                  <c:v>1281</c:v>
                </c:pt>
                <c:pt idx="6">
                  <c:v>3179</c:v>
                </c:pt>
                <c:pt idx="7">
                  <c:v>3483</c:v>
                </c:pt>
              </c:numCache>
            </c:numRef>
          </c:val>
          <c:extLst>
            <c:ext xmlns:c16="http://schemas.microsoft.com/office/drawing/2014/chart" uri="{C3380CC4-5D6E-409C-BE32-E72D297353CC}">
              <c16:uniqueId val="{00000000-1FA0-4DB4-84D7-B6C7D238D69B}"/>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0</c:v>
                </c:pt>
                <c:pt idx="1">
                  <c:v>0</c:v>
                </c:pt>
                <c:pt idx="2">
                  <c:v>134</c:v>
                </c:pt>
                <c:pt idx="3">
                  <c:v>0</c:v>
                </c:pt>
                <c:pt idx="4">
                  <c:v>0</c:v>
                </c:pt>
                <c:pt idx="5">
                  <c:v>23</c:v>
                </c:pt>
                <c:pt idx="6">
                  <c:v>136</c:v>
                </c:pt>
                <c:pt idx="7">
                  <c:v>1101</c:v>
                </c:pt>
              </c:numCache>
            </c:numRef>
          </c:val>
          <c:extLst>
            <c:ext xmlns:c16="http://schemas.microsoft.com/office/drawing/2014/chart" uri="{C3380CC4-5D6E-409C-BE32-E72D297353CC}">
              <c16:uniqueId val="{00000001-1FA0-4DB4-84D7-B6C7D238D69B}"/>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Sheet1!$D$2:$D$9</c:f>
              <c:numCache>
                <c:formatCode>General</c:formatCode>
                <c:ptCount val="8"/>
                <c:pt idx="0">
                  <c:v>2591</c:v>
                </c:pt>
                <c:pt idx="1">
                  <c:v>0</c:v>
                </c:pt>
                <c:pt idx="2">
                  <c:v>170</c:v>
                </c:pt>
                <c:pt idx="3">
                  <c:v>0</c:v>
                </c:pt>
                <c:pt idx="4">
                  <c:v>0</c:v>
                </c:pt>
                <c:pt idx="5">
                  <c:v>356</c:v>
                </c:pt>
                <c:pt idx="6">
                  <c:v>2689</c:v>
                </c:pt>
                <c:pt idx="7">
                  <c:v>1659</c:v>
                </c:pt>
              </c:numCache>
            </c:numRef>
          </c:val>
          <c:extLst>
            <c:ext xmlns:c16="http://schemas.microsoft.com/office/drawing/2014/chart" uri="{C3380CC4-5D6E-409C-BE32-E72D297353CC}">
              <c16:uniqueId val="{00000002-1FA0-4DB4-84D7-B6C7D238D69B}"/>
            </c:ext>
          </c:extLst>
        </c:ser>
        <c:dLbls>
          <c:showLegendKey val="0"/>
          <c:showVal val="0"/>
          <c:showCatName val="0"/>
          <c:showSerName val="0"/>
          <c:showPercent val="0"/>
          <c:showBubbleSize val="0"/>
        </c:dLbls>
        <c:gapWidth val="150"/>
        <c:overlap val="100"/>
        <c:axId val="442651064"/>
        <c:axId val="445826560"/>
      </c:barChart>
      <c:catAx>
        <c:axId val="442651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826560"/>
        <c:crosses val="autoZero"/>
        <c:auto val="1"/>
        <c:lblAlgn val="ctr"/>
        <c:lblOffset val="100"/>
        <c:noMultiLvlLbl val="0"/>
      </c:catAx>
      <c:valAx>
        <c:axId val="445826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65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0.837717211749756</c:v>
                </c:pt>
                <c:pt idx="1">
                  <c:v>0.98972441987896398</c:v>
                </c:pt>
                <c:pt idx="2">
                  <c:v>0</c:v>
                </c:pt>
              </c:numCache>
            </c:numRef>
          </c:val>
          <c:extLst>
            <c:ext xmlns:c16="http://schemas.microsoft.com/office/drawing/2014/chart" uri="{C3380CC4-5D6E-409C-BE32-E72D297353CC}">
              <c16:uniqueId val="{00000000-3396-4DC1-830B-6810D042E6D5}"/>
            </c:ext>
          </c:extLst>
        </c:ser>
        <c:ser>
          <c:idx val="1"/>
          <c:order val="1"/>
          <c:tx>
            <c:strRef>
              <c:f>Sheet1!$C$1</c:f>
              <c:strCache>
                <c:ptCount val="1"/>
                <c:pt idx="0">
                  <c:v>meridabikes_ar</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3396-4DC1-830B-6810D042E6D5}"/>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0.22012515982674999</c:v>
                </c:pt>
                <c:pt idx="1">
                  <c:v>3.2546604779405797E-2</c:v>
                </c:pt>
                <c:pt idx="2">
                  <c:v>0.347936482191675</c:v>
                </c:pt>
              </c:numCache>
            </c:numRef>
          </c:val>
          <c:extLst>
            <c:ext xmlns:c16="http://schemas.microsoft.com/office/drawing/2014/chart" uri="{C3380CC4-5D6E-409C-BE32-E72D297353CC}">
              <c16:uniqueId val="{00000002-3396-4DC1-830B-6810D042E6D5}"/>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3396-4DC1-830B-6810D042E6D5}"/>
            </c:ext>
          </c:extLst>
        </c:ser>
        <c:ser>
          <c:idx val="4"/>
          <c:order val="4"/>
          <c:tx>
            <c:strRef>
              <c:f>Sheet1!$F$1</c:f>
              <c:strCache>
                <c:ptCount val="1"/>
                <c:pt idx="0">
                  <c:v>orbea.argentina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3396-4DC1-830B-6810D042E6D5}"/>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0.74407481217988702</c:v>
                </c:pt>
                <c:pt idx="1">
                  <c:v>0.80366273005779598</c:v>
                </c:pt>
                <c:pt idx="2">
                  <c:v>0.14385789342006999</c:v>
                </c:pt>
              </c:numCache>
            </c:numRef>
          </c:val>
          <c:extLst>
            <c:ext xmlns:c16="http://schemas.microsoft.com/office/drawing/2014/chart" uri="{C3380CC4-5D6E-409C-BE32-E72D297353CC}">
              <c16:uniqueId val="{00000005-3396-4DC1-830B-6810D042E6D5}"/>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1.1525621466390199</c:v>
                </c:pt>
                <c:pt idx="1">
                  <c:v>0.85026001834596598</c:v>
                </c:pt>
                <c:pt idx="2">
                  <c:v>0.29042453233108001</c:v>
                </c:pt>
              </c:numCache>
            </c:numRef>
          </c:val>
          <c:extLst>
            <c:ext xmlns:c16="http://schemas.microsoft.com/office/drawing/2014/chart" uri="{C3380CC4-5D6E-409C-BE32-E72D297353CC}">
              <c16:uniqueId val="{00000006-3396-4DC1-830B-6810D042E6D5}"/>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0.68322533845481404</c:v>
                </c:pt>
                <c:pt idx="1">
                  <c:v>0.77316634072003498</c:v>
                </c:pt>
                <c:pt idx="2">
                  <c:v>1.01228662223615</c:v>
                </c:pt>
              </c:numCache>
            </c:numRef>
          </c:val>
          <c:extLst>
            <c:ext xmlns:c16="http://schemas.microsoft.com/office/drawing/2014/chart" uri="{C3380CC4-5D6E-409C-BE32-E72D297353CC}">
              <c16:uniqueId val="{00000007-3396-4DC1-830B-6810D042E6D5}"/>
            </c:ext>
          </c:extLst>
        </c:ser>
        <c:dLbls>
          <c:showLegendKey val="0"/>
          <c:showVal val="0"/>
          <c:showCatName val="0"/>
          <c:showSerName val="0"/>
          <c:showPercent val="0"/>
          <c:showBubbleSize val="0"/>
        </c:dLbls>
        <c:gapWidth val="219"/>
        <c:overlap val="-27"/>
        <c:axId val="394148232"/>
        <c:axId val="394148560"/>
      </c:barChart>
      <c:catAx>
        <c:axId val="39414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48560"/>
        <c:crosses val="autoZero"/>
        <c:auto val="1"/>
        <c:lblAlgn val="ctr"/>
        <c:lblOffset val="100"/>
        <c:noMultiLvlLbl val="0"/>
      </c:catAx>
      <c:valAx>
        <c:axId val="39414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4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4691</c:v>
                </c:pt>
                <c:pt idx="1">
                  <c:v>0</c:v>
                </c:pt>
                <c:pt idx="2">
                  <c:v>284</c:v>
                </c:pt>
                <c:pt idx="3">
                  <c:v>0</c:v>
                </c:pt>
                <c:pt idx="4">
                  <c:v>0</c:v>
                </c:pt>
                <c:pt idx="5">
                  <c:v>1398</c:v>
                </c:pt>
                <c:pt idx="6">
                  <c:v>5925</c:v>
                </c:pt>
                <c:pt idx="7">
                  <c:v>6194</c:v>
                </c:pt>
              </c:numCache>
            </c:numRef>
          </c:val>
          <c:extLst>
            <c:ext xmlns:c16="http://schemas.microsoft.com/office/drawing/2014/chart" uri="{C3380CC4-5D6E-409C-BE32-E72D297353CC}">
              <c16:uniqueId val="{00000000-9794-4A24-B51D-31D7217FC7BC}"/>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95</c:v>
                </c:pt>
                <c:pt idx="1">
                  <c:v>0</c:v>
                </c:pt>
                <c:pt idx="2">
                  <c:v>45</c:v>
                </c:pt>
                <c:pt idx="3">
                  <c:v>0</c:v>
                </c:pt>
                <c:pt idx="4">
                  <c:v>0</c:v>
                </c:pt>
                <c:pt idx="5">
                  <c:v>262</c:v>
                </c:pt>
                <c:pt idx="6">
                  <c:v>79</c:v>
                </c:pt>
                <c:pt idx="7">
                  <c:v>49</c:v>
                </c:pt>
              </c:numCache>
            </c:numRef>
          </c:val>
          <c:extLst>
            <c:ext xmlns:c16="http://schemas.microsoft.com/office/drawing/2014/chart" uri="{C3380CC4-5D6E-409C-BE32-E72D297353CC}">
              <c16:uniqueId val="{00000001-9794-4A24-B51D-31D7217FC7BC}"/>
            </c:ext>
          </c:extLst>
        </c:ser>
        <c:dLbls>
          <c:showLegendKey val="0"/>
          <c:showVal val="0"/>
          <c:showCatName val="0"/>
          <c:showSerName val="0"/>
          <c:showPercent val="0"/>
          <c:showBubbleSize val="0"/>
        </c:dLbls>
        <c:gapWidth val="150"/>
        <c:overlap val="100"/>
        <c:axId val="390077344"/>
        <c:axId val="390079640"/>
      </c:barChart>
      <c:catAx>
        <c:axId val="390077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79640"/>
        <c:crosses val="autoZero"/>
        <c:auto val="1"/>
        <c:lblAlgn val="ctr"/>
        <c:lblOffset val="100"/>
        <c:noMultiLvlLbl val="0"/>
      </c:catAx>
      <c:valAx>
        <c:axId val="390079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7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3F1C-0FA6-495B-BD03-C5F2C49C2486}"/>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680F2556-366F-4423-BD2E-AA2A26B296C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095374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B4743-F794-40B4-BCF0-71B1C8BF6FBB}"/>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27EF0409-BB77-447B-A2BD-7DC1F2FFBB31}"/>
              </a:ext>
            </a:extLst>
          </p:cNvPr>
          <p:cNvGraphicFramePr>
            <a:graphicFrameLocks noGrp="1"/>
          </p:cNvGraphicFramePr>
          <p:nvPr>
            <p:ph type="tbl" sz="quarter" idx="13"/>
            <p:extLst>
              <p:ext uri="{D42A27DB-BD31-4B8C-83A1-F6EECF244321}">
                <p14:modId xmlns:p14="http://schemas.microsoft.com/office/powerpoint/2010/main" val="675859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48067765"/>
                    </a:ext>
                  </a:extLst>
                </a:gridCol>
                <a:gridCol w="658368">
                  <a:extLst>
                    <a:ext uri="{9D8B030D-6E8A-4147-A177-3AD203B41FA5}">
                      <a16:colId xmlns:a16="http://schemas.microsoft.com/office/drawing/2014/main" val="2432986705"/>
                    </a:ext>
                  </a:extLst>
                </a:gridCol>
                <a:gridCol w="658368">
                  <a:extLst>
                    <a:ext uri="{9D8B030D-6E8A-4147-A177-3AD203B41FA5}">
                      <a16:colId xmlns:a16="http://schemas.microsoft.com/office/drawing/2014/main" val="1010126880"/>
                    </a:ext>
                  </a:extLst>
                </a:gridCol>
                <a:gridCol w="658368">
                  <a:extLst>
                    <a:ext uri="{9D8B030D-6E8A-4147-A177-3AD203B41FA5}">
                      <a16:colId xmlns:a16="http://schemas.microsoft.com/office/drawing/2014/main" val="998955356"/>
                    </a:ext>
                  </a:extLst>
                </a:gridCol>
                <a:gridCol w="658368">
                  <a:extLst>
                    <a:ext uri="{9D8B030D-6E8A-4147-A177-3AD203B41FA5}">
                      <a16:colId xmlns:a16="http://schemas.microsoft.com/office/drawing/2014/main" val="2073646109"/>
                    </a:ext>
                  </a:extLst>
                </a:gridCol>
                <a:gridCol w="658368">
                  <a:extLst>
                    <a:ext uri="{9D8B030D-6E8A-4147-A177-3AD203B41FA5}">
                      <a16:colId xmlns:a16="http://schemas.microsoft.com/office/drawing/2014/main" val="1481311613"/>
                    </a:ext>
                  </a:extLst>
                </a:gridCol>
                <a:gridCol w="658368">
                  <a:extLst>
                    <a:ext uri="{9D8B030D-6E8A-4147-A177-3AD203B41FA5}">
                      <a16:colId xmlns:a16="http://schemas.microsoft.com/office/drawing/2014/main" val="2422014047"/>
                    </a:ext>
                  </a:extLst>
                </a:gridCol>
                <a:gridCol w="658368">
                  <a:extLst>
                    <a:ext uri="{9D8B030D-6E8A-4147-A177-3AD203B41FA5}">
                      <a16:colId xmlns:a16="http://schemas.microsoft.com/office/drawing/2014/main" val="3974979624"/>
                    </a:ext>
                  </a:extLst>
                </a:gridCol>
                <a:gridCol w="658368">
                  <a:extLst>
                    <a:ext uri="{9D8B030D-6E8A-4147-A177-3AD203B41FA5}">
                      <a16:colId xmlns:a16="http://schemas.microsoft.com/office/drawing/2014/main" val="3725812927"/>
                    </a:ext>
                  </a:extLst>
                </a:gridCol>
                <a:gridCol w="658368">
                  <a:extLst>
                    <a:ext uri="{9D8B030D-6E8A-4147-A177-3AD203B41FA5}">
                      <a16:colId xmlns:a16="http://schemas.microsoft.com/office/drawing/2014/main" val="293864644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81909751"/>
                  </a:ext>
                </a:extLst>
              </a:tr>
              <a:tr h="370840">
                <a:tc>
                  <a:txBody>
                    <a:bodyPr/>
                    <a:lstStyle/>
                    <a:p>
                      <a:r>
                        <a:rPr lang="en-US" sz="1000"/>
                        <a:t>trekbicycleargentina</a:t>
                      </a:r>
                    </a:p>
                  </a:txBody>
                  <a:tcPr/>
                </a:tc>
                <a:tc>
                  <a:txBody>
                    <a:bodyPr/>
                    <a:lstStyle/>
                    <a:p>
                      <a:r>
                        <a:rPr lang="en-US" sz="1000"/>
                        <a:t>46856</a:t>
                      </a:r>
                    </a:p>
                  </a:txBody>
                  <a:tcPr/>
                </a:tc>
                <a:tc>
                  <a:txBody>
                    <a:bodyPr/>
                    <a:lstStyle/>
                    <a:p>
                      <a:r>
                        <a:rPr lang="en-US" sz="1000"/>
                        <a:t>297</a:t>
                      </a:r>
                    </a:p>
                  </a:txBody>
                  <a:tcPr/>
                </a:tc>
                <a:tc>
                  <a:txBody>
                    <a:bodyPr/>
                    <a:lstStyle/>
                    <a:p>
                      <a:r>
                        <a:rPr lang="en-US" sz="1000"/>
                        <a:t>8</a:t>
                      </a:r>
                    </a:p>
                  </a:txBody>
                  <a:tcPr/>
                </a:tc>
                <a:tc>
                  <a:txBody>
                    <a:bodyPr/>
                    <a:lstStyle/>
                    <a:p>
                      <a:r>
                        <a:rPr lang="en-US" sz="1000"/>
                        <a:t>5</a:t>
                      </a:r>
                    </a:p>
                  </a:txBody>
                  <a:tcPr/>
                </a:tc>
                <a:tc>
                  <a:txBody>
                    <a:bodyPr/>
                    <a:lstStyle/>
                    <a:p>
                      <a:r>
                        <a:rPr lang="en-US" sz="1000"/>
                        <a:t>1</a:t>
                      </a:r>
                    </a:p>
                  </a:txBody>
                  <a:tcPr/>
                </a:tc>
                <a:tc>
                  <a:txBody>
                    <a:bodyPr/>
                    <a:lstStyle/>
                    <a:p>
                      <a:r>
                        <a:rPr lang="en-US" sz="1000"/>
                        <a:t>14</a:t>
                      </a:r>
                    </a:p>
                  </a:txBody>
                  <a:tcPr/>
                </a:tc>
                <a:tc>
                  <a:txBody>
                    <a:bodyPr/>
                    <a:lstStyle/>
                    <a:p>
                      <a:r>
                        <a:rPr lang="en-US" sz="1000"/>
                        <a:t>5925</a:t>
                      </a:r>
                    </a:p>
                  </a:txBody>
                  <a:tcPr/>
                </a:tc>
                <a:tc>
                  <a:txBody>
                    <a:bodyPr/>
                    <a:lstStyle/>
                    <a:p>
                      <a:r>
                        <a:rPr lang="en-US" sz="1000"/>
                        <a:t>79</a:t>
                      </a:r>
                    </a:p>
                  </a:txBody>
                  <a:tcPr/>
                </a:tc>
                <a:tc>
                  <a:txBody>
                    <a:bodyPr/>
                    <a:lstStyle/>
                    <a:p>
                      <a:r>
                        <a:rPr lang="en-US" sz="1000"/>
                        <a:t>0.9182 %</a:t>
                      </a:r>
                    </a:p>
                  </a:txBody>
                  <a:tcPr/>
                </a:tc>
                <a:extLst>
                  <a:ext uri="{0D108BD9-81ED-4DB2-BD59-A6C34878D82A}">
                    <a16:rowId xmlns:a16="http://schemas.microsoft.com/office/drawing/2014/main" val="817255684"/>
                  </a:ext>
                </a:extLst>
              </a:tr>
              <a:tr h="370840">
                <a:tc>
                  <a:txBody>
                    <a:bodyPr/>
                    <a:lstStyle/>
                    <a:p>
                      <a:r>
                        <a:rPr lang="en-US" sz="1000"/>
                        <a:t>specialized_arg</a:t>
                      </a:r>
                    </a:p>
                  </a:txBody>
                  <a:tcPr/>
                </a:tc>
                <a:tc>
                  <a:txBody>
                    <a:bodyPr/>
                    <a:lstStyle/>
                    <a:p>
                      <a:r>
                        <a:rPr lang="en-US" sz="1000"/>
                        <a:t>44626</a:t>
                      </a:r>
                    </a:p>
                  </a:txBody>
                  <a:tcPr/>
                </a:tc>
                <a:tc>
                  <a:txBody>
                    <a:bodyPr/>
                    <a:lstStyle/>
                    <a:p>
                      <a:r>
                        <a:rPr lang="en-US" sz="1000"/>
                        <a:t>785</a:t>
                      </a:r>
                    </a:p>
                  </a:txBody>
                  <a:tcPr/>
                </a:tc>
                <a:tc>
                  <a:txBody>
                    <a:bodyPr/>
                    <a:lstStyle/>
                    <a:p>
                      <a:r>
                        <a:rPr lang="en-US" sz="1000"/>
                        <a:t>5</a:t>
                      </a:r>
                    </a:p>
                  </a:txBody>
                  <a:tcPr/>
                </a:tc>
                <a:tc>
                  <a:txBody>
                    <a:bodyPr/>
                    <a:lstStyle/>
                    <a:p>
                      <a:r>
                        <a:rPr lang="en-US" sz="1000"/>
                        <a:t>7</a:t>
                      </a:r>
                    </a:p>
                  </a:txBody>
                  <a:tcPr/>
                </a:tc>
                <a:tc>
                  <a:txBody>
                    <a:bodyPr/>
                    <a:lstStyle/>
                    <a:p>
                      <a:r>
                        <a:rPr lang="en-US" sz="1000"/>
                        <a:t>0</a:t>
                      </a:r>
                    </a:p>
                  </a:txBody>
                  <a:tcPr/>
                </a:tc>
                <a:tc>
                  <a:txBody>
                    <a:bodyPr/>
                    <a:lstStyle/>
                    <a:p>
                      <a:r>
                        <a:rPr lang="en-US" sz="1000"/>
                        <a:t>12</a:t>
                      </a:r>
                    </a:p>
                  </a:txBody>
                  <a:tcPr/>
                </a:tc>
                <a:tc>
                  <a:txBody>
                    <a:bodyPr/>
                    <a:lstStyle/>
                    <a:p>
                      <a:r>
                        <a:rPr lang="en-US" sz="1000"/>
                        <a:t>4691</a:t>
                      </a:r>
                    </a:p>
                  </a:txBody>
                  <a:tcPr/>
                </a:tc>
                <a:tc>
                  <a:txBody>
                    <a:bodyPr/>
                    <a:lstStyle/>
                    <a:p>
                      <a:r>
                        <a:rPr lang="en-US" sz="1000"/>
                        <a:t>95</a:t>
                      </a:r>
                    </a:p>
                  </a:txBody>
                  <a:tcPr/>
                </a:tc>
                <a:tc>
                  <a:txBody>
                    <a:bodyPr/>
                    <a:lstStyle/>
                    <a:p>
                      <a:r>
                        <a:rPr lang="en-US" sz="1000"/>
                        <a:t>0.9017 %</a:t>
                      </a:r>
                    </a:p>
                  </a:txBody>
                  <a:tcPr/>
                </a:tc>
                <a:extLst>
                  <a:ext uri="{0D108BD9-81ED-4DB2-BD59-A6C34878D82A}">
                    <a16:rowId xmlns:a16="http://schemas.microsoft.com/office/drawing/2014/main" val="3133047980"/>
                  </a:ext>
                </a:extLst>
              </a:tr>
              <a:tr h="370840">
                <a:tc>
                  <a:txBody>
                    <a:bodyPr/>
                    <a:lstStyle/>
                    <a:p>
                      <a:r>
                        <a:rPr lang="en-US" sz="1000"/>
                        <a:t>scottsportsargentina</a:t>
                      </a:r>
                    </a:p>
                  </a:txBody>
                  <a:tcPr/>
                </a:tc>
                <a:tc>
                  <a:txBody>
                    <a:bodyPr/>
                    <a:lstStyle/>
                    <a:p>
                      <a:r>
                        <a:rPr lang="en-US" sz="1000"/>
                        <a:t>34864</a:t>
                      </a:r>
                    </a:p>
                  </a:txBody>
                  <a:tcPr/>
                </a:tc>
                <a:tc>
                  <a:txBody>
                    <a:bodyPr/>
                    <a:lstStyle/>
                    <a:p>
                      <a:r>
                        <a:rPr lang="en-US" sz="1000"/>
                        <a:t>501</a:t>
                      </a:r>
                    </a:p>
                  </a:txBody>
                  <a:tcPr/>
                </a:tc>
                <a:tc>
                  <a:txBody>
                    <a:bodyPr/>
                    <a:lstStyle/>
                    <a:p>
                      <a:r>
                        <a:rPr lang="en-US" sz="1000"/>
                        <a:t>13</a:t>
                      </a:r>
                    </a:p>
                  </a:txBody>
                  <a:tcPr/>
                </a:tc>
                <a:tc>
                  <a:txBody>
                    <a:bodyPr/>
                    <a:lstStyle/>
                    <a:p>
                      <a:r>
                        <a:rPr lang="en-US" sz="1000"/>
                        <a:t>7</a:t>
                      </a:r>
                    </a:p>
                  </a:txBody>
                  <a:tcPr/>
                </a:tc>
                <a:tc>
                  <a:txBody>
                    <a:bodyPr/>
                    <a:lstStyle/>
                    <a:p>
                      <a:r>
                        <a:rPr lang="en-US" sz="1000"/>
                        <a:t>4</a:t>
                      </a:r>
                    </a:p>
                  </a:txBody>
                  <a:tcPr/>
                </a:tc>
                <a:tc>
                  <a:txBody>
                    <a:bodyPr/>
                    <a:lstStyle/>
                    <a:p>
                      <a:r>
                        <a:rPr lang="en-US" sz="1000"/>
                        <a:t>24</a:t>
                      </a:r>
                    </a:p>
                  </a:txBody>
                  <a:tcPr/>
                </a:tc>
                <a:tc>
                  <a:txBody>
                    <a:bodyPr/>
                    <a:lstStyle/>
                    <a:p>
                      <a:r>
                        <a:rPr lang="en-US" sz="1000"/>
                        <a:t>6194</a:t>
                      </a:r>
                    </a:p>
                  </a:txBody>
                  <a:tcPr/>
                </a:tc>
                <a:tc>
                  <a:txBody>
                    <a:bodyPr/>
                    <a:lstStyle/>
                    <a:p>
                      <a:r>
                        <a:rPr lang="en-US" sz="1000"/>
                        <a:t>49</a:t>
                      </a:r>
                    </a:p>
                  </a:txBody>
                  <a:tcPr/>
                </a:tc>
                <a:tc>
                  <a:txBody>
                    <a:bodyPr/>
                    <a:lstStyle/>
                    <a:p>
                      <a:r>
                        <a:rPr lang="en-US" sz="1000"/>
                        <a:t>0.7515 %</a:t>
                      </a:r>
                    </a:p>
                  </a:txBody>
                  <a:tcPr/>
                </a:tc>
                <a:extLst>
                  <a:ext uri="{0D108BD9-81ED-4DB2-BD59-A6C34878D82A}">
                    <a16:rowId xmlns:a16="http://schemas.microsoft.com/office/drawing/2014/main" val="3779954636"/>
                  </a:ext>
                </a:extLst>
              </a:tr>
              <a:tr h="370840">
                <a:tc>
                  <a:txBody>
                    <a:bodyPr/>
                    <a:lstStyle/>
                    <a:p>
                      <a:r>
                        <a:rPr lang="en-US" sz="1000"/>
                        <a:t>giantargentina</a:t>
                      </a:r>
                    </a:p>
                  </a:txBody>
                  <a:tcPr/>
                </a:tc>
                <a:tc>
                  <a:txBody>
                    <a:bodyPr/>
                    <a:lstStyle/>
                    <a:p>
                      <a:r>
                        <a:rPr lang="en-US" sz="1000"/>
                        <a:t>19319</a:t>
                      </a:r>
                    </a:p>
                  </a:txBody>
                  <a:tcPr/>
                </a:tc>
                <a:tc>
                  <a:txBody>
                    <a:bodyPr/>
                    <a:lstStyle/>
                    <a:p>
                      <a:r>
                        <a:rPr lang="en-US" sz="1000"/>
                        <a:t>174</a:t>
                      </a:r>
                    </a:p>
                  </a:txBody>
                  <a:tcPr/>
                </a:tc>
                <a:tc>
                  <a:txBody>
                    <a:bodyPr/>
                    <a:lstStyle/>
                    <a:p>
                      <a:r>
                        <a:rPr lang="en-US" sz="1000"/>
                        <a:t>4</a:t>
                      </a:r>
                    </a:p>
                  </a:txBody>
                  <a:tcPr/>
                </a:tc>
                <a:tc>
                  <a:txBody>
                    <a:bodyPr/>
                    <a:lstStyle/>
                    <a:p>
                      <a:r>
                        <a:rPr lang="en-US" sz="1000"/>
                        <a:t>4</a:t>
                      </a:r>
                    </a:p>
                  </a:txBody>
                  <a:tcPr/>
                </a:tc>
                <a:tc>
                  <a:txBody>
                    <a:bodyPr/>
                    <a:lstStyle/>
                    <a:p>
                      <a:r>
                        <a:rPr lang="en-US" sz="1000"/>
                        <a:t>2</a:t>
                      </a:r>
                    </a:p>
                  </a:txBody>
                  <a:tcPr/>
                </a:tc>
                <a:tc>
                  <a:txBody>
                    <a:bodyPr/>
                    <a:lstStyle/>
                    <a:p>
                      <a:r>
                        <a:rPr lang="en-US" sz="1000"/>
                        <a:t>10</a:t>
                      </a:r>
                    </a:p>
                  </a:txBody>
                  <a:tcPr/>
                </a:tc>
                <a:tc>
                  <a:txBody>
                    <a:bodyPr/>
                    <a:lstStyle/>
                    <a:p>
                      <a:r>
                        <a:rPr lang="en-US" sz="1000"/>
                        <a:t>284</a:t>
                      </a:r>
                    </a:p>
                  </a:txBody>
                  <a:tcPr/>
                </a:tc>
                <a:tc>
                  <a:txBody>
                    <a:bodyPr/>
                    <a:lstStyle/>
                    <a:p>
                      <a:r>
                        <a:rPr lang="en-US" sz="1000"/>
                        <a:t>45</a:t>
                      </a:r>
                    </a:p>
                  </a:txBody>
                  <a:tcPr/>
                </a:tc>
                <a:tc>
                  <a:txBody>
                    <a:bodyPr/>
                    <a:lstStyle/>
                    <a:p>
                      <a:r>
                        <a:rPr lang="en-US" sz="1000"/>
                        <a:t>0.1711 %</a:t>
                      </a:r>
                    </a:p>
                  </a:txBody>
                  <a:tcPr/>
                </a:tc>
                <a:extLst>
                  <a:ext uri="{0D108BD9-81ED-4DB2-BD59-A6C34878D82A}">
                    <a16:rowId xmlns:a16="http://schemas.microsoft.com/office/drawing/2014/main" val="3297820160"/>
                  </a:ext>
                </a:extLst>
              </a:tr>
              <a:tr h="370840">
                <a:tc>
                  <a:txBody>
                    <a:bodyPr/>
                    <a:lstStyle/>
                    <a:p>
                      <a:r>
                        <a:rPr lang="en-US" sz="1000"/>
                        <a:t>orbea.argentina</a:t>
                      </a:r>
                    </a:p>
                  </a:txBody>
                  <a:tcPr/>
                </a:tc>
                <a:tc>
                  <a:txBody>
                    <a:bodyPr/>
                    <a:lstStyle/>
                    <a:p>
                      <a:r>
                        <a:rPr lang="en-US" sz="1000"/>
                        <a:t>18903</a:t>
                      </a:r>
                    </a:p>
                  </a:txBody>
                  <a:tcPr/>
                </a:tc>
                <a:tc>
                  <a:txBody>
                    <a:bodyPr/>
                    <a:lstStyle/>
                    <a:p>
                      <a:r>
                        <a:rPr lang="en-US" sz="1000"/>
                        <a:t>-49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266109356"/>
                  </a:ext>
                </a:extLst>
              </a:tr>
              <a:tr h="370840">
                <a:tc>
                  <a:txBody>
                    <a:bodyPr/>
                    <a:lstStyle/>
                    <a:p>
                      <a:r>
                        <a:rPr lang="en-US" sz="1000"/>
                        <a:t>cannondale.argentina</a:t>
                      </a:r>
                    </a:p>
                  </a:txBody>
                  <a:tcPr/>
                </a:tc>
                <a:tc>
                  <a:txBody>
                    <a:bodyPr/>
                    <a:lstStyle/>
                    <a:p>
                      <a:r>
                        <a:rPr lang="en-US" sz="1000"/>
                        <a:t>15994</a:t>
                      </a:r>
                    </a:p>
                  </a:txBody>
                  <a:tcPr/>
                </a:tc>
                <a:tc>
                  <a:txBody>
                    <a:bodyPr/>
                    <a:lstStyle/>
                    <a:p>
                      <a:r>
                        <a:rPr lang="en-US" sz="1000"/>
                        <a:t>211</a:t>
                      </a:r>
                    </a:p>
                  </a:txBody>
                  <a:tcPr/>
                </a:tc>
                <a:tc>
                  <a:txBody>
                    <a:bodyPr/>
                    <a:lstStyle/>
                    <a:p>
                      <a:r>
                        <a:rPr lang="en-US" sz="1000"/>
                        <a:t>10</a:t>
                      </a:r>
                    </a:p>
                  </a:txBody>
                  <a:tcPr/>
                </a:tc>
                <a:tc>
                  <a:txBody>
                    <a:bodyPr/>
                    <a:lstStyle/>
                    <a:p>
                      <a:r>
                        <a:rPr lang="en-US" sz="1000"/>
                        <a:t>3</a:t>
                      </a:r>
                    </a:p>
                  </a:txBody>
                  <a:tcPr/>
                </a:tc>
                <a:tc>
                  <a:txBody>
                    <a:bodyPr/>
                    <a:lstStyle/>
                    <a:p>
                      <a:r>
                        <a:rPr lang="en-US" sz="1000"/>
                        <a:t>1</a:t>
                      </a:r>
                    </a:p>
                  </a:txBody>
                  <a:tcPr/>
                </a:tc>
                <a:tc>
                  <a:txBody>
                    <a:bodyPr/>
                    <a:lstStyle/>
                    <a:p>
                      <a:r>
                        <a:rPr lang="en-US" sz="1000"/>
                        <a:t>14</a:t>
                      </a:r>
                    </a:p>
                  </a:txBody>
                  <a:tcPr/>
                </a:tc>
                <a:tc>
                  <a:txBody>
                    <a:bodyPr/>
                    <a:lstStyle/>
                    <a:p>
                      <a:r>
                        <a:rPr lang="en-US" sz="1000"/>
                        <a:t>1398</a:t>
                      </a:r>
                    </a:p>
                  </a:txBody>
                  <a:tcPr/>
                </a:tc>
                <a:tc>
                  <a:txBody>
                    <a:bodyPr/>
                    <a:lstStyle/>
                    <a:p>
                      <a:r>
                        <a:rPr lang="en-US" sz="1000"/>
                        <a:t>262</a:t>
                      </a:r>
                    </a:p>
                  </a:txBody>
                  <a:tcPr/>
                </a:tc>
                <a:tc>
                  <a:txBody>
                    <a:bodyPr/>
                    <a:lstStyle/>
                    <a:p>
                      <a:r>
                        <a:rPr lang="en-US" sz="1000"/>
                        <a:t>0.7463 %</a:t>
                      </a:r>
                    </a:p>
                  </a:txBody>
                  <a:tcPr/>
                </a:tc>
                <a:extLst>
                  <a:ext uri="{0D108BD9-81ED-4DB2-BD59-A6C34878D82A}">
                    <a16:rowId xmlns:a16="http://schemas.microsoft.com/office/drawing/2014/main" val="2989453354"/>
                  </a:ext>
                </a:extLst>
              </a:tr>
              <a:tr h="370840">
                <a:tc>
                  <a:txBody>
                    <a:bodyPr/>
                    <a:lstStyle/>
                    <a:p>
                      <a:r>
                        <a:rPr lang="en-US" sz="1000"/>
                        <a:t>meridabikes_ar</a:t>
                      </a:r>
                    </a:p>
                  </a:txBody>
                  <a:tcPr/>
                </a:tc>
                <a:tc>
                  <a:txBody>
                    <a:bodyPr/>
                    <a:lstStyle/>
                    <a:p>
                      <a:r>
                        <a:rPr lang="en-US" sz="1000"/>
                        <a:t>6310</a:t>
                      </a:r>
                    </a:p>
                  </a:txBody>
                  <a:tcPr/>
                </a:tc>
                <a:tc>
                  <a:txBody>
                    <a:bodyPr/>
                    <a:lstStyle/>
                    <a:p>
                      <a:r>
                        <a:rPr lang="en-US" sz="1000"/>
                        <a:t>180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334102494"/>
                  </a:ext>
                </a:extLst>
              </a:tr>
              <a:tr h="370840">
                <a:tc>
                  <a:txBody>
                    <a:bodyPr/>
                    <a:lstStyle/>
                    <a:p>
                      <a:r>
                        <a:rPr lang="en-US" sz="1000"/>
                        <a:t>cervelo_argentina</a:t>
                      </a:r>
                    </a:p>
                  </a:txBody>
                  <a:tcPr/>
                </a:tc>
                <a:tc>
                  <a:txBody>
                    <a:bodyPr/>
                    <a:lstStyle/>
                    <a:p>
                      <a:r>
                        <a:rPr lang="en-US" sz="1000"/>
                        <a:t>3792</a:t>
                      </a:r>
                    </a:p>
                  </a:txBody>
                  <a:tcPr/>
                </a:tc>
                <a:tc>
                  <a:txBody>
                    <a:bodyPr/>
                    <a:lstStyle/>
                    <a:p>
                      <a:r>
                        <a:rPr lang="en-US" sz="1000"/>
                        <a:t>91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691228885"/>
                  </a:ext>
                </a:extLst>
              </a:tr>
            </a:tbl>
          </a:graphicData>
        </a:graphic>
      </p:graphicFrame>
      <p:sp>
        <p:nvSpPr>
          <p:cNvPr id="4" name="Text Placeholder 3">
            <a:extLst>
              <a:ext uri="{FF2B5EF4-FFF2-40B4-BE49-F238E27FC236}">
                <a16:creationId xmlns:a16="http://schemas.microsoft.com/office/drawing/2014/main" id="{FF641D79-8F25-481A-8918-826FDCF49ABF}"/>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500111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190E0-D766-4B3C-9850-D4EC281CC66C}"/>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1E20DC7B-5A43-44B8-AB6A-B18C88CDFA16}"/>
              </a:ext>
            </a:extLst>
          </p:cNvPr>
          <p:cNvGraphicFramePr>
            <a:graphicFrameLocks noGrp="1"/>
          </p:cNvGraphicFramePr>
          <p:nvPr>
            <p:ph type="chart" sz="quarter" idx="13"/>
            <p:extLst>
              <p:ext uri="{D42A27DB-BD31-4B8C-83A1-F6EECF244321}">
                <p14:modId xmlns:p14="http://schemas.microsoft.com/office/powerpoint/2010/main" val="2274837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CEEC29-8FA8-4F27-ABDE-D811EAAAF81D}"/>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BC596FFE-54F2-479F-95FE-F176292666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5511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7A743-E98E-4C41-AB83-57B96EA54F5A}"/>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B094F355-EC82-47DF-8EAD-DFFD7004D817}"/>
              </a:ext>
            </a:extLst>
          </p:cNvPr>
          <p:cNvGraphicFramePr>
            <a:graphicFrameLocks noGrp="1"/>
          </p:cNvGraphicFramePr>
          <p:nvPr>
            <p:ph type="chart" sz="quarter" idx="13"/>
            <p:extLst>
              <p:ext uri="{D42A27DB-BD31-4B8C-83A1-F6EECF244321}">
                <p14:modId xmlns:p14="http://schemas.microsoft.com/office/powerpoint/2010/main" val="1012670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1CACAA-ED48-4365-8FB3-92D558B941A0}"/>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F42A8FBC-6A6F-4102-A2B0-2E3366AC2A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9618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D05DD-DBA2-4CB7-B310-AEE0ACF680DF}"/>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CF60F9F5-3805-4570-9516-D54A84C6E070}"/>
              </a:ext>
            </a:extLst>
          </p:cNvPr>
          <p:cNvGraphicFramePr>
            <a:graphicFrameLocks noGrp="1"/>
          </p:cNvGraphicFramePr>
          <p:nvPr>
            <p:ph type="chart" sz="quarter" idx="13"/>
            <p:extLst>
              <p:ext uri="{D42A27DB-BD31-4B8C-83A1-F6EECF244321}">
                <p14:modId xmlns:p14="http://schemas.microsoft.com/office/powerpoint/2010/main" val="1656401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590182-B410-4743-91AC-4E32282122DB}"/>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D5DF1016-6090-42F5-B812-D16854A183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2490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E0539-CF4B-410F-81D3-1B7F9B1831DF}"/>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E1003283-46A3-40E4-82E6-3C719227825D}"/>
              </a:ext>
            </a:extLst>
          </p:cNvPr>
          <p:cNvGraphicFramePr>
            <a:graphicFrameLocks noGrp="1"/>
          </p:cNvGraphicFramePr>
          <p:nvPr>
            <p:ph type="chart" sz="quarter" idx="13"/>
            <p:extLst>
              <p:ext uri="{D42A27DB-BD31-4B8C-83A1-F6EECF244321}">
                <p14:modId xmlns:p14="http://schemas.microsoft.com/office/powerpoint/2010/main" val="3129405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5B164A-1513-4493-8E6E-981F547E6A41}"/>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9797232A-FFAE-4983-9F6F-52630C16A0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3577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78CD3-2D9F-4C47-A8EC-CB2D83688BB8}"/>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C6131149-B808-4CCB-98C5-CB8677B51649}"/>
              </a:ext>
            </a:extLst>
          </p:cNvPr>
          <p:cNvGraphicFramePr>
            <a:graphicFrameLocks noGrp="1"/>
          </p:cNvGraphicFramePr>
          <p:nvPr>
            <p:ph type="chart" sz="quarter" idx="13"/>
            <p:extLst>
              <p:ext uri="{D42A27DB-BD31-4B8C-83A1-F6EECF244321}">
                <p14:modId xmlns:p14="http://schemas.microsoft.com/office/powerpoint/2010/main" val="3084418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F9099A-F44D-4982-87DB-9105D16688A6}"/>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7985ADF9-D335-4F57-943D-5E486071A3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8800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05B4-756A-42B6-A5F5-F4958059CA23}"/>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D7EE1717-DBE3-4F9F-AE3C-5998A33FEC19}"/>
              </a:ext>
            </a:extLst>
          </p:cNvPr>
          <p:cNvGraphicFramePr>
            <a:graphicFrameLocks noGrp="1"/>
          </p:cNvGraphicFramePr>
          <p:nvPr>
            <p:ph type="chart" sz="quarter" idx="13"/>
            <p:extLst>
              <p:ext uri="{D42A27DB-BD31-4B8C-83A1-F6EECF244321}">
                <p14:modId xmlns:p14="http://schemas.microsoft.com/office/powerpoint/2010/main" val="674954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FDF73B-A51D-46FE-B378-0092969896B2}"/>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7DE80A5C-68CF-4E4A-859F-D0C9AEA99C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4865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3F50-8887-4EA2-8E5B-3A093896ABCE}"/>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47C92626-0CFB-41B0-9EF8-DAB5691D9E6F}"/>
              </a:ext>
            </a:extLst>
          </p:cNvPr>
          <p:cNvGraphicFramePr>
            <a:graphicFrameLocks noGrp="1"/>
          </p:cNvGraphicFramePr>
          <p:nvPr>
            <p:ph type="chart" sz="quarter" idx="13"/>
            <p:extLst>
              <p:ext uri="{D42A27DB-BD31-4B8C-83A1-F6EECF244321}">
                <p14:modId xmlns:p14="http://schemas.microsoft.com/office/powerpoint/2010/main" val="1725182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37BAF1-3397-46C3-AD5F-0D6D3DBFCCF0}"/>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23E237DF-902C-47B5-8E46-00C7E285CC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9644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0A97A-ED13-41A3-8AC9-196D56CBCCBD}"/>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199DD81C-5F47-449E-9D48-AE9B4691E6F5}"/>
              </a:ext>
            </a:extLst>
          </p:cNvPr>
          <p:cNvGraphicFramePr>
            <a:graphicFrameLocks noGrp="1"/>
          </p:cNvGraphicFramePr>
          <p:nvPr>
            <p:ph type="chart" sz="quarter" idx="13"/>
            <p:extLst>
              <p:ext uri="{D42A27DB-BD31-4B8C-83A1-F6EECF244321}">
                <p14:modId xmlns:p14="http://schemas.microsoft.com/office/powerpoint/2010/main" val="3240550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BF83E6-0FB4-427D-A4B5-BD843EAD3C5C}"/>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3E916632-B3A3-4E87-85DC-4FF75CE0C4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7643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CEB28-34ED-460B-BDFC-45D0CBF21F6F}"/>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BC0E9D15-B96E-40DA-9C1A-D647C18326FA}"/>
              </a:ext>
            </a:extLst>
          </p:cNvPr>
          <p:cNvGraphicFramePr>
            <a:graphicFrameLocks noGrp="1"/>
          </p:cNvGraphicFramePr>
          <p:nvPr>
            <p:ph type="chart" sz="quarter" idx="13"/>
            <p:extLst>
              <p:ext uri="{D42A27DB-BD31-4B8C-83A1-F6EECF244321}">
                <p14:modId xmlns:p14="http://schemas.microsoft.com/office/powerpoint/2010/main" val="820310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50D4E2-1893-4B87-B3D9-B1F92CC4D67A}"/>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3DB10247-D00E-4508-8B90-1371B0C33E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0432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32E0C-D57D-49F2-A789-2FC9B29CFB1B}"/>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A413397E-6AF0-4EA8-906B-A18D44342C3F}"/>
              </a:ext>
            </a:extLst>
          </p:cNvPr>
          <p:cNvGraphicFramePr>
            <a:graphicFrameLocks noGrp="1"/>
          </p:cNvGraphicFramePr>
          <p:nvPr>
            <p:ph type="chart" sz="quarter" idx="13"/>
            <p:extLst>
              <p:ext uri="{D42A27DB-BD31-4B8C-83A1-F6EECF244321}">
                <p14:modId xmlns:p14="http://schemas.microsoft.com/office/powerpoint/2010/main" val="2720562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1A2000-C443-46A1-B23C-9BFF274F8D0F}"/>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AD9E38E1-CA3B-405A-B6BA-A57061418D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8222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596B6-3DED-4E89-9AE7-B8B6C5D6CD62}"/>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7A9CB4CE-B322-41B2-8126-DBA7DF72D6DE}"/>
              </a:ext>
            </a:extLst>
          </p:cNvPr>
          <p:cNvGraphicFramePr>
            <a:graphicFrameLocks noGrp="1"/>
          </p:cNvGraphicFramePr>
          <p:nvPr>
            <p:ph type="chart" sz="quarter" idx="13"/>
            <p:extLst>
              <p:ext uri="{D42A27DB-BD31-4B8C-83A1-F6EECF244321}">
                <p14:modId xmlns:p14="http://schemas.microsoft.com/office/powerpoint/2010/main" val="2242058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0F343A-3CDE-4F8D-9F21-93BA07F4F603}"/>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C9C5D265-1E2D-4D24-BCAF-DF8672359B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3894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0698B-6D88-4A82-8580-20CFF9FDC6DF}"/>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D2DC2CA2-7DC9-4D8E-A9A6-A4DBE8341972}"/>
              </a:ext>
            </a:extLst>
          </p:cNvPr>
          <p:cNvGraphicFramePr>
            <a:graphicFrameLocks noGrp="1"/>
          </p:cNvGraphicFramePr>
          <p:nvPr>
            <p:ph type="chart" sz="quarter" idx="13"/>
            <p:extLst>
              <p:ext uri="{D42A27DB-BD31-4B8C-83A1-F6EECF244321}">
                <p14:modId xmlns:p14="http://schemas.microsoft.com/office/powerpoint/2010/main" val="1463326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3BC5F9-E421-461A-A011-ED90C4D7BF07}"/>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B8997EAF-9A4F-46AF-B86A-8EED389542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0888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12D56-B24D-4BB8-946D-01E6E2B7EA40}"/>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A2728C78-C7E1-46FE-9B8F-1D7EFD46BB6F}"/>
              </a:ext>
            </a:extLst>
          </p:cNvPr>
          <p:cNvGraphicFramePr>
            <a:graphicFrameLocks noGrp="1"/>
          </p:cNvGraphicFramePr>
          <p:nvPr>
            <p:ph type="tbl" sz="quarter" idx="13"/>
            <p:extLst>
              <p:ext uri="{D42A27DB-BD31-4B8C-83A1-F6EECF244321}">
                <p14:modId xmlns:p14="http://schemas.microsoft.com/office/powerpoint/2010/main" val="2809724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45671793"/>
                    </a:ext>
                  </a:extLst>
                </a:gridCol>
                <a:gridCol w="1399032">
                  <a:extLst>
                    <a:ext uri="{9D8B030D-6E8A-4147-A177-3AD203B41FA5}">
                      <a16:colId xmlns:a16="http://schemas.microsoft.com/office/drawing/2014/main" val="809118754"/>
                    </a:ext>
                  </a:extLst>
                </a:gridCol>
                <a:gridCol w="1399032">
                  <a:extLst>
                    <a:ext uri="{9D8B030D-6E8A-4147-A177-3AD203B41FA5}">
                      <a16:colId xmlns:a16="http://schemas.microsoft.com/office/drawing/2014/main" val="1610440680"/>
                    </a:ext>
                  </a:extLst>
                </a:gridCol>
                <a:gridCol w="1399032">
                  <a:extLst>
                    <a:ext uri="{9D8B030D-6E8A-4147-A177-3AD203B41FA5}">
                      <a16:colId xmlns:a16="http://schemas.microsoft.com/office/drawing/2014/main" val="930607670"/>
                    </a:ext>
                  </a:extLst>
                </a:gridCol>
                <a:gridCol w="1399032">
                  <a:extLst>
                    <a:ext uri="{9D8B030D-6E8A-4147-A177-3AD203B41FA5}">
                      <a16:colId xmlns:a16="http://schemas.microsoft.com/office/drawing/2014/main" val="2280191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953566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265.82608695652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2.0869565217391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267.91304347826</a:t>
                      </a:r>
                    </a:p>
                  </a:txBody>
                  <a:tcPr/>
                </a:tc>
                <a:extLst>
                  <a:ext uri="{0D108BD9-81ED-4DB2-BD59-A6C34878D82A}">
                    <a16:rowId xmlns:a16="http://schemas.microsoft.com/office/drawing/2014/main" val="940606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275.22727272727</a:t>
                      </a:r>
                    </a:p>
                  </a:txBody>
                  <a:tcPr/>
                </a:tc>
                <a:extLst>
                  <a:ext uri="{0D108BD9-81ED-4DB2-BD59-A6C34878D82A}">
                    <a16:rowId xmlns:a16="http://schemas.microsoft.com/office/drawing/2014/main" val="4090626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301.82352941176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2.5294117647059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304.35294117647</a:t>
                      </a:r>
                    </a:p>
                  </a:txBody>
                  <a:tcPr/>
                </a:tc>
                <a:extLst>
                  <a:ext uri="{0D108BD9-81ED-4DB2-BD59-A6C34878D82A}">
                    <a16:rowId xmlns:a16="http://schemas.microsoft.com/office/drawing/2014/main" val="1242878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342.4</a:t>
                      </a:r>
                    </a:p>
                  </a:txBody>
                  <a:tcPr/>
                </a:tc>
                <a:extLst>
                  <a:ext uri="{0D108BD9-81ED-4DB2-BD59-A6C34878D82A}">
                    <a16:rowId xmlns:a16="http://schemas.microsoft.com/office/drawing/2014/main" val="1092701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461.55555555556</a:t>
                      </a:r>
                    </a:p>
                  </a:txBody>
                  <a:tcPr/>
                </a:tc>
                <a:extLst>
                  <a:ext uri="{0D108BD9-81ED-4DB2-BD59-A6C34878D82A}">
                    <a16:rowId xmlns:a16="http://schemas.microsoft.com/office/drawing/2014/main" val="3332663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1466440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1978387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extLst>
                  <a:ext uri="{0D108BD9-81ED-4DB2-BD59-A6C34878D82A}">
                    <a16:rowId xmlns:a16="http://schemas.microsoft.com/office/drawing/2014/main" val="1738471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368.6</a:t>
                      </a:r>
                    </a:p>
                  </a:txBody>
                  <a:tcPr/>
                </a:tc>
                <a:extLst>
                  <a:ext uri="{0D108BD9-81ED-4DB2-BD59-A6C34878D82A}">
                    <a16:rowId xmlns:a16="http://schemas.microsoft.com/office/drawing/2014/main" val="3227942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1947073984"/>
                  </a:ext>
                </a:extLst>
              </a:tr>
            </a:tbl>
          </a:graphicData>
        </a:graphic>
      </p:graphicFrame>
      <p:sp>
        <p:nvSpPr>
          <p:cNvPr id="4" name="Text Placeholder 3">
            <a:extLst>
              <a:ext uri="{FF2B5EF4-FFF2-40B4-BE49-F238E27FC236}">
                <a16:creationId xmlns:a16="http://schemas.microsoft.com/office/drawing/2014/main" id="{B1B6AFF3-D47A-4FAA-8D5A-98EC01F9CD01}"/>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748362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AA8F1-E55B-4534-BDFE-22EEFCC5F1F1}"/>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5D6B2FB8-EC3A-4470-8FAA-B16DADB7898B}"/>
              </a:ext>
            </a:extLst>
          </p:cNvPr>
          <p:cNvGraphicFramePr>
            <a:graphicFrameLocks noGrp="1"/>
          </p:cNvGraphicFramePr>
          <p:nvPr>
            <p:ph type="tbl" sz="quarter" idx="13"/>
            <p:extLst>
              <p:ext uri="{D42A27DB-BD31-4B8C-83A1-F6EECF244321}">
                <p14:modId xmlns:p14="http://schemas.microsoft.com/office/powerpoint/2010/main" val="1674834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78049046"/>
                    </a:ext>
                  </a:extLst>
                </a:gridCol>
                <a:gridCol w="1399032">
                  <a:extLst>
                    <a:ext uri="{9D8B030D-6E8A-4147-A177-3AD203B41FA5}">
                      <a16:colId xmlns:a16="http://schemas.microsoft.com/office/drawing/2014/main" val="2363127758"/>
                    </a:ext>
                  </a:extLst>
                </a:gridCol>
                <a:gridCol w="1399032">
                  <a:extLst>
                    <a:ext uri="{9D8B030D-6E8A-4147-A177-3AD203B41FA5}">
                      <a16:colId xmlns:a16="http://schemas.microsoft.com/office/drawing/2014/main" val="1938839201"/>
                    </a:ext>
                  </a:extLst>
                </a:gridCol>
                <a:gridCol w="1399032">
                  <a:extLst>
                    <a:ext uri="{9D8B030D-6E8A-4147-A177-3AD203B41FA5}">
                      <a16:colId xmlns:a16="http://schemas.microsoft.com/office/drawing/2014/main" val="4076277668"/>
                    </a:ext>
                  </a:extLst>
                </a:gridCol>
                <a:gridCol w="1399032">
                  <a:extLst>
                    <a:ext uri="{9D8B030D-6E8A-4147-A177-3AD203B41FA5}">
                      <a16:colId xmlns:a16="http://schemas.microsoft.com/office/drawing/2014/main" val="1745629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788172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408.75</a:t>
                      </a:r>
                    </a:p>
                  </a:txBody>
                  <a:tcPr/>
                </a:tc>
                <a:extLst>
                  <a:ext uri="{0D108BD9-81ED-4DB2-BD59-A6C34878D82A}">
                    <a16:rowId xmlns:a16="http://schemas.microsoft.com/office/drawing/2014/main" val="1662293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445.5</a:t>
                      </a:r>
                    </a:p>
                  </a:txBody>
                  <a:tcPr/>
                </a:tc>
                <a:extLst>
                  <a:ext uri="{0D108BD9-81ED-4DB2-BD59-A6C34878D82A}">
                    <a16:rowId xmlns:a16="http://schemas.microsoft.com/office/drawing/2014/main" val="1506670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#CannondaleAR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194.25</a:t>
                      </a:r>
                    </a:p>
                  </a:txBody>
                  <a:tcPr/>
                </a:tc>
                <a:extLst>
                  <a:ext uri="{0D108BD9-81ED-4DB2-BD59-A6C34878D82A}">
                    <a16:rowId xmlns:a16="http://schemas.microsoft.com/office/drawing/2014/main" val="3533901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#UsaCasco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165.66666666667</a:t>
                      </a:r>
                    </a:p>
                  </a:txBody>
                  <a:tcPr/>
                </a:tc>
                <a:extLst>
                  <a:ext uri="{0D108BD9-81ED-4DB2-BD59-A6C34878D82A}">
                    <a16:rowId xmlns:a16="http://schemas.microsoft.com/office/drawing/2014/main" val="484245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#PedaleaSeguro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165.66666666667</a:t>
                      </a:r>
                    </a:p>
                  </a:txBody>
                  <a:tcPr/>
                </a:tc>
                <a:extLst>
                  <a:ext uri="{0D108BD9-81ED-4DB2-BD59-A6C34878D82A}">
                    <a16:rowId xmlns:a16="http://schemas.microsoft.com/office/drawing/2014/main" val="3374838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#FleetSLR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17.333333333333</a:t>
                      </a:r>
                    </a:p>
                  </a:txBody>
                  <a:tcPr/>
                </a:tc>
                <a:extLst>
                  <a:ext uri="{0D108BD9-81ED-4DB2-BD59-A6C34878D82A}">
                    <a16:rowId xmlns:a16="http://schemas.microsoft.com/office/drawing/2014/main" val="259087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487.33333333333</a:t>
                      </a:r>
                    </a:p>
                  </a:txBody>
                  <a:tcPr/>
                </a:tc>
                <a:extLst>
                  <a:ext uri="{0D108BD9-81ED-4DB2-BD59-A6C34878D82A}">
                    <a16:rowId xmlns:a16="http://schemas.microsoft.com/office/drawing/2014/main" val="2482782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487.33333333333</a:t>
                      </a:r>
                    </a:p>
                  </a:txBody>
                  <a:tcPr/>
                </a:tc>
                <a:extLst>
                  <a:ext uri="{0D108BD9-81ED-4DB2-BD59-A6C34878D82A}">
                    <a16:rowId xmlns:a16="http://schemas.microsoft.com/office/drawing/2014/main" val="3035836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483.33333333333</a:t>
                      </a:r>
                    </a:p>
                  </a:txBody>
                  <a:tcPr/>
                </a:tc>
                <a:extLst>
                  <a:ext uri="{0D108BD9-81ED-4DB2-BD59-A6C34878D82A}">
                    <a16:rowId xmlns:a16="http://schemas.microsoft.com/office/drawing/2014/main" val="649130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119.66666666667</a:t>
                      </a:r>
                    </a:p>
                  </a:txBody>
                  <a:tcPr/>
                </a:tc>
                <a:extLst>
                  <a:ext uri="{0D108BD9-81ED-4DB2-BD59-A6C34878D82A}">
                    <a16:rowId xmlns:a16="http://schemas.microsoft.com/office/drawing/2014/main" val="1932221131"/>
                  </a:ext>
                </a:extLst>
              </a:tr>
            </a:tbl>
          </a:graphicData>
        </a:graphic>
      </p:graphicFrame>
      <p:sp>
        <p:nvSpPr>
          <p:cNvPr id="4" name="Text Placeholder 3">
            <a:extLst>
              <a:ext uri="{FF2B5EF4-FFF2-40B4-BE49-F238E27FC236}">
                <a16:creationId xmlns:a16="http://schemas.microsoft.com/office/drawing/2014/main" id="{00FCF929-968E-4A9A-A767-0C2C317FE9B6}"/>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862556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03C37-1E19-4A02-BD92-FBFDA3F8AC22}"/>
              </a:ext>
            </a:extLst>
          </p:cNvPr>
          <p:cNvSpPr>
            <a:spLocks noGrp="1"/>
          </p:cNvSpPr>
          <p:nvPr>
            <p:ph type="title"/>
          </p:nvPr>
        </p:nvSpPr>
        <p:spPr/>
        <p:txBody>
          <a:bodyPr/>
          <a:lstStyle/>
          <a:p>
            <a:r>
              <a:rPr lang="en-US"/>
              <a:t>Instagram Posts Table | Scott - 1 of 25</a:t>
            </a:r>
          </a:p>
        </p:txBody>
      </p:sp>
      <p:graphicFrame>
        <p:nvGraphicFramePr>
          <p:cNvPr id="5" name="Table Placeholder 4">
            <a:extLst>
              <a:ext uri="{FF2B5EF4-FFF2-40B4-BE49-F238E27FC236}">
                <a16:creationId xmlns:a16="http://schemas.microsoft.com/office/drawing/2014/main" id="{C110DC3D-E087-459C-A60A-B55A506F0C7C}"/>
              </a:ext>
            </a:extLst>
          </p:cNvPr>
          <p:cNvGraphicFramePr>
            <a:graphicFrameLocks noGrp="1"/>
          </p:cNvGraphicFramePr>
          <p:nvPr>
            <p:ph type="tbl" sz="quarter" idx="13"/>
            <p:extLst>
              <p:ext uri="{D42A27DB-BD31-4B8C-83A1-F6EECF244321}">
                <p14:modId xmlns:p14="http://schemas.microsoft.com/office/powerpoint/2010/main" val="1229338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06815338"/>
                    </a:ext>
                  </a:extLst>
                </a:gridCol>
                <a:gridCol w="1810512">
                  <a:extLst>
                    <a:ext uri="{9D8B030D-6E8A-4147-A177-3AD203B41FA5}">
                      <a16:colId xmlns:a16="http://schemas.microsoft.com/office/drawing/2014/main" val="781437673"/>
                    </a:ext>
                  </a:extLst>
                </a:gridCol>
                <a:gridCol w="822960">
                  <a:extLst>
                    <a:ext uri="{9D8B030D-6E8A-4147-A177-3AD203B41FA5}">
                      <a16:colId xmlns:a16="http://schemas.microsoft.com/office/drawing/2014/main" val="1145775568"/>
                    </a:ext>
                  </a:extLst>
                </a:gridCol>
                <a:gridCol w="822960">
                  <a:extLst>
                    <a:ext uri="{9D8B030D-6E8A-4147-A177-3AD203B41FA5}">
                      <a16:colId xmlns:a16="http://schemas.microsoft.com/office/drawing/2014/main" val="2472448007"/>
                    </a:ext>
                  </a:extLst>
                </a:gridCol>
                <a:gridCol w="822960">
                  <a:extLst>
                    <a:ext uri="{9D8B030D-6E8A-4147-A177-3AD203B41FA5}">
                      <a16:colId xmlns:a16="http://schemas.microsoft.com/office/drawing/2014/main" val="3740199550"/>
                    </a:ext>
                  </a:extLst>
                </a:gridCol>
                <a:gridCol w="822960">
                  <a:extLst>
                    <a:ext uri="{9D8B030D-6E8A-4147-A177-3AD203B41FA5}">
                      <a16:colId xmlns:a16="http://schemas.microsoft.com/office/drawing/2014/main" val="1966700241"/>
                    </a:ext>
                  </a:extLst>
                </a:gridCol>
                <a:gridCol w="822960">
                  <a:extLst>
                    <a:ext uri="{9D8B030D-6E8A-4147-A177-3AD203B41FA5}">
                      <a16:colId xmlns:a16="http://schemas.microsoft.com/office/drawing/2014/main" val="468826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9469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- 2021-11-23 17:32:04</a:t>
                      </a:r>
                      <a:r>
                        <a:rPr kumimoji="0" lang="es-ES" sz="1000" b="0" i="0" u="none" strike="noStrike" kern="1200" cap="none" spc="0" normalizeH="0" baseline="0" noProof="0">
                          <a:ln>
                            <a:noFill/>
                          </a:ln>
                          <a:solidFill>
                            <a:prstClr val="black"/>
                          </a:solidFill>
                          <a:effectLst/>
                          <a:uLnTx/>
                          <a:uFillTx/>
                          <a:latin typeface="+mn-lt"/>
                          <a:ea typeface="+mn-ea"/>
                          <a:cs typeface="+mn-cs"/>
                        </a:rPr>
                        <a:t>
 El grandísimo petosagan visitó nuestro país 🇦🇷 este fin de semana para ser parte de la presentación de la vueltaasanjuanok
Como no podía ser de otra manera, disfrutamos de una hermosa rodada junto a él y su Specialized Tarmac SL7, la elegida para recorrer nuestra tierra.
¿Querés que esta bici sea tuya? Acercate a charly.bikes a admirarla con tus propios ojos y hacerla tuya 😍
#SpecializedTarmacSL7 #IamSpecialized #SpecializedArgentina#SpecializedRoad #PeterSagan #VueltaaSanJuan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260067297_876529036385828_561445112752045278_n.jpg?_nc_cat=109&amp;ccb=1-5&amp;_nc_sid=8ae9d6&amp;_nc_ohc=bkZD_guOJKYAX8IMj_n&amp;_nc_ht=scontent-iad3-2.cdninstagram.com&amp;edm=AL-3X8kEAAAA&amp;oh=00_AT_rLUYSs5cwfdRyo4kPAt0EFYI4_MZG6Ehx040BwOXM8g&amp;oe=61BEB3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43663099"/>
                  </a:ext>
                </a:extLst>
              </a:tr>
            </a:tbl>
          </a:graphicData>
        </a:graphic>
      </p:graphicFrame>
      <p:sp>
        <p:nvSpPr>
          <p:cNvPr id="4" name="Text Placeholder 3">
            <a:extLst>
              <a:ext uri="{FF2B5EF4-FFF2-40B4-BE49-F238E27FC236}">
                <a16:creationId xmlns:a16="http://schemas.microsoft.com/office/drawing/2014/main" id="{41F48894-B226-46A0-9F54-0249C695A0C5}"/>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4274868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0181A-0088-4C3D-ACFD-7ECEF4C0F205}"/>
              </a:ext>
            </a:extLst>
          </p:cNvPr>
          <p:cNvSpPr>
            <a:spLocks noGrp="1"/>
          </p:cNvSpPr>
          <p:nvPr>
            <p:ph type="title"/>
          </p:nvPr>
        </p:nvSpPr>
        <p:spPr/>
        <p:txBody>
          <a:bodyPr/>
          <a:lstStyle/>
          <a:p>
            <a:r>
              <a:rPr lang="en-US"/>
              <a:t>Instagram Posts Table | Scott - 2 of 25</a:t>
            </a:r>
          </a:p>
        </p:txBody>
      </p:sp>
      <p:graphicFrame>
        <p:nvGraphicFramePr>
          <p:cNvPr id="5" name="Table Placeholder 4">
            <a:extLst>
              <a:ext uri="{FF2B5EF4-FFF2-40B4-BE49-F238E27FC236}">
                <a16:creationId xmlns:a16="http://schemas.microsoft.com/office/drawing/2014/main" id="{8C315A2F-5AFA-4CF9-AA5C-5F8BD42D68D5}"/>
              </a:ext>
            </a:extLst>
          </p:cNvPr>
          <p:cNvGraphicFramePr>
            <a:graphicFrameLocks noGrp="1"/>
          </p:cNvGraphicFramePr>
          <p:nvPr>
            <p:ph type="tbl" sz="quarter" idx="13"/>
            <p:extLst>
              <p:ext uri="{D42A27DB-BD31-4B8C-83A1-F6EECF244321}">
                <p14:modId xmlns:p14="http://schemas.microsoft.com/office/powerpoint/2010/main" val="1272954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63021554"/>
                    </a:ext>
                  </a:extLst>
                </a:gridCol>
                <a:gridCol w="1810512">
                  <a:extLst>
                    <a:ext uri="{9D8B030D-6E8A-4147-A177-3AD203B41FA5}">
                      <a16:colId xmlns:a16="http://schemas.microsoft.com/office/drawing/2014/main" val="3907360061"/>
                    </a:ext>
                  </a:extLst>
                </a:gridCol>
                <a:gridCol w="822960">
                  <a:extLst>
                    <a:ext uri="{9D8B030D-6E8A-4147-A177-3AD203B41FA5}">
                      <a16:colId xmlns:a16="http://schemas.microsoft.com/office/drawing/2014/main" val="2827906186"/>
                    </a:ext>
                  </a:extLst>
                </a:gridCol>
                <a:gridCol w="822960">
                  <a:extLst>
                    <a:ext uri="{9D8B030D-6E8A-4147-A177-3AD203B41FA5}">
                      <a16:colId xmlns:a16="http://schemas.microsoft.com/office/drawing/2014/main" val="354790350"/>
                    </a:ext>
                  </a:extLst>
                </a:gridCol>
                <a:gridCol w="822960">
                  <a:extLst>
                    <a:ext uri="{9D8B030D-6E8A-4147-A177-3AD203B41FA5}">
                      <a16:colId xmlns:a16="http://schemas.microsoft.com/office/drawing/2014/main" val="802129467"/>
                    </a:ext>
                  </a:extLst>
                </a:gridCol>
                <a:gridCol w="822960">
                  <a:extLst>
                    <a:ext uri="{9D8B030D-6E8A-4147-A177-3AD203B41FA5}">
                      <a16:colId xmlns:a16="http://schemas.microsoft.com/office/drawing/2014/main" val="2785102135"/>
                    </a:ext>
                  </a:extLst>
                </a:gridCol>
                <a:gridCol w="822960">
                  <a:extLst>
                    <a:ext uri="{9D8B030D-6E8A-4147-A177-3AD203B41FA5}">
                      <a16:colId xmlns:a16="http://schemas.microsoft.com/office/drawing/2014/main" val="1043095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1186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- 2021-12-01 14:20:13</a:t>
                      </a:r>
                      <a:r>
                        <a:rPr kumimoji="0" lang="es-ES" sz="1000" b="0" i="0" u="none" strike="noStrike" kern="1200" cap="none" spc="0" normalizeH="0" baseline="0" noProof="0">
                          <a:ln>
                            <a:noFill/>
                          </a:ln>
                          <a:solidFill>
                            <a:prstClr val="black"/>
                          </a:solidFill>
                          <a:effectLst/>
                          <a:uLnTx/>
                          <a:uFillTx/>
                          <a:latin typeface="+mn-lt"/>
                          <a:ea typeface="+mn-ea"/>
                          <a:cs typeface="+mn-cs"/>
                        </a:rPr>
                        <a:t>
 Presentación de la Gama 2022 junto a nuestras tiendas.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262508417_113213997716584_4567061323550341000_n.jpg?_nc_cat=106&amp;ccb=1-5&amp;_nc_sid=8ae9d6&amp;_nc_ohc=eSOG5WgdezgAX90A4JT&amp;_nc_ht=scontent-iad3-2.cdninstagram.com&amp;edm=AL-3X8kEAAAA&amp;oh=00_AT8RT3AUJOWiXOtoVxe0b83jHhzje4bOJ68ZB4hJywufdw&amp;oe=61BEBE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67058771"/>
                  </a:ext>
                </a:extLst>
              </a:tr>
            </a:tbl>
          </a:graphicData>
        </a:graphic>
      </p:graphicFrame>
      <p:sp>
        <p:nvSpPr>
          <p:cNvPr id="4" name="Text Placeholder 3">
            <a:extLst>
              <a:ext uri="{FF2B5EF4-FFF2-40B4-BE49-F238E27FC236}">
                <a16:creationId xmlns:a16="http://schemas.microsoft.com/office/drawing/2014/main" id="{719E58E5-4298-4461-BD4C-65F47C184833}"/>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019995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A6F05-F6D2-4356-93C1-3A2C9F1E5EDC}"/>
              </a:ext>
            </a:extLst>
          </p:cNvPr>
          <p:cNvSpPr>
            <a:spLocks noGrp="1"/>
          </p:cNvSpPr>
          <p:nvPr>
            <p:ph type="title"/>
          </p:nvPr>
        </p:nvSpPr>
        <p:spPr/>
        <p:txBody>
          <a:bodyPr/>
          <a:lstStyle/>
          <a:p>
            <a:r>
              <a:rPr lang="en-US"/>
              <a:t>Instagram Posts Table | Scott - 3 of 25</a:t>
            </a:r>
          </a:p>
        </p:txBody>
      </p:sp>
      <p:graphicFrame>
        <p:nvGraphicFramePr>
          <p:cNvPr id="5" name="Table Placeholder 4">
            <a:extLst>
              <a:ext uri="{FF2B5EF4-FFF2-40B4-BE49-F238E27FC236}">
                <a16:creationId xmlns:a16="http://schemas.microsoft.com/office/drawing/2014/main" id="{5269FFA7-FE1F-46BB-94E3-698F4B2D318A}"/>
              </a:ext>
            </a:extLst>
          </p:cNvPr>
          <p:cNvGraphicFramePr>
            <a:graphicFrameLocks noGrp="1"/>
          </p:cNvGraphicFramePr>
          <p:nvPr>
            <p:ph type="tbl" sz="quarter" idx="13"/>
            <p:extLst>
              <p:ext uri="{D42A27DB-BD31-4B8C-83A1-F6EECF244321}">
                <p14:modId xmlns:p14="http://schemas.microsoft.com/office/powerpoint/2010/main" val="4016810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45694702"/>
                    </a:ext>
                  </a:extLst>
                </a:gridCol>
                <a:gridCol w="1810512">
                  <a:extLst>
                    <a:ext uri="{9D8B030D-6E8A-4147-A177-3AD203B41FA5}">
                      <a16:colId xmlns:a16="http://schemas.microsoft.com/office/drawing/2014/main" val="2586205969"/>
                    </a:ext>
                  </a:extLst>
                </a:gridCol>
                <a:gridCol w="822960">
                  <a:extLst>
                    <a:ext uri="{9D8B030D-6E8A-4147-A177-3AD203B41FA5}">
                      <a16:colId xmlns:a16="http://schemas.microsoft.com/office/drawing/2014/main" val="1103555127"/>
                    </a:ext>
                  </a:extLst>
                </a:gridCol>
                <a:gridCol w="822960">
                  <a:extLst>
                    <a:ext uri="{9D8B030D-6E8A-4147-A177-3AD203B41FA5}">
                      <a16:colId xmlns:a16="http://schemas.microsoft.com/office/drawing/2014/main" val="3318439518"/>
                    </a:ext>
                  </a:extLst>
                </a:gridCol>
                <a:gridCol w="822960">
                  <a:extLst>
                    <a:ext uri="{9D8B030D-6E8A-4147-A177-3AD203B41FA5}">
                      <a16:colId xmlns:a16="http://schemas.microsoft.com/office/drawing/2014/main" val="1768660135"/>
                    </a:ext>
                  </a:extLst>
                </a:gridCol>
                <a:gridCol w="822960">
                  <a:extLst>
                    <a:ext uri="{9D8B030D-6E8A-4147-A177-3AD203B41FA5}">
                      <a16:colId xmlns:a16="http://schemas.microsoft.com/office/drawing/2014/main" val="327673061"/>
                    </a:ext>
                  </a:extLst>
                </a:gridCol>
                <a:gridCol w="822960">
                  <a:extLst>
                    <a:ext uri="{9D8B030D-6E8A-4147-A177-3AD203B41FA5}">
                      <a16:colId xmlns:a16="http://schemas.microsoft.com/office/drawing/2014/main" val="3084271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5675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- 2021-11-29 17:05:01</a:t>
                      </a:r>
                      <a:r>
                        <a:rPr kumimoji="0" lang="es-ES" sz="1000" b="0" i="0" u="none" strike="noStrike" kern="1200" cap="none" spc="0" normalizeH="0" baseline="0" noProof="0">
                          <a:ln>
                            <a:noFill/>
                          </a:ln>
                          <a:solidFill>
                            <a:prstClr val="black"/>
                          </a:solidFill>
                          <a:effectLst/>
                          <a:uLnTx/>
                          <a:uFillTx/>
                          <a:latin typeface="+mn-lt"/>
                          <a:ea typeface="+mn-ea"/>
                          <a:cs typeface="+mn-cs"/>
                        </a:rPr>
                        <a:t>
 ¿Quién dijo que el aluminio ya fue?🤔
Sabemos que el aluminio sigue más vigente que nunca y por eso creamos uno de los cuadros HT de aluminio más livianos del mercado, sin por ello comprometer resistencia ni rigidez.💪
La nueva Specialized Chisel es una bicicleta de XC 🚵‍♂️ diseñada para llegar a lo más alto del podio.🏆
Liviana, resistente, ágil, eficiente y veloz. 
Así es nuestra nueva Chisel.🔥
🔺Encontrala en nuestras tiendas autorizadas🔺
IamSpecialized #SpecializedArgentina #Specialized #SpecializedChisel #Chisel #Aluminio #XCmtb #XC #mtb #MountainBike
📸 dan_redmayne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262972210_1946515552177091_2768936122835818184_n.jpg?_nc_cat=106&amp;ccb=1-5&amp;_nc_sid=8ae9d6&amp;_nc_ohc=KJOITP62SewAX-I-Vtx&amp;_nc_ht=scontent-iad3-2.cdninstagram.com&amp;edm=AL-3X8kEAAAA&amp;oh=00_AT8HX-F2gRYAzr7ReKVEk7kvgB0mjqo01T3HZCssa4cFVw&amp;oe=61BDCA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548005"/>
                  </a:ext>
                </a:extLst>
              </a:tr>
            </a:tbl>
          </a:graphicData>
        </a:graphic>
      </p:graphicFrame>
      <p:sp>
        <p:nvSpPr>
          <p:cNvPr id="4" name="Text Placeholder 3">
            <a:extLst>
              <a:ext uri="{FF2B5EF4-FFF2-40B4-BE49-F238E27FC236}">
                <a16:creationId xmlns:a16="http://schemas.microsoft.com/office/drawing/2014/main" id="{DEED0506-8A42-4954-B63A-42216786F475}"/>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2357003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A3DE8-5D79-4A6A-8E9F-01B507A70A26}"/>
              </a:ext>
            </a:extLst>
          </p:cNvPr>
          <p:cNvSpPr>
            <a:spLocks noGrp="1"/>
          </p:cNvSpPr>
          <p:nvPr>
            <p:ph type="title"/>
          </p:nvPr>
        </p:nvSpPr>
        <p:spPr/>
        <p:txBody>
          <a:bodyPr/>
          <a:lstStyle/>
          <a:p>
            <a:r>
              <a:rPr lang="en-US"/>
              <a:t>Instagram Posts Table | Scott - 4 of 25</a:t>
            </a:r>
          </a:p>
        </p:txBody>
      </p:sp>
      <p:graphicFrame>
        <p:nvGraphicFramePr>
          <p:cNvPr id="5" name="Table Placeholder 4">
            <a:extLst>
              <a:ext uri="{FF2B5EF4-FFF2-40B4-BE49-F238E27FC236}">
                <a16:creationId xmlns:a16="http://schemas.microsoft.com/office/drawing/2014/main" id="{0992218D-C500-4522-A02A-E8D381B3173C}"/>
              </a:ext>
            </a:extLst>
          </p:cNvPr>
          <p:cNvGraphicFramePr>
            <a:graphicFrameLocks noGrp="1"/>
          </p:cNvGraphicFramePr>
          <p:nvPr>
            <p:ph type="tbl" sz="quarter" idx="13"/>
            <p:extLst>
              <p:ext uri="{D42A27DB-BD31-4B8C-83A1-F6EECF244321}">
                <p14:modId xmlns:p14="http://schemas.microsoft.com/office/powerpoint/2010/main" val="2653065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43088781"/>
                    </a:ext>
                  </a:extLst>
                </a:gridCol>
                <a:gridCol w="1810512">
                  <a:extLst>
                    <a:ext uri="{9D8B030D-6E8A-4147-A177-3AD203B41FA5}">
                      <a16:colId xmlns:a16="http://schemas.microsoft.com/office/drawing/2014/main" val="3762376334"/>
                    </a:ext>
                  </a:extLst>
                </a:gridCol>
                <a:gridCol w="822960">
                  <a:extLst>
                    <a:ext uri="{9D8B030D-6E8A-4147-A177-3AD203B41FA5}">
                      <a16:colId xmlns:a16="http://schemas.microsoft.com/office/drawing/2014/main" val="2394562396"/>
                    </a:ext>
                  </a:extLst>
                </a:gridCol>
                <a:gridCol w="822960">
                  <a:extLst>
                    <a:ext uri="{9D8B030D-6E8A-4147-A177-3AD203B41FA5}">
                      <a16:colId xmlns:a16="http://schemas.microsoft.com/office/drawing/2014/main" val="3701912327"/>
                    </a:ext>
                  </a:extLst>
                </a:gridCol>
                <a:gridCol w="822960">
                  <a:extLst>
                    <a:ext uri="{9D8B030D-6E8A-4147-A177-3AD203B41FA5}">
                      <a16:colId xmlns:a16="http://schemas.microsoft.com/office/drawing/2014/main" val="705458870"/>
                    </a:ext>
                  </a:extLst>
                </a:gridCol>
                <a:gridCol w="822960">
                  <a:extLst>
                    <a:ext uri="{9D8B030D-6E8A-4147-A177-3AD203B41FA5}">
                      <a16:colId xmlns:a16="http://schemas.microsoft.com/office/drawing/2014/main" val="21152981"/>
                    </a:ext>
                  </a:extLst>
                </a:gridCol>
                <a:gridCol w="822960">
                  <a:extLst>
                    <a:ext uri="{9D8B030D-6E8A-4147-A177-3AD203B41FA5}">
                      <a16:colId xmlns:a16="http://schemas.microsoft.com/office/drawing/2014/main" val="665999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9053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- 2021-12-09 21:03:07</a:t>
                      </a:r>
                      <a:r>
                        <a:rPr kumimoji="0" lang="en-US" sz="1000" b="0" i="0" u="none" strike="noStrike" kern="1200" cap="none" spc="0" normalizeH="0" baseline="0" noProof="0">
                          <a:ln>
                            <a:noFill/>
                          </a:ln>
                          <a:solidFill>
                            <a:prstClr val="black"/>
                          </a:solidFill>
                          <a:effectLst/>
                          <a:uLnTx/>
                          <a:uFillTx/>
                          <a:latin typeface="+mn-lt"/>
                          <a:ea typeface="+mn-ea"/>
                          <a:cs typeface="+mn-cs"/>
                        </a:rPr>
                        <a:t>
 La foto perfecto no exis…
La #Supercaliber de alvaritomacias 🔥 
trekbikes trekbicycleargentina ridebontrager bontragerargentina  #trekbikes #gooutside #creemosenlasbicis #trekbicycleargentina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265864141_587201159225855_5930158506049131122_n.jpg?_nc_cat=107&amp;ccb=1-5&amp;_nc_sid=8ae9d6&amp;_nc_ohc=ReMQyOt_AWEAX-xyjw-&amp;_nc_ht=scontent-iad3-2.cdninstagram.com&amp;edm=AL-3X8kEAAAA&amp;oh=00_AT_s1xhlI8LEUXwmew9TfEeKYQy9Fkta3z-p3SHMg_c2xQ&amp;oe=61BE0255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36381623"/>
                  </a:ext>
                </a:extLst>
              </a:tr>
            </a:tbl>
          </a:graphicData>
        </a:graphic>
      </p:graphicFrame>
      <p:sp>
        <p:nvSpPr>
          <p:cNvPr id="4" name="Text Placeholder 3">
            <a:extLst>
              <a:ext uri="{FF2B5EF4-FFF2-40B4-BE49-F238E27FC236}">
                <a16:creationId xmlns:a16="http://schemas.microsoft.com/office/drawing/2014/main" id="{91CA2CC1-13FE-4CFF-A466-C628DA69A8C5}"/>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959919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82114-768B-492A-9BE7-D385F0B8C0CB}"/>
              </a:ext>
            </a:extLst>
          </p:cNvPr>
          <p:cNvSpPr>
            <a:spLocks noGrp="1"/>
          </p:cNvSpPr>
          <p:nvPr>
            <p:ph type="title"/>
          </p:nvPr>
        </p:nvSpPr>
        <p:spPr/>
        <p:txBody>
          <a:bodyPr/>
          <a:lstStyle/>
          <a:p>
            <a:r>
              <a:rPr lang="en-US"/>
              <a:t>Instagram Posts Table | Scott - 5 of 25</a:t>
            </a:r>
          </a:p>
        </p:txBody>
      </p:sp>
      <p:graphicFrame>
        <p:nvGraphicFramePr>
          <p:cNvPr id="5" name="Table Placeholder 4">
            <a:extLst>
              <a:ext uri="{FF2B5EF4-FFF2-40B4-BE49-F238E27FC236}">
                <a16:creationId xmlns:a16="http://schemas.microsoft.com/office/drawing/2014/main" id="{063B9EDB-80D4-462C-883B-191906917A10}"/>
              </a:ext>
            </a:extLst>
          </p:cNvPr>
          <p:cNvGraphicFramePr>
            <a:graphicFrameLocks noGrp="1"/>
          </p:cNvGraphicFramePr>
          <p:nvPr>
            <p:ph type="tbl" sz="quarter" idx="13"/>
            <p:extLst>
              <p:ext uri="{D42A27DB-BD31-4B8C-83A1-F6EECF244321}">
                <p14:modId xmlns:p14="http://schemas.microsoft.com/office/powerpoint/2010/main" val="1616692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98309331"/>
                    </a:ext>
                  </a:extLst>
                </a:gridCol>
                <a:gridCol w="1810512">
                  <a:extLst>
                    <a:ext uri="{9D8B030D-6E8A-4147-A177-3AD203B41FA5}">
                      <a16:colId xmlns:a16="http://schemas.microsoft.com/office/drawing/2014/main" val="3817277917"/>
                    </a:ext>
                  </a:extLst>
                </a:gridCol>
                <a:gridCol w="822960">
                  <a:extLst>
                    <a:ext uri="{9D8B030D-6E8A-4147-A177-3AD203B41FA5}">
                      <a16:colId xmlns:a16="http://schemas.microsoft.com/office/drawing/2014/main" val="1609718753"/>
                    </a:ext>
                  </a:extLst>
                </a:gridCol>
                <a:gridCol w="822960">
                  <a:extLst>
                    <a:ext uri="{9D8B030D-6E8A-4147-A177-3AD203B41FA5}">
                      <a16:colId xmlns:a16="http://schemas.microsoft.com/office/drawing/2014/main" val="1124928048"/>
                    </a:ext>
                  </a:extLst>
                </a:gridCol>
                <a:gridCol w="822960">
                  <a:extLst>
                    <a:ext uri="{9D8B030D-6E8A-4147-A177-3AD203B41FA5}">
                      <a16:colId xmlns:a16="http://schemas.microsoft.com/office/drawing/2014/main" val="1503690930"/>
                    </a:ext>
                  </a:extLst>
                </a:gridCol>
                <a:gridCol w="822960">
                  <a:extLst>
                    <a:ext uri="{9D8B030D-6E8A-4147-A177-3AD203B41FA5}">
                      <a16:colId xmlns:a16="http://schemas.microsoft.com/office/drawing/2014/main" val="2740725063"/>
                    </a:ext>
                  </a:extLst>
                </a:gridCol>
                <a:gridCol w="822960">
                  <a:extLst>
                    <a:ext uri="{9D8B030D-6E8A-4147-A177-3AD203B41FA5}">
                      <a16:colId xmlns:a16="http://schemas.microsoft.com/office/drawing/2014/main" val="3466026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3601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- 2021-11-20 11:54:09</a:t>
                      </a:r>
                      <a:r>
                        <a:rPr kumimoji="0" lang="en-US" sz="1000" b="0" i="0" u="none" strike="noStrike" kern="1200" cap="none" spc="0" normalizeH="0" baseline="0" noProof="0">
                          <a:ln>
                            <a:noFill/>
                          </a:ln>
                          <a:solidFill>
                            <a:prstClr val="black"/>
                          </a:solidFill>
                          <a:effectLst/>
                          <a:uLnTx/>
                          <a:uFillTx/>
                          <a:latin typeface="+mn-lt"/>
                          <a:ea typeface="+mn-ea"/>
                          <a:cs typeface="+mn-cs"/>
                        </a:rPr>
                        <a:t>
 Las mejores fotos de trekbicycleargentina en la primera jornada de Expo Biciclub del Trasmontaña 2021.
¡Te esperamos de 10 a 20 horas con las mejor@foxracingargentina 
📸 alematuranoph 
trekbikes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258867590_498634631205962_592239694512348162_n.jpg?_nc_cat=107&amp;ccb=1-5&amp;_nc_sid=8ae9d6&amp;_nc_ohc=5D4859ebBP8AX_FTX8R&amp;_nc_ht=scontent-iad3-2.cdninstagram.com&amp;edm=AL-3X8kEAAAA&amp;oh=00_AT9IPDE6d4QnvDriqE1tO1WP3qp6VVZvqEQxPBP90yy8qg&amp;oe=61BE9055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06618939"/>
                  </a:ext>
                </a:extLst>
              </a:tr>
            </a:tbl>
          </a:graphicData>
        </a:graphic>
      </p:graphicFrame>
      <p:sp>
        <p:nvSpPr>
          <p:cNvPr id="4" name="Text Placeholder 3">
            <a:extLst>
              <a:ext uri="{FF2B5EF4-FFF2-40B4-BE49-F238E27FC236}">
                <a16:creationId xmlns:a16="http://schemas.microsoft.com/office/drawing/2014/main" id="{3FB97B15-C956-4D15-A628-FE399F4C5F9C}"/>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428274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2E613-4B27-4E97-981F-A12D53379B6D}"/>
              </a:ext>
            </a:extLst>
          </p:cNvPr>
          <p:cNvSpPr>
            <a:spLocks noGrp="1"/>
          </p:cNvSpPr>
          <p:nvPr>
            <p:ph type="title"/>
          </p:nvPr>
        </p:nvSpPr>
        <p:spPr/>
        <p:txBody>
          <a:bodyPr/>
          <a:lstStyle/>
          <a:p>
            <a:r>
              <a:rPr lang="en-US"/>
              <a:t>Instagram Posts Table | Scott - 6 of 25</a:t>
            </a:r>
          </a:p>
        </p:txBody>
      </p:sp>
      <p:graphicFrame>
        <p:nvGraphicFramePr>
          <p:cNvPr id="5" name="Table Placeholder 4">
            <a:extLst>
              <a:ext uri="{FF2B5EF4-FFF2-40B4-BE49-F238E27FC236}">
                <a16:creationId xmlns:a16="http://schemas.microsoft.com/office/drawing/2014/main" id="{BAA02765-2500-4430-8857-E2C78E8892A2}"/>
              </a:ext>
            </a:extLst>
          </p:cNvPr>
          <p:cNvGraphicFramePr>
            <a:graphicFrameLocks noGrp="1"/>
          </p:cNvGraphicFramePr>
          <p:nvPr>
            <p:ph type="tbl" sz="quarter" idx="13"/>
            <p:extLst>
              <p:ext uri="{D42A27DB-BD31-4B8C-83A1-F6EECF244321}">
                <p14:modId xmlns:p14="http://schemas.microsoft.com/office/powerpoint/2010/main" val="809893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36286578"/>
                    </a:ext>
                  </a:extLst>
                </a:gridCol>
                <a:gridCol w="1810512">
                  <a:extLst>
                    <a:ext uri="{9D8B030D-6E8A-4147-A177-3AD203B41FA5}">
                      <a16:colId xmlns:a16="http://schemas.microsoft.com/office/drawing/2014/main" val="1456072846"/>
                    </a:ext>
                  </a:extLst>
                </a:gridCol>
                <a:gridCol w="822960">
                  <a:extLst>
                    <a:ext uri="{9D8B030D-6E8A-4147-A177-3AD203B41FA5}">
                      <a16:colId xmlns:a16="http://schemas.microsoft.com/office/drawing/2014/main" val="2583383268"/>
                    </a:ext>
                  </a:extLst>
                </a:gridCol>
                <a:gridCol w="822960">
                  <a:extLst>
                    <a:ext uri="{9D8B030D-6E8A-4147-A177-3AD203B41FA5}">
                      <a16:colId xmlns:a16="http://schemas.microsoft.com/office/drawing/2014/main" val="2697957013"/>
                    </a:ext>
                  </a:extLst>
                </a:gridCol>
                <a:gridCol w="822960">
                  <a:extLst>
                    <a:ext uri="{9D8B030D-6E8A-4147-A177-3AD203B41FA5}">
                      <a16:colId xmlns:a16="http://schemas.microsoft.com/office/drawing/2014/main" val="426540601"/>
                    </a:ext>
                  </a:extLst>
                </a:gridCol>
                <a:gridCol w="822960">
                  <a:extLst>
                    <a:ext uri="{9D8B030D-6E8A-4147-A177-3AD203B41FA5}">
                      <a16:colId xmlns:a16="http://schemas.microsoft.com/office/drawing/2014/main" val="3723234772"/>
                    </a:ext>
                  </a:extLst>
                </a:gridCol>
                <a:gridCol w="822960">
                  <a:extLst>
                    <a:ext uri="{9D8B030D-6E8A-4147-A177-3AD203B41FA5}">
                      <a16:colId xmlns:a16="http://schemas.microsoft.com/office/drawing/2014/main" val="3233933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4715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- 2021-11-21 22:09:43</a:t>
                      </a:r>
                      <a:r>
                        <a:rPr kumimoji="0" lang="en-US" sz="1000" b="0" i="0" u="none" strike="noStrike" kern="1200" cap="none" spc="0" normalizeH="0" baseline="0" noProof="0">
                          <a:ln>
                            <a:noFill/>
                          </a:ln>
                          <a:solidFill>
                            <a:prstClr val="black"/>
                          </a:solidFill>
                          <a:effectLst/>
                          <a:uLnTx/>
                          <a:uFillTx/>
                          <a:latin typeface="+mn-lt"/>
                          <a:ea typeface="+mn-ea"/>
                          <a:cs typeface="+mn-cs"/>
                        </a:rPr>
                        <a:t>
 ¡ alvaritomacias y fernando_contreras1205 se quedaron con la victoria general del trasmontania 2021! 
Los corredores de trekbicycleargentina y teamvenzo.arg ganaron una mítica batalla en una de las carreras más desafiantes del país! 
¡Felicitaciones chicos!
Ph. alematuranoph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258883609_636121907555198_5070157321858830019_n.jpg?_nc_cat=107&amp;ccb=1-5&amp;_nc_sid=8ae9d6&amp;_nc_ohc=1jn70nD4x48AX_QOaT0&amp;_nc_ht=scontent-iad3-2.cdninstagram.com&amp;edm=AL-3X8kEAAAA&amp;oh=00_AT_h8nB1Rfv2IQl6JYRJGoa5SCt5TEj1E9dbHTfv7sBj3A&amp;oe=61BD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67843657"/>
                  </a:ext>
                </a:extLst>
              </a:tr>
            </a:tbl>
          </a:graphicData>
        </a:graphic>
      </p:graphicFrame>
      <p:sp>
        <p:nvSpPr>
          <p:cNvPr id="4" name="Text Placeholder 3">
            <a:extLst>
              <a:ext uri="{FF2B5EF4-FFF2-40B4-BE49-F238E27FC236}">
                <a16:creationId xmlns:a16="http://schemas.microsoft.com/office/drawing/2014/main" id="{F9860D05-E5D7-4E36-A86C-A0DEB012FC3B}"/>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9888650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4B18E-EDDF-4983-AC1E-ADD7BC9430DC}"/>
              </a:ext>
            </a:extLst>
          </p:cNvPr>
          <p:cNvSpPr>
            <a:spLocks noGrp="1"/>
          </p:cNvSpPr>
          <p:nvPr>
            <p:ph type="title"/>
          </p:nvPr>
        </p:nvSpPr>
        <p:spPr/>
        <p:txBody>
          <a:bodyPr/>
          <a:lstStyle/>
          <a:p>
            <a:r>
              <a:rPr lang="en-US"/>
              <a:t>Instagram Posts Table | Scott - 7 of 25</a:t>
            </a:r>
          </a:p>
        </p:txBody>
      </p:sp>
      <p:graphicFrame>
        <p:nvGraphicFramePr>
          <p:cNvPr id="5" name="Table Placeholder 4">
            <a:extLst>
              <a:ext uri="{FF2B5EF4-FFF2-40B4-BE49-F238E27FC236}">
                <a16:creationId xmlns:a16="http://schemas.microsoft.com/office/drawing/2014/main" id="{69FB383C-E407-4FAC-BC6D-A8E769DC265E}"/>
              </a:ext>
            </a:extLst>
          </p:cNvPr>
          <p:cNvGraphicFramePr>
            <a:graphicFrameLocks noGrp="1"/>
          </p:cNvGraphicFramePr>
          <p:nvPr>
            <p:ph type="tbl" sz="quarter" idx="13"/>
            <p:extLst>
              <p:ext uri="{D42A27DB-BD31-4B8C-83A1-F6EECF244321}">
                <p14:modId xmlns:p14="http://schemas.microsoft.com/office/powerpoint/2010/main" val="1223601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13234238"/>
                    </a:ext>
                  </a:extLst>
                </a:gridCol>
                <a:gridCol w="1810512">
                  <a:extLst>
                    <a:ext uri="{9D8B030D-6E8A-4147-A177-3AD203B41FA5}">
                      <a16:colId xmlns:a16="http://schemas.microsoft.com/office/drawing/2014/main" val="200209525"/>
                    </a:ext>
                  </a:extLst>
                </a:gridCol>
                <a:gridCol w="822960">
                  <a:extLst>
                    <a:ext uri="{9D8B030D-6E8A-4147-A177-3AD203B41FA5}">
                      <a16:colId xmlns:a16="http://schemas.microsoft.com/office/drawing/2014/main" val="1206661939"/>
                    </a:ext>
                  </a:extLst>
                </a:gridCol>
                <a:gridCol w="822960">
                  <a:extLst>
                    <a:ext uri="{9D8B030D-6E8A-4147-A177-3AD203B41FA5}">
                      <a16:colId xmlns:a16="http://schemas.microsoft.com/office/drawing/2014/main" val="2686539196"/>
                    </a:ext>
                  </a:extLst>
                </a:gridCol>
                <a:gridCol w="822960">
                  <a:extLst>
                    <a:ext uri="{9D8B030D-6E8A-4147-A177-3AD203B41FA5}">
                      <a16:colId xmlns:a16="http://schemas.microsoft.com/office/drawing/2014/main" val="1380679219"/>
                    </a:ext>
                  </a:extLst>
                </a:gridCol>
                <a:gridCol w="822960">
                  <a:extLst>
                    <a:ext uri="{9D8B030D-6E8A-4147-A177-3AD203B41FA5}">
                      <a16:colId xmlns:a16="http://schemas.microsoft.com/office/drawing/2014/main" val="920119039"/>
                    </a:ext>
                  </a:extLst>
                </a:gridCol>
                <a:gridCol w="822960">
                  <a:extLst>
                    <a:ext uri="{9D8B030D-6E8A-4147-A177-3AD203B41FA5}">
                      <a16:colId xmlns:a16="http://schemas.microsoft.com/office/drawing/2014/main" val="1232233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795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- 2021-11-21 09:53:27</a:t>
                      </a:r>
                      <a:r>
                        <a:rPr kumimoji="0" lang="en-US" sz="1000" b="0" i="0" u="none" strike="noStrike" kern="1200" cap="none" spc="0" normalizeH="0" baseline="0" noProof="0">
                          <a:ln>
                            <a:noFill/>
                          </a:ln>
                          <a:solidFill>
                            <a:prstClr val="black"/>
                          </a:solidFill>
                          <a:effectLst/>
                          <a:uLnTx/>
                          <a:uFillTx/>
                          <a:latin typeface="+mn-lt"/>
                          <a:ea typeface="+mn-ea"/>
                          <a:cs typeface="+mn-cs"/>
                        </a:rPr>
                        <a:t>
 ¡La pareja estelar del trasmontania !
facundoperezc y chiquita.cantelmi en modo carrera parejas mixtas.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258809653_612556716562899_2838241304861843834_n.jpg?_nc_cat=104&amp;ccb=1-5&amp;_nc_sid=8ae9d6&amp;_nc_ohc=I-G8gwgRs0YAX8MYwzW&amp;_nc_ht=scontent-iad3-2.cdninstagram.com&amp;edm=AL-3X8kEAAAA&amp;oh=00_AT9_ufPYtLaO6oDFNfYDZtm5qbrPP02vW4DBxvia8iFeLg&amp;oe=61BDF14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87458093"/>
                  </a:ext>
                </a:extLst>
              </a:tr>
            </a:tbl>
          </a:graphicData>
        </a:graphic>
      </p:graphicFrame>
      <p:sp>
        <p:nvSpPr>
          <p:cNvPr id="4" name="Text Placeholder 3">
            <a:extLst>
              <a:ext uri="{FF2B5EF4-FFF2-40B4-BE49-F238E27FC236}">
                <a16:creationId xmlns:a16="http://schemas.microsoft.com/office/drawing/2014/main" id="{E7909128-981E-4657-8145-6B9E80CD82D6}"/>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578760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0CDC9-A311-4EF9-B2FC-AFA6AB5037EF}"/>
              </a:ext>
            </a:extLst>
          </p:cNvPr>
          <p:cNvSpPr>
            <a:spLocks noGrp="1"/>
          </p:cNvSpPr>
          <p:nvPr>
            <p:ph type="title"/>
          </p:nvPr>
        </p:nvSpPr>
        <p:spPr/>
        <p:txBody>
          <a:bodyPr/>
          <a:lstStyle/>
          <a:p>
            <a:r>
              <a:rPr lang="en-US"/>
              <a:t>Instagram Posts Table | Scott - 8 of 25</a:t>
            </a:r>
          </a:p>
        </p:txBody>
      </p:sp>
      <p:graphicFrame>
        <p:nvGraphicFramePr>
          <p:cNvPr id="5" name="Table Placeholder 4">
            <a:extLst>
              <a:ext uri="{FF2B5EF4-FFF2-40B4-BE49-F238E27FC236}">
                <a16:creationId xmlns:a16="http://schemas.microsoft.com/office/drawing/2014/main" id="{434ACAE7-7625-43A3-9305-9A0B6D989485}"/>
              </a:ext>
            </a:extLst>
          </p:cNvPr>
          <p:cNvGraphicFramePr>
            <a:graphicFrameLocks noGrp="1"/>
          </p:cNvGraphicFramePr>
          <p:nvPr>
            <p:ph type="tbl" sz="quarter" idx="13"/>
            <p:extLst>
              <p:ext uri="{D42A27DB-BD31-4B8C-83A1-F6EECF244321}">
                <p14:modId xmlns:p14="http://schemas.microsoft.com/office/powerpoint/2010/main" val="867847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73666635"/>
                    </a:ext>
                  </a:extLst>
                </a:gridCol>
                <a:gridCol w="1810512">
                  <a:extLst>
                    <a:ext uri="{9D8B030D-6E8A-4147-A177-3AD203B41FA5}">
                      <a16:colId xmlns:a16="http://schemas.microsoft.com/office/drawing/2014/main" val="3526342327"/>
                    </a:ext>
                  </a:extLst>
                </a:gridCol>
                <a:gridCol w="822960">
                  <a:extLst>
                    <a:ext uri="{9D8B030D-6E8A-4147-A177-3AD203B41FA5}">
                      <a16:colId xmlns:a16="http://schemas.microsoft.com/office/drawing/2014/main" val="961709556"/>
                    </a:ext>
                  </a:extLst>
                </a:gridCol>
                <a:gridCol w="822960">
                  <a:extLst>
                    <a:ext uri="{9D8B030D-6E8A-4147-A177-3AD203B41FA5}">
                      <a16:colId xmlns:a16="http://schemas.microsoft.com/office/drawing/2014/main" val="2587283610"/>
                    </a:ext>
                  </a:extLst>
                </a:gridCol>
                <a:gridCol w="822960">
                  <a:extLst>
                    <a:ext uri="{9D8B030D-6E8A-4147-A177-3AD203B41FA5}">
                      <a16:colId xmlns:a16="http://schemas.microsoft.com/office/drawing/2014/main" val="1990689683"/>
                    </a:ext>
                  </a:extLst>
                </a:gridCol>
                <a:gridCol w="822960">
                  <a:extLst>
                    <a:ext uri="{9D8B030D-6E8A-4147-A177-3AD203B41FA5}">
                      <a16:colId xmlns:a16="http://schemas.microsoft.com/office/drawing/2014/main" val="2220994310"/>
                    </a:ext>
                  </a:extLst>
                </a:gridCol>
                <a:gridCol w="822960">
                  <a:extLst>
                    <a:ext uri="{9D8B030D-6E8A-4147-A177-3AD203B41FA5}">
                      <a16:colId xmlns:a16="http://schemas.microsoft.com/office/drawing/2014/main" val="240552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3202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- 2021-11-22 19:59:41</a:t>
                      </a:r>
                      <a:r>
                        <a:rPr kumimoji="0" lang="en-US" sz="1000" b="0" i="0" u="none" strike="noStrike" kern="1200" cap="none" spc="0" normalizeH="0" baseline="0" noProof="0">
                          <a:ln>
                            <a:noFill/>
                          </a:ln>
                          <a:solidFill>
                            <a:prstClr val="black"/>
                          </a:solidFill>
                          <a:effectLst/>
                          <a:uLnTx/>
                          <a:uFillTx/>
                          <a:latin typeface="+mn-lt"/>
                          <a:ea typeface="+mn-ea"/>
                          <a:cs typeface="+mn-cs"/>
                        </a:rPr>
                        <a:t>
 ¡Los juveniles facu_cayata y fernandodiaz532 la gran revelación del trasmontania 2021! 
Los campeones del #trasmontaña en categoría juvenil demostraron su capacidad ocupando un impresionante cuarto lugar en la general. 
¡Felicitaciones chicos!
Ph. alematuranoph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258936286_111086747946411_7346420290808162892_n.jpg?_nc_cat=108&amp;ccb=1-5&amp;_nc_sid=8ae9d6&amp;_nc_ohc=ANkJ2mYOhNIAX87oMfp&amp;_nc_ht=scontent-iad3-2.cdninstagram.com&amp;edm=AL-3X8kEAAAA&amp;oh=00_AT9Az21Q0-gA5HFYNrkRPTtz7iiMRu6tbINz82LMxKgt2A&amp;oe=61BCED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2681050"/>
                  </a:ext>
                </a:extLst>
              </a:tr>
            </a:tbl>
          </a:graphicData>
        </a:graphic>
      </p:graphicFrame>
      <p:sp>
        <p:nvSpPr>
          <p:cNvPr id="4" name="Text Placeholder 3">
            <a:extLst>
              <a:ext uri="{FF2B5EF4-FFF2-40B4-BE49-F238E27FC236}">
                <a16:creationId xmlns:a16="http://schemas.microsoft.com/office/drawing/2014/main" id="{0DC26318-34DB-40F8-9D63-01DFD1F02D04}"/>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41946664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C4E0F-3D29-40AD-B3D4-8510E99E8B8C}"/>
              </a:ext>
            </a:extLst>
          </p:cNvPr>
          <p:cNvSpPr>
            <a:spLocks noGrp="1"/>
          </p:cNvSpPr>
          <p:nvPr>
            <p:ph type="title"/>
          </p:nvPr>
        </p:nvSpPr>
        <p:spPr/>
        <p:txBody>
          <a:bodyPr/>
          <a:lstStyle/>
          <a:p>
            <a:r>
              <a:rPr lang="en-US"/>
              <a:t>Instagram Posts Table | Scott - 9 of 25</a:t>
            </a:r>
          </a:p>
        </p:txBody>
      </p:sp>
      <p:graphicFrame>
        <p:nvGraphicFramePr>
          <p:cNvPr id="5" name="Table Placeholder 4">
            <a:extLst>
              <a:ext uri="{FF2B5EF4-FFF2-40B4-BE49-F238E27FC236}">
                <a16:creationId xmlns:a16="http://schemas.microsoft.com/office/drawing/2014/main" id="{D5CDFC7E-A177-4F2E-97CE-7CCDC7A86DBA}"/>
              </a:ext>
            </a:extLst>
          </p:cNvPr>
          <p:cNvGraphicFramePr>
            <a:graphicFrameLocks noGrp="1"/>
          </p:cNvGraphicFramePr>
          <p:nvPr>
            <p:ph type="tbl" sz="quarter" idx="13"/>
            <p:extLst>
              <p:ext uri="{D42A27DB-BD31-4B8C-83A1-F6EECF244321}">
                <p14:modId xmlns:p14="http://schemas.microsoft.com/office/powerpoint/2010/main" val="527077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24062820"/>
                    </a:ext>
                  </a:extLst>
                </a:gridCol>
                <a:gridCol w="1810512">
                  <a:extLst>
                    <a:ext uri="{9D8B030D-6E8A-4147-A177-3AD203B41FA5}">
                      <a16:colId xmlns:a16="http://schemas.microsoft.com/office/drawing/2014/main" val="2279972736"/>
                    </a:ext>
                  </a:extLst>
                </a:gridCol>
                <a:gridCol w="822960">
                  <a:extLst>
                    <a:ext uri="{9D8B030D-6E8A-4147-A177-3AD203B41FA5}">
                      <a16:colId xmlns:a16="http://schemas.microsoft.com/office/drawing/2014/main" val="2175973816"/>
                    </a:ext>
                  </a:extLst>
                </a:gridCol>
                <a:gridCol w="822960">
                  <a:extLst>
                    <a:ext uri="{9D8B030D-6E8A-4147-A177-3AD203B41FA5}">
                      <a16:colId xmlns:a16="http://schemas.microsoft.com/office/drawing/2014/main" val="2615331565"/>
                    </a:ext>
                  </a:extLst>
                </a:gridCol>
                <a:gridCol w="822960">
                  <a:extLst>
                    <a:ext uri="{9D8B030D-6E8A-4147-A177-3AD203B41FA5}">
                      <a16:colId xmlns:a16="http://schemas.microsoft.com/office/drawing/2014/main" val="2063558551"/>
                    </a:ext>
                  </a:extLst>
                </a:gridCol>
                <a:gridCol w="822960">
                  <a:extLst>
                    <a:ext uri="{9D8B030D-6E8A-4147-A177-3AD203B41FA5}">
                      <a16:colId xmlns:a16="http://schemas.microsoft.com/office/drawing/2014/main" val="3500626700"/>
                    </a:ext>
                  </a:extLst>
                </a:gridCol>
                <a:gridCol w="822960">
                  <a:extLst>
                    <a:ext uri="{9D8B030D-6E8A-4147-A177-3AD203B41FA5}">
                      <a16:colId xmlns:a16="http://schemas.microsoft.com/office/drawing/2014/main" val="1121237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1146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- 2021-11-29 12:28:09</a:t>
                      </a:r>
                      <a:r>
                        <a:rPr kumimoji="0" lang="en-US" sz="1000" b="0" i="0" u="none" strike="noStrike" kern="1200" cap="none" spc="0" normalizeH="0" baseline="0" noProof="0">
                          <a:ln>
                            <a:noFill/>
                          </a:ln>
                          <a:solidFill>
                            <a:prstClr val="black"/>
                          </a:solidFill>
                          <a:effectLst/>
                          <a:uLnTx/>
                          <a:uFillTx/>
                          <a:latin typeface="+mn-lt"/>
                          <a:ea typeface="+mn-ea"/>
                          <a:cs typeface="+mn-cs"/>
                        </a:rPr>
                        <a:t>
 ¡Un podio más para chiquita.cantelmi!
Yesi no para de ganar y se consolida como una de las mejores bikers de Argentina. Esta vez el escalón más alto del podio lo logró en el Rally de marathonlosreartes con la general damas. 
Ph. kiehr.fotodeportiva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261462923_441742770668781_8692674839180840319_n.jpg?_nc_cat=104&amp;ccb=1-5&amp;_nc_sid=8ae9d6&amp;_nc_ohc=nOyXPv1jXJMAX8zjNgT&amp;_nc_ht=scontent-iad3-2.cdninstagram.com&amp;edm=AL-3X8kEAAAA&amp;oh=00_AT8ijyo4DfXY8QQk7FBSLpC8KD-iN7UBGGFl-GJBD9rUeQ&amp;oe=61BE79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52561472"/>
                  </a:ext>
                </a:extLst>
              </a:tr>
            </a:tbl>
          </a:graphicData>
        </a:graphic>
      </p:graphicFrame>
      <p:sp>
        <p:nvSpPr>
          <p:cNvPr id="4" name="Text Placeholder 3">
            <a:extLst>
              <a:ext uri="{FF2B5EF4-FFF2-40B4-BE49-F238E27FC236}">
                <a16:creationId xmlns:a16="http://schemas.microsoft.com/office/drawing/2014/main" id="{EC392272-F371-4101-985B-96C06F07C69D}"/>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2474053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857F4-9F2C-4F58-B847-0D49C0B74736}"/>
              </a:ext>
            </a:extLst>
          </p:cNvPr>
          <p:cNvSpPr>
            <a:spLocks noGrp="1"/>
          </p:cNvSpPr>
          <p:nvPr>
            <p:ph type="title"/>
          </p:nvPr>
        </p:nvSpPr>
        <p:spPr/>
        <p:txBody>
          <a:bodyPr/>
          <a:lstStyle/>
          <a:p>
            <a:r>
              <a:rPr lang="en-US"/>
              <a:t>Instagram Posts Table | Scott - 10 of 25</a:t>
            </a:r>
          </a:p>
        </p:txBody>
      </p:sp>
      <p:graphicFrame>
        <p:nvGraphicFramePr>
          <p:cNvPr id="5" name="Table Placeholder 4">
            <a:extLst>
              <a:ext uri="{FF2B5EF4-FFF2-40B4-BE49-F238E27FC236}">
                <a16:creationId xmlns:a16="http://schemas.microsoft.com/office/drawing/2014/main" id="{E0B89323-336F-4000-9D84-2CDF46148D5C}"/>
              </a:ext>
            </a:extLst>
          </p:cNvPr>
          <p:cNvGraphicFramePr>
            <a:graphicFrameLocks noGrp="1"/>
          </p:cNvGraphicFramePr>
          <p:nvPr>
            <p:ph type="tbl" sz="quarter" idx="13"/>
            <p:extLst>
              <p:ext uri="{D42A27DB-BD31-4B8C-83A1-F6EECF244321}">
                <p14:modId xmlns:p14="http://schemas.microsoft.com/office/powerpoint/2010/main" val="709920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64921912"/>
                    </a:ext>
                  </a:extLst>
                </a:gridCol>
                <a:gridCol w="1810512">
                  <a:extLst>
                    <a:ext uri="{9D8B030D-6E8A-4147-A177-3AD203B41FA5}">
                      <a16:colId xmlns:a16="http://schemas.microsoft.com/office/drawing/2014/main" val="2290444010"/>
                    </a:ext>
                  </a:extLst>
                </a:gridCol>
                <a:gridCol w="822960">
                  <a:extLst>
                    <a:ext uri="{9D8B030D-6E8A-4147-A177-3AD203B41FA5}">
                      <a16:colId xmlns:a16="http://schemas.microsoft.com/office/drawing/2014/main" val="3829656218"/>
                    </a:ext>
                  </a:extLst>
                </a:gridCol>
                <a:gridCol w="822960">
                  <a:extLst>
                    <a:ext uri="{9D8B030D-6E8A-4147-A177-3AD203B41FA5}">
                      <a16:colId xmlns:a16="http://schemas.microsoft.com/office/drawing/2014/main" val="2830947430"/>
                    </a:ext>
                  </a:extLst>
                </a:gridCol>
                <a:gridCol w="822960">
                  <a:extLst>
                    <a:ext uri="{9D8B030D-6E8A-4147-A177-3AD203B41FA5}">
                      <a16:colId xmlns:a16="http://schemas.microsoft.com/office/drawing/2014/main" val="3955652359"/>
                    </a:ext>
                  </a:extLst>
                </a:gridCol>
                <a:gridCol w="822960">
                  <a:extLst>
                    <a:ext uri="{9D8B030D-6E8A-4147-A177-3AD203B41FA5}">
                      <a16:colId xmlns:a16="http://schemas.microsoft.com/office/drawing/2014/main" val="865016293"/>
                    </a:ext>
                  </a:extLst>
                </a:gridCol>
                <a:gridCol w="822960">
                  <a:extLst>
                    <a:ext uri="{9D8B030D-6E8A-4147-A177-3AD203B41FA5}">
                      <a16:colId xmlns:a16="http://schemas.microsoft.com/office/drawing/2014/main" val="362608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1716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- 2021-12-05 14:11:29</a:t>
                      </a:r>
                      <a:r>
                        <a:rPr kumimoji="0" lang="en-US" sz="1000" b="0" i="0" u="none" strike="noStrike" kern="1200" cap="none" spc="0" normalizeH="0" baseline="0" noProof="0">
                          <a:ln>
                            <a:noFill/>
                          </a:ln>
                          <a:solidFill>
                            <a:prstClr val="black"/>
                          </a:solidFill>
                          <a:effectLst/>
                          <a:uLnTx/>
                          <a:uFillTx/>
                          <a:latin typeface="+mn-lt"/>
                          <a:ea typeface="+mn-ea"/>
                          <a:cs typeface="+mn-cs"/>
                        </a:rPr>
                        <a:t>
 ¡ 🇦🇷 🚴‍♂️Feliz día a todos los ciclistas argentinos 🚴‍♂️ 🇦🇷! 
Etiquetá a tu amigo ciclista y compartí este día  junto a el. 
trekbikes trekbicycleargentina ridebontrager bontragerargentina  #trekbikes #gooutside #creemosenlasbicis #trekbicycleargentina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263808164_143973294646503_2830984130011476268_n.jpg?_nc_cat=106&amp;ccb=1-5&amp;_nc_sid=8ae9d6&amp;_nc_ohc=U5BO8zCJjl0AX8tfNlh&amp;_nc_ht=scontent-iad3-2.cdninstagram.com&amp;edm=AL-3X8kEAAAA&amp;oh=00_AT-qZU_OvpOl9nNZliXircYeWBm_bZaKV5SiPaV6lkx9JA&amp;oe=61BD5515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3619293"/>
                  </a:ext>
                </a:extLst>
              </a:tr>
            </a:tbl>
          </a:graphicData>
        </a:graphic>
      </p:graphicFrame>
      <p:sp>
        <p:nvSpPr>
          <p:cNvPr id="4" name="Text Placeholder 3">
            <a:extLst>
              <a:ext uri="{FF2B5EF4-FFF2-40B4-BE49-F238E27FC236}">
                <a16:creationId xmlns:a16="http://schemas.microsoft.com/office/drawing/2014/main" id="{7F37531B-7824-49C7-B64A-7A7CEB1AAFCD}"/>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841755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4BE1A-C964-4604-BD6A-8C2E986F6D4C}"/>
              </a:ext>
            </a:extLst>
          </p:cNvPr>
          <p:cNvSpPr>
            <a:spLocks noGrp="1"/>
          </p:cNvSpPr>
          <p:nvPr>
            <p:ph type="title"/>
          </p:nvPr>
        </p:nvSpPr>
        <p:spPr/>
        <p:txBody>
          <a:bodyPr/>
          <a:lstStyle/>
          <a:p>
            <a:r>
              <a:rPr lang="en-US"/>
              <a:t>Instagram Posts Table | Scott - 11 of 25</a:t>
            </a:r>
          </a:p>
        </p:txBody>
      </p:sp>
      <p:graphicFrame>
        <p:nvGraphicFramePr>
          <p:cNvPr id="5" name="Table Placeholder 4">
            <a:extLst>
              <a:ext uri="{FF2B5EF4-FFF2-40B4-BE49-F238E27FC236}">
                <a16:creationId xmlns:a16="http://schemas.microsoft.com/office/drawing/2014/main" id="{D038060F-EA4F-4B7A-B6EF-BC1F46890687}"/>
              </a:ext>
            </a:extLst>
          </p:cNvPr>
          <p:cNvGraphicFramePr>
            <a:graphicFrameLocks noGrp="1"/>
          </p:cNvGraphicFramePr>
          <p:nvPr>
            <p:ph type="tbl" sz="quarter" idx="13"/>
            <p:extLst>
              <p:ext uri="{D42A27DB-BD31-4B8C-83A1-F6EECF244321}">
                <p14:modId xmlns:p14="http://schemas.microsoft.com/office/powerpoint/2010/main" val="1669410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10575921"/>
                    </a:ext>
                  </a:extLst>
                </a:gridCol>
                <a:gridCol w="1810512">
                  <a:extLst>
                    <a:ext uri="{9D8B030D-6E8A-4147-A177-3AD203B41FA5}">
                      <a16:colId xmlns:a16="http://schemas.microsoft.com/office/drawing/2014/main" val="4082813668"/>
                    </a:ext>
                  </a:extLst>
                </a:gridCol>
                <a:gridCol w="822960">
                  <a:extLst>
                    <a:ext uri="{9D8B030D-6E8A-4147-A177-3AD203B41FA5}">
                      <a16:colId xmlns:a16="http://schemas.microsoft.com/office/drawing/2014/main" val="3457598453"/>
                    </a:ext>
                  </a:extLst>
                </a:gridCol>
                <a:gridCol w="822960">
                  <a:extLst>
                    <a:ext uri="{9D8B030D-6E8A-4147-A177-3AD203B41FA5}">
                      <a16:colId xmlns:a16="http://schemas.microsoft.com/office/drawing/2014/main" val="2582690837"/>
                    </a:ext>
                  </a:extLst>
                </a:gridCol>
                <a:gridCol w="822960">
                  <a:extLst>
                    <a:ext uri="{9D8B030D-6E8A-4147-A177-3AD203B41FA5}">
                      <a16:colId xmlns:a16="http://schemas.microsoft.com/office/drawing/2014/main" val="1048601018"/>
                    </a:ext>
                  </a:extLst>
                </a:gridCol>
                <a:gridCol w="822960">
                  <a:extLst>
                    <a:ext uri="{9D8B030D-6E8A-4147-A177-3AD203B41FA5}">
                      <a16:colId xmlns:a16="http://schemas.microsoft.com/office/drawing/2014/main" val="1361868245"/>
                    </a:ext>
                  </a:extLst>
                </a:gridCol>
                <a:gridCol w="822960">
                  <a:extLst>
                    <a:ext uri="{9D8B030D-6E8A-4147-A177-3AD203B41FA5}">
                      <a16:colId xmlns:a16="http://schemas.microsoft.com/office/drawing/2014/main" val="2330293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8976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- 2021-12-06 18:10:31</a:t>
                      </a:r>
                      <a:r>
                        <a:rPr kumimoji="0" lang="en-US" sz="1000" b="0" i="0" u="none" strike="noStrike" kern="1200" cap="none" spc="0" normalizeH="0" baseline="0" noProof="0">
                          <a:ln>
                            <a:noFill/>
                          </a:ln>
                          <a:solidFill>
                            <a:prstClr val="black"/>
                          </a:solidFill>
                          <a:effectLst/>
                          <a:uLnTx/>
                          <a:uFillTx/>
                          <a:latin typeface="+mn-lt"/>
                          <a:ea typeface="+mn-ea"/>
                          <a:cs typeface="+mn-cs"/>
                        </a:rPr>
                        <a:t>
 Seguimos descubriendo detalles de la nueva Spark.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264784230_315860597027989_7646890224113261029_n.jpg?_nc_ht=scontent.cdninstagram.com&amp;_nc_cat=101&amp;_nc_ohc=_FXczoS83C4AX8z7oMu&amp;edm=AMO9-JQAAAAA&amp;ccb=7-4&amp;oh=00_AT8juBuOgJXv2ZGT0h8BeoxEyEM8lluzx0aiO2wXc-xuLw&amp;oe=61B98C13&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20979120"/>
                  </a:ext>
                </a:extLst>
              </a:tr>
            </a:tbl>
          </a:graphicData>
        </a:graphic>
      </p:graphicFrame>
      <p:sp>
        <p:nvSpPr>
          <p:cNvPr id="4" name="Text Placeholder 3">
            <a:extLst>
              <a:ext uri="{FF2B5EF4-FFF2-40B4-BE49-F238E27FC236}">
                <a16:creationId xmlns:a16="http://schemas.microsoft.com/office/drawing/2014/main" id="{92667EC8-C270-42D5-89A5-A4937718EC07}"/>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890239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DEE21-DFE2-40D1-B516-CFB9585AA2DC}"/>
              </a:ext>
            </a:extLst>
          </p:cNvPr>
          <p:cNvSpPr>
            <a:spLocks noGrp="1"/>
          </p:cNvSpPr>
          <p:nvPr>
            <p:ph type="title"/>
          </p:nvPr>
        </p:nvSpPr>
        <p:spPr/>
        <p:txBody>
          <a:bodyPr/>
          <a:lstStyle/>
          <a:p>
            <a:r>
              <a:rPr lang="en-US"/>
              <a:t>Instagram Posts Table | Scott - 12 of 25</a:t>
            </a:r>
          </a:p>
        </p:txBody>
      </p:sp>
      <p:graphicFrame>
        <p:nvGraphicFramePr>
          <p:cNvPr id="5" name="Table Placeholder 4">
            <a:extLst>
              <a:ext uri="{FF2B5EF4-FFF2-40B4-BE49-F238E27FC236}">
                <a16:creationId xmlns:a16="http://schemas.microsoft.com/office/drawing/2014/main" id="{83BEA449-E417-420D-9CE4-26C272C6AF50}"/>
              </a:ext>
            </a:extLst>
          </p:cNvPr>
          <p:cNvGraphicFramePr>
            <a:graphicFrameLocks noGrp="1"/>
          </p:cNvGraphicFramePr>
          <p:nvPr>
            <p:ph type="tbl" sz="quarter" idx="13"/>
            <p:extLst>
              <p:ext uri="{D42A27DB-BD31-4B8C-83A1-F6EECF244321}">
                <p14:modId xmlns:p14="http://schemas.microsoft.com/office/powerpoint/2010/main" val="3512114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91336368"/>
                    </a:ext>
                  </a:extLst>
                </a:gridCol>
                <a:gridCol w="1810512">
                  <a:extLst>
                    <a:ext uri="{9D8B030D-6E8A-4147-A177-3AD203B41FA5}">
                      <a16:colId xmlns:a16="http://schemas.microsoft.com/office/drawing/2014/main" val="1759548478"/>
                    </a:ext>
                  </a:extLst>
                </a:gridCol>
                <a:gridCol w="822960">
                  <a:extLst>
                    <a:ext uri="{9D8B030D-6E8A-4147-A177-3AD203B41FA5}">
                      <a16:colId xmlns:a16="http://schemas.microsoft.com/office/drawing/2014/main" val="2211277690"/>
                    </a:ext>
                  </a:extLst>
                </a:gridCol>
                <a:gridCol w="822960">
                  <a:extLst>
                    <a:ext uri="{9D8B030D-6E8A-4147-A177-3AD203B41FA5}">
                      <a16:colId xmlns:a16="http://schemas.microsoft.com/office/drawing/2014/main" val="2282981084"/>
                    </a:ext>
                  </a:extLst>
                </a:gridCol>
                <a:gridCol w="822960">
                  <a:extLst>
                    <a:ext uri="{9D8B030D-6E8A-4147-A177-3AD203B41FA5}">
                      <a16:colId xmlns:a16="http://schemas.microsoft.com/office/drawing/2014/main" val="2817598257"/>
                    </a:ext>
                  </a:extLst>
                </a:gridCol>
                <a:gridCol w="822960">
                  <a:extLst>
                    <a:ext uri="{9D8B030D-6E8A-4147-A177-3AD203B41FA5}">
                      <a16:colId xmlns:a16="http://schemas.microsoft.com/office/drawing/2014/main" val="132271816"/>
                    </a:ext>
                  </a:extLst>
                </a:gridCol>
                <a:gridCol w="822960">
                  <a:extLst>
                    <a:ext uri="{9D8B030D-6E8A-4147-A177-3AD203B41FA5}">
                      <a16:colId xmlns:a16="http://schemas.microsoft.com/office/drawing/2014/main" val="1902374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0546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- 2021-11-26 17:05:09</a:t>
                      </a:r>
                      <a:r>
                        <a:rPr kumimoji="0" lang="en-US" sz="1000" b="0" i="0" u="none" strike="noStrike" kern="1200" cap="none" spc="0" normalizeH="0" baseline="0" noProof="0">
                          <a:ln>
                            <a:noFill/>
                          </a:ln>
                          <a:solidFill>
                            <a:prstClr val="black"/>
                          </a:solidFill>
                          <a:effectLst/>
                          <a:uLnTx/>
                          <a:uFillTx/>
                          <a:latin typeface="+mn-lt"/>
                          <a:ea typeface="+mn-ea"/>
                          <a:cs typeface="+mn-cs"/>
                        </a:rPr>
                        <a:t>
 Aerodinánica, veloz, liviana y cómoda. 
Así es nuestra Tarmac SL7.💪
Diseñada por los mejores ingenieros en base a la experiencia de un ejército de ciclistas de nuestros equipos World Tour, la Tarmac SL7 es la más rápida que jamás hayamos creado.💨 
#AeroIsEverything 
#SpecializedTarmac #TarmacSL7 #IamSpecialized #SpecializedArgentina #SpecializedTarmacSl7 #SpecializedRoad 
📸manusuarezbrc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260727543_660256818687150_5390509609894519919_n.jpg?_nc_cat=102&amp;ccb=1-5&amp;_nc_sid=8ae9d6&amp;_nc_ohc=IRADx68hnfsAX_vbk10&amp;_nc_ht=scontent-iad3-2.cdninstagram.com&amp;edm=AL-3X8kEAAAA&amp;oh=00_AT8jDa92iB3XzY6G5IB7uXz88RNgo0Dnp4vJOIhTo7ri4Q&amp;oe=61BE7184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06319674"/>
                  </a:ext>
                </a:extLst>
              </a:tr>
            </a:tbl>
          </a:graphicData>
        </a:graphic>
      </p:graphicFrame>
      <p:sp>
        <p:nvSpPr>
          <p:cNvPr id="4" name="Text Placeholder 3">
            <a:extLst>
              <a:ext uri="{FF2B5EF4-FFF2-40B4-BE49-F238E27FC236}">
                <a16:creationId xmlns:a16="http://schemas.microsoft.com/office/drawing/2014/main" id="{8D981B86-FADC-41C7-85A9-7B3B42233A97}"/>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4499152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5F752-C270-45BE-B7BC-DC2F6D4D8DFA}"/>
              </a:ext>
            </a:extLst>
          </p:cNvPr>
          <p:cNvSpPr>
            <a:spLocks noGrp="1"/>
          </p:cNvSpPr>
          <p:nvPr>
            <p:ph type="title"/>
          </p:nvPr>
        </p:nvSpPr>
        <p:spPr/>
        <p:txBody>
          <a:bodyPr/>
          <a:lstStyle/>
          <a:p>
            <a:r>
              <a:rPr lang="en-US"/>
              <a:t>Instagram Posts Table | Scott - 13 of 25</a:t>
            </a:r>
          </a:p>
        </p:txBody>
      </p:sp>
      <p:graphicFrame>
        <p:nvGraphicFramePr>
          <p:cNvPr id="5" name="Table Placeholder 4">
            <a:extLst>
              <a:ext uri="{FF2B5EF4-FFF2-40B4-BE49-F238E27FC236}">
                <a16:creationId xmlns:a16="http://schemas.microsoft.com/office/drawing/2014/main" id="{52870952-BF98-4C60-B001-74D6406C9E24}"/>
              </a:ext>
            </a:extLst>
          </p:cNvPr>
          <p:cNvGraphicFramePr>
            <a:graphicFrameLocks noGrp="1"/>
          </p:cNvGraphicFramePr>
          <p:nvPr>
            <p:ph type="tbl" sz="quarter" idx="13"/>
            <p:extLst>
              <p:ext uri="{D42A27DB-BD31-4B8C-83A1-F6EECF244321}">
                <p14:modId xmlns:p14="http://schemas.microsoft.com/office/powerpoint/2010/main" val="4169231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65407117"/>
                    </a:ext>
                  </a:extLst>
                </a:gridCol>
                <a:gridCol w="1810512">
                  <a:extLst>
                    <a:ext uri="{9D8B030D-6E8A-4147-A177-3AD203B41FA5}">
                      <a16:colId xmlns:a16="http://schemas.microsoft.com/office/drawing/2014/main" val="3538626688"/>
                    </a:ext>
                  </a:extLst>
                </a:gridCol>
                <a:gridCol w="822960">
                  <a:extLst>
                    <a:ext uri="{9D8B030D-6E8A-4147-A177-3AD203B41FA5}">
                      <a16:colId xmlns:a16="http://schemas.microsoft.com/office/drawing/2014/main" val="4071365615"/>
                    </a:ext>
                  </a:extLst>
                </a:gridCol>
                <a:gridCol w="822960">
                  <a:extLst>
                    <a:ext uri="{9D8B030D-6E8A-4147-A177-3AD203B41FA5}">
                      <a16:colId xmlns:a16="http://schemas.microsoft.com/office/drawing/2014/main" val="1913566396"/>
                    </a:ext>
                  </a:extLst>
                </a:gridCol>
                <a:gridCol w="822960">
                  <a:extLst>
                    <a:ext uri="{9D8B030D-6E8A-4147-A177-3AD203B41FA5}">
                      <a16:colId xmlns:a16="http://schemas.microsoft.com/office/drawing/2014/main" val="700588852"/>
                    </a:ext>
                  </a:extLst>
                </a:gridCol>
                <a:gridCol w="822960">
                  <a:extLst>
                    <a:ext uri="{9D8B030D-6E8A-4147-A177-3AD203B41FA5}">
                      <a16:colId xmlns:a16="http://schemas.microsoft.com/office/drawing/2014/main" val="3534483598"/>
                    </a:ext>
                  </a:extLst>
                </a:gridCol>
                <a:gridCol w="822960">
                  <a:extLst>
                    <a:ext uri="{9D8B030D-6E8A-4147-A177-3AD203B41FA5}">
                      <a16:colId xmlns:a16="http://schemas.microsoft.com/office/drawing/2014/main" val="1403406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1090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- 2021-11-24 18:19:55</a:t>
                      </a:r>
                      <a:r>
                        <a:rPr kumimoji="0" lang="en-US" sz="1000" b="0" i="0" u="none" strike="noStrike" kern="1200" cap="none" spc="0" normalizeH="0" baseline="0" noProof="0">
                          <a:ln>
                            <a:noFill/>
                          </a:ln>
                          <a:solidFill>
                            <a:prstClr val="black"/>
                          </a:solidFill>
                          <a:effectLst/>
                          <a:uLnTx/>
                          <a:uFillTx/>
                          <a:latin typeface="+mn-lt"/>
                          <a:ea typeface="+mn-ea"/>
                          <a:cs typeface="+mn-cs"/>
                        </a:rPr>
                        <a:t>
 ¡Una experiencia inolvidable! 
La foto de facundoperezc y chiquita.cantelmi en su primera experiencia en trasmontania
Ph. andresstefanutti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260600344_923350548577009_5580318669703851989_n.jpg?_nc_cat=100&amp;ccb=1-5&amp;_nc_sid=8ae9d6&amp;_nc_ohc=JospKJc8-LUAX9piGC2&amp;_nc_ht=scontent-iad3-2.cdninstagram.com&amp;edm=AL-3X8kEAAAA&amp;oh=00_AT-TGhSJwh8XIiwsWp-VfWYlTSrsoNyFMXZHDCJz3xY3iw&amp;oe=61BED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95394264"/>
                  </a:ext>
                </a:extLst>
              </a:tr>
            </a:tbl>
          </a:graphicData>
        </a:graphic>
      </p:graphicFrame>
      <p:sp>
        <p:nvSpPr>
          <p:cNvPr id="4" name="Text Placeholder 3">
            <a:extLst>
              <a:ext uri="{FF2B5EF4-FFF2-40B4-BE49-F238E27FC236}">
                <a16:creationId xmlns:a16="http://schemas.microsoft.com/office/drawing/2014/main" id="{2D1D18B7-2738-4919-BE15-163A8A1262EC}"/>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9372764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4D63C-A701-4582-9B1A-EB3BBD6785AF}"/>
              </a:ext>
            </a:extLst>
          </p:cNvPr>
          <p:cNvSpPr>
            <a:spLocks noGrp="1"/>
          </p:cNvSpPr>
          <p:nvPr>
            <p:ph type="title"/>
          </p:nvPr>
        </p:nvSpPr>
        <p:spPr/>
        <p:txBody>
          <a:bodyPr/>
          <a:lstStyle/>
          <a:p>
            <a:r>
              <a:rPr lang="en-US"/>
              <a:t>Instagram Posts Table | Scott - 14 of 25</a:t>
            </a:r>
          </a:p>
        </p:txBody>
      </p:sp>
      <p:graphicFrame>
        <p:nvGraphicFramePr>
          <p:cNvPr id="5" name="Table Placeholder 4">
            <a:extLst>
              <a:ext uri="{FF2B5EF4-FFF2-40B4-BE49-F238E27FC236}">
                <a16:creationId xmlns:a16="http://schemas.microsoft.com/office/drawing/2014/main" id="{C050BFCE-3822-4BBE-B6F2-D6D6D4EBC423}"/>
              </a:ext>
            </a:extLst>
          </p:cNvPr>
          <p:cNvGraphicFramePr>
            <a:graphicFrameLocks noGrp="1"/>
          </p:cNvGraphicFramePr>
          <p:nvPr>
            <p:ph type="tbl" sz="quarter" idx="13"/>
            <p:extLst>
              <p:ext uri="{D42A27DB-BD31-4B8C-83A1-F6EECF244321}">
                <p14:modId xmlns:p14="http://schemas.microsoft.com/office/powerpoint/2010/main" val="2641749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99513972"/>
                    </a:ext>
                  </a:extLst>
                </a:gridCol>
                <a:gridCol w="1810512">
                  <a:extLst>
                    <a:ext uri="{9D8B030D-6E8A-4147-A177-3AD203B41FA5}">
                      <a16:colId xmlns:a16="http://schemas.microsoft.com/office/drawing/2014/main" val="1095649777"/>
                    </a:ext>
                  </a:extLst>
                </a:gridCol>
                <a:gridCol w="822960">
                  <a:extLst>
                    <a:ext uri="{9D8B030D-6E8A-4147-A177-3AD203B41FA5}">
                      <a16:colId xmlns:a16="http://schemas.microsoft.com/office/drawing/2014/main" val="1890100559"/>
                    </a:ext>
                  </a:extLst>
                </a:gridCol>
                <a:gridCol w="822960">
                  <a:extLst>
                    <a:ext uri="{9D8B030D-6E8A-4147-A177-3AD203B41FA5}">
                      <a16:colId xmlns:a16="http://schemas.microsoft.com/office/drawing/2014/main" val="3186676584"/>
                    </a:ext>
                  </a:extLst>
                </a:gridCol>
                <a:gridCol w="822960">
                  <a:extLst>
                    <a:ext uri="{9D8B030D-6E8A-4147-A177-3AD203B41FA5}">
                      <a16:colId xmlns:a16="http://schemas.microsoft.com/office/drawing/2014/main" val="339191969"/>
                    </a:ext>
                  </a:extLst>
                </a:gridCol>
                <a:gridCol w="822960">
                  <a:extLst>
                    <a:ext uri="{9D8B030D-6E8A-4147-A177-3AD203B41FA5}">
                      <a16:colId xmlns:a16="http://schemas.microsoft.com/office/drawing/2014/main" val="1962906375"/>
                    </a:ext>
                  </a:extLst>
                </a:gridCol>
                <a:gridCol w="822960">
                  <a:extLst>
                    <a:ext uri="{9D8B030D-6E8A-4147-A177-3AD203B41FA5}">
                      <a16:colId xmlns:a16="http://schemas.microsoft.com/office/drawing/2014/main" val="687614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6497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- 2021-11-24 19:58:03</a:t>
                      </a:r>
                      <a:r>
                        <a:rPr kumimoji="0" lang="es-ES" sz="1000" b="0" i="0" u="none" strike="noStrike" kern="1200" cap="none" spc="0" normalizeH="0" baseline="0" noProof="0">
                          <a:ln>
                            <a:noFill/>
                          </a:ln>
                          <a:solidFill>
                            <a:prstClr val="black"/>
                          </a:solidFill>
                          <a:effectLst/>
                          <a:uLnTx/>
                          <a:uFillTx/>
                          <a:latin typeface="+mn-lt"/>
                          <a:ea typeface="+mn-ea"/>
                          <a:cs typeface="+mn-cs"/>
                        </a:rPr>
                        <a:t>
 Así funciona la suspensión trasera de la nueva Scott Spark.
Vení a conocerla y a probarla en el Test Ride Scott en Mendoza, el próximo 11 de diciembre.
Formulario de inscripción en el link en bio.
#SCOTTargentina 
#SCOTTbikes 
#FastIsFun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259771086_919193292310581_6500646338714960020_n.jpg?_nc_ht=scontent.cdninstagram.com&amp;_nc_cat=109&amp;_nc_ohc=rbJi3fB6pRUAX99blDW&amp;edm=AMO9-JQAAAAA&amp;ccb=7-4&amp;oh=00_AT9TmhdEBc5XyR9zdWALOw46Nhd7l4Y1yK9d2hFjx-Uaiw&amp;oe=61B975C3&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40041756"/>
                  </a:ext>
                </a:extLst>
              </a:tr>
            </a:tbl>
          </a:graphicData>
        </a:graphic>
      </p:graphicFrame>
      <p:sp>
        <p:nvSpPr>
          <p:cNvPr id="4" name="Text Placeholder 3">
            <a:extLst>
              <a:ext uri="{FF2B5EF4-FFF2-40B4-BE49-F238E27FC236}">
                <a16:creationId xmlns:a16="http://schemas.microsoft.com/office/drawing/2014/main" id="{02559A89-DB27-4585-8E89-2717B6FB5423}"/>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4344091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66283-816A-4A04-A587-64200EEF74AB}"/>
              </a:ext>
            </a:extLst>
          </p:cNvPr>
          <p:cNvSpPr>
            <a:spLocks noGrp="1"/>
          </p:cNvSpPr>
          <p:nvPr>
            <p:ph type="title"/>
          </p:nvPr>
        </p:nvSpPr>
        <p:spPr/>
        <p:txBody>
          <a:bodyPr/>
          <a:lstStyle/>
          <a:p>
            <a:r>
              <a:rPr lang="en-US"/>
              <a:t>Instagram Posts Table | Scott - 15 of 25</a:t>
            </a:r>
          </a:p>
        </p:txBody>
      </p:sp>
      <p:graphicFrame>
        <p:nvGraphicFramePr>
          <p:cNvPr id="5" name="Table Placeholder 4">
            <a:extLst>
              <a:ext uri="{FF2B5EF4-FFF2-40B4-BE49-F238E27FC236}">
                <a16:creationId xmlns:a16="http://schemas.microsoft.com/office/drawing/2014/main" id="{92E0A3D5-144F-4F84-9E9D-12169D05454D}"/>
              </a:ext>
            </a:extLst>
          </p:cNvPr>
          <p:cNvGraphicFramePr>
            <a:graphicFrameLocks noGrp="1"/>
          </p:cNvGraphicFramePr>
          <p:nvPr>
            <p:ph type="tbl" sz="quarter" idx="13"/>
            <p:extLst>
              <p:ext uri="{D42A27DB-BD31-4B8C-83A1-F6EECF244321}">
                <p14:modId xmlns:p14="http://schemas.microsoft.com/office/powerpoint/2010/main" val="4198704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41928470"/>
                    </a:ext>
                  </a:extLst>
                </a:gridCol>
                <a:gridCol w="1810512">
                  <a:extLst>
                    <a:ext uri="{9D8B030D-6E8A-4147-A177-3AD203B41FA5}">
                      <a16:colId xmlns:a16="http://schemas.microsoft.com/office/drawing/2014/main" val="1063710267"/>
                    </a:ext>
                  </a:extLst>
                </a:gridCol>
                <a:gridCol w="822960">
                  <a:extLst>
                    <a:ext uri="{9D8B030D-6E8A-4147-A177-3AD203B41FA5}">
                      <a16:colId xmlns:a16="http://schemas.microsoft.com/office/drawing/2014/main" val="2673647664"/>
                    </a:ext>
                  </a:extLst>
                </a:gridCol>
                <a:gridCol w="822960">
                  <a:extLst>
                    <a:ext uri="{9D8B030D-6E8A-4147-A177-3AD203B41FA5}">
                      <a16:colId xmlns:a16="http://schemas.microsoft.com/office/drawing/2014/main" val="1922043000"/>
                    </a:ext>
                  </a:extLst>
                </a:gridCol>
                <a:gridCol w="822960">
                  <a:extLst>
                    <a:ext uri="{9D8B030D-6E8A-4147-A177-3AD203B41FA5}">
                      <a16:colId xmlns:a16="http://schemas.microsoft.com/office/drawing/2014/main" val="1807185951"/>
                    </a:ext>
                  </a:extLst>
                </a:gridCol>
                <a:gridCol w="822960">
                  <a:extLst>
                    <a:ext uri="{9D8B030D-6E8A-4147-A177-3AD203B41FA5}">
                      <a16:colId xmlns:a16="http://schemas.microsoft.com/office/drawing/2014/main" val="2318582121"/>
                    </a:ext>
                  </a:extLst>
                </a:gridCol>
                <a:gridCol w="822960">
                  <a:extLst>
                    <a:ext uri="{9D8B030D-6E8A-4147-A177-3AD203B41FA5}">
                      <a16:colId xmlns:a16="http://schemas.microsoft.com/office/drawing/2014/main" val="1675738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407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- 2021-11-20 15:26:00</a:t>
                      </a:r>
                      <a:r>
                        <a:rPr kumimoji="0" lang="en-US" sz="1000" b="0" i="0" u="none" strike="noStrike" kern="1200" cap="none" spc="0" normalizeH="0" baseline="0" noProof="0">
                          <a:ln>
                            <a:noFill/>
                          </a:ln>
                          <a:solidFill>
                            <a:prstClr val="black"/>
                          </a:solidFill>
                          <a:effectLst/>
                          <a:uLnTx/>
                          <a:uFillTx/>
                          <a:latin typeface="+mn-lt"/>
                          <a:ea typeface="+mn-ea"/>
                          <a:cs typeface="+mn-cs"/>
                        </a:rPr>
                        <a:t>
 Este es nuestro stand en #Trasmontaña2021 donde te esperamos con sorpresas, regalos y la nueva Scott Spark!!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258783099_194870792732537_5201527001542922856_n.jpg?_nc_cat=101&amp;ccb=1-5&amp;_nc_sid=8ae9d6&amp;_nc_ohc=B1yZmF2mc2MAX8v4GXP&amp;_nc_oc=AQl0XG94kt4bPRYJ216dUuyJzj1VIBN9JIGjfWdUjSb7nCMhkXt8j2ow6rfI39-qZ9c&amp;_nc_ht=scontent-iad3-2.cdninstagram.com&amp;edm=AL-3X8kEAAAA&amp;oh=00_AT-YCEdl_UmPJrhowd5VEHQEegv-pJy8hVa10G9nthDGYg&amp;oe=61BDDB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61828913"/>
                  </a:ext>
                </a:extLst>
              </a:tr>
            </a:tbl>
          </a:graphicData>
        </a:graphic>
      </p:graphicFrame>
      <p:sp>
        <p:nvSpPr>
          <p:cNvPr id="4" name="Text Placeholder 3">
            <a:extLst>
              <a:ext uri="{FF2B5EF4-FFF2-40B4-BE49-F238E27FC236}">
                <a16:creationId xmlns:a16="http://schemas.microsoft.com/office/drawing/2014/main" id="{7C40E97C-6731-4CB1-808F-976C5633A78B}"/>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1724402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8EA32-B35F-416F-9C86-88347F2FCF7A}"/>
              </a:ext>
            </a:extLst>
          </p:cNvPr>
          <p:cNvSpPr>
            <a:spLocks noGrp="1"/>
          </p:cNvSpPr>
          <p:nvPr>
            <p:ph type="title"/>
          </p:nvPr>
        </p:nvSpPr>
        <p:spPr/>
        <p:txBody>
          <a:bodyPr/>
          <a:lstStyle/>
          <a:p>
            <a:r>
              <a:rPr lang="en-US"/>
              <a:t>Instagram Posts Table | Scott - 16 of 25</a:t>
            </a:r>
          </a:p>
        </p:txBody>
      </p:sp>
      <p:graphicFrame>
        <p:nvGraphicFramePr>
          <p:cNvPr id="5" name="Table Placeholder 4">
            <a:extLst>
              <a:ext uri="{FF2B5EF4-FFF2-40B4-BE49-F238E27FC236}">
                <a16:creationId xmlns:a16="http://schemas.microsoft.com/office/drawing/2014/main" id="{4B6F6561-A896-4F04-B4E8-6B859B837C6E}"/>
              </a:ext>
            </a:extLst>
          </p:cNvPr>
          <p:cNvGraphicFramePr>
            <a:graphicFrameLocks noGrp="1"/>
          </p:cNvGraphicFramePr>
          <p:nvPr>
            <p:ph type="tbl" sz="quarter" idx="13"/>
            <p:extLst>
              <p:ext uri="{D42A27DB-BD31-4B8C-83A1-F6EECF244321}">
                <p14:modId xmlns:p14="http://schemas.microsoft.com/office/powerpoint/2010/main" val="2081687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95640168"/>
                    </a:ext>
                  </a:extLst>
                </a:gridCol>
                <a:gridCol w="1810512">
                  <a:extLst>
                    <a:ext uri="{9D8B030D-6E8A-4147-A177-3AD203B41FA5}">
                      <a16:colId xmlns:a16="http://schemas.microsoft.com/office/drawing/2014/main" val="123440483"/>
                    </a:ext>
                  </a:extLst>
                </a:gridCol>
                <a:gridCol w="822960">
                  <a:extLst>
                    <a:ext uri="{9D8B030D-6E8A-4147-A177-3AD203B41FA5}">
                      <a16:colId xmlns:a16="http://schemas.microsoft.com/office/drawing/2014/main" val="1733059524"/>
                    </a:ext>
                  </a:extLst>
                </a:gridCol>
                <a:gridCol w="822960">
                  <a:extLst>
                    <a:ext uri="{9D8B030D-6E8A-4147-A177-3AD203B41FA5}">
                      <a16:colId xmlns:a16="http://schemas.microsoft.com/office/drawing/2014/main" val="1528360844"/>
                    </a:ext>
                  </a:extLst>
                </a:gridCol>
                <a:gridCol w="822960">
                  <a:extLst>
                    <a:ext uri="{9D8B030D-6E8A-4147-A177-3AD203B41FA5}">
                      <a16:colId xmlns:a16="http://schemas.microsoft.com/office/drawing/2014/main" val="1422386511"/>
                    </a:ext>
                  </a:extLst>
                </a:gridCol>
                <a:gridCol w="822960">
                  <a:extLst>
                    <a:ext uri="{9D8B030D-6E8A-4147-A177-3AD203B41FA5}">
                      <a16:colId xmlns:a16="http://schemas.microsoft.com/office/drawing/2014/main" val="1236304801"/>
                    </a:ext>
                  </a:extLst>
                </a:gridCol>
                <a:gridCol w="822960">
                  <a:extLst>
                    <a:ext uri="{9D8B030D-6E8A-4147-A177-3AD203B41FA5}">
                      <a16:colId xmlns:a16="http://schemas.microsoft.com/office/drawing/2014/main" val="1553846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2344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- 2021-12-13 20:07:10</a:t>
                      </a:r>
                      <a:r>
                        <a:rPr kumimoji="0" lang="en-US" sz="1000" b="0" i="0" u="none" strike="noStrike" kern="1200" cap="none" spc="0" normalizeH="0" baseline="0" noProof="0">
                          <a:ln>
                            <a:noFill/>
                          </a:ln>
                          <a:solidFill>
                            <a:prstClr val="black"/>
                          </a:solidFill>
                          <a:effectLst/>
                          <a:uLnTx/>
                          <a:uFillTx/>
                          <a:latin typeface="+mn-lt"/>
                          <a:ea typeface="+mn-ea"/>
                          <a:cs typeface="+mn-cs"/>
                        </a:rPr>
                        <a:t>
 Felicitaciones maryrojas70 y danypobor !!
Campeones Argentinos de maratón MTB 🎉🎉🎉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267162265_307307591258821_5779222628343899876_n.jpg?_nc_cat=105&amp;ccb=1-5&amp;_nc_sid=8ae9d6&amp;_nc_ohc=WU_SDGfDzFUAX_J_EV3&amp;_nc_ht=scontent-iad3-2.cdninstagram.com&amp;edm=AL-3X8kEAAAA&amp;oh=00_AT-ItZpfRzZWrEPMjueXiXzajotvTaAcAOw7quNpLf4QOw&amp;oe=61BD9683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70348309"/>
                  </a:ext>
                </a:extLst>
              </a:tr>
            </a:tbl>
          </a:graphicData>
        </a:graphic>
      </p:graphicFrame>
      <p:sp>
        <p:nvSpPr>
          <p:cNvPr id="4" name="Text Placeholder 3">
            <a:extLst>
              <a:ext uri="{FF2B5EF4-FFF2-40B4-BE49-F238E27FC236}">
                <a16:creationId xmlns:a16="http://schemas.microsoft.com/office/drawing/2014/main" id="{3653ECCC-25C9-47EE-8D88-AC4F8A154805}"/>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3789028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B568E-D832-4D89-9682-8E7D7EE9E976}"/>
              </a:ext>
            </a:extLst>
          </p:cNvPr>
          <p:cNvSpPr>
            <a:spLocks noGrp="1"/>
          </p:cNvSpPr>
          <p:nvPr>
            <p:ph type="title"/>
          </p:nvPr>
        </p:nvSpPr>
        <p:spPr/>
        <p:txBody>
          <a:bodyPr/>
          <a:lstStyle/>
          <a:p>
            <a:r>
              <a:rPr lang="en-US"/>
              <a:t>Instagram Posts Table | Scott - 17 of 25</a:t>
            </a:r>
          </a:p>
        </p:txBody>
      </p:sp>
      <p:graphicFrame>
        <p:nvGraphicFramePr>
          <p:cNvPr id="5" name="Table Placeholder 4">
            <a:extLst>
              <a:ext uri="{FF2B5EF4-FFF2-40B4-BE49-F238E27FC236}">
                <a16:creationId xmlns:a16="http://schemas.microsoft.com/office/drawing/2014/main" id="{6817DD3A-49A7-4DF4-AAD9-8D2E4106640E}"/>
              </a:ext>
            </a:extLst>
          </p:cNvPr>
          <p:cNvGraphicFramePr>
            <a:graphicFrameLocks noGrp="1"/>
          </p:cNvGraphicFramePr>
          <p:nvPr>
            <p:ph type="tbl" sz="quarter" idx="13"/>
            <p:extLst>
              <p:ext uri="{D42A27DB-BD31-4B8C-83A1-F6EECF244321}">
                <p14:modId xmlns:p14="http://schemas.microsoft.com/office/powerpoint/2010/main" val="1645389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23314006"/>
                    </a:ext>
                  </a:extLst>
                </a:gridCol>
                <a:gridCol w="1810512">
                  <a:extLst>
                    <a:ext uri="{9D8B030D-6E8A-4147-A177-3AD203B41FA5}">
                      <a16:colId xmlns:a16="http://schemas.microsoft.com/office/drawing/2014/main" val="1237469594"/>
                    </a:ext>
                  </a:extLst>
                </a:gridCol>
                <a:gridCol w="822960">
                  <a:extLst>
                    <a:ext uri="{9D8B030D-6E8A-4147-A177-3AD203B41FA5}">
                      <a16:colId xmlns:a16="http://schemas.microsoft.com/office/drawing/2014/main" val="1972595317"/>
                    </a:ext>
                  </a:extLst>
                </a:gridCol>
                <a:gridCol w="822960">
                  <a:extLst>
                    <a:ext uri="{9D8B030D-6E8A-4147-A177-3AD203B41FA5}">
                      <a16:colId xmlns:a16="http://schemas.microsoft.com/office/drawing/2014/main" val="739314838"/>
                    </a:ext>
                  </a:extLst>
                </a:gridCol>
                <a:gridCol w="822960">
                  <a:extLst>
                    <a:ext uri="{9D8B030D-6E8A-4147-A177-3AD203B41FA5}">
                      <a16:colId xmlns:a16="http://schemas.microsoft.com/office/drawing/2014/main" val="2272225819"/>
                    </a:ext>
                  </a:extLst>
                </a:gridCol>
                <a:gridCol w="822960">
                  <a:extLst>
                    <a:ext uri="{9D8B030D-6E8A-4147-A177-3AD203B41FA5}">
                      <a16:colId xmlns:a16="http://schemas.microsoft.com/office/drawing/2014/main" val="273970819"/>
                    </a:ext>
                  </a:extLst>
                </a:gridCol>
                <a:gridCol w="822960">
                  <a:extLst>
                    <a:ext uri="{9D8B030D-6E8A-4147-A177-3AD203B41FA5}">
                      <a16:colId xmlns:a16="http://schemas.microsoft.com/office/drawing/2014/main" val="84609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400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- 2021-12-08 12:46:52</a:t>
                      </a:r>
                      <a:r>
                        <a:rPr kumimoji="0" lang="en-US" sz="1000" b="0" i="0" u="none" strike="noStrike" kern="1200" cap="none" spc="0" normalizeH="0" baseline="0" noProof="0">
                          <a:ln>
                            <a:noFill/>
                          </a:ln>
                          <a:solidFill>
                            <a:prstClr val="black"/>
                          </a:solidFill>
                          <a:effectLst/>
                          <a:uLnTx/>
                          <a:uFillTx/>
                          <a:latin typeface="+mn-lt"/>
                          <a:ea typeface="+mn-ea"/>
                          <a:cs typeface="+mn-cs"/>
                        </a:rPr>
                        <a:t>
 #FastIsFun 
Así es en detalle la nueva Spark 910.
✅ Cuadro Spark de carbono HMF
✅ Horquilla FOX 34 Float P. Elite 130 mm
✅ FOX Nude 5T EVOL, TwinLoc, 120 mm
✅ Shimano XT, 12 velocidades
✅ Frenos de disco Shimano XT
✅ Ruedas Syncros Silverton 2.0 TR
✅ Cubiertas Schwalbe Wicked Will
✅ Tija ajustable FOX, Componentes Syncros
Más info en https://www.scott-sports.com/ar/es/product/scott-spark-910-bike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264309810_4791330557554074_3384347212929202449_n.jpg?_nc_cat=111&amp;ccb=1-5&amp;_nc_sid=8ae9d6&amp;_nc_ohc=CLr2VLR9Mg8AX8u28I7&amp;_nc_ht=scontent-iad3-2.cdninstagram.com&amp;edm=AL-3X8kEAAAA&amp;oh=00_AT-vJyYbOG-Ya_0wODSQnsXFgXAUthH6Eu6OgRVdySeLDw&amp;oe=61BE4834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88174640"/>
                  </a:ext>
                </a:extLst>
              </a:tr>
            </a:tbl>
          </a:graphicData>
        </a:graphic>
      </p:graphicFrame>
      <p:sp>
        <p:nvSpPr>
          <p:cNvPr id="4" name="Text Placeholder 3">
            <a:extLst>
              <a:ext uri="{FF2B5EF4-FFF2-40B4-BE49-F238E27FC236}">
                <a16:creationId xmlns:a16="http://schemas.microsoft.com/office/drawing/2014/main" id="{820BB0E4-7A78-43ED-BE33-49ACA824880B}"/>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99690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58B44-CE52-46D7-8DB6-0708BCF9313E}"/>
              </a:ext>
            </a:extLst>
          </p:cNvPr>
          <p:cNvSpPr>
            <a:spLocks noGrp="1"/>
          </p:cNvSpPr>
          <p:nvPr>
            <p:ph type="title"/>
          </p:nvPr>
        </p:nvSpPr>
        <p:spPr/>
        <p:txBody>
          <a:bodyPr/>
          <a:lstStyle/>
          <a:p>
            <a:r>
              <a:rPr lang="en-US"/>
              <a:t>Instagram Posts Table | Scott - 18 of 25</a:t>
            </a:r>
          </a:p>
        </p:txBody>
      </p:sp>
      <p:graphicFrame>
        <p:nvGraphicFramePr>
          <p:cNvPr id="5" name="Table Placeholder 4">
            <a:extLst>
              <a:ext uri="{FF2B5EF4-FFF2-40B4-BE49-F238E27FC236}">
                <a16:creationId xmlns:a16="http://schemas.microsoft.com/office/drawing/2014/main" id="{5A92D70B-B5F9-4064-B3DB-98AB5EBFCE77}"/>
              </a:ext>
            </a:extLst>
          </p:cNvPr>
          <p:cNvGraphicFramePr>
            <a:graphicFrameLocks noGrp="1"/>
          </p:cNvGraphicFramePr>
          <p:nvPr>
            <p:ph type="tbl" sz="quarter" idx="13"/>
            <p:extLst>
              <p:ext uri="{D42A27DB-BD31-4B8C-83A1-F6EECF244321}">
                <p14:modId xmlns:p14="http://schemas.microsoft.com/office/powerpoint/2010/main" val="2487893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02032967"/>
                    </a:ext>
                  </a:extLst>
                </a:gridCol>
                <a:gridCol w="1810512">
                  <a:extLst>
                    <a:ext uri="{9D8B030D-6E8A-4147-A177-3AD203B41FA5}">
                      <a16:colId xmlns:a16="http://schemas.microsoft.com/office/drawing/2014/main" val="1465191520"/>
                    </a:ext>
                  </a:extLst>
                </a:gridCol>
                <a:gridCol w="822960">
                  <a:extLst>
                    <a:ext uri="{9D8B030D-6E8A-4147-A177-3AD203B41FA5}">
                      <a16:colId xmlns:a16="http://schemas.microsoft.com/office/drawing/2014/main" val="3866245347"/>
                    </a:ext>
                  </a:extLst>
                </a:gridCol>
                <a:gridCol w="822960">
                  <a:extLst>
                    <a:ext uri="{9D8B030D-6E8A-4147-A177-3AD203B41FA5}">
                      <a16:colId xmlns:a16="http://schemas.microsoft.com/office/drawing/2014/main" val="3541294711"/>
                    </a:ext>
                  </a:extLst>
                </a:gridCol>
                <a:gridCol w="822960">
                  <a:extLst>
                    <a:ext uri="{9D8B030D-6E8A-4147-A177-3AD203B41FA5}">
                      <a16:colId xmlns:a16="http://schemas.microsoft.com/office/drawing/2014/main" val="3141838944"/>
                    </a:ext>
                  </a:extLst>
                </a:gridCol>
                <a:gridCol w="822960">
                  <a:extLst>
                    <a:ext uri="{9D8B030D-6E8A-4147-A177-3AD203B41FA5}">
                      <a16:colId xmlns:a16="http://schemas.microsoft.com/office/drawing/2014/main" val="1222078307"/>
                    </a:ext>
                  </a:extLst>
                </a:gridCol>
                <a:gridCol w="822960">
                  <a:extLst>
                    <a:ext uri="{9D8B030D-6E8A-4147-A177-3AD203B41FA5}">
                      <a16:colId xmlns:a16="http://schemas.microsoft.com/office/drawing/2014/main" val="3404072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2536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- 2021-12-01 20:23:40</a:t>
                      </a:r>
                      <a:r>
                        <a:rPr kumimoji="0" lang="en-US" sz="1000" b="0" i="0" u="none" strike="noStrike" kern="1200" cap="none" spc="0" normalizeH="0" baseline="0" noProof="0">
                          <a:ln>
                            <a:noFill/>
                          </a:ln>
                          <a:solidFill>
                            <a:prstClr val="black"/>
                          </a:solidFill>
                          <a:effectLst/>
                          <a:uLnTx/>
                          <a:uFillTx/>
                          <a:latin typeface="+mn-lt"/>
                          <a:ea typeface="+mn-ea"/>
                          <a:cs typeface="+mn-cs"/>
                        </a:rPr>
                        <a:t>
 ¿Qué te parece esta combinación de zapas Velocis bontragerargentina y Émonda trekbikes ?
Una combinación épica para las salidas más desafiantes.
trekbicycleargentina bontragerargentina ridebontrager 
#Trekbikes #trekemonda  #trekdomane #GoOutside #treksegafredo #gobybike #Gooutside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262544094_659506088755390_5961993597590370664_n.jpg?_nc_cat=111&amp;ccb=1-5&amp;_nc_sid=8ae9d6&amp;_nc_ohc=-y6bbpxdHX8AX_TCjRm&amp;_nc_ht=scontent-iad3-2.cdninstagram.com&amp;edm=AL-3X8kEAAAA&amp;oh=00_AT9fizFvmmGV6fUYPXRr6F8GMT0DRqobo6NzQ2o53T9k0w&amp;oe=61BD6D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6155872"/>
                  </a:ext>
                </a:extLst>
              </a:tr>
            </a:tbl>
          </a:graphicData>
        </a:graphic>
      </p:graphicFrame>
      <p:sp>
        <p:nvSpPr>
          <p:cNvPr id="4" name="Text Placeholder 3">
            <a:extLst>
              <a:ext uri="{FF2B5EF4-FFF2-40B4-BE49-F238E27FC236}">
                <a16:creationId xmlns:a16="http://schemas.microsoft.com/office/drawing/2014/main" id="{E1682622-951D-4E2D-B0AC-FC57E82BF91D}"/>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0634428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B3077-4F21-4669-A223-4D7976FAF8D4}"/>
              </a:ext>
            </a:extLst>
          </p:cNvPr>
          <p:cNvSpPr>
            <a:spLocks noGrp="1"/>
          </p:cNvSpPr>
          <p:nvPr>
            <p:ph type="title"/>
          </p:nvPr>
        </p:nvSpPr>
        <p:spPr/>
        <p:txBody>
          <a:bodyPr/>
          <a:lstStyle/>
          <a:p>
            <a:r>
              <a:rPr lang="en-US"/>
              <a:t>Instagram Posts Table | Scott - 19 of 25</a:t>
            </a:r>
          </a:p>
        </p:txBody>
      </p:sp>
      <p:graphicFrame>
        <p:nvGraphicFramePr>
          <p:cNvPr id="5" name="Table Placeholder 4">
            <a:extLst>
              <a:ext uri="{FF2B5EF4-FFF2-40B4-BE49-F238E27FC236}">
                <a16:creationId xmlns:a16="http://schemas.microsoft.com/office/drawing/2014/main" id="{B0C3EA4E-F4B6-4BCB-8FA2-227988CE03CF}"/>
              </a:ext>
            </a:extLst>
          </p:cNvPr>
          <p:cNvGraphicFramePr>
            <a:graphicFrameLocks noGrp="1"/>
          </p:cNvGraphicFramePr>
          <p:nvPr>
            <p:ph type="tbl" sz="quarter" idx="13"/>
            <p:extLst>
              <p:ext uri="{D42A27DB-BD31-4B8C-83A1-F6EECF244321}">
                <p14:modId xmlns:p14="http://schemas.microsoft.com/office/powerpoint/2010/main" val="3894822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69508854"/>
                    </a:ext>
                  </a:extLst>
                </a:gridCol>
                <a:gridCol w="1810512">
                  <a:extLst>
                    <a:ext uri="{9D8B030D-6E8A-4147-A177-3AD203B41FA5}">
                      <a16:colId xmlns:a16="http://schemas.microsoft.com/office/drawing/2014/main" val="3943048701"/>
                    </a:ext>
                  </a:extLst>
                </a:gridCol>
                <a:gridCol w="822960">
                  <a:extLst>
                    <a:ext uri="{9D8B030D-6E8A-4147-A177-3AD203B41FA5}">
                      <a16:colId xmlns:a16="http://schemas.microsoft.com/office/drawing/2014/main" val="3773446738"/>
                    </a:ext>
                  </a:extLst>
                </a:gridCol>
                <a:gridCol w="822960">
                  <a:extLst>
                    <a:ext uri="{9D8B030D-6E8A-4147-A177-3AD203B41FA5}">
                      <a16:colId xmlns:a16="http://schemas.microsoft.com/office/drawing/2014/main" val="2713177118"/>
                    </a:ext>
                  </a:extLst>
                </a:gridCol>
                <a:gridCol w="822960">
                  <a:extLst>
                    <a:ext uri="{9D8B030D-6E8A-4147-A177-3AD203B41FA5}">
                      <a16:colId xmlns:a16="http://schemas.microsoft.com/office/drawing/2014/main" val="3082219633"/>
                    </a:ext>
                  </a:extLst>
                </a:gridCol>
                <a:gridCol w="822960">
                  <a:extLst>
                    <a:ext uri="{9D8B030D-6E8A-4147-A177-3AD203B41FA5}">
                      <a16:colId xmlns:a16="http://schemas.microsoft.com/office/drawing/2014/main" val="3697047756"/>
                    </a:ext>
                  </a:extLst>
                </a:gridCol>
                <a:gridCol w="822960">
                  <a:extLst>
                    <a:ext uri="{9D8B030D-6E8A-4147-A177-3AD203B41FA5}">
                      <a16:colId xmlns:a16="http://schemas.microsoft.com/office/drawing/2014/main" val="3221684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9024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- 2021-12-11 12:32:32</a:t>
                      </a:r>
                      <a:r>
                        <a:rPr kumimoji="0" lang="es-ES" sz="1000" b="0" i="0" u="none" strike="noStrike" kern="1200" cap="none" spc="0" normalizeH="0" baseline="0" noProof="0">
                          <a:ln>
                            <a:noFill/>
                          </a:ln>
                          <a:solidFill>
                            <a:prstClr val="black"/>
                          </a:solidFill>
                          <a:effectLst/>
                          <a:uLnTx/>
                          <a:uFillTx/>
                          <a:latin typeface="+mn-lt"/>
                          <a:ea typeface="+mn-ea"/>
                          <a:cs typeface="+mn-cs"/>
                        </a:rPr>
                        <a:t>
 Ya estamos en Mendoza con el inicio del primer Test Ride de la nueva Spark!!
#FastIsFun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265773552_324440256171932_4991145349444301969_n.jpg?_nc_cat=106&amp;ccb=1-5&amp;_nc_sid=8ae9d6&amp;_nc_ohc=suDKDHduEW8AX-DjL-F&amp;_nc_ht=scontent-iad3-2.cdninstagram.com&amp;edm=AL-3X8kEAAAA&amp;oh=00_AT_zqhXcJoINOYvhfWY8wJy2Q67Yu5PmSUdt0aREeUa0ng&amp;oe=61BE9E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76967160"/>
                  </a:ext>
                </a:extLst>
              </a:tr>
            </a:tbl>
          </a:graphicData>
        </a:graphic>
      </p:graphicFrame>
      <p:sp>
        <p:nvSpPr>
          <p:cNvPr id="4" name="Text Placeholder 3">
            <a:extLst>
              <a:ext uri="{FF2B5EF4-FFF2-40B4-BE49-F238E27FC236}">
                <a16:creationId xmlns:a16="http://schemas.microsoft.com/office/drawing/2014/main" id="{2A282A18-A09B-4252-8BC6-B495A8E6BE35}"/>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3093558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5B58A-AA33-42CB-B922-DE1B1C91888E}"/>
              </a:ext>
            </a:extLst>
          </p:cNvPr>
          <p:cNvSpPr>
            <a:spLocks noGrp="1"/>
          </p:cNvSpPr>
          <p:nvPr>
            <p:ph type="title"/>
          </p:nvPr>
        </p:nvSpPr>
        <p:spPr/>
        <p:txBody>
          <a:bodyPr/>
          <a:lstStyle/>
          <a:p>
            <a:r>
              <a:rPr lang="en-US"/>
              <a:t>Instagram Posts Table | Scott - 20 of 25</a:t>
            </a:r>
          </a:p>
        </p:txBody>
      </p:sp>
      <p:graphicFrame>
        <p:nvGraphicFramePr>
          <p:cNvPr id="5" name="Table Placeholder 4">
            <a:extLst>
              <a:ext uri="{FF2B5EF4-FFF2-40B4-BE49-F238E27FC236}">
                <a16:creationId xmlns:a16="http://schemas.microsoft.com/office/drawing/2014/main" id="{39EDC964-1392-4FF4-A8AA-1FB5BE81E36E}"/>
              </a:ext>
            </a:extLst>
          </p:cNvPr>
          <p:cNvGraphicFramePr>
            <a:graphicFrameLocks noGrp="1"/>
          </p:cNvGraphicFramePr>
          <p:nvPr>
            <p:ph type="tbl" sz="quarter" idx="13"/>
            <p:extLst>
              <p:ext uri="{D42A27DB-BD31-4B8C-83A1-F6EECF244321}">
                <p14:modId xmlns:p14="http://schemas.microsoft.com/office/powerpoint/2010/main" val="62549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13310619"/>
                    </a:ext>
                  </a:extLst>
                </a:gridCol>
                <a:gridCol w="1810512">
                  <a:extLst>
                    <a:ext uri="{9D8B030D-6E8A-4147-A177-3AD203B41FA5}">
                      <a16:colId xmlns:a16="http://schemas.microsoft.com/office/drawing/2014/main" val="1740334468"/>
                    </a:ext>
                  </a:extLst>
                </a:gridCol>
                <a:gridCol w="822960">
                  <a:extLst>
                    <a:ext uri="{9D8B030D-6E8A-4147-A177-3AD203B41FA5}">
                      <a16:colId xmlns:a16="http://schemas.microsoft.com/office/drawing/2014/main" val="1717244616"/>
                    </a:ext>
                  </a:extLst>
                </a:gridCol>
                <a:gridCol w="822960">
                  <a:extLst>
                    <a:ext uri="{9D8B030D-6E8A-4147-A177-3AD203B41FA5}">
                      <a16:colId xmlns:a16="http://schemas.microsoft.com/office/drawing/2014/main" val="1342129878"/>
                    </a:ext>
                  </a:extLst>
                </a:gridCol>
                <a:gridCol w="822960">
                  <a:extLst>
                    <a:ext uri="{9D8B030D-6E8A-4147-A177-3AD203B41FA5}">
                      <a16:colId xmlns:a16="http://schemas.microsoft.com/office/drawing/2014/main" val="2838315412"/>
                    </a:ext>
                  </a:extLst>
                </a:gridCol>
                <a:gridCol w="822960">
                  <a:extLst>
                    <a:ext uri="{9D8B030D-6E8A-4147-A177-3AD203B41FA5}">
                      <a16:colId xmlns:a16="http://schemas.microsoft.com/office/drawing/2014/main" val="2494481002"/>
                    </a:ext>
                  </a:extLst>
                </a:gridCol>
                <a:gridCol w="822960">
                  <a:extLst>
                    <a:ext uri="{9D8B030D-6E8A-4147-A177-3AD203B41FA5}">
                      <a16:colId xmlns:a16="http://schemas.microsoft.com/office/drawing/2014/main" val="3110856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2273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- 2021-12-13 20:38:01</a:t>
                      </a:r>
                      <a:r>
                        <a:rPr kumimoji="0" lang="en-US" sz="1000" b="0" i="0" u="none" strike="noStrike" kern="1200" cap="none" spc="0" normalizeH="0" baseline="0" noProof="0">
                          <a:ln>
                            <a:noFill/>
                          </a:ln>
                          <a:solidFill>
                            <a:prstClr val="black"/>
                          </a:solidFill>
                          <a:effectLst/>
                          <a:uLnTx/>
                          <a:uFillTx/>
                          <a:latin typeface="+mn-lt"/>
                          <a:ea typeface="+mn-ea"/>
                          <a:cs typeface="+mn-cs"/>
                        </a:rPr>
                        <a:t>
 ¡ bikecarito presente con la #Supercaliber en el Rally Cross en la Cantera Montecristo de Tandil! 
¡ 🚲 Felicitaciones 🚲 !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267311265_448202610197310_6237636000715809955_n.jpg?_nc_cat=110&amp;ccb=1-5&amp;_nc_sid=8ae9d6&amp;_nc_ohc=qSfGqkifUfYAX_LL3-I&amp;_nc_ht=scontent-iad3-2.cdninstagram.com&amp;edm=AL-3X8kEAAAA&amp;oh=00_AT-R60oSUygsqZPWwYkF09EW-dmloJFrtQgBxLr6Nb_vVQ&amp;oe=61BDA5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6781763"/>
                  </a:ext>
                </a:extLst>
              </a:tr>
            </a:tbl>
          </a:graphicData>
        </a:graphic>
      </p:graphicFrame>
      <p:sp>
        <p:nvSpPr>
          <p:cNvPr id="4" name="Text Placeholder 3">
            <a:extLst>
              <a:ext uri="{FF2B5EF4-FFF2-40B4-BE49-F238E27FC236}">
                <a16:creationId xmlns:a16="http://schemas.microsoft.com/office/drawing/2014/main" id="{231CC2F3-1ABB-411B-8409-9AFC6F6EB002}"/>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40089849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EF953-BE8B-4953-B8E8-C66137875586}"/>
              </a:ext>
            </a:extLst>
          </p:cNvPr>
          <p:cNvSpPr>
            <a:spLocks noGrp="1"/>
          </p:cNvSpPr>
          <p:nvPr>
            <p:ph type="title"/>
          </p:nvPr>
        </p:nvSpPr>
        <p:spPr/>
        <p:txBody>
          <a:bodyPr/>
          <a:lstStyle/>
          <a:p>
            <a:r>
              <a:rPr lang="en-US"/>
              <a:t>Instagram Posts Table | Scott - 21 of 25</a:t>
            </a:r>
          </a:p>
        </p:txBody>
      </p:sp>
      <p:graphicFrame>
        <p:nvGraphicFramePr>
          <p:cNvPr id="5" name="Table Placeholder 4">
            <a:extLst>
              <a:ext uri="{FF2B5EF4-FFF2-40B4-BE49-F238E27FC236}">
                <a16:creationId xmlns:a16="http://schemas.microsoft.com/office/drawing/2014/main" id="{EBB7A9BC-04C2-49E9-BA20-481B15C5CDB1}"/>
              </a:ext>
            </a:extLst>
          </p:cNvPr>
          <p:cNvGraphicFramePr>
            <a:graphicFrameLocks noGrp="1"/>
          </p:cNvGraphicFramePr>
          <p:nvPr>
            <p:ph type="tbl" sz="quarter" idx="13"/>
            <p:extLst>
              <p:ext uri="{D42A27DB-BD31-4B8C-83A1-F6EECF244321}">
                <p14:modId xmlns:p14="http://schemas.microsoft.com/office/powerpoint/2010/main" val="1473619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98371437"/>
                    </a:ext>
                  </a:extLst>
                </a:gridCol>
                <a:gridCol w="1810512">
                  <a:extLst>
                    <a:ext uri="{9D8B030D-6E8A-4147-A177-3AD203B41FA5}">
                      <a16:colId xmlns:a16="http://schemas.microsoft.com/office/drawing/2014/main" val="3532275734"/>
                    </a:ext>
                  </a:extLst>
                </a:gridCol>
                <a:gridCol w="822960">
                  <a:extLst>
                    <a:ext uri="{9D8B030D-6E8A-4147-A177-3AD203B41FA5}">
                      <a16:colId xmlns:a16="http://schemas.microsoft.com/office/drawing/2014/main" val="2921612735"/>
                    </a:ext>
                  </a:extLst>
                </a:gridCol>
                <a:gridCol w="822960">
                  <a:extLst>
                    <a:ext uri="{9D8B030D-6E8A-4147-A177-3AD203B41FA5}">
                      <a16:colId xmlns:a16="http://schemas.microsoft.com/office/drawing/2014/main" val="797612525"/>
                    </a:ext>
                  </a:extLst>
                </a:gridCol>
                <a:gridCol w="822960">
                  <a:extLst>
                    <a:ext uri="{9D8B030D-6E8A-4147-A177-3AD203B41FA5}">
                      <a16:colId xmlns:a16="http://schemas.microsoft.com/office/drawing/2014/main" val="3371104580"/>
                    </a:ext>
                  </a:extLst>
                </a:gridCol>
                <a:gridCol w="822960">
                  <a:extLst>
                    <a:ext uri="{9D8B030D-6E8A-4147-A177-3AD203B41FA5}">
                      <a16:colId xmlns:a16="http://schemas.microsoft.com/office/drawing/2014/main" val="3428373386"/>
                    </a:ext>
                  </a:extLst>
                </a:gridCol>
                <a:gridCol w="822960">
                  <a:extLst>
                    <a:ext uri="{9D8B030D-6E8A-4147-A177-3AD203B41FA5}">
                      <a16:colId xmlns:a16="http://schemas.microsoft.com/office/drawing/2014/main" val="3489591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8301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- 2021-12-05 21:17:42</a:t>
                      </a:r>
                      <a:r>
                        <a:rPr kumimoji="0" lang="es-ES" sz="1000" b="0" i="0" u="none" strike="noStrike" kern="1200" cap="none" spc="0" normalizeH="0" baseline="0" noProof="0">
                          <a:ln>
                            <a:noFill/>
                          </a:ln>
                          <a:solidFill>
                            <a:prstClr val="black"/>
                          </a:solidFill>
                          <a:effectLst/>
                          <a:uLnTx/>
                          <a:uFillTx/>
                          <a:latin typeface="+mn-lt"/>
                          <a:ea typeface="+mn-ea"/>
                          <a:cs typeface="+mn-cs"/>
                        </a:rPr>
                        <a:t>
 A los que entrenan. A los que salen cuando pueden. A los que dejan todo. A los que pasean.
Pero sobre todo, a los que disfrutan de su bici: ¡Feliz día del ciclista!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263858914_426580982270937_5523742064942514562_n.jpg?_nc_cat=104&amp;ccb=1-5&amp;_nc_sid=8ae9d6&amp;_nc_ohc=Wyn1se1yW3QAX9EXh7q&amp;_nc_ht=scontent-iad3-2.cdninstagram.com&amp;edm=AL-3X8kEAAAA&amp;oh=00_AT8eoA1n7coBanQI831VJbSkjxWa0Jd20uTTJjOL-qfvZA&amp;oe=61BDA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15484"/>
                  </a:ext>
                </a:extLst>
              </a:tr>
            </a:tbl>
          </a:graphicData>
        </a:graphic>
      </p:graphicFrame>
      <p:sp>
        <p:nvSpPr>
          <p:cNvPr id="4" name="Text Placeholder 3">
            <a:extLst>
              <a:ext uri="{FF2B5EF4-FFF2-40B4-BE49-F238E27FC236}">
                <a16:creationId xmlns:a16="http://schemas.microsoft.com/office/drawing/2014/main" id="{A6BC14D0-96D5-4AC8-B1F1-95826D83BEE4}"/>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6186915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0892D-40A4-402C-971D-CEFBE4D60936}"/>
              </a:ext>
            </a:extLst>
          </p:cNvPr>
          <p:cNvSpPr>
            <a:spLocks noGrp="1"/>
          </p:cNvSpPr>
          <p:nvPr>
            <p:ph type="title"/>
          </p:nvPr>
        </p:nvSpPr>
        <p:spPr/>
        <p:txBody>
          <a:bodyPr/>
          <a:lstStyle/>
          <a:p>
            <a:r>
              <a:rPr lang="en-US"/>
              <a:t>Instagram Posts Table | Scott - 22 of 25</a:t>
            </a:r>
          </a:p>
        </p:txBody>
      </p:sp>
      <p:graphicFrame>
        <p:nvGraphicFramePr>
          <p:cNvPr id="5" name="Table Placeholder 4">
            <a:extLst>
              <a:ext uri="{FF2B5EF4-FFF2-40B4-BE49-F238E27FC236}">
                <a16:creationId xmlns:a16="http://schemas.microsoft.com/office/drawing/2014/main" id="{5C938AB5-48E4-4ABB-8845-F2ECF9A2A322}"/>
              </a:ext>
            </a:extLst>
          </p:cNvPr>
          <p:cNvGraphicFramePr>
            <a:graphicFrameLocks noGrp="1"/>
          </p:cNvGraphicFramePr>
          <p:nvPr>
            <p:ph type="tbl" sz="quarter" idx="13"/>
            <p:extLst>
              <p:ext uri="{D42A27DB-BD31-4B8C-83A1-F6EECF244321}">
                <p14:modId xmlns:p14="http://schemas.microsoft.com/office/powerpoint/2010/main" val="1223665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21778028"/>
                    </a:ext>
                  </a:extLst>
                </a:gridCol>
                <a:gridCol w="1810512">
                  <a:extLst>
                    <a:ext uri="{9D8B030D-6E8A-4147-A177-3AD203B41FA5}">
                      <a16:colId xmlns:a16="http://schemas.microsoft.com/office/drawing/2014/main" val="1958175695"/>
                    </a:ext>
                  </a:extLst>
                </a:gridCol>
                <a:gridCol w="822960">
                  <a:extLst>
                    <a:ext uri="{9D8B030D-6E8A-4147-A177-3AD203B41FA5}">
                      <a16:colId xmlns:a16="http://schemas.microsoft.com/office/drawing/2014/main" val="3516449553"/>
                    </a:ext>
                  </a:extLst>
                </a:gridCol>
                <a:gridCol w="822960">
                  <a:extLst>
                    <a:ext uri="{9D8B030D-6E8A-4147-A177-3AD203B41FA5}">
                      <a16:colId xmlns:a16="http://schemas.microsoft.com/office/drawing/2014/main" val="989457877"/>
                    </a:ext>
                  </a:extLst>
                </a:gridCol>
                <a:gridCol w="822960">
                  <a:extLst>
                    <a:ext uri="{9D8B030D-6E8A-4147-A177-3AD203B41FA5}">
                      <a16:colId xmlns:a16="http://schemas.microsoft.com/office/drawing/2014/main" val="437858753"/>
                    </a:ext>
                  </a:extLst>
                </a:gridCol>
                <a:gridCol w="822960">
                  <a:extLst>
                    <a:ext uri="{9D8B030D-6E8A-4147-A177-3AD203B41FA5}">
                      <a16:colId xmlns:a16="http://schemas.microsoft.com/office/drawing/2014/main" val="2809323691"/>
                    </a:ext>
                  </a:extLst>
                </a:gridCol>
                <a:gridCol w="822960">
                  <a:extLst>
                    <a:ext uri="{9D8B030D-6E8A-4147-A177-3AD203B41FA5}">
                      <a16:colId xmlns:a16="http://schemas.microsoft.com/office/drawing/2014/main" val="2155675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5370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- 2021-12-14 10:53:46</a:t>
                      </a:r>
                      <a:r>
                        <a:rPr kumimoji="0" lang="en-US" sz="1000" b="0" i="0" u="none" strike="noStrike" kern="1200" cap="none" spc="0" normalizeH="0" baseline="0" noProof="0">
                          <a:ln>
                            <a:noFill/>
                          </a:ln>
                          <a:solidFill>
                            <a:prstClr val="black"/>
                          </a:solidFill>
                          <a:effectLst/>
                          <a:uLnTx/>
                          <a:uFillTx/>
                          <a:latin typeface="+mn-lt"/>
                          <a:ea typeface="+mn-ea"/>
                          <a:cs typeface="+mn-cs"/>
                        </a:rPr>
                        <a:t>
 Descubrí la bicicleta de Cross Country definitiva.
Así es la nueva Scott Spark RC World Cup AXS:
✅ Cuadro Spark RC de carbono HMX
✅ Horquilla RockShox SID Select+ RL3 120 mm
✅ RS Nude 5 RL3, 120 mm, TwinLoc
✅ SRAM X01 Eagle AXS 12 velocidades
✅ Frenos de disco Shimano XTR
✅ Ruedas de carbono Syncros Silverton 1.0
✅ Cubiertas Maxxis Rekon Race Foldable
✅ Tija ajustable FOX, Componentes Syncros CF
¿Estás preparado? Conocé más en https://www.scott-sports.com/ar/es/product/scott-spark-rc-world-cup-axs-bike y conocela en persona en nuestras tiendas. 
#SCOTTargentina 
#SCOTTbikes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267620680_332618028695815_1830818558776384667_n.jpg?_nc_cat=109&amp;ccb=1-5&amp;_nc_sid=8ae9d6&amp;_nc_ohc=bgWOfcuV91gAX_7hBom&amp;_nc_ht=scontent-iad3-2.cdninstagram.com&amp;edm=AL-3X8kEAAAA&amp;oh=00_AT_ET2Hr7vItA0vWJxN_hrW4KNocZzyvNwTKYh21gxKFLg&amp;oe=61BD6379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61248233"/>
                  </a:ext>
                </a:extLst>
              </a:tr>
            </a:tbl>
          </a:graphicData>
        </a:graphic>
      </p:graphicFrame>
      <p:sp>
        <p:nvSpPr>
          <p:cNvPr id="4" name="Text Placeholder 3">
            <a:extLst>
              <a:ext uri="{FF2B5EF4-FFF2-40B4-BE49-F238E27FC236}">
                <a16:creationId xmlns:a16="http://schemas.microsoft.com/office/drawing/2014/main" id="{36636FA1-AAA7-42E9-8AF7-9D51724FB414}"/>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41673598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AD5CB-91C8-4401-9037-D9371AE1ABFA}"/>
              </a:ext>
            </a:extLst>
          </p:cNvPr>
          <p:cNvSpPr>
            <a:spLocks noGrp="1"/>
          </p:cNvSpPr>
          <p:nvPr>
            <p:ph type="title"/>
          </p:nvPr>
        </p:nvSpPr>
        <p:spPr/>
        <p:txBody>
          <a:bodyPr/>
          <a:lstStyle/>
          <a:p>
            <a:r>
              <a:rPr lang="en-US"/>
              <a:t>Instagram Posts Table | Scott - 23 of 25</a:t>
            </a:r>
          </a:p>
        </p:txBody>
      </p:sp>
      <p:graphicFrame>
        <p:nvGraphicFramePr>
          <p:cNvPr id="5" name="Table Placeholder 4">
            <a:extLst>
              <a:ext uri="{FF2B5EF4-FFF2-40B4-BE49-F238E27FC236}">
                <a16:creationId xmlns:a16="http://schemas.microsoft.com/office/drawing/2014/main" id="{5B4FE0D7-303D-4D42-9CAE-14B2D801F751}"/>
              </a:ext>
            </a:extLst>
          </p:cNvPr>
          <p:cNvGraphicFramePr>
            <a:graphicFrameLocks noGrp="1"/>
          </p:cNvGraphicFramePr>
          <p:nvPr>
            <p:ph type="tbl" sz="quarter" idx="13"/>
            <p:extLst>
              <p:ext uri="{D42A27DB-BD31-4B8C-83A1-F6EECF244321}">
                <p14:modId xmlns:p14="http://schemas.microsoft.com/office/powerpoint/2010/main" val="1162700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31406074"/>
                    </a:ext>
                  </a:extLst>
                </a:gridCol>
                <a:gridCol w="1810512">
                  <a:extLst>
                    <a:ext uri="{9D8B030D-6E8A-4147-A177-3AD203B41FA5}">
                      <a16:colId xmlns:a16="http://schemas.microsoft.com/office/drawing/2014/main" val="4285539678"/>
                    </a:ext>
                  </a:extLst>
                </a:gridCol>
                <a:gridCol w="822960">
                  <a:extLst>
                    <a:ext uri="{9D8B030D-6E8A-4147-A177-3AD203B41FA5}">
                      <a16:colId xmlns:a16="http://schemas.microsoft.com/office/drawing/2014/main" val="1808989946"/>
                    </a:ext>
                  </a:extLst>
                </a:gridCol>
                <a:gridCol w="822960">
                  <a:extLst>
                    <a:ext uri="{9D8B030D-6E8A-4147-A177-3AD203B41FA5}">
                      <a16:colId xmlns:a16="http://schemas.microsoft.com/office/drawing/2014/main" val="1894549564"/>
                    </a:ext>
                  </a:extLst>
                </a:gridCol>
                <a:gridCol w="822960">
                  <a:extLst>
                    <a:ext uri="{9D8B030D-6E8A-4147-A177-3AD203B41FA5}">
                      <a16:colId xmlns:a16="http://schemas.microsoft.com/office/drawing/2014/main" val="2598507327"/>
                    </a:ext>
                  </a:extLst>
                </a:gridCol>
                <a:gridCol w="822960">
                  <a:extLst>
                    <a:ext uri="{9D8B030D-6E8A-4147-A177-3AD203B41FA5}">
                      <a16:colId xmlns:a16="http://schemas.microsoft.com/office/drawing/2014/main" val="2848935059"/>
                    </a:ext>
                  </a:extLst>
                </a:gridCol>
                <a:gridCol w="822960">
                  <a:extLst>
                    <a:ext uri="{9D8B030D-6E8A-4147-A177-3AD203B41FA5}">
                      <a16:colId xmlns:a16="http://schemas.microsoft.com/office/drawing/2014/main" val="2963081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0234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- 2021-12-03 20:51:35</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los dos modelos de Spark que estarán disponibles para los Test Ride de Córdoba y Mendoza.
La Spark RC 910, pensada y creada para el trail y la Spark RC Team Issue AXS, con todo lo que se necesita para ganar en XC.
Vení a probarlas. Link en bio. Cupos limitados.
#SCOTTbikes 
#SCOTTargentina 
#FastIsFun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263434035_487734975872444_4937050226684047619_n.jpg?_nc_cat=108&amp;ccb=1-5&amp;_nc_sid=8ae9d6&amp;_nc_ohc=-5GwO8J_EHUAX9zoDWa&amp;_nc_ht=scontent-iad3-2.cdninstagram.com&amp;edm=AL-3X8kEAAAA&amp;oh=00_AT90Wfwtv5Iw2zNOt1VgLlZg2KXyxpoxPieBCMDlQ_sb_w&amp;oe=61BDCA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96205555"/>
                  </a:ext>
                </a:extLst>
              </a:tr>
            </a:tbl>
          </a:graphicData>
        </a:graphic>
      </p:graphicFrame>
      <p:sp>
        <p:nvSpPr>
          <p:cNvPr id="4" name="Text Placeholder 3">
            <a:extLst>
              <a:ext uri="{FF2B5EF4-FFF2-40B4-BE49-F238E27FC236}">
                <a16:creationId xmlns:a16="http://schemas.microsoft.com/office/drawing/2014/main" id="{C9F9A40A-5FD5-4C8E-813B-56700A719E5D}"/>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1015598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1B4A-A0B8-4DBF-9D61-976066203224}"/>
              </a:ext>
            </a:extLst>
          </p:cNvPr>
          <p:cNvSpPr>
            <a:spLocks noGrp="1"/>
          </p:cNvSpPr>
          <p:nvPr>
            <p:ph type="title"/>
          </p:nvPr>
        </p:nvSpPr>
        <p:spPr/>
        <p:txBody>
          <a:bodyPr/>
          <a:lstStyle/>
          <a:p>
            <a:r>
              <a:rPr lang="en-US"/>
              <a:t>Instagram Posts Table | Scott - 24 of 25</a:t>
            </a:r>
          </a:p>
        </p:txBody>
      </p:sp>
      <p:graphicFrame>
        <p:nvGraphicFramePr>
          <p:cNvPr id="5" name="Table Placeholder 4">
            <a:extLst>
              <a:ext uri="{FF2B5EF4-FFF2-40B4-BE49-F238E27FC236}">
                <a16:creationId xmlns:a16="http://schemas.microsoft.com/office/drawing/2014/main" id="{B091DC69-BE72-4BBF-8B24-B8AB9B18FA38}"/>
              </a:ext>
            </a:extLst>
          </p:cNvPr>
          <p:cNvGraphicFramePr>
            <a:graphicFrameLocks noGrp="1"/>
          </p:cNvGraphicFramePr>
          <p:nvPr>
            <p:ph type="tbl" sz="quarter" idx="13"/>
            <p:extLst>
              <p:ext uri="{D42A27DB-BD31-4B8C-83A1-F6EECF244321}">
                <p14:modId xmlns:p14="http://schemas.microsoft.com/office/powerpoint/2010/main" val="595832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65536033"/>
                    </a:ext>
                  </a:extLst>
                </a:gridCol>
                <a:gridCol w="1810512">
                  <a:extLst>
                    <a:ext uri="{9D8B030D-6E8A-4147-A177-3AD203B41FA5}">
                      <a16:colId xmlns:a16="http://schemas.microsoft.com/office/drawing/2014/main" val="885819925"/>
                    </a:ext>
                  </a:extLst>
                </a:gridCol>
                <a:gridCol w="822960">
                  <a:extLst>
                    <a:ext uri="{9D8B030D-6E8A-4147-A177-3AD203B41FA5}">
                      <a16:colId xmlns:a16="http://schemas.microsoft.com/office/drawing/2014/main" val="1255608175"/>
                    </a:ext>
                  </a:extLst>
                </a:gridCol>
                <a:gridCol w="822960">
                  <a:extLst>
                    <a:ext uri="{9D8B030D-6E8A-4147-A177-3AD203B41FA5}">
                      <a16:colId xmlns:a16="http://schemas.microsoft.com/office/drawing/2014/main" val="369903322"/>
                    </a:ext>
                  </a:extLst>
                </a:gridCol>
                <a:gridCol w="822960">
                  <a:extLst>
                    <a:ext uri="{9D8B030D-6E8A-4147-A177-3AD203B41FA5}">
                      <a16:colId xmlns:a16="http://schemas.microsoft.com/office/drawing/2014/main" val="1543724389"/>
                    </a:ext>
                  </a:extLst>
                </a:gridCol>
                <a:gridCol w="822960">
                  <a:extLst>
                    <a:ext uri="{9D8B030D-6E8A-4147-A177-3AD203B41FA5}">
                      <a16:colId xmlns:a16="http://schemas.microsoft.com/office/drawing/2014/main" val="48136085"/>
                    </a:ext>
                  </a:extLst>
                </a:gridCol>
                <a:gridCol w="822960">
                  <a:extLst>
                    <a:ext uri="{9D8B030D-6E8A-4147-A177-3AD203B41FA5}">
                      <a16:colId xmlns:a16="http://schemas.microsoft.com/office/drawing/2014/main" val="3381713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7653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- 2021-12-07 17:35:03</a:t>
                      </a:r>
                      <a:r>
                        <a:rPr kumimoji="0" lang="es-ES" sz="1000" b="0" i="0" u="none" strike="noStrike" kern="1200" cap="none" spc="0" normalizeH="0" baseline="0" noProof="0">
                          <a:ln>
                            <a:noFill/>
                          </a:ln>
                          <a:solidFill>
                            <a:prstClr val="black"/>
                          </a:solidFill>
                          <a:effectLst/>
                          <a:uLnTx/>
                          <a:uFillTx/>
                          <a:latin typeface="+mn-lt"/>
                          <a:ea typeface="+mn-ea"/>
                          <a:cs typeface="+mn-cs"/>
                        </a:rPr>
                        <a:t>
 Una insigna del MTB que durante 30 años ha sabido transformarse y adaptarse redefiniendo su relación entre calidad, precio y rendimiento para llegar a la Rockhopper que es hoy😍
Su alma es un cuadro de aluminio Premium A1 liviano y resistente que ha sido minuciosamente rediseñado. 
Con geometría moderna, cableado interno y compatibilidad con caño de asiento retráctil (dropper post), la nueva Rockhopper viene con llantas y cubiertas aptas tubeless.
🔺 Encontrala en nuestras tiendas autorizadas🔺
#iamspecialized #specializedargentina #mtb #specializedrockhopper #rockhopperelite #rockhopperexpert #argentina 
📸  la.guarida.del.lobo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264478186_277883254172249_8791157968554004298_n.jpg?_nc_cat=108&amp;ccb=1-5&amp;_nc_sid=8ae9d6&amp;_nc_ohc=REmbDmgnklAAX-PO9wg&amp;_nc_ht=scontent-iad3-2.cdninstagram.com&amp;edm=AL-3X8kEAAAA&amp;oh=00_AT8mqRnGho0B7fBFA0K2pWQR3wg5_SLAZTOMabilcdW0NQ&amp;oe=61BCEF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04050866"/>
                  </a:ext>
                </a:extLst>
              </a:tr>
            </a:tbl>
          </a:graphicData>
        </a:graphic>
      </p:graphicFrame>
      <p:sp>
        <p:nvSpPr>
          <p:cNvPr id="4" name="Text Placeholder 3">
            <a:extLst>
              <a:ext uri="{FF2B5EF4-FFF2-40B4-BE49-F238E27FC236}">
                <a16:creationId xmlns:a16="http://schemas.microsoft.com/office/drawing/2014/main" id="{85FD0577-917C-40BA-97E7-5771B6232031}"/>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9259363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ED7E1-7E65-4D4B-BD4C-7791AE0AE968}"/>
              </a:ext>
            </a:extLst>
          </p:cNvPr>
          <p:cNvSpPr>
            <a:spLocks noGrp="1"/>
          </p:cNvSpPr>
          <p:nvPr>
            <p:ph type="title"/>
          </p:nvPr>
        </p:nvSpPr>
        <p:spPr/>
        <p:txBody>
          <a:bodyPr/>
          <a:lstStyle/>
          <a:p>
            <a:r>
              <a:rPr lang="en-US"/>
              <a:t>Instagram Posts Table | Scott - 25 of 25</a:t>
            </a:r>
          </a:p>
        </p:txBody>
      </p:sp>
      <p:graphicFrame>
        <p:nvGraphicFramePr>
          <p:cNvPr id="5" name="Table Placeholder 4">
            <a:extLst>
              <a:ext uri="{FF2B5EF4-FFF2-40B4-BE49-F238E27FC236}">
                <a16:creationId xmlns:a16="http://schemas.microsoft.com/office/drawing/2014/main" id="{476655AE-8894-4DA5-88EC-3E7D56BDBF2A}"/>
              </a:ext>
            </a:extLst>
          </p:cNvPr>
          <p:cNvGraphicFramePr>
            <a:graphicFrameLocks noGrp="1"/>
          </p:cNvGraphicFramePr>
          <p:nvPr>
            <p:ph type="tbl" sz="quarter" idx="13"/>
            <p:extLst>
              <p:ext uri="{D42A27DB-BD31-4B8C-83A1-F6EECF244321}">
                <p14:modId xmlns:p14="http://schemas.microsoft.com/office/powerpoint/2010/main" val="689539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4409037"/>
                    </a:ext>
                  </a:extLst>
                </a:gridCol>
                <a:gridCol w="1810512">
                  <a:extLst>
                    <a:ext uri="{9D8B030D-6E8A-4147-A177-3AD203B41FA5}">
                      <a16:colId xmlns:a16="http://schemas.microsoft.com/office/drawing/2014/main" val="1059582111"/>
                    </a:ext>
                  </a:extLst>
                </a:gridCol>
                <a:gridCol w="822960">
                  <a:extLst>
                    <a:ext uri="{9D8B030D-6E8A-4147-A177-3AD203B41FA5}">
                      <a16:colId xmlns:a16="http://schemas.microsoft.com/office/drawing/2014/main" val="44362641"/>
                    </a:ext>
                  </a:extLst>
                </a:gridCol>
                <a:gridCol w="822960">
                  <a:extLst>
                    <a:ext uri="{9D8B030D-6E8A-4147-A177-3AD203B41FA5}">
                      <a16:colId xmlns:a16="http://schemas.microsoft.com/office/drawing/2014/main" val="478253693"/>
                    </a:ext>
                  </a:extLst>
                </a:gridCol>
                <a:gridCol w="822960">
                  <a:extLst>
                    <a:ext uri="{9D8B030D-6E8A-4147-A177-3AD203B41FA5}">
                      <a16:colId xmlns:a16="http://schemas.microsoft.com/office/drawing/2014/main" val="3286935306"/>
                    </a:ext>
                  </a:extLst>
                </a:gridCol>
                <a:gridCol w="822960">
                  <a:extLst>
                    <a:ext uri="{9D8B030D-6E8A-4147-A177-3AD203B41FA5}">
                      <a16:colId xmlns:a16="http://schemas.microsoft.com/office/drawing/2014/main" val="3750775340"/>
                    </a:ext>
                  </a:extLst>
                </a:gridCol>
                <a:gridCol w="822960">
                  <a:extLst>
                    <a:ext uri="{9D8B030D-6E8A-4147-A177-3AD203B41FA5}">
                      <a16:colId xmlns:a16="http://schemas.microsoft.com/office/drawing/2014/main" val="2820887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804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cannondale.argentina - 2021-12-03 08:52:54</a:t>
                      </a:r>
                      <a:r>
                        <a:rPr kumimoji="0" lang="es-ES" sz="1000" b="0" i="0" u="none" strike="noStrike" kern="1200" cap="none" spc="0" normalizeH="0" baseline="0" noProof="0">
                          <a:ln>
                            <a:noFill/>
                          </a:ln>
                          <a:solidFill>
                            <a:prstClr val="black"/>
                          </a:solidFill>
                          <a:effectLst/>
                          <a:uLnTx/>
                          <a:uFillTx/>
                          <a:latin typeface="+mn-lt"/>
                          <a:ea typeface="+mn-ea"/>
                          <a:cs typeface="+mn-cs"/>
                        </a:rPr>
                        <a:t>
 Cuando tenés grandes planes para el finde... 🔥 #RideCannondale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262840158_474544090764964_4827097457576017344_n.jpg?_nc_cat=100&amp;ccb=1-5&amp;_nc_sid=8ae9d6&amp;_nc_ohc=QyIgvw1Rh-oAX-oYmj-&amp;_nc_ht=scontent-iad3-2.cdninstagram.com&amp;edm=AL-3X8kEAAAA&amp;oh=00_AT_v7HbDVsudW_pY2DuJdJE_HJO7s4AEEZLjlkX-ZlxXSg&amp;oe=61BE5502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74343"/>
                  </a:ext>
                </a:extLst>
              </a:tr>
            </a:tbl>
          </a:graphicData>
        </a:graphic>
      </p:graphicFrame>
      <p:sp>
        <p:nvSpPr>
          <p:cNvPr id="4" name="Text Placeholder 3">
            <a:extLst>
              <a:ext uri="{FF2B5EF4-FFF2-40B4-BE49-F238E27FC236}">
                <a16:creationId xmlns:a16="http://schemas.microsoft.com/office/drawing/2014/main" id="{10BC399D-6B0C-4831-99A1-658303C44A7C}"/>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7821387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3095</Words>
  <Application>Microsoft Office PowerPoint</Application>
  <PresentationFormat>On-screen Show (4:3)</PresentationFormat>
  <Paragraphs>644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Scott</vt:lpstr>
      <vt:lpstr>Instagram Key Metrics Radar | Scott</vt:lpstr>
      <vt:lpstr>Instagram Followers Total | Scott</vt:lpstr>
      <vt:lpstr>Instagram Followers Change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25</vt:lpstr>
      <vt:lpstr>Instagram Posts Table | Scott - 2 of 25</vt:lpstr>
      <vt:lpstr>Instagram Posts Table | Scott - 3 of 25</vt:lpstr>
      <vt:lpstr>Instagram Posts Table | Scott - 4 of 25</vt:lpstr>
      <vt:lpstr>Instagram Posts Table | Scott - 5 of 25</vt:lpstr>
      <vt:lpstr>Instagram Posts Table | Scott - 6 of 25</vt:lpstr>
      <vt:lpstr>Instagram Posts Table | Scott - 7 of 25</vt:lpstr>
      <vt:lpstr>Instagram Posts Table | Scott - 8 of 25</vt:lpstr>
      <vt:lpstr>Instagram Posts Table | Scott - 9 of 25</vt:lpstr>
      <vt:lpstr>Instagram Posts Table | Scott - 10 of 25</vt:lpstr>
      <vt:lpstr>Instagram Posts Table | Scott - 11 of 25</vt:lpstr>
      <vt:lpstr>Instagram Posts Table | Scott - 12 of 25</vt:lpstr>
      <vt:lpstr>Instagram Posts Table | Scott - 13 of 25</vt:lpstr>
      <vt:lpstr>Instagram Posts Table | Scott - 14 of 25</vt:lpstr>
      <vt:lpstr>Instagram Posts Table | Scott - 15 of 25</vt:lpstr>
      <vt:lpstr>Instagram Posts Table | Scott - 16 of 25</vt:lpstr>
      <vt:lpstr>Instagram Posts Table | Scott - 17 of 25</vt:lpstr>
      <vt:lpstr>Instagram Posts Table | Scott - 18 of 25</vt:lpstr>
      <vt:lpstr>Instagram Posts Table | Scott - 19 of 25</vt:lpstr>
      <vt:lpstr>Instagram Posts Table | Scott - 20 of 25</vt:lpstr>
      <vt:lpstr>Instagram Posts Table | Scott - 21 of 25</vt:lpstr>
      <vt:lpstr>Instagram Posts Table | Scott - 22 of 25</vt:lpstr>
      <vt:lpstr>Instagram Posts Table | Scott - 23 of 25</vt:lpstr>
      <vt:lpstr>Instagram Posts Table | Scott - 24 of 25</vt:lpstr>
      <vt:lpstr>Instagram Posts Table | Scott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2021-12-14T22:06:22Z</dcterms:created>
  <dcterms:modified xsi:type="dcterms:W3CDTF">2021-12-14T22:07:26Z</dcterms:modified>
</cp:coreProperties>
</file>