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43.375500000000002</c:v>
                </c:pt>
                <c:pt idx="1">
                  <c:v>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12.15</c:v>
                </c:pt>
                <c:pt idx="6">
                  <c:v>0</c:v>
                </c:pt>
                <c:pt idx="7">
                  <c:v>19.6783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41-452A-B889-D6CB799D27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5.3773</c:v>
                </c:pt>
                <c:pt idx="1">
                  <c:v>44.444400000000002</c:v>
                </c:pt>
                <c:pt idx="2">
                  <c:v>20</c:v>
                </c:pt>
                <c:pt idx="3">
                  <c:v>100</c:v>
                </c:pt>
                <c:pt idx="4">
                  <c:v>70</c:v>
                </c:pt>
                <c:pt idx="5">
                  <c:v>0.2586</c:v>
                </c:pt>
                <c:pt idx="6">
                  <c:v>1.8254999999999999</c:v>
                </c:pt>
                <c:pt idx="7">
                  <c:v>-11.357200000000001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41-452A-B889-D6CB799D27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100</c:v>
                </c:pt>
                <c:pt idx="1">
                  <c:v>33.333300000000001</c:v>
                </c:pt>
                <c:pt idx="2">
                  <c:v>0</c:v>
                </c:pt>
                <c:pt idx="3">
                  <c:v>0</c:v>
                </c:pt>
                <c:pt idx="4">
                  <c:v>30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41-452A-B889-D6CB799D274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4.1028000000000002</c:v>
                </c:pt>
                <c:pt idx="1">
                  <c:v>0</c:v>
                </c:pt>
                <c:pt idx="2">
                  <c:v>40</c:v>
                </c:pt>
                <c:pt idx="3">
                  <c:v>0</c:v>
                </c:pt>
                <c:pt idx="4">
                  <c:v>40</c:v>
                </c:pt>
                <c:pt idx="5">
                  <c:v>0.90410000000000001</c:v>
                </c:pt>
                <c:pt idx="6">
                  <c:v>0</c:v>
                </c:pt>
                <c:pt idx="7">
                  <c:v>46.338500000000003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B41-452A-B889-D6CB799D274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2.9466999999999999</c:v>
                </c:pt>
                <c:pt idx="1">
                  <c:v>55.555599999999998</c:v>
                </c:pt>
                <c:pt idx="2">
                  <c:v>10</c:v>
                </c:pt>
                <c:pt idx="3">
                  <c:v>100</c:v>
                </c:pt>
                <c:pt idx="4">
                  <c:v>70</c:v>
                </c:pt>
                <c:pt idx="5">
                  <c:v>0.59899999999999998</c:v>
                </c:pt>
                <c:pt idx="6">
                  <c:v>9.3571000000000009</c:v>
                </c:pt>
                <c:pt idx="7">
                  <c:v>73.773499999999999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B41-452A-B889-D6CB799D274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34.341700000000003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90</c:v>
                </c:pt>
                <c:pt idx="5">
                  <c:v>1.4342999999999999</c:v>
                </c:pt>
                <c:pt idx="6">
                  <c:v>1.3624000000000001</c:v>
                </c:pt>
                <c:pt idx="7">
                  <c:v>-4.2070999999999996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B41-452A-B889-D6CB799D27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1060696"/>
        <c:axId val="421059712"/>
      </c:radarChart>
      <c:catAx>
        <c:axId val="421060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059712"/>
        <c:crosses val="autoZero"/>
        <c:auto val="1"/>
        <c:lblAlgn val="ctr"/>
        <c:lblOffset val="100"/>
        <c:noMultiLvlLbl val="0"/>
      </c:catAx>
      <c:valAx>
        <c:axId val="42105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060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86865</c:v>
                </c:pt>
                <c:pt idx="1">
                  <c:v>86926</c:v>
                </c:pt>
                <c:pt idx="2">
                  <c:v>86951</c:v>
                </c:pt>
                <c:pt idx="3">
                  <c:v>86975</c:v>
                </c:pt>
                <c:pt idx="4">
                  <c:v>86993</c:v>
                </c:pt>
                <c:pt idx="5">
                  <c:v>86994</c:v>
                </c:pt>
                <c:pt idx="6">
                  <c:v>86996</c:v>
                </c:pt>
                <c:pt idx="7">
                  <c:v>87002</c:v>
                </c:pt>
                <c:pt idx="8">
                  <c:v>87086</c:v>
                </c:pt>
                <c:pt idx="9">
                  <c:v>87101</c:v>
                </c:pt>
                <c:pt idx="10">
                  <c:v>87190</c:v>
                </c:pt>
                <c:pt idx="11">
                  <c:v>87217</c:v>
                </c:pt>
                <c:pt idx="12">
                  <c:v>87228</c:v>
                </c:pt>
                <c:pt idx="13">
                  <c:v>87256</c:v>
                </c:pt>
                <c:pt idx="14">
                  <c:v>87259</c:v>
                </c:pt>
                <c:pt idx="15">
                  <c:v>87270</c:v>
                </c:pt>
                <c:pt idx="16">
                  <c:v>87391</c:v>
                </c:pt>
                <c:pt idx="17">
                  <c:v>87451</c:v>
                </c:pt>
                <c:pt idx="18">
                  <c:v>87467</c:v>
                </c:pt>
                <c:pt idx="19">
                  <c:v>87489</c:v>
                </c:pt>
                <c:pt idx="20">
                  <c:v>87505</c:v>
                </c:pt>
                <c:pt idx="21">
                  <c:v>87538</c:v>
                </c:pt>
                <c:pt idx="22">
                  <c:v>87545</c:v>
                </c:pt>
                <c:pt idx="23">
                  <c:v>87570</c:v>
                </c:pt>
                <c:pt idx="24">
                  <c:v>87569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95-404C-BDF0-7F28B32B55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Sheet1!$C$2:$C$26</c:f>
              <c:numCache>
                <c:formatCode>General</c:formatCode>
                <c:ptCount val="25"/>
                <c:pt idx="0">
                  <c:v>10907</c:v>
                </c:pt>
                <c:pt idx="1">
                  <c:v>10906</c:v>
                </c:pt>
                <c:pt idx="2">
                  <c:v>10903</c:v>
                </c:pt>
                <c:pt idx="3">
                  <c:v>10897</c:v>
                </c:pt>
                <c:pt idx="4">
                  <c:v>10897</c:v>
                </c:pt>
                <c:pt idx="5">
                  <c:v>10892</c:v>
                </c:pt>
                <c:pt idx="6">
                  <c:v>10890</c:v>
                </c:pt>
                <c:pt idx="7">
                  <c:v>10889</c:v>
                </c:pt>
                <c:pt idx="8">
                  <c:v>10887</c:v>
                </c:pt>
                <c:pt idx="9">
                  <c:v>10891</c:v>
                </c:pt>
                <c:pt idx="10">
                  <c:v>10891</c:v>
                </c:pt>
                <c:pt idx="11">
                  <c:v>10887</c:v>
                </c:pt>
                <c:pt idx="12">
                  <c:v>10882</c:v>
                </c:pt>
                <c:pt idx="13">
                  <c:v>10882</c:v>
                </c:pt>
                <c:pt idx="14">
                  <c:v>10881</c:v>
                </c:pt>
                <c:pt idx="15">
                  <c:v>10881</c:v>
                </c:pt>
                <c:pt idx="16">
                  <c:v>10874</c:v>
                </c:pt>
                <c:pt idx="17">
                  <c:v>10869</c:v>
                </c:pt>
                <c:pt idx="18">
                  <c:v>10868</c:v>
                </c:pt>
                <c:pt idx="19">
                  <c:v>10865</c:v>
                </c:pt>
                <c:pt idx="20">
                  <c:v>10862</c:v>
                </c:pt>
                <c:pt idx="21">
                  <c:v>10862</c:v>
                </c:pt>
                <c:pt idx="22">
                  <c:v>10863</c:v>
                </c:pt>
                <c:pt idx="23">
                  <c:v>10860</c:v>
                </c:pt>
                <c:pt idx="24">
                  <c:v>10856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95-404C-BDF0-7F28B32B558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Sheet1!$D$2:$D$26</c:f>
              <c:numCache>
                <c:formatCode>General</c:formatCode>
                <c:ptCount val="25"/>
                <c:pt idx="0">
                  <c:v>193570</c:v>
                </c:pt>
                <c:pt idx="1">
                  <c:v>193554</c:v>
                </c:pt>
                <c:pt idx="2">
                  <c:v>193496</c:v>
                </c:pt>
                <c:pt idx="3">
                  <c:v>194109</c:v>
                </c:pt>
                <c:pt idx="4">
                  <c:v>194774</c:v>
                </c:pt>
                <c:pt idx="5">
                  <c:v>195746</c:v>
                </c:pt>
                <c:pt idx="6">
                  <c:v>197209</c:v>
                </c:pt>
                <c:pt idx="7">
                  <c:v>198878</c:v>
                </c:pt>
                <c:pt idx="8">
                  <c:v>200559</c:v>
                </c:pt>
                <c:pt idx="9">
                  <c:v>202159</c:v>
                </c:pt>
                <c:pt idx="10">
                  <c:v>202681</c:v>
                </c:pt>
                <c:pt idx="11">
                  <c:v>202511</c:v>
                </c:pt>
                <c:pt idx="12">
                  <c:v>202457</c:v>
                </c:pt>
                <c:pt idx="13">
                  <c:v>202387</c:v>
                </c:pt>
                <c:pt idx="14">
                  <c:v>202331</c:v>
                </c:pt>
                <c:pt idx="15">
                  <c:v>202285</c:v>
                </c:pt>
                <c:pt idx="16">
                  <c:v>202242</c:v>
                </c:pt>
                <c:pt idx="17">
                  <c:v>202203</c:v>
                </c:pt>
                <c:pt idx="18">
                  <c:v>202151</c:v>
                </c:pt>
                <c:pt idx="19">
                  <c:v>202113</c:v>
                </c:pt>
                <c:pt idx="20">
                  <c:v>202047</c:v>
                </c:pt>
                <c:pt idx="21">
                  <c:v>202005</c:v>
                </c:pt>
                <c:pt idx="22">
                  <c:v>201957</c:v>
                </c:pt>
                <c:pt idx="23">
                  <c:v>201921</c:v>
                </c:pt>
                <c:pt idx="24">
                  <c:v>201886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895-404C-BDF0-7F28B32B558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Sheet1!$E$2:$E$26</c:f>
              <c:numCache>
                <c:formatCode>General</c:formatCode>
                <c:ptCount val="25"/>
                <c:pt idx="0">
                  <c:v>8130</c:v>
                </c:pt>
                <c:pt idx="1">
                  <c:v>8139</c:v>
                </c:pt>
                <c:pt idx="2">
                  <c:v>8150</c:v>
                </c:pt>
                <c:pt idx="3">
                  <c:v>8161</c:v>
                </c:pt>
                <c:pt idx="4">
                  <c:v>8168</c:v>
                </c:pt>
                <c:pt idx="5">
                  <c:v>8171</c:v>
                </c:pt>
                <c:pt idx="6">
                  <c:v>8177</c:v>
                </c:pt>
                <c:pt idx="7">
                  <c:v>8179</c:v>
                </c:pt>
                <c:pt idx="8">
                  <c:v>8182</c:v>
                </c:pt>
                <c:pt idx="9">
                  <c:v>8192</c:v>
                </c:pt>
                <c:pt idx="10">
                  <c:v>8200</c:v>
                </c:pt>
                <c:pt idx="11">
                  <c:v>8208</c:v>
                </c:pt>
                <c:pt idx="12">
                  <c:v>8200</c:v>
                </c:pt>
                <c:pt idx="13">
                  <c:v>8201</c:v>
                </c:pt>
                <c:pt idx="14">
                  <c:v>8209</c:v>
                </c:pt>
                <c:pt idx="15">
                  <c:v>8211</c:v>
                </c:pt>
                <c:pt idx="16">
                  <c:v>8229</c:v>
                </c:pt>
                <c:pt idx="17">
                  <c:v>8235</c:v>
                </c:pt>
                <c:pt idx="18">
                  <c:v>8246</c:v>
                </c:pt>
                <c:pt idx="19">
                  <c:v>8254</c:v>
                </c:pt>
                <c:pt idx="20">
                  <c:v>8261</c:v>
                </c:pt>
                <c:pt idx="21">
                  <c:v>8269</c:v>
                </c:pt>
                <c:pt idx="22">
                  <c:v>8276</c:v>
                </c:pt>
                <c:pt idx="23">
                  <c:v>8281</c:v>
                </c:pt>
                <c:pt idx="24">
                  <c:v>8283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895-404C-BDF0-7F28B32B558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Sheet1!$F$2:$F$26</c:f>
              <c:numCache>
                <c:formatCode>General</c:formatCode>
                <c:ptCount val="25"/>
                <c:pt idx="0">
                  <c:v>5768</c:v>
                </c:pt>
                <c:pt idx="1">
                  <c:v>5766</c:v>
                </c:pt>
                <c:pt idx="2">
                  <c:v>5769</c:v>
                </c:pt>
                <c:pt idx="3">
                  <c:v>5768</c:v>
                </c:pt>
                <c:pt idx="4">
                  <c:v>5767</c:v>
                </c:pt>
                <c:pt idx="5">
                  <c:v>5769</c:v>
                </c:pt>
                <c:pt idx="6">
                  <c:v>5774</c:v>
                </c:pt>
                <c:pt idx="7">
                  <c:v>5774</c:v>
                </c:pt>
                <c:pt idx="8">
                  <c:v>5777</c:v>
                </c:pt>
                <c:pt idx="9">
                  <c:v>5775</c:v>
                </c:pt>
                <c:pt idx="10">
                  <c:v>5774</c:v>
                </c:pt>
                <c:pt idx="11">
                  <c:v>5776</c:v>
                </c:pt>
                <c:pt idx="12">
                  <c:v>5777</c:v>
                </c:pt>
                <c:pt idx="13">
                  <c:v>5808</c:v>
                </c:pt>
                <c:pt idx="14">
                  <c:v>5848</c:v>
                </c:pt>
                <c:pt idx="15">
                  <c:v>5859</c:v>
                </c:pt>
                <c:pt idx="16">
                  <c:v>5875</c:v>
                </c:pt>
                <c:pt idx="17">
                  <c:v>5904</c:v>
                </c:pt>
                <c:pt idx="18">
                  <c:v>5918</c:v>
                </c:pt>
                <c:pt idx="19">
                  <c:v>5932</c:v>
                </c:pt>
                <c:pt idx="20">
                  <c:v>5949</c:v>
                </c:pt>
                <c:pt idx="21">
                  <c:v>5952</c:v>
                </c:pt>
                <c:pt idx="22">
                  <c:v>5952</c:v>
                </c:pt>
                <c:pt idx="23">
                  <c:v>5948</c:v>
                </c:pt>
                <c:pt idx="24">
                  <c:v>5949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895-404C-BDF0-7F28B32B558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Sheet1!$G$2:$G$26</c:f>
              <c:numCache>
                <c:formatCode>General</c:formatCode>
                <c:ptCount val="25"/>
                <c:pt idx="0">
                  <c:v>69449</c:v>
                </c:pt>
                <c:pt idx="1">
                  <c:v>69438</c:v>
                </c:pt>
                <c:pt idx="2">
                  <c:v>69428</c:v>
                </c:pt>
                <c:pt idx="3">
                  <c:v>69417</c:v>
                </c:pt>
                <c:pt idx="4">
                  <c:v>69396</c:v>
                </c:pt>
                <c:pt idx="5">
                  <c:v>69400</c:v>
                </c:pt>
                <c:pt idx="6">
                  <c:v>69392</c:v>
                </c:pt>
                <c:pt idx="7">
                  <c:v>69404</c:v>
                </c:pt>
                <c:pt idx="8">
                  <c:v>69393</c:v>
                </c:pt>
                <c:pt idx="9">
                  <c:v>69386</c:v>
                </c:pt>
                <c:pt idx="10">
                  <c:v>69385</c:v>
                </c:pt>
                <c:pt idx="11">
                  <c:v>69378</c:v>
                </c:pt>
                <c:pt idx="12">
                  <c:v>69377</c:v>
                </c:pt>
                <c:pt idx="13">
                  <c:v>69371</c:v>
                </c:pt>
                <c:pt idx="14">
                  <c:v>69364</c:v>
                </c:pt>
                <c:pt idx="15">
                  <c:v>69351</c:v>
                </c:pt>
                <c:pt idx="16">
                  <c:v>69349</c:v>
                </c:pt>
                <c:pt idx="17">
                  <c:v>69344</c:v>
                </c:pt>
                <c:pt idx="18">
                  <c:v>69343</c:v>
                </c:pt>
                <c:pt idx="19">
                  <c:v>69349</c:v>
                </c:pt>
                <c:pt idx="20">
                  <c:v>69352</c:v>
                </c:pt>
                <c:pt idx="21">
                  <c:v>69353</c:v>
                </c:pt>
                <c:pt idx="22">
                  <c:v>69342</c:v>
                </c:pt>
                <c:pt idx="23">
                  <c:v>69336</c:v>
                </c:pt>
                <c:pt idx="24">
                  <c:v>69331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895-404C-BDF0-7F28B32B55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1068240"/>
        <c:axId val="421042656"/>
      </c:lineChart>
      <c:dateAx>
        <c:axId val="421068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042656"/>
        <c:crosses val="autoZero"/>
        <c:auto val="1"/>
        <c:lblOffset val="100"/>
        <c:baseTimeUnit val="days"/>
      </c:dateAx>
      <c:valAx>
        <c:axId val="42104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068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27</c:v>
                </c:pt>
                <c:pt idx="1">
                  <c:v>61</c:v>
                </c:pt>
                <c:pt idx="2">
                  <c:v>25</c:v>
                </c:pt>
                <c:pt idx="3">
                  <c:v>24</c:v>
                </c:pt>
                <c:pt idx="4">
                  <c:v>18</c:v>
                </c:pt>
                <c:pt idx="5">
                  <c:v>1</c:v>
                </c:pt>
                <c:pt idx="6">
                  <c:v>2</c:v>
                </c:pt>
                <c:pt idx="7">
                  <c:v>6</c:v>
                </c:pt>
                <c:pt idx="8">
                  <c:v>84</c:v>
                </c:pt>
                <c:pt idx="9">
                  <c:v>15</c:v>
                </c:pt>
                <c:pt idx="10">
                  <c:v>89</c:v>
                </c:pt>
                <c:pt idx="11">
                  <c:v>27</c:v>
                </c:pt>
                <c:pt idx="12">
                  <c:v>11</c:v>
                </c:pt>
                <c:pt idx="13">
                  <c:v>28</c:v>
                </c:pt>
                <c:pt idx="14">
                  <c:v>3</c:v>
                </c:pt>
                <c:pt idx="15">
                  <c:v>11</c:v>
                </c:pt>
                <c:pt idx="16">
                  <c:v>121</c:v>
                </c:pt>
                <c:pt idx="17">
                  <c:v>60</c:v>
                </c:pt>
                <c:pt idx="18">
                  <c:v>16</c:v>
                </c:pt>
                <c:pt idx="19">
                  <c:v>22</c:v>
                </c:pt>
                <c:pt idx="20">
                  <c:v>16</c:v>
                </c:pt>
                <c:pt idx="21">
                  <c:v>33</c:v>
                </c:pt>
                <c:pt idx="22">
                  <c:v>7</c:v>
                </c:pt>
                <c:pt idx="23">
                  <c:v>25</c:v>
                </c:pt>
                <c:pt idx="24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F6-407A-BF26-3D078E6207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Sheet1!$C$2:$C$26</c:f>
              <c:numCache>
                <c:formatCode>General</c:formatCode>
                <c:ptCount val="25"/>
                <c:pt idx="0">
                  <c:v>-2</c:v>
                </c:pt>
                <c:pt idx="1">
                  <c:v>-1</c:v>
                </c:pt>
                <c:pt idx="2">
                  <c:v>-3</c:v>
                </c:pt>
                <c:pt idx="3">
                  <c:v>-6</c:v>
                </c:pt>
                <c:pt idx="4">
                  <c:v>0</c:v>
                </c:pt>
                <c:pt idx="5">
                  <c:v>-5</c:v>
                </c:pt>
                <c:pt idx="6">
                  <c:v>-2</c:v>
                </c:pt>
                <c:pt idx="7">
                  <c:v>-1</c:v>
                </c:pt>
                <c:pt idx="8">
                  <c:v>-2</c:v>
                </c:pt>
                <c:pt idx="9">
                  <c:v>4</c:v>
                </c:pt>
                <c:pt idx="10">
                  <c:v>0</c:v>
                </c:pt>
                <c:pt idx="11">
                  <c:v>-4</c:v>
                </c:pt>
                <c:pt idx="12">
                  <c:v>-5</c:v>
                </c:pt>
                <c:pt idx="13">
                  <c:v>0</c:v>
                </c:pt>
                <c:pt idx="14">
                  <c:v>-1</c:v>
                </c:pt>
                <c:pt idx="15">
                  <c:v>0</c:v>
                </c:pt>
                <c:pt idx="16">
                  <c:v>-7</c:v>
                </c:pt>
                <c:pt idx="17">
                  <c:v>-5</c:v>
                </c:pt>
                <c:pt idx="18">
                  <c:v>-1</c:v>
                </c:pt>
                <c:pt idx="19">
                  <c:v>-3</c:v>
                </c:pt>
                <c:pt idx="20">
                  <c:v>-3</c:v>
                </c:pt>
                <c:pt idx="21">
                  <c:v>0</c:v>
                </c:pt>
                <c:pt idx="22">
                  <c:v>1</c:v>
                </c:pt>
                <c:pt idx="23">
                  <c:v>-3</c:v>
                </c:pt>
                <c:pt idx="24">
                  <c:v>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6F6-407A-BF26-3D078E6207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Sheet1!$D$2:$D$26</c:f>
              <c:numCache>
                <c:formatCode>General</c:formatCode>
                <c:ptCount val="25"/>
                <c:pt idx="0">
                  <c:v>-34</c:v>
                </c:pt>
                <c:pt idx="1">
                  <c:v>-16</c:v>
                </c:pt>
                <c:pt idx="2">
                  <c:v>-58</c:v>
                </c:pt>
                <c:pt idx="3">
                  <c:v>613</c:v>
                </c:pt>
                <c:pt idx="4">
                  <c:v>665</c:v>
                </c:pt>
                <c:pt idx="5">
                  <c:v>972</c:v>
                </c:pt>
                <c:pt idx="6">
                  <c:v>1463</c:v>
                </c:pt>
                <c:pt idx="7">
                  <c:v>1669</c:v>
                </c:pt>
                <c:pt idx="8">
                  <c:v>1681</c:v>
                </c:pt>
                <c:pt idx="9">
                  <c:v>1600</c:v>
                </c:pt>
                <c:pt idx="10">
                  <c:v>522</c:v>
                </c:pt>
                <c:pt idx="11">
                  <c:v>-170</c:v>
                </c:pt>
                <c:pt idx="12">
                  <c:v>-54</c:v>
                </c:pt>
                <c:pt idx="13">
                  <c:v>-70</c:v>
                </c:pt>
                <c:pt idx="14">
                  <c:v>-56</c:v>
                </c:pt>
                <c:pt idx="15">
                  <c:v>-46</c:v>
                </c:pt>
                <c:pt idx="16">
                  <c:v>-43</c:v>
                </c:pt>
                <c:pt idx="17">
                  <c:v>-39</c:v>
                </c:pt>
                <c:pt idx="18">
                  <c:v>-52</c:v>
                </c:pt>
                <c:pt idx="19">
                  <c:v>-38</c:v>
                </c:pt>
                <c:pt idx="20">
                  <c:v>-66</c:v>
                </c:pt>
                <c:pt idx="21">
                  <c:v>-42</c:v>
                </c:pt>
                <c:pt idx="22">
                  <c:v>-48</c:v>
                </c:pt>
                <c:pt idx="23">
                  <c:v>-36</c:v>
                </c:pt>
                <c:pt idx="24">
                  <c:v>-35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6F6-407A-BF26-3D078E62076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Sheet1!$E$2:$E$26</c:f>
              <c:numCache>
                <c:formatCode>General</c:formatCode>
                <c:ptCount val="25"/>
                <c:pt idx="0">
                  <c:v>8</c:v>
                </c:pt>
                <c:pt idx="1">
                  <c:v>9</c:v>
                </c:pt>
                <c:pt idx="2">
                  <c:v>11</c:v>
                </c:pt>
                <c:pt idx="3">
                  <c:v>11</c:v>
                </c:pt>
                <c:pt idx="4">
                  <c:v>7</c:v>
                </c:pt>
                <c:pt idx="5">
                  <c:v>3</c:v>
                </c:pt>
                <c:pt idx="6">
                  <c:v>6</c:v>
                </c:pt>
                <c:pt idx="7">
                  <c:v>2</c:v>
                </c:pt>
                <c:pt idx="8">
                  <c:v>3</c:v>
                </c:pt>
                <c:pt idx="9">
                  <c:v>10</c:v>
                </c:pt>
                <c:pt idx="10">
                  <c:v>8</c:v>
                </c:pt>
                <c:pt idx="11">
                  <c:v>8</c:v>
                </c:pt>
                <c:pt idx="12">
                  <c:v>-8</c:v>
                </c:pt>
                <c:pt idx="13">
                  <c:v>1</c:v>
                </c:pt>
                <c:pt idx="14">
                  <c:v>8</c:v>
                </c:pt>
                <c:pt idx="15">
                  <c:v>2</c:v>
                </c:pt>
                <c:pt idx="16">
                  <c:v>18</c:v>
                </c:pt>
                <c:pt idx="17">
                  <c:v>6</c:v>
                </c:pt>
                <c:pt idx="18">
                  <c:v>11</c:v>
                </c:pt>
                <c:pt idx="19">
                  <c:v>8</c:v>
                </c:pt>
                <c:pt idx="20">
                  <c:v>7</c:v>
                </c:pt>
                <c:pt idx="21">
                  <c:v>8</c:v>
                </c:pt>
                <c:pt idx="22">
                  <c:v>7</c:v>
                </c:pt>
                <c:pt idx="23">
                  <c:v>5</c:v>
                </c:pt>
                <c:pt idx="2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6F6-407A-BF26-3D078E62076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Sheet1!$F$2:$F$26</c:f>
              <c:numCache>
                <c:formatCode>General</c:formatCode>
                <c:ptCount val="25"/>
                <c:pt idx="0">
                  <c:v>1</c:v>
                </c:pt>
                <c:pt idx="1">
                  <c:v>-2</c:v>
                </c:pt>
                <c:pt idx="2">
                  <c:v>3</c:v>
                </c:pt>
                <c:pt idx="3">
                  <c:v>-1</c:v>
                </c:pt>
                <c:pt idx="4">
                  <c:v>-1</c:v>
                </c:pt>
                <c:pt idx="5">
                  <c:v>2</c:v>
                </c:pt>
                <c:pt idx="6">
                  <c:v>5</c:v>
                </c:pt>
                <c:pt idx="7">
                  <c:v>0</c:v>
                </c:pt>
                <c:pt idx="8">
                  <c:v>3</c:v>
                </c:pt>
                <c:pt idx="9">
                  <c:v>-2</c:v>
                </c:pt>
                <c:pt idx="10">
                  <c:v>-1</c:v>
                </c:pt>
                <c:pt idx="11">
                  <c:v>2</c:v>
                </c:pt>
                <c:pt idx="12">
                  <c:v>1</c:v>
                </c:pt>
                <c:pt idx="13">
                  <c:v>31</c:v>
                </c:pt>
                <c:pt idx="14">
                  <c:v>40</c:v>
                </c:pt>
                <c:pt idx="15">
                  <c:v>11</c:v>
                </c:pt>
                <c:pt idx="16">
                  <c:v>16</c:v>
                </c:pt>
                <c:pt idx="17">
                  <c:v>29</c:v>
                </c:pt>
                <c:pt idx="18">
                  <c:v>14</c:v>
                </c:pt>
                <c:pt idx="19">
                  <c:v>14</c:v>
                </c:pt>
                <c:pt idx="20">
                  <c:v>17</c:v>
                </c:pt>
                <c:pt idx="21">
                  <c:v>3</c:v>
                </c:pt>
                <c:pt idx="22">
                  <c:v>0</c:v>
                </c:pt>
                <c:pt idx="23">
                  <c:v>-4</c:v>
                </c:pt>
                <c:pt idx="2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6F6-407A-BF26-3D078E62076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Sheet1!$G$2:$G$26</c:f>
              <c:numCache>
                <c:formatCode>General</c:formatCode>
                <c:ptCount val="25"/>
                <c:pt idx="0">
                  <c:v>-7</c:v>
                </c:pt>
                <c:pt idx="1">
                  <c:v>-11</c:v>
                </c:pt>
                <c:pt idx="2">
                  <c:v>-10</c:v>
                </c:pt>
                <c:pt idx="3">
                  <c:v>-11</c:v>
                </c:pt>
                <c:pt idx="4">
                  <c:v>-21</c:v>
                </c:pt>
                <c:pt idx="5">
                  <c:v>4</c:v>
                </c:pt>
                <c:pt idx="6">
                  <c:v>-8</c:v>
                </c:pt>
                <c:pt idx="7">
                  <c:v>12</c:v>
                </c:pt>
                <c:pt idx="8">
                  <c:v>-11</c:v>
                </c:pt>
                <c:pt idx="9">
                  <c:v>-7</c:v>
                </c:pt>
                <c:pt idx="10">
                  <c:v>-1</c:v>
                </c:pt>
                <c:pt idx="11">
                  <c:v>-7</c:v>
                </c:pt>
                <c:pt idx="12">
                  <c:v>-1</c:v>
                </c:pt>
                <c:pt idx="13">
                  <c:v>-6</c:v>
                </c:pt>
                <c:pt idx="14">
                  <c:v>-7</c:v>
                </c:pt>
                <c:pt idx="15">
                  <c:v>-13</c:v>
                </c:pt>
                <c:pt idx="16">
                  <c:v>-2</c:v>
                </c:pt>
                <c:pt idx="17">
                  <c:v>-5</c:v>
                </c:pt>
                <c:pt idx="18">
                  <c:v>-1</c:v>
                </c:pt>
                <c:pt idx="19">
                  <c:v>6</c:v>
                </c:pt>
                <c:pt idx="20">
                  <c:v>3</c:v>
                </c:pt>
                <c:pt idx="21">
                  <c:v>1</c:v>
                </c:pt>
                <c:pt idx="22">
                  <c:v>-11</c:v>
                </c:pt>
                <c:pt idx="23">
                  <c:v>-6</c:v>
                </c:pt>
                <c:pt idx="24">
                  <c:v>-5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6F6-407A-BF26-3D078E6207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1039048"/>
        <c:axId val="421040032"/>
      </c:lineChart>
      <c:dateAx>
        <c:axId val="421039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040032"/>
        <c:crosses val="autoZero"/>
        <c:auto val="1"/>
        <c:lblOffset val="100"/>
        <c:baseTimeUnit val="days"/>
      </c:dateAx>
      <c:valAx>
        <c:axId val="421040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039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47</c:v>
                </c:pt>
                <c:pt idx="1">
                  <c:v>43</c:v>
                </c:pt>
                <c:pt idx="2">
                  <c:v>20</c:v>
                </c:pt>
                <c:pt idx="3">
                  <c:v>11</c:v>
                </c:pt>
                <c:pt idx="4">
                  <c:v>15</c:v>
                </c:pt>
                <c:pt idx="5">
                  <c:v>17</c:v>
                </c:pt>
                <c:pt idx="6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DB-4726-99D1-CF108A607A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-2</c:v>
                </c:pt>
                <c:pt idx="1">
                  <c:v>-4</c:v>
                </c:pt>
                <c:pt idx="2">
                  <c:v>-2</c:v>
                </c:pt>
                <c:pt idx="3">
                  <c:v>-4</c:v>
                </c:pt>
                <c:pt idx="4">
                  <c:v>-2</c:v>
                </c:pt>
                <c:pt idx="5">
                  <c:v>-1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DB-4726-99D1-CF108A607A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366</c:v>
                </c:pt>
                <c:pt idx="1">
                  <c:v>265</c:v>
                </c:pt>
                <c:pt idx="2">
                  <c:v>148</c:v>
                </c:pt>
                <c:pt idx="3">
                  <c:v>293</c:v>
                </c:pt>
                <c:pt idx="4">
                  <c:v>442</c:v>
                </c:pt>
                <c:pt idx="5">
                  <c:v>384</c:v>
                </c:pt>
                <c:pt idx="6">
                  <c:v>393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DB-4726-99D1-CF108A607A5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11</c:v>
                </c:pt>
                <c:pt idx="1">
                  <c:v>7</c:v>
                </c:pt>
                <c:pt idx="2">
                  <c:v>9</c:v>
                </c:pt>
                <c:pt idx="3">
                  <c:v>1</c:v>
                </c:pt>
                <c:pt idx="4">
                  <c:v>5</c:v>
                </c:pt>
                <c:pt idx="5">
                  <c:v>7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DB-4726-99D1-CF108A607A5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3</c:v>
                </c:pt>
                <c:pt idx="1">
                  <c:v>7</c:v>
                </c:pt>
                <c:pt idx="2">
                  <c:v>5</c:v>
                </c:pt>
                <c:pt idx="3">
                  <c:v>6</c:v>
                </c:pt>
                <c:pt idx="4">
                  <c:v>18</c:v>
                </c:pt>
                <c:pt idx="5">
                  <c:v>11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0DB-4726-99D1-CF108A607A5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-6</c:v>
                </c:pt>
                <c:pt idx="1">
                  <c:v>-6</c:v>
                </c:pt>
                <c:pt idx="2">
                  <c:v>-10</c:v>
                </c:pt>
                <c:pt idx="3">
                  <c:v>3</c:v>
                </c:pt>
                <c:pt idx="4">
                  <c:v>-4</c:v>
                </c:pt>
                <c:pt idx="5">
                  <c:v>0</c:v>
                </c:pt>
                <c:pt idx="6">
                  <c:v>-12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0DB-4726-99D1-CF108A607A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8033896"/>
        <c:axId val="63728432"/>
      </c:barChart>
      <c:catAx>
        <c:axId val="418033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728432"/>
        <c:crosses val="autoZero"/>
        <c:auto val="1"/>
        <c:lblAlgn val="ctr"/>
        <c:lblOffset val="100"/>
        <c:noMultiLvlLbl val="0"/>
      </c:catAx>
      <c:valAx>
        <c:axId val="6372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033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A3-461F-B496-7096367F03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A3-461F-B496-7096367F03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A3-461F-B496-7096367F03D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AA3-461F-B496-7096367F03D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AA3-461F-B496-7096367F03D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AA3-461F-B496-7096367F03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6744920"/>
        <c:axId val="436744264"/>
      </c:barChart>
      <c:catAx>
        <c:axId val="436744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744264"/>
        <c:crosses val="autoZero"/>
        <c:auto val="1"/>
        <c:lblAlgn val="ctr"/>
        <c:lblOffset val="100"/>
        <c:noMultiLvlLbl val="0"/>
      </c:catAx>
      <c:valAx>
        <c:axId val="436744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744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0.540605615877639</c:v>
                </c:pt>
                <c:pt idx="1">
                  <c:v>0.30498641319926201</c:v>
                </c:pt>
                <c:pt idx="2">
                  <c:v>0.64322322483002203</c:v>
                </c:pt>
                <c:pt idx="3">
                  <c:v>0.31645206783081298</c:v>
                </c:pt>
                <c:pt idx="5">
                  <c:v>1.39422360319662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1D-436B-ABD4-29E4AFDDB9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0.13172808871733599</c:v>
                </c:pt>
                <c:pt idx="3">
                  <c:v>0.22516312838893501</c:v>
                </c:pt>
                <c:pt idx="4">
                  <c:v>0.26651962135833102</c:v>
                </c:pt>
                <c:pt idx="6">
                  <c:v>0.16542597187758501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1D-436B-ABD4-29E4AFDDB9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1">
                  <c:v>26.870751739763701</c:v>
                </c:pt>
                <c:pt idx="4">
                  <c:v>0.15728677779576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1D-436B-ABD4-29E4AFDDB99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1.9863514501584201</c:v>
                </c:pt>
                <c:pt idx="2">
                  <c:v>1.32829636851085</c:v>
                </c:pt>
                <c:pt idx="3">
                  <c:v>0.93833780160857905</c:v>
                </c:pt>
                <c:pt idx="4">
                  <c:v>1.6695101145503299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D1D-436B-ABD4-29E4AFDDB99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0.64868555821099405</c:v>
                </c:pt>
                <c:pt idx="1">
                  <c:v>0.25606008876749697</c:v>
                </c:pt>
                <c:pt idx="2">
                  <c:v>0.47797883236599498</c:v>
                </c:pt>
                <c:pt idx="3">
                  <c:v>0.40969614202799598</c:v>
                </c:pt>
                <c:pt idx="4">
                  <c:v>1.6302492318197299</c:v>
                </c:pt>
                <c:pt idx="6">
                  <c:v>0.44383748719699601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D1D-436B-ABD4-29E4AFDDB99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9.9437959360138301E-2</c:v>
                </c:pt>
                <c:pt idx="2">
                  <c:v>0.11096699812653101</c:v>
                </c:pt>
                <c:pt idx="5">
                  <c:v>0.14771580919440799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D1D-436B-ABD4-29E4AFDDB9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6736392"/>
        <c:axId val="436736720"/>
      </c:barChart>
      <c:catAx>
        <c:axId val="436736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736720"/>
        <c:crosses val="autoZero"/>
        <c:auto val="1"/>
        <c:lblAlgn val="ctr"/>
        <c:lblOffset val="100"/>
        <c:noMultiLvlLbl val="0"/>
      </c:catAx>
      <c:valAx>
        <c:axId val="436736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736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13-427A-B761-CB76ADAE59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B13-427A-B761-CB76ADAE59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B13-427A-B761-CB76ADAE59A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B13-427A-B761-CB76ADAE59A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B13-427A-B761-CB76ADAE59A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5</c:v>
                </c:pt>
                <c:pt idx="11">
                  <c:v>4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B13-427A-B761-CB76ADAE59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750168"/>
        <c:axId val="436746888"/>
      </c:lineChart>
      <c:catAx>
        <c:axId val="436750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746888"/>
        <c:crosses val="autoZero"/>
        <c:auto val="1"/>
        <c:lblAlgn val="ctr"/>
        <c:lblOffset val="100"/>
        <c:noMultiLvlLbl val="0"/>
      </c:catAx>
      <c:valAx>
        <c:axId val="436746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750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0.475862859763789</c:v>
                </c:pt>
                <c:pt idx="10">
                  <c:v>0</c:v>
                </c:pt>
                <c:pt idx="11">
                  <c:v>0.36119711042311697</c:v>
                </c:pt>
                <c:pt idx="12">
                  <c:v>0.31246416695333101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3.6979704162366702</c:v>
                </c:pt>
                <c:pt idx="18">
                  <c:v>0.75220731567480803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0.263731223483545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CD-47C0-B6E4-126389A250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5.51419906258616E-2</c:v>
                </c:pt>
                <c:pt idx="10">
                  <c:v>0.19299696719051601</c:v>
                </c:pt>
                <c:pt idx="11">
                  <c:v>0.26651962135833102</c:v>
                </c:pt>
                <c:pt idx="12">
                  <c:v>0</c:v>
                </c:pt>
                <c:pt idx="13">
                  <c:v>0</c:v>
                </c:pt>
                <c:pt idx="14">
                  <c:v>0.18840180130502701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FCD-47C0-B6E4-126389A250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26.869121068069202</c:v>
                </c:pt>
                <c:pt idx="16">
                  <c:v>0.21442297967027399</c:v>
                </c:pt>
                <c:pt idx="17">
                  <c:v>0.10013148578941999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FCD-47C0-B6E4-126389A250A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1.3289441599609899</c:v>
                </c:pt>
                <c:pt idx="9">
                  <c:v>0.938795415752256</c:v>
                </c:pt>
                <c:pt idx="10">
                  <c:v>1.98732016581322</c:v>
                </c:pt>
                <c:pt idx="11">
                  <c:v>0</c:v>
                </c:pt>
                <c:pt idx="12">
                  <c:v>1.6703243111436199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FCD-47C0-B6E4-126389A250A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0.64868555821099405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1.68999658586548</c:v>
                </c:pt>
                <c:pt idx="16">
                  <c:v>0.367019460566746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FCD-47C0-B6E4-126389A250A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0.104042077959507</c:v>
                </c:pt>
                <c:pt idx="11">
                  <c:v>0.14770516607824799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FCD-47C0-B6E4-126389A250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748856"/>
        <c:axId val="436755744"/>
      </c:lineChart>
      <c:catAx>
        <c:axId val="436748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755744"/>
        <c:crosses val="autoZero"/>
        <c:auto val="1"/>
        <c:lblAlgn val="ctr"/>
        <c:lblOffset val="100"/>
        <c:noMultiLvlLbl val="0"/>
      </c:catAx>
      <c:valAx>
        <c:axId val="436755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748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</c:v>
                </c:pt>
                <c:pt idx="1">
                  <c:v>2</c:v>
                </c:pt>
                <c:pt idx="2">
                  <c:v>0</c:v>
                </c:pt>
                <c:pt idx="3">
                  <c:v>4</c:v>
                </c:pt>
                <c:pt idx="4">
                  <c:v>1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96-416E-AE54-77227BF1A6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4</c:v>
                </c:pt>
                <c:pt idx="2">
                  <c:v>3</c:v>
                </c:pt>
                <c:pt idx="3">
                  <c:v>0</c:v>
                </c:pt>
                <c:pt idx="4">
                  <c:v>5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96-416E-AE54-77227BF1A6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96-416E-AE54-77227BF1A6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6749184"/>
        <c:axId val="436749512"/>
      </c:barChart>
      <c:catAx>
        <c:axId val="436749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749512"/>
        <c:crosses val="autoZero"/>
        <c:auto val="1"/>
        <c:lblAlgn val="ctr"/>
        <c:lblOffset val="100"/>
        <c:noMultiLvlLbl val="0"/>
      </c:catAx>
      <c:valAx>
        <c:axId val="436749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749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72</c:v>
                </c:pt>
                <c:pt idx="2">
                  <c:v>53753</c:v>
                </c:pt>
                <c:pt idx="3">
                  <c:v>0</c:v>
                </c:pt>
                <c:pt idx="4">
                  <c:v>283</c:v>
                </c:pt>
                <c:pt idx="5">
                  <c:v>771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F1-4A4A-8021-5ED22CE7E0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18</c:v>
                </c:pt>
                <c:pt idx="2">
                  <c:v>0</c:v>
                </c:pt>
                <c:pt idx="3">
                  <c:v>0</c:v>
                </c:pt>
                <c:pt idx="4">
                  <c:v>15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F1-4A4A-8021-5ED22CE7E0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6531</c:v>
                </c:pt>
                <c:pt idx="1">
                  <c:v>49</c:v>
                </c:pt>
                <c:pt idx="2">
                  <c:v>0</c:v>
                </c:pt>
                <c:pt idx="3">
                  <c:v>486</c:v>
                </c:pt>
                <c:pt idx="4">
                  <c:v>24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F1-4A4A-8021-5ED22CE7E0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6764272"/>
        <c:axId val="436762960"/>
      </c:barChart>
      <c:catAx>
        <c:axId val="436764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762960"/>
        <c:crosses val="autoZero"/>
        <c:auto val="1"/>
        <c:lblAlgn val="ctr"/>
        <c:lblOffset val="100"/>
        <c:noMultiLvlLbl val="0"/>
      </c:catAx>
      <c:valAx>
        <c:axId val="43676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764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0.75050742706003803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3D-4ECD-9390-F0F8820FE7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0.22505806790744001</c:v>
                </c:pt>
                <c:pt idx="1">
                  <c:v>0.16545124064097999</c:v>
                </c:pt>
                <c:pt idx="2">
                  <c:v>0.16542597187758001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3D-4ECD-9390-F0F8820FE7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9.2264103535253899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3D-4ECD-9390-F0F8820FE7F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1.47900689978265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3D-4ECD-9390-F0F8820FE7F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0.40458530006742999</c:v>
                </c:pt>
                <c:pt idx="1">
                  <c:v>0.95873047172347403</c:v>
                </c:pt>
                <c:pt idx="2">
                  <c:v>0.25978524419812998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D3D-4ECD-9390-F0F8820FE7F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0.12345064728477501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D3D-4ECD-9390-F0F8820FE7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6761648"/>
        <c:axId val="436765256"/>
      </c:barChart>
      <c:catAx>
        <c:axId val="436761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765256"/>
        <c:crosses val="autoZero"/>
        <c:auto val="1"/>
        <c:lblAlgn val="ctr"/>
        <c:lblOffset val="100"/>
        <c:noMultiLvlLbl val="0"/>
      </c:catAx>
      <c:valAx>
        <c:axId val="436765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761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6400</c:v>
                </c:pt>
                <c:pt idx="1">
                  <c:v>133</c:v>
                </c:pt>
                <c:pt idx="2">
                  <c:v>17132</c:v>
                </c:pt>
                <c:pt idx="3">
                  <c:v>449</c:v>
                </c:pt>
                <c:pt idx="4">
                  <c:v>307</c:v>
                </c:pt>
                <c:pt idx="5">
                  <c:v>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41-4EAD-918D-AD85D43409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131</c:v>
                </c:pt>
                <c:pt idx="1">
                  <c:v>6</c:v>
                </c:pt>
                <c:pt idx="2">
                  <c:v>36621</c:v>
                </c:pt>
                <c:pt idx="3">
                  <c:v>37</c:v>
                </c:pt>
                <c:pt idx="4">
                  <c:v>15</c:v>
                </c:pt>
                <c:pt idx="5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41-4EAD-918D-AD85D43409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6757056"/>
        <c:axId val="436766568"/>
      </c:barChart>
      <c:catAx>
        <c:axId val="43675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766568"/>
        <c:crosses val="autoZero"/>
        <c:auto val="1"/>
        <c:lblAlgn val="ctr"/>
        <c:lblOffset val="100"/>
        <c:noMultiLvlLbl val="0"/>
      </c:catAx>
      <c:valAx>
        <c:axId val="436766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75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273EB-DE17-41B8-913F-F853E8587E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DE9A77-C85C-4AAF-A8AB-7AC8A290EC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659057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10B1F-3841-41DC-9DBE-657B551AA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A0A0DF-1A6F-492B-B07D-ADE5D3124A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5640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24454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6378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8746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0251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4190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4323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9432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8684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9591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3192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342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9.0610 %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973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910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topmega_oficial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644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162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1.4813 %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061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0.7853 %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1523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2D475-9E1C-44EC-840C-9AA9A10E7A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2674890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9081C-9B89-4C1D-B1E7-3639E023F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8FF9C2-6112-495C-AC71-C70F08A064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52670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780AD7-6DA1-4A50-930A-C8AFB9D174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CB97F-0645-4191-8FE2-72E2544D8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303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2BD10-F876-49E2-8CA4-430D8E95E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63C84A-19A2-4C84-A7B0-670B6B272D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81650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821502-7124-4596-95A6-9B4DAA7D74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6000F-2BCC-4A43-B1EC-7834861C0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861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EA867-B64A-4818-8493-FA76E8823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F6A7B9-F15C-43E7-9FC5-A317B3DBCB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87092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14B79-1A2F-40DD-8D6A-A7E3C116D2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3CD5E9-7C14-4856-AF7F-E4879E970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424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78CAE-E742-4CE7-9CF8-F400C6D45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2B96A5-12A1-4FF3-80BF-1CF28AD348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1462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DF62B9-31A1-4CF5-919B-40BCFA22BA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AB1BAA-DDCF-4078-B407-800A5ED4D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155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FD5A8-3B63-4736-9306-1B8E41781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620CA6-B9C7-48D2-97A3-0B7FF111E8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95853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2CC4EF-6AF1-4F2C-B8BF-1175D34A81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8A711-312C-42E3-BB50-97BD14696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07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4A94B-7441-4D99-90C1-6260DBD3C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4EB709-BDF6-406D-B8E5-5AD7AABEA4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78562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2CFB6-2163-49FF-85CA-6E960D39E4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961E9-904E-4247-9C82-ED6E402E6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917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CD370-E5F9-4222-8F52-FB0FF64D1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573064-6C48-4983-9A5B-C04D5138BE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9365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7E0066-58B7-44AD-BE87-D973960B5A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2DE9D5-9786-417B-8AC5-377936C5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511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473F5-2254-43F0-B001-4ACC0150B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2DBDE2-408C-433D-9F7B-93CDCB1098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69783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949E45-B649-4E06-8AED-1E201867F1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6CB563-BFEB-41EB-A6BD-1832D0297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436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DE896-7220-46D0-B76D-7A5CFB27E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39DC4A-AF91-451B-B06C-E517108872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20976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2DA73F-28AC-4529-B364-A00012E98B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B227CD-3EE8-4E17-A216-EDBC53F15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164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2A966-AE3F-40B0-B946-549A91FCD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7002BB-7301-4995-94C7-CC733510DC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23638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EA14FF-1D53-4FED-B395-E814634B83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1F834-1AA9-446F-A1AA-2C05D75C9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199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EA455-64E6-4F64-94DB-1D44879DF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A90DFA-C848-411C-9CCB-B69337E0E2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33498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DF5224-3DFB-4144-B374-F18AD0D04B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87D34-A05C-4E56-921D-C58B063B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253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80CF3-A01F-4CBC-A06A-3BBB9F1F8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E8318B-6626-4226-98F9-95733DE3DC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26948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BBD5D6-ADD2-4AE0-9758-2C8AC141DA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E673BA-7F5A-4E79-B4A1-9B4BAD750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80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914A9-DF00-4621-8004-FEE104C9E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24EB4B-F1E3-4441-8B55-3BC38B23E4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0647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4272060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749864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3878208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8183489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64758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572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325.63157894737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9.4210526315789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335.05263157895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535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322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752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785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660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617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396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#actitudtopmega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978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#adrenalina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913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#aventura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5104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0467E3-E565-4EBF-9028-40929AE8F8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2206794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10555-4D08-4EF5-9227-83C61ED28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16A67F-11D9-4572-8D9B-5733062DB0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391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55228340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0581710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0681860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7005964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2877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38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#ciclismourbano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088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18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573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452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882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405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660.11111111111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673.88888888889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870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271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039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#FamiliaAzzurra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111.57142857143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388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DC4007-8554-4668-9732-F0BEE2370C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42095559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07C45-601B-4131-8652-972BE5C40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D7D9CC-9E66-4B26-AEDD-08AF01FB13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4219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8912675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29734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5628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8636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3923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2964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8429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400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- 2021-11-23 15:10:20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📣 Si querés participar por esta bici plegable, sólo tenés que hacer dos cosas:
1️⃣ Seguirnos en olmobikes
2️⃣ Etiquetar al menos 3 amigxs en este post, para que también puedan participar.
¡Dale, sorteamos el martes 30! 🤞💥🚲
⚠️ Ojo con las cuentas FAKE. Algunos de nuestros seguidores están recibiendo mensajes en los que les dicen que resultaron ganadores del sorteo y les piden llenar un formulario con datos personales, incluyendo tarjeta de crédito. ¡Es falso, por favor ignoren los mensajes y denuncien la cuenta!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mia3-1.cdninstagram.com/v/t51.2885-15/259185159_4516616155053189_341831053830726066_n.jpg?_nc_cat=108&amp;ccb=1-5&amp;_nc_sid=8ae9d6&amp;_nc_ohc=0o-L91if02EAX8OwNam&amp;_nc_ht=scontent-mia3-1.cdninstagram.com&amp;edm=AL-3X8kEAAAA&amp;oh=00_AT-BSd4AdALIeckJPIYmRg5J4RYYAgBmWYmneSVGHOCagA&amp;oe=61BE54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27.3717 %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06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2396DB-8EB5-4075-B681-4054B9243B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30811457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0756E-5C3B-4C8F-9E69-B7AB130DB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CD45B5-27ED-49E2-80F1-E50291682B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5621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9230718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46886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9187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7838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034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8208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3382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121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- 2021-11-20 17:50:57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#VenzoXtreme ya está acá! 🔥
.
Te contamos todo el proceso, todos los pasos que dábamos en el camino hasta llegar acá.
.
Y acá están, ya las conocés.
Pronto estarán en todas las #bicicleteriasvenzo de #Argentina ❤️🇦🇷
.
#somosvenzo #venzo #venzoarg #venzoargentina #venzobikes #xc #xco #mtb #mtblife #cycling #cyclinglife #ciclismoargentino #ciclismo #doblesvenzo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259809062_2260451600764395_5586973104333189324_n.jpg?_nc_cat=110&amp;ccb=1-5&amp;_nc_sid=8ae9d6&amp;_nc_ohc=yj7Y-OTg6q8AX9NDKC3&amp;_nc_oc=AQmhxE3TaTkec3OHGRbAmuZqkbMP9qODcXyUtggXp32cLAtn7a1piMUME7m_t0MF-ds&amp;_nc_ht=scontent-iad3-2.cdninstagram.com&amp;edm=AL-3X8kEAAAA&amp;oh=00_AT8o1LLhvM2cOaKf9oyflRJHU4WjZZrj-gA5f3IBltwMsg&amp;oe=61BE27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486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DBC685-5BF7-4A00-ABE3-2471C11029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40087094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2D85F-4476-408D-AC92-B70100AD1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6FFD09-4744-4385-BAC3-2C97F0BCEE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6221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6244079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68410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0353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11720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8336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4203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881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574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- 2021-12-01 18:56:09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 #Etna y #EtnaProDisc 🔥
Dos alternativas de #altagama para los ciclistas más exigentes.
.
Fabricadas en #fiibradecarbono los dos modelos de #Venzoetna arrasan en la #ruta 💥💥
.
🔥 Vos las elegís 🔥
.
Mirá todas las características en nuestra web. (Link en la bio)
.
www.venzoargentina.com.ar
.
.
Por precios y stock, consulta únicamente en #BicicleteriasVenzo 
.
#somosvenzo #venzobikes #venzoargentina #venzoarg #venzobike #ciclismoargentino #cycling #ciclismoderuta #cyclingroad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263168886_1034902240699066_7068256620045475980_n.jpg?_nc_cat=105&amp;ccb=1-5&amp;_nc_sid=8ae9d6&amp;_nc_ohc=4_d8nourAnUAX9jTYer&amp;_nc_ht=scontent-iad3-2.cdninstagram.com&amp;edm=AL-3X8kEAAAA&amp;oh=00_AT_8n-7a27mPN0Wql3vO-OlHExW2t2B-AhCrcyU_JWqJNw&amp;oe=61BD1B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428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AF445-64CC-4235-B7DE-55DBA3645D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36539921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66771-E65A-4276-A384-23F70C560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36C933-F3DC-42E1-9818-4D85C55E9F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5291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0966316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69623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3051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0656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0542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2676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0527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321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- 2021-11-22 09:21:48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Cerramos un año de grandes competencias coronando la general femenina y masculina del trasmontania 🔥🔥
.
.
Unimos fuerzas junto a raleigh.bicicletas y trekbicycleargentina con quienes compartimos la pasión y los nervios de ver en la meta a nuestros ciclistas.
.
Felicitaciones avilaflorencia11 y mindymercau por arrasar con la general femenina!! 
.
Felicitaciones fernando_contreras1205 y alvaritomacias por tremendo trabajo en equipo que dio sus frutos y los resultados estuvieron a la vista!
.
#somosvenzo #lapasiondeserbiker #trasmontaña #trasmontañabiker #teamvenzo #venzo #venzobikes #tucuman #cycling #ciclismo #ciclismoargentino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259550983_143419301358901_7365167903855897726_n.jpg?_nc_cat=103&amp;ccb=1-5&amp;_nc_sid=8ae9d6&amp;_nc_ohc=4q7dyWRq0bwAX8w3o7w&amp;_nc_ht=scontent-iad3-2.cdninstagram.com&amp;edm=AL-3X8kEAAAA&amp;oh=00_AT-cVWtdXDjIsw8m_u0Jh6ZlKbJvM5E5vd-UpdkFx-d2UA&amp;oe=61BE8AE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091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DFA1FA-A786-4D06-A6CF-DF865696C5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17437807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8BC32-647B-44AE-82C1-547B4D0B4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997360-542C-4BDA-BD3F-5C7734DC66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2699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8735972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87524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7736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903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5220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0440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6936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290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- 2021-11-24 09:44:23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💥TRASMONTAÑA💥
Vamos cerrando un gran año de competencias con el teamvenzo.arg en el legendario trasmontania 
.
La general masculina y femenina se quedó en #VenzoArgentina y múltiples podios en las diferentes categorías gracias al trabajo en equipo de todos nuestros corredores.
.
Felicitaciones #teamvenzo por otro destacado #trasmontaña
.
#venzo #somosvenzo #trasmontañabiker #tucuman #mtb #xc #mountainbike #cycling #ciclismoargentino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259771010_4511939665560322_1313716285111245656_n.jpg?_nc_cat=111&amp;ccb=1-5&amp;_nc_sid=8ae9d6&amp;_nc_ohc=uDfB_Y23YskAX-QxVJv&amp;_nc_ht=scontent-iad3-2.cdninstagram.com&amp;edm=AL-3X8kEAAAA&amp;oh=00_AT-DGkjlJNf3JWLjDrYy26hxpjvpkHcgRkTtsh0sdNovDQ&amp;oe=61BD7118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439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3D0FE2-3214-4305-81B2-ED94EE519F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25035045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1CE99-C06C-4C95-A9E7-4C33D473F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7905E1-693F-4D4B-A779-674478A8C1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9315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0867807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23027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324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4891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7705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4344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3052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492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- 2021-11-29 11:17:25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acerca la temporada de salir a la ruta.
La tradicional #phoenix es la compañera ideal para comenzar a sentir la brisa del verano.
.
Ya la conocés. 🔥
Conseguila en todas las #bicicleteriasvenzo de #Argentina
.
.
Por precios y stock te sugerimos consultar en bicicleterías oficiales #venzo
.
#somosvenzo #venzophoenix #venzobikes #venzobike #vivivenzo #ciclismoderuta #venzotravel #cycling #cyclingroad #ciclismoargentino 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262192795_120416863779891_3724705992565624662_n.jpg?_nc_cat=108&amp;ccb=1-5&amp;_nc_sid=8ae9d6&amp;_nc_ohc=ijDl8eGvz-gAX-W0fjy&amp;_nc_ht=scontent-iad3-2.cdninstagram.com&amp;edm=AL-3X8kEAAAA&amp;oh=00_AT9mNWimlf_7WQanKQzFd_08Sh3ntvNsJ6AXaI27bTzhQQ&amp;oe=61BE0650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6438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C341BC-6963-4A0F-BF02-6E07AEDFDE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37470035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70B7D-C13E-4476-9293-FD842220A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C96A45-1C62-49FA-8F34-D5E6578304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7783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9146817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51828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202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0061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8193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4837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6698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563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- 2021-12-03 16:44:14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Amelie: amor y color. 💜🚲
Estilo vintage urbano.
natyfranz
#bicicleta #bici #urbana #urbanbike #vintage #vintagebike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mia3-1.cdninstagram.com/v/t51.2885-15/263177163_4581262765261769_7990562989746752107_n.jpg?_nc_cat=108&amp;ccb=1-5&amp;_nc_sid=8ae9d6&amp;_nc_ohc=OgNKBFqIVi0AX9tNYcI&amp;_nc_ht=scontent-mia3-1.cdninstagram.com&amp;edm=AL-3X8kEAAAA&amp;oh=00_AT_jkwJLGHg9GyZAaMlm2yhAWOJnqtEVhqd78OIEGyLmsw&amp;oe=61BD7966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6066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D7B7B0-7ECF-4E0A-B21F-4EC8A567B8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7888676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2B8C7-2D62-4AF8-8648-59FF836B6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FA4961-ABB2-4939-B60F-4A0005F90D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5118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7916716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00636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4571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1067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9081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4060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5232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277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- 2021-11-25 09:53:30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Postales que nos dejó el trasmontania 🤩🔥
Donde el trabajo en equipo, la amistad, el esfuerzo, el compañerismo y apoyo mutuo se vieron reflejados en el camino y en los resultados.
El #trasmontaña se quedó en #venzo y estamos orgullosos del trabajo que nuestro teamvenzo.arg realizó durante todo el año de competencias.
Vamos cerrando el calendario con el corazón contento y la motivación a tope para lo que resta del año y lo que vendrá.
#SomosVenzo
#venzobikes #venzobike #venzoargentina #venzoarg #vivivenzo #teamvenzo #mtb #xco #xc #cycling #ciclismo #ciclosmoargentino #trasmontañabiker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260467120_949758352296306_7075410306794133381_n.jpg?_nc_cat=110&amp;ccb=1-5&amp;_nc_sid=8ae9d6&amp;_nc_ohc=o8NTWG0JbBUAX_hlVwq&amp;_nc_ht=scontent-iad3-2.cdninstagram.com&amp;edm=AL-3X8kEAAAA&amp;oh=00_AT__7QiFHaS27Vag8_2XPktiqzum3UFDUW9NbrvLJeFqcg&amp;oe=61BD9360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816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52C2CA-6716-4299-904C-B3F3EDCE8B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31183515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11293-9B8A-4A23-93F1-21ACB6046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6AF6A5-5959-43C9-9B28-D8249FB31E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7284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7870748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43939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0838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8308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0473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0625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9389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6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- 2021-12-09 12:39:40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🖤EOLO evo🖤
Una clásica de #venzo.
La #bicicleta ideal para comenzar en el mundo del #ciclismo 
La #venzobike elegida por los campeones de renaultarg
La compañera fiel para paseos y salidas rurales o urbanas.
Robusta, rígida y súper resistente 💪🏻🔥
.
.
Así viene equipada:
🖤Cuadro Venzo Eolo Rod.29 - Aluminio 6061
🖤Horquilla R.29 Suntour XCM con regulación + bloqueo en botella
🖤Transmisión 24 velocidades
🖤Sistema de Frenos Shimano a Disco Mecánico
🖤Ruedas Venzo Rod.29
• Llanta doble pared
• Mazas a rulemanes
• Cubiertas Chaoyang 29 x 2.00
🖤Componentes Venzo de Aluminio
(Asiento, ahead, p.silla y forma)
.
.
#somosvenzo #venzobikes #eolo #mtb #mtblife #mountainbike #cycling #bike #biker #vivivenzo #renault #renaultargentina #teamvenzo #venzoeolo #familiavenzo #cyclinglife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265904062_1030498061134002_7457672574527472181_n.jpg?_nc_cat=103&amp;ccb=1-5&amp;_nc_sid=8ae9d6&amp;_nc_ohc=uGqCZgEUF6sAX95QYfP&amp;_nc_ht=scontent-iad3-2.cdninstagram.com&amp;edm=AL-3X8kEAAAA&amp;oh=00_AT8rZBtQkpZEmGKfILJblHrTg2QK83C_XjRfV_6C_LVPJA&amp;oe=61BE0674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535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F286CA-6360-4617-B0E0-B85C96C626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29408002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250BA-9E1A-4210-8E45-4C75982F3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1525A8-7D5D-4845-B385-63B251391B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9488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3200322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018602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5118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1807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026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7016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1246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682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- 2021-12-07 12:55:04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✨ En estas fiestas, viví la magia de rodar en tu primer #venzo ✨
.
Te mostramos en detalle esta hermosa #venzobike que nos tiene enamorados 🥰
.
#FridaBelle
.
🌺Cuadro Venzo Frida Belle Rod.29, Aluminio 6061
🌺Horquilla Rod.29 #VenzoFrida, Con bloqueo en botella
🌺Transmisión Full #Shimano 21 velocidades
🌺Sistema de Frenos Shimano a Disco Mecánico
🌺Ruedas Venzo Frida Rod.29
•	Llanta doble pared 
•	Mazas a rulemanes
•	Cubiertas Chaoyang 29 x 2.00
🌺Componentes Venzo Frida de Aluminio
 (Asiento, ahead, p.silla y forma)
.
.
Conseguila en #BicicleteriasVenzo oficiales!!
.
#SOMOSVENZO
#venzo #vivivenzo #ciclismo #cycling #bike #biker #bikegirl #girlpower #mtbgirl #cyclingqueens #cyclingphotos #bicicleta #mountainbike #mtb #ciclismoargentino #venzobikes #vivilamagia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264379408_912907626009601_5947299173017006612_n.jpg?_nc_cat=106&amp;ccb=1-5&amp;_nc_sid=8ae9d6&amp;_nc_ohc=8TErjh_b_lIAX_DBHsd&amp;_nc_ht=scontent-iad3-2.cdninstagram.com&amp;edm=AL-3X8kEAAAA&amp;oh=00_AT8pSjHIs0Yk-WwZ1dDIWKYDy3fimyvFzNL6PcZHD98D4Q&amp;oe=61BD583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056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A52343-C7D4-4D71-A651-2413509492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1900535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A0420-8C01-4870-8B8F-50DCB7943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D49793-7606-4EC7-8C5A-D7C1F20E29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8639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7999557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336355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7828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297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8620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0521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2570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332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- 2021-12-04 22:16:00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 #PHOENIXPRO 🔥
.
.
La nueva #venzophoenix llegó para elevar al máximo la calidad de cada entrenamiento 💥
.
Fabricada en aluminio, llegó renovada.
Con nueva geometría, más liviana, más ágil, más pro 😎
.
Conseguila en todas las #bicicleteriasvenzo de #Argentina
.
.
Por precios y stock te sugerimos consultar en bicicleterías oficiales #venzo
.
#somosvenzo #venzophoenix #venzobikes #venzobike #vivivenzo #ciclismoderuta #venzotravel #cycling #cyclingroad #ciclismoargentino #ciclismo #phoenix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263544341_620888582514189_4733709054469883582_n.jpg?_nc_cat=110&amp;ccb=1-5&amp;_nc_sid=8ae9d6&amp;_nc_ohc=H5v6jh5xpKEAX-66j7t&amp;_nc_ht=scontent-iad3-2.cdninstagram.com&amp;edm=AL-3X8kEAAAA&amp;oh=00_AT_6Lb0RqZGfzCFZSJEdT1W-3toffDVUDLdC3i2sHjnh2w&amp;oe=61BD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040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024780-065D-44A0-9B80-75F2AFB7F6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6152093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2BC79-A1CC-49A1-AFF4-554F083AD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EEC6FB-90F2-4301-8DED-DC5A6C2D9E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0006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6126042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65422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1588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99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00896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2948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5286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910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- 2021-12-10 17:30:12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"Hasta el camino más largo comienza por el primer paso" (proverbio chino) 😑 
Un rato de entrenamiento cada día te hacen la vida más linda.
#fit #fitness #gymathome #entrenaencasa
rodrigoguirao  may_ariadna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mia3-2.cdninstagram.com/v/t51.2885-15/265039062_1385550991863118_533664360908162772_n.jpg?_nc_cat=107&amp;ccb=1-5&amp;_nc_sid=8ae9d6&amp;_nc_ohc=2tAd179lEc0AX-5JWFh&amp;_nc_ht=scontent-mia3-2.cdninstagram.com&amp;edm=AL-3X8kEAAAA&amp;oh=00_AT88cn0AmXGN2OKUO8JIcCLZQj00yqXbCW3nzrYlDZ49Sw&amp;oe=61BD3E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390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08DF73-C106-4934-A526-78E17843C5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28445168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0A735-48F8-4464-A0D7-3F605F1B6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A69375-6353-4DA0-BE55-FC150714A4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78254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207220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35803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0255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605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6496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409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0919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817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- 2021-12-11 11:33:44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Estas dos #venzobikes están listas para llegar al arbolito 🎄 
.
💥Primal Xc Rod.29💥
💥Skyline Evo Rod.26💥
.
Podés encontrar las características de ambas bicicletas en nuestra web.
.
www.venzoargentina.com.ar
.
.
Por precios y stock consultá en  #bicicleteríasvenzo oficiales.
.
.
✨Viví la magia✨
#SOMOSVENZO
.
#venzobike #venzo #navidad #felicesfiestas #2022 #bike #mtb #mtblife #mountainbike #ciclismo #cycling #teamvenzo #chritsmas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266261938_1308520456240965_219575440569168390_n.jpg?_nc_cat=103&amp;ccb=1-5&amp;_nc_sid=8ae9d6&amp;_nc_ohc=H_XdSEz8JQ0AX-qvyLO&amp;_nc_ht=scontent-iad3-2.cdninstagram.com&amp;edm=AL-3X8kEAAAA&amp;oh=00_AT8jgedMfWNiD1C3KTnAdUhvQAbF4rHR78RbeKGY8ZoNHw&amp;oe=61BD753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445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3B22C3-8E6F-4F42-A804-7AB65FBF96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18669248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AF071-61B7-4C06-B559-968D599D2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2EF8EE-0034-48E1-8528-BE2EB49D82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2539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43267102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46041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6451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4769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03763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092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1856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780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motomelbicicletas - 2021-12-10 15:51:10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𝐉𝐮𝐥𝐢𝐚́𝐧 Ál𝐯𝐚𝐫𝐞𝐳, elegido por ustedes como el #𝐉𝐮𝐠𝐚𝐝𝐨𝐫𝐌𝐨𝐭𝐨𝐦𝐞𝐥 de Septiembre y Octubre, disfrutando de su premio.
¡Muchas gracias juliaanalvarez por recibirnos!
Bancamos el fútbol argentino.⁣⁣⁣
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dfw5-2.cdninstagram.com/v/t51.2885-15/265279019_4517899344999168_7770805711469262214_n.jpg?_nc_cat=106&amp;ccb=1-5&amp;_nc_sid=8ae9d6&amp;_nc_ohc=vIN9upuOxLEAX9PmQ3g&amp;_nc_ht=scontent-dfw5-2.cdninstagram.com&amp;edm=AL-3X8kEAAAA&amp;oh=00_AT80OTvQ0hzVOrkupN8Vc2iEzIlktVXlvDbGIiO75SUE2Q&amp;oe=61BD9E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2.9249 %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75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8F4094-2DE6-429B-91C6-80FC79AC8D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25629383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292C9-7B48-40A5-AE0E-11FB65368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C85CD5-E01C-44B8-A9D4-D291459B53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6209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64310439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25308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7746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3303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5700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5417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583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882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- 2021-12-06 10:12:51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/// 
Strada 1.0 • MMXXI
Pura Ruta 🚲
.
» Cuadro de Aluminio
» Talles 51 / 54 / 57
» Cambio Shimano Claris RD - 2400 - 8v
» Descarrilador Shimano Claris FD-2400
» Cadena Shimano HG-40 - 7/8v
» Horquilla 700 C Full Carbono
» Freno herradura Shimano Claris
» Cubiertas Continental Ultra Sport - 700 x 23
.
.
» En bicicleterías de todo el país
.
🚲 #SomosRaleigh
.
.
.
#Strada #MejorEnBici #SomosRaleigh #FamiliaAzzurra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265095220_202419632083606_7968210647648558542_n.jpg?_nc_cat=110&amp;ccb=1-5&amp;_nc_sid=8ae9d6&amp;_nc_ohc=7OjrAVAaa8wAX84ArXM&amp;_nc_ht=scontent-iad3-2.cdninstagram.com&amp;edm=AL-3X8kEAAAA&amp;oh=00_AT8oT0tNuqUUrmP6sCbL5d1iS_QhVHvHwu8xnV3ehCkMew&amp;oe=61BCFF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1.9808 %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604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A440E-B601-48E6-A93E-4B886F3DA7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38315158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B1145-1ADE-4586-886C-89650B4A5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F5CA49-4750-45CF-BE71-59B62E43B4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9699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1813414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51959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3977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2819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720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1290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2053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840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- 2021-11-27 11:30:06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𝙐𝙣𝙖 𝙜𝙧𝙖𝙣 𝙗𝙞𝙘𝙞 𝙨𝙚 𝙢𝙚𝙧𝙚𝙘𝙚 𝙪𝙣𝙖 𝙜𝙧𝙖𝙣 𝙖𝙘𝙩𝙞𝙩𝙪𝙙. 😎
.
Subí a tu #Topmega y salí a rodar ✅ 😉
.
.
#topmega #tubicitumundo #actitudtopmega #adrenalina #aventura #ciclismo #ciclismourbano #ciclismoargentina #bicis #bicicletas #mtbargentina #mtblife #mtblifestyle #bicimtb #bicidepaseo #biciplegable 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261778298_458608268950615_3031330143019252157_n.jpg?_nc_cat=110&amp;ccb=1-5&amp;_nc_sid=8ae9d6&amp;_nc_ohc=XrxOvhl_qcAAX96UJgO&amp;_nc_ht=scontent-atl3-1.cdninstagram.com&amp;edm=AL-3X8kEAAAA&amp;oh=00_AT_id7h2bL3YgcGNXZaB_ICh16KL7uCC5iQgU3Phfscz9g&amp;oe=61BE50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920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7AE9C6-F7C0-4CC4-B8C4-23A77B8900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36514662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20208-D012-45FB-84CD-F3B3A542F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C979B3-66AC-4D3C-A372-8768F29B46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8372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1342260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65993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8681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1024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814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4576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403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706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- 2021-11-20 11:30:06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𝙏𝙚𝙣𝙚𝙢𝙤𝙨 𝙡𝙖 𝙗𝙞𝙘𝙞 𝙦𝙪𝙚 𝙫𝙖 𝙘𝙤𝙣 𝙫𝙤𝙨 𝙮 𝙩𝙪𝙨 𝙜𝙖𝙣𝙖𝙨. 🙌
.
Es momento de tener tu #Topmega ✅
.
➡Conocé más en nuestra web 🛒 [link en bio] y encontranos también en las mejores bicicleterías del país. 🇦🇷
.
.
#topmega #tubicitumundo #actitudtopmega #adrenalina #aventura #ciclismo #ciclismourbano #ciclismoargentina #bicis #bicicletas #mtbargentina #mtblife #mtblifestyle #bicimtb #bicidepaseo #biciplegable 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259037028_928322811223675_8126788872200584777_n.jpg?_nc_cat=108&amp;ccb=1-5&amp;_nc_sid=8ae9d6&amp;_nc_ohc=VPFLHGx5X8IAX9mWaoM&amp;_nc_ht=scontent-atl3-1.cdninstagram.com&amp;edm=AL-3X8kEAAAA&amp;oh=00_AT_ibZQzFurmct6cIO68AOkluAZlS-A4as0Gylq7iHc78Q&amp;oe=61BD6795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673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EE9DF3-CDF0-4E59-A437-34187EA397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303111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D367B-5CB1-471C-BDA0-723D1B908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765087-953A-4E23-8284-F7408322CF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72769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867253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71757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8112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2364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8277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4012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7132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954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- 2021-12-10 12:23:37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///
MOJAVE 8.0 • MMXXI
.
» Cuadro de Carbono • R29
» Talles 17 / 19 / 21
» Monoplato
» Cambio Shimano Deore RD • 12v
» Shifter Shimano Deore SL
» Piñones Shimano Deore CN
» Horquilla Suntour XER
.
.
» En bicicleterías de todo el país
.
🚲 #SomosRaleigh
.
.
.
#Mojave #MejorEnBici #SomosRaleigh #FamiliaAzzurra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266350535_4496773800437653_8153423515590842488_n.jpg?_nc_cat=107&amp;ccb=1-5&amp;_nc_sid=8ae9d6&amp;_nc_ohc=SeWMhHEjh0MAX_HZUvK&amp;_nc_ht=scontent-iad3-2.cdninstagram.com&amp;edm=AL-3X8kEAAAA&amp;oh=00_AT_jrBpjj7Mt8myeq735lf0VtkAzZK89w4YmeQ8sE3aa9Q&amp;oe=61BEA6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820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037AE-4024-498B-89A6-6B868BCA4F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26895374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585E3-25DF-4ED7-A60F-9DDC56542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165BAE-EDDF-4F12-9C5E-F91FF048E3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0027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8504216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32704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79012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6009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470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5064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0228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422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- 2021-11-24 08:24:59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Cande Fraga se coronó 🏆 Campeona Argentina Sub 23 en el Campeonato Argentino de Rural Bike, que se corrió en Marcos Juarez el pasado fin de semana.
Cande, una de las últimas incorporaciones de la #FamiliaAzzurra, demuestra su gran potencial en cada fecha y no para de trepar a lo más alto de los podios.
A esta altura, Cande es mucho más que una promesa.
.
Felicitaciones Cande! 💙 Excelente compañera de esta gran #FamiliaAzzurra 
.
.
argentinoruralbike21
.
.
.
.
📸 Gracias por las fotos gonzalofraga1
.
🚲 #SomosRaleigh #DesafioRaleigh #ciclismo #Ruralbike #FamiliaRallycera #SomosRaleigh #FamiliaAzzurra #DesafiandoTodosLosTerrenos #mtblife #mtb #mtblove #mtbiking RaleighDalSanto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260394921_934698450777041_4950967117192095232_n.jpg?_nc_cat=107&amp;ccb=1-5&amp;_nc_sid=8ae9d6&amp;_nc_ohc=dDhSDzwQ6IAAX8ehzPo&amp;_nc_ht=scontent-iad3-2.cdninstagram.com&amp;edm=AL-3X8kEAAAA&amp;oh=00_AT-WvuLqC8T3Y4Q6Axz7oY5MA2W7Xnh-Svt7oXjuWP5qpg&amp;oe=61BECE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865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F265C2-F327-48A2-AC11-DB4EBB96F0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34424083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8C9A9-8F0A-472C-9DA9-B9BABE07A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F2EC87-7217-4092-8107-3B437E3A09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6844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6639343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21668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5218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2225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7069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213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1865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09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- 2021-12-04 11:30:09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Estamos 𝗰𝗼𝗻𝘃𝗲𝗻𝗰𝗶𝗱𝗼𝘀 de que a cualquier niño/a le gustaría encontrarse una #Topmega 𝙎𝙡𝙞𝙙𝙚𝙧 en el arbolito. 🎄🎅
.
✅ Disponible en R20.
✅ Negra y amarillo. 
✅ Negra y fucsia.
.
¡No pierdas tiempo! 🏃♀️ Metete a nuestra web [link en bio] 🛒 y comprá ahora, desde tu casa, con envío gratis a todo el país. 
➡Encontranos también en las mejores bicicleterías de Argentina. 🇦🇷
.
.
.
.
#topmega #tubicitumundo #actitudtopmega #adrenalina #aventura #ciclismo #ciclismourbano #ciclismoargentina #bicis #bicicletas #mtbargentina #mtblife #mtblifestyle #bicimtb #bicikids #TopmegaSlider #regaloideal #regaloNavidad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263713338_423189922831538_3704870882306985905_n.jpg?_nc_cat=108&amp;ccb=1-5&amp;_nc_sid=8ae9d6&amp;_nc_ohc=ud4JPQRW_WAAX9vHEDW&amp;_nc_ht=scontent-atl3-1.cdninstagram.com&amp;edm=AL-3X8kEAAAA&amp;oh=00_AT-XYCkmJyaIRTED5nbp-gbp2yZUJo69wQ1JJGezt6MRkg&amp;oe=61BE60F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30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21E041-1B82-4E3F-8DBC-0B0778A991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8603421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B910E-2CFB-4675-846C-171D87277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EF0DA9-5DBD-4473-B7EA-E9058D1A29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37100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2707573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79419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0040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7382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2813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3137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7347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388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- 2021-11-22 10:30:06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Arrancó la semana: 𝗮𝗰𝘁𝗶𝘃𝗮𝘁𝗲 con tu #Topmega 🙌
.
𝙏𝙚𝙣𝙚𝙢𝙤𝙨 𝙡𝙖 𝙗𝙞𝙘𝙞 𝙦𝙪𝙚 𝙫𝙖 𝙘𝙤𝙣 𝙫𝙤𝙨. 😉 ➡Conocé los modelos en nuestra web [link en bio] y encontranos también en las mejores bicicleterías del país. 🛒🇦🇷
.
.
#topmega #tubicitumundo #actitudtopmega #adrenalina #aventura #ciclismo #ciclismourbano #ciclismoargentina #bicis #bicicletas #mtbargentina #mtblife #mtblifestyle #bicimtb #bicidepaseo #biciplegable 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259199761_1602683420073627_2309731822017459086_n.jpg?_nc_cat=104&amp;ccb=1-5&amp;_nc_sid=8ae9d6&amp;_nc_ohc=x_4xUDiKcFwAX9t1GTE&amp;_nc_ht=scontent-atl3-1.cdninstagram.com&amp;edm=AL-3X8kEAAAA&amp;oh=00_AT9zQxhK08bPu1Z4_LiPDyQ_1HlhisX75ZyqeRiQB4H_rg&amp;oe=61BE26E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908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234B0-EDFE-46FC-A299-96FBD7C0C1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22852531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E9DC0-6409-40F1-8E02-F605BC3F2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5B1497-75AD-44B3-8758-A0363DBEFA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24314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2926422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539791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06956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3878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4034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4622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8231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755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- 2021-12-08 10:30:07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𝙈𝙤𝙫𝙚𝙩𝙚 𝙙𝙞𝙛𝙚𝙧𝙚𝙣𝙩𝙚 con nuestra #E-Bike 🚲🔌
.
La #Topmega eléctrica que necesitabas, para llegar rápido y 𝗳𝗲𝗹𝗶𝘇 𝗮 𝘁𝗼𝗱𝗼𝘀 𝗹𝗮𝗱𝗼𝘀 😁🙌
.
➡Conocé toda la línea de movilidad eléctrica en 𝙣𝙪𝙚𝙨𝙩𝙧𝙖 𝙬𝙚𝙗 [link en bio] y encontranos también en las mejores bicicleterías del país. Envíos 𝗴𝗿𝗮𝘁𝗶𝘀 a toda la Argentina. 🛒🇦🇷
.
.
#topmega #tubicitumundo #actitudtopmega #adrenalina #aventura #ciclismo #ciclismourbano #ciclismoargentina #bicis #bicicletas #mtbargentina #mtblife #mtblifestyle #monopatin #bicielectrica #bicicletaelectrica #movilidadelectrica #movilidadsustentable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264968458_5048925138475616_3219990471917430886_n.jpg?_nc_cat=111&amp;ccb=1-5&amp;_nc_sid=8ae9d6&amp;_nc_ohc=kYWAjVlU9KcAX9GU6PT&amp;_nc_oc=AQkIyk5tK7P3zs9h_JRWpCSMJ-gR40KoXWFsvWT5M5EGtsX_-wxVEZSBsvG1LBLNUoo&amp;_nc_ht=scontent-atl3-1.cdninstagram.com&amp;edm=AL-3X8kEAAAA&amp;oh=00_AT_p3nKYDlrUBf5Ul1qY5Cd0_8dtuOrOsnZZsfpXBgZSVQ&amp;oe=61BDB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336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66D27-CF53-4FE1-8E99-B26BBA380A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23062319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1A5FD-3A92-4011-8549-ABF02B451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379610-9BDC-4D6D-B1A5-DCF5601DE9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2799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9684485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94395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8880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0260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9185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2227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8196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057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- 2021-11-25 09:50:37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///
El Trasmontaña 2021 (trasmontania) fue para 🚴 Mindy Mercau y su compañera 🚴 Florencia Avila (Team Venzo). 
Esta carrera en parejas que tiene más de 25 ediciones, se corre en Tucumán y es un circuito exigente al que se le sumó este año el calor extremo. Luego de casi 3 horas y media de competencia, se quedaron con su Categoría Damas Elite y la General.
.
Otro objetivo cumplido para esta gran deportista de la #FamiliaAzzurra que este año no para de cosechar resultados.
.
.
💪💪 Felicitaciones Mindy y Florencia! ♡MUJERES PROTAGONISTAS♡
.
.
.
.
📸 Gracias por la foto naikenfotografia
.
#trasmontañabiker 🚲 #SomosRaleigh #ChicasRaleigh #ciclismo #Ruralbike #FamiliaAzzurra #DesafiandoTodosLosTerrenos #mtblife #mtb #mtblove #mtbiking RaleighDalSanto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260551369_218986783707297_7411258745284942867_n.jpg?_nc_cat=105&amp;ccb=1-5&amp;_nc_sid=8ae9d6&amp;_nc_ohc=ftC3_JwelRAAX_B4u_7&amp;_nc_ht=scontent-iad3-2.cdninstagram.com&amp;edm=AL-3X8kEAAAA&amp;oh=00_AT97-OEM-ASlHCSlmUSfrnpjA7k9LDJpv6sKCH9gnq_dZw&amp;oe=61BD671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44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6AB0B3-7FC6-4748-9C59-8FB6B0E1EE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28943078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225DD-2581-4ED9-BDF8-24B88FB74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47FCB5-0E3B-44E6-A175-481C55F445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16333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63227098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347782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2793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2782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2787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3659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9860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995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- 2021-11-29 10:30:08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𝘿𝙤𝙣𝙙𝙚 𝙣𝙤 𝙩𝙚 𝙡𝙡𝙚𝙫𝙖𝙣 𝙩𝙪𝙨 𝙥𝙞𝙚𝙧𝙣𝙖𝙨, 𝙦𝙪𝙚 𝙩𝙚 𝙡𝙡𝙚𝙫𝙚 𝙩𝙪 #Topmega 🙌
.
Ponete en 𝗺𝗼𝗱𝗼 𝘃𝗶𝗲𝗿𝗻𝗲𝘀 😎 y sᴀʟí ᴀ ᴘᴇᴅᴀʟᴇᴀʀ.
.
. 
➡Conocé los modelos en nuestra web [link en bio] y encontranos también en las mejores bicicleterías del país. Envíos 𝗴𝗿𝗮𝘁𝗶𝘀 a toda la Argentina. 🛒🇦🇷
.
.
#topmega #tubicitumundo #actitudtopmega #adrenalina #aventura #ciclismo #ciclismourbano #ciclismoargentina #bicis #bicicletas #mtbargentina #mtblife #mtblifestyle #bicimtb #bicidepaseo #biciplegable 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261035988_134407018955625_5189720494943908457_n.jpg?_nc_cat=102&amp;ccb=1-5&amp;_nc_sid=8ae9d6&amp;_nc_ohc=DRJe3LY2_EMAX-sNXQ1&amp;_nc_ht=scontent-atl3-1.cdninstagram.com&amp;edm=AL-3X8kEAAAA&amp;oh=00_AT8KFboBiTxNpMDIB5kw6f5ZhnDZ2siMD9REsHdNHL2Ykg&amp;oe=61BCE20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1079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90E17B-0F2F-4E12-A16C-54C2979C7C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8024381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963F0-718D-41E1-BE5E-B8863BAD6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8FBDCD-850A-4AF6-BD09-6B36031E14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7633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9702136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34485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3708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2010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2860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3656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7529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107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- 2021-12-01 10:30:07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Disfrutá de todos los 𝗯𝗲𝗻𝗲𝗳𝗶𝗰𝗶𝗼𝘀 de la 𝗺𝗶𝗰𝗿𝗼𝗺𝗼𝘃𝗶𝗹𝗶𝗱𝗮𝗱:
✅Ecológico y sostenible
✅Económico y de fácil recarga
✅Fácil de conducir y súper divertido
.
&gt;Subite a nuestro scooter 🛴 y llevalo a todos lados. 𝙈𝙤𝙫𝙚𝙩𝙚 𝙙𝙞𝙛𝙚𝙧𝙚𝙣𝙩𝙚 ⚡ con #Topmega 💥
.
➡Conocé toda la línea de movilidad eléctrica en nuestra web [link en bio] y encontranos también en las mejores bicicleterías del país. Envíos 𝗴𝗿𝗮𝘁𝗶𝘀 a toda la Argentina. 🛒🇦🇷
.
.
#topmega #tubicitumundo #actitudtopmega #adrenalina #aventura #ciclismo #ciclismourbano #ciclismoargentina #bicis #bicicletas #mtbargentina #mtblife #mtblifestyle #monopatin #monopatines #movilidadelectrica #movilidadsustentable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262338286_1313572459055238_6120903348586020409_n.jpg?_nc_cat=104&amp;ccb=1-5&amp;_nc_sid=8ae9d6&amp;_nc_ohc=C4nmVOXsMX0AX-Eo-WV&amp;_nc_ht=scontent-atl3-1.cdninstagram.com&amp;edm=AL-3X8kEAAAA&amp;oh=00_AT9fToJmLbQVZjwPuOo7DzlItMSypQdm1jOTFRaRLZOXdw&amp;oe=61BE633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8698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456AFD-6A1A-460F-9ECA-3ACCBE8681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13867978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3083</Words>
  <Application>Microsoft Office PowerPoint</Application>
  <PresentationFormat>On-screen Show (4:3)</PresentationFormat>
  <Paragraphs>624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Reporte Instagram</vt:lpstr>
      <vt:lpstr>Instagram Key Metrics Table | Teknialbikes</vt:lpstr>
      <vt:lpstr>Instagram Key Metrics Radar | Teknialbikes</vt:lpstr>
      <vt:lpstr>Instagram Followers Total | Teknialbikes</vt:lpstr>
      <vt:lpstr>Instagram Followers Change | Teknialbikes</vt:lpstr>
      <vt:lpstr>Instagram Followers Change Per Weekday | Teknialbikes</vt:lpstr>
      <vt:lpstr>Instagram Posts By Weekday | Teknialbikes</vt:lpstr>
      <vt:lpstr>Instagram Interaction Rate By Weekday | Teknialbikes</vt:lpstr>
      <vt:lpstr>Instagram Posts By Hour | Teknialbikes</vt:lpstr>
      <vt:lpstr>Instagram Interaction Rate By Hour | Teknialbikes</vt:lpstr>
      <vt:lpstr>Instagram Post Type Distribution Per Profile | Teknialbikes</vt:lpstr>
      <vt:lpstr>Instagram Interactions by Post Type | Teknialbikes</vt:lpstr>
      <vt:lpstr>Instagram Interaction Rate By Post Type | Teknialbikes</vt:lpstr>
      <vt:lpstr>Instagram Interactions Distribution | Teknialbikes</vt:lpstr>
      <vt:lpstr>Instagram Hashtag Detection | Teknialbikes - 1 of 2</vt:lpstr>
      <vt:lpstr>Instagram Hashtag Detection | Teknialbikes - 2 of 2</vt:lpstr>
      <vt:lpstr>Instagram Posts Table | Teknialbikes - 1 of 25</vt:lpstr>
      <vt:lpstr>Instagram Posts Table | Teknialbikes - 2 of 25</vt:lpstr>
      <vt:lpstr>Instagram Posts Table | Teknialbikes - 3 of 25</vt:lpstr>
      <vt:lpstr>Instagram Posts Table | Teknialbikes - 4 of 25</vt:lpstr>
      <vt:lpstr>Instagram Posts Table | Teknialbikes - 5 of 25</vt:lpstr>
      <vt:lpstr>Instagram Posts Table | Teknialbikes - 6 of 25</vt:lpstr>
      <vt:lpstr>Instagram Posts Table | Teknialbikes - 7 of 25</vt:lpstr>
      <vt:lpstr>Instagram Posts Table | Teknialbikes - 8 of 25</vt:lpstr>
      <vt:lpstr>Instagram Posts Table | Teknialbikes - 9 of 25</vt:lpstr>
      <vt:lpstr>Instagram Posts Table | Teknialbikes - 10 of 25</vt:lpstr>
      <vt:lpstr>Instagram Posts Table | Teknialbikes - 11 of 25</vt:lpstr>
      <vt:lpstr>Instagram Posts Table | Teknialbikes - 12 of 25</vt:lpstr>
      <vt:lpstr>Instagram Posts Table | Teknialbikes - 13 of 25</vt:lpstr>
      <vt:lpstr>Instagram Posts Table | Teknialbikes - 14 of 25</vt:lpstr>
      <vt:lpstr>Instagram Posts Table | Teknialbikes - 15 of 25</vt:lpstr>
      <vt:lpstr>Instagram Posts Table | Teknialbikes - 16 of 25</vt:lpstr>
      <vt:lpstr>Instagram Posts Table | Teknialbikes - 17 of 25</vt:lpstr>
      <vt:lpstr>Instagram Posts Table | Teknialbikes - 18 of 25</vt:lpstr>
      <vt:lpstr>Instagram Posts Table | Teknialbikes - 19 of 25</vt:lpstr>
      <vt:lpstr>Instagram Posts Table | Teknialbikes - 20 of 25</vt:lpstr>
      <vt:lpstr>Instagram Posts Table | Teknialbikes - 21 of 25</vt:lpstr>
      <vt:lpstr>Instagram Posts Table | Teknialbikes - 22 of 25</vt:lpstr>
      <vt:lpstr>Instagram Posts Table | Teknialbikes - 23 of 25</vt:lpstr>
      <vt:lpstr>Instagram Posts Table | Teknialbikes - 24 of 25</vt:lpstr>
      <vt:lpstr>Instagram Posts Table | Teknialbikes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2021-12-14T22:00:18Z</dcterms:created>
  <dcterms:modified xsi:type="dcterms:W3CDTF">2021-12-14T22:01:31Z</dcterms:modified>
</cp:coreProperties>
</file>