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64-47D8-A760-6FC8795D08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56.579799999999999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15.6044</c:v>
                </c:pt>
                <c:pt idx="6">
                  <c:v>23.206800000000001</c:v>
                </c:pt>
                <c:pt idx="7">
                  <c:v>40.996499999999997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64-47D8-A760-6FC8795D08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74.495999999999995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30.289300000000001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64-47D8-A760-6FC8795D08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6403488"/>
        <c:axId val="386399552"/>
      </c:radarChart>
      <c:catAx>
        <c:axId val="38640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99552"/>
        <c:crosses val="autoZero"/>
        <c:auto val="1"/>
        <c:lblAlgn val="ctr"/>
        <c:lblOffset val="100"/>
        <c:noMultiLvlLbl val="0"/>
      </c:catAx>
      <c:valAx>
        <c:axId val="386399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0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4241</c:v>
                </c:pt>
                <c:pt idx="1">
                  <c:v>4251</c:v>
                </c:pt>
                <c:pt idx="2">
                  <c:v>4266</c:v>
                </c:pt>
                <c:pt idx="3">
                  <c:v>4276</c:v>
                </c:pt>
                <c:pt idx="4">
                  <c:v>4287</c:v>
                </c:pt>
                <c:pt idx="5">
                  <c:v>4293</c:v>
                </c:pt>
                <c:pt idx="6">
                  <c:v>4296</c:v>
                </c:pt>
                <c:pt idx="7">
                  <c:v>4299</c:v>
                </c:pt>
                <c:pt idx="8">
                  <c:v>4307</c:v>
                </c:pt>
                <c:pt idx="9">
                  <c:v>4314</c:v>
                </c:pt>
                <c:pt idx="10">
                  <c:v>4322</c:v>
                </c:pt>
                <c:pt idx="11">
                  <c:v>4325</c:v>
                </c:pt>
                <c:pt idx="12">
                  <c:v>4327</c:v>
                </c:pt>
                <c:pt idx="13">
                  <c:v>4339</c:v>
                </c:pt>
                <c:pt idx="14">
                  <c:v>4347</c:v>
                </c:pt>
                <c:pt idx="15">
                  <c:v>4354</c:v>
                </c:pt>
                <c:pt idx="16">
                  <c:v>4360</c:v>
                </c:pt>
                <c:pt idx="17">
                  <c:v>4364</c:v>
                </c:pt>
                <c:pt idx="18">
                  <c:v>4369</c:v>
                </c:pt>
                <c:pt idx="19">
                  <c:v>4370</c:v>
                </c:pt>
                <c:pt idx="20">
                  <c:v>4378</c:v>
                </c:pt>
                <c:pt idx="21">
                  <c:v>4394</c:v>
                </c:pt>
                <c:pt idx="22">
                  <c:v>4400</c:v>
                </c:pt>
                <c:pt idx="23">
                  <c:v>4410</c:v>
                </c:pt>
                <c:pt idx="24">
                  <c:v>4415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F0-4D6A-AB6F-51FDD71E2B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Sheet1!$C$2:$C$26</c:f>
              <c:numCache>
                <c:formatCode>General</c:formatCode>
                <c:ptCount val="25"/>
                <c:pt idx="0">
                  <c:v>2455</c:v>
                </c:pt>
                <c:pt idx="1">
                  <c:v>2456</c:v>
                </c:pt>
                <c:pt idx="2">
                  <c:v>2463</c:v>
                </c:pt>
                <c:pt idx="3">
                  <c:v>2467</c:v>
                </c:pt>
                <c:pt idx="4">
                  <c:v>2467</c:v>
                </c:pt>
                <c:pt idx="5">
                  <c:v>2469</c:v>
                </c:pt>
                <c:pt idx="6">
                  <c:v>2468</c:v>
                </c:pt>
                <c:pt idx="7">
                  <c:v>2471</c:v>
                </c:pt>
                <c:pt idx="8">
                  <c:v>2471</c:v>
                </c:pt>
                <c:pt idx="9">
                  <c:v>2470</c:v>
                </c:pt>
                <c:pt idx="10">
                  <c:v>2468</c:v>
                </c:pt>
                <c:pt idx="11">
                  <c:v>2471</c:v>
                </c:pt>
                <c:pt idx="12">
                  <c:v>2475</c:v>
                </c:pt>
                <c:pt idx="13">
                  <c:v>2474</c:v>
                </c:pt>
                <c:pt idx="14">
                  <c:v>2475</c:v>
                </c:pt>
                <c:pt idx="15">
                  <c:v>2477</c:v>
                </c:pt>
                <c:pt idx="16">
                  <c:v>2480</c:v>
                </c:pt>
                <c:pt idx="17">
                  <c:v>2482</c:v>
                </c:pt>
                <c:pt idx="18">
                  <c:v>2483</c:v>
                </c:pt>
                <c:pt idx="19">
                  <c:v>2484</c:v>
                </c:pt>
                <c:pt idx="20">
                  <c:v>2484</c:v>
                </c:pt>
                <c:pt idx="21">
                  <c:v>2488</c:v>
                </c:pt>
                <c:pt idx="22">
                  <c:v>2492</c:v>
                </c:pt>
                <c:pt idx="23">
                  <c:v>2497</c:v>
                </c:pt>
                <c:pt idx="24">
                  <c:v>2498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5F0-4D6A-AB6F-51FDD71E2B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Sheet1!$D$2:$D$26</c:f>
              <c:numCache>
                <c:formatCode>General</c:formatCode>
                <c:ptCount val="25"/>
                <c:pt idx="0">
                  <c:v>3249</c:v>
                </c:pt>
                <c:pt idx="1">
                  <c:v>3250</c:v>
                </c:pt>
                <c:pt idx="2">
                  <c:v>3250</c:v>
                </c:pt>
                <c:pt idx="3">
                  <c:v>3254</c:v>
                </c:pt>
                <c:pt idx="4">
                  <c:v>3258</c:v>
                </c:pt>
                <c:pt idx="5">
                  <c:v>3260</c:v>
                </c:pt>
                <c:pt idx="6">
                  <c:v>3262</c:v>
                </c:pt>
                <c:pt idx="7">
                  <c:v>3264</c:v>
                </c:pt>
                <c:pt idx="8">
                  <c:v>3265</c:v>
                </c:pt>
                <c:pt idx="9">
                  <c:v>3266</c:v>
                </c:pt>
                <c:pt idx="10">
                  <c:v>3265</c:v>
                </c:pt>
                <c:pt idx="11">
                  <c:v>3268</c:v>
                </c:pt>
                <c:pt idx="12">
                  <c:v>3269</c:v>
                </c:pt>
                <c:pt idx="13">
                  <c:v>3270</c:v>
                </c:pt>
                <c:pt idx="14">
                  <c:v>3271</c:v>
                </c:pt>
                <c:pt idx="15">
                  <c:v>3273</c:v>
                </c:pt>
                <c:pt idx="16">
                  <c:v>3274</c:v>
                </c:pt>
                <c:pt idx="17">
                  <c:v>3274</c:v>
                </c:pt>
                <c:pt idx="18">
                  <c:v>3275</c:v>
                </c:pt>
                <c:pt idx="19">
                  <c:v>3275</c:v>
                </c:pt>
                <c:pt idx="20">
                  <c:v>3279</c:v>
                </c:pt>
                <c:pt idx="21">
                  <c:v>3282</c:v>
                </c:pt>
                <c:pt idx="22">
                  <c:v>3287</c:v>
                </c:pt>
                <c:pt idx="23">
                  <c:v>3288</c:v>
                </c:pt>
                <c:pt idx="24">
                  <c:v>3289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5F0-4D6A-AB6F-51FDD71E2B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831456"/>
        <c:axId val="425831784"/>
      </c:lineChart>
      <c:dateAx>
        <c:axId val="425831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831784"/>
        <c:crosses val="autoZero"/>
        <c:auto val="1"/>
        <c:lblOffset val="100"/>
        <c:baseTimeUnit val="days"/>
      </c:dateAx>
      <c:valAx>
        <c:axId val="425831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83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11</c:v>
                </c:pt>
                <c:pt idx="1">
                  <c:v>10</c:v>
                </c:pt>
                <c:pt idx="2">
                  <c:v>15</c:v>
                </c:pt>
                <c:pt idx="3">
                  <c:v>10</c:v>
                </c:pt>
                <c:pt idx="4">
                  <c:v>11</c:v>
                </c:pt>
                <c:pt idx="5">
                  <c:v>6</c:v>
                </c:pt>
                <c:pt idx="6">
                  <c:v>3</c:v>
                </c:pt>
                <c:pt idx="7">
                  <c:v>3</c:v>
                </c:pt>
                <c:pt idx="8">
                  <c:v>8</c:v>
                </c:pt>
                <c:pt idx="9">
                  <c:v>7</c:v>
                </c:pt>
                <c:pt idx="10">
                  <c:v>8</c:v>
                </c:pt>
                <c:pt idx="11">
                  <c:v>3</c:v>
                </c:pt>
                <c:pt idx="12">
                  <c:v>2</c:v>
                </c:pt>
                <c:pt idx="13">
                  <c:v>12</c:v>
                </c:pt>
                <c:pt idx="14">
                  <c:v>8</c:v>
                </c:pt>
                <c:pt idx="15">
                  <c:v>7</c:v>
                </c:pt>
                <c:pt idx="16">
                  <c:v>6</c:v>
                </c:pt>
                <c:pt idx="17">
                  <c:v>4</c:v>
                </c:pt>
                <c:pt idx="18">
                  <c:v>5</c:v>
                </c:pt>
                <c:pt idx="19">
                  <c:v>1</c:v>
                </c:pt>
                <c:pt idx="20">
                  <c:v>8</c:v>
                </c:pt>
                <c:pt idx="21">
                  <c:v>16</c:v>
                </c:pt>
                <c:pt idx="22">
                  <c:v>6</c:v>
                </c:pt>
                <c:pt idx="23">
                  <c:v>10</c:v>
                </c:pt>
                <c:pt idx="2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37-4D19-9D3B-F0961C5D16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Sheet1!$C$2:$C$26</c:f>
              <c:numCache>
                <c:formatCode>General</c:formatCode>
                <c:ptCount val="25"/>
                <c:pt idx="0">
                  <c:v>1</c:v>
                </c:pt>
                <c:pt idx="1">
                  <c:v>1</c:v>
                </c:pt>
                <c:pt idx="2">
                  <c:v>7</c:v>
                </c:pt>
                <c:pt idx="3">
                  <c:v>4</c:v>
                </c:pt>
                <c:pt idx="4">
                  <c:v>0</c:v>
                </c:pt>
                <c:pt idx="5">
                  <c:v>2</c:v>
                </c:pt>
                <c:pt idx="6">
                  <c:v>-1</c:v>
                </c:pt>
                <c:pt idx="7">
                  <c:v>3</c:v>
                </c:pt>
                <c:pt idx="8">
                  <c:v>0</c:v>
                </c:pt>
                <c:pt idx="9">
                  <c:v>-1</c:v>
                </c:pt>
                <c:pt idx="10">
                  <c:v>-2</c:v>
                </c:pt>
                <c:pt idx="11">
                  <c:v>3</c:v>
                </c:pt>
                <c:pt idx="12">
                  <c:v>4</c:v>
                </c:pt>
                <c:pt idx="13">
                  <c:v>-1</c:v>
                </c:pt>
                <c:pt idx="14">
                  <c:v>1</c:v>
                </c:pt>
                <c:pt idx="15">
                  <c:v>2</c:v>
                </c:pt>
                <c:pt idx="16">
                  <c:v>3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4</c:v>
                </c:pt>
                <c:pt idx="22">
                  <c:v>4</c:v>
                </c:pt>
                <c:pt idx="23">
                  <c:v>5</c:v>
                </c:pt>
                <c:pt idx="2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37-4D19-9D3B-F0961C5D163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Sheet1!$D$2:$D$26</c:f>
              <c:numCache>
                <c:formatCode>General</c:formatCode>
                <c:ptCount val="25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4</c:v>
                </c:pt>
                <c:pt idx="4">
                  <c:v>4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-1</c:v>
                </c:pt>
                <c:pt idx="11">
                  <c:v>3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4</c:v>
                </c:pt>
                <c:pt idx="21">
                  <c:v>3</c:v>
                </c:pt>
                <c:pt idx="22">
                  <c:v>5</c:v>
                </c:pt>
                <c:pt idx="23">
                  <c:v>1</c:v>
                </c:pt>
                <c:pt idx="2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37-4D19-9D3B-F0961C5D16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810464"/>
        <c:axId val="425818008"/>
      </c:lineChart>
      <c:dateAx>
        <c:axId val="425810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818008"/>
        <c:crosses val="autoZero"/>
        <c:auto val="1"/>
        <c:lblOffset val="100"/>
        <c:baseTimeUnit val="days"/>
      </c:dateAx>
      <c:valAx>
        <c:axId val="425818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81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7</c:v>
                </c:pt>
                <c:pt idx="2">
                  <c:v>6</c:v>
                </c:pt>
                <c:pt idx="3">
                  <c:v>3</c:v>
                </c:pt>
                <c:pt idx="4">
                  <c:v>8</c:v>
                </c:pt>
                <c:pt idx="5">
                  <c:v>10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A3-41AA-B089-4B81BF0078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-1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A3-41AA-B089-4B81BF0078D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4A3-41AA-B089-4B81BF0078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5841296"/>
        <c:axId val="425841624"/>
      </c:barChart>
      <c:catAx>
        <c:axId val="425841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841624"/>
        <c:crosses val="autoZero"/>
        <c:auto val="1"/>
        <c:lblAlgn val="ctr"/>
        <c:lblOffset val="100"/>
        <c:noMultiLvlLbl val="0"/>
      </c:catAx>
      <c:valAx>
        <c:axId val="425841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841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34-4E05-B17E-BC254745EE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34-4E05-B17E-BC254745EE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D34-4E05-B17E-BC254745EE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5824568"/>
        <c:axId val="425827192"/>
      </c:barChart>
      <c:catAx>
        <c:axId val="425824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827192"/>
        <c:crosses val="autoZero"/>
        <c:auto val="1"/>
        <c:lblAlgn val="ctr"/>
        <c:lblOffset val="100"/>
        <c:noMultiLvlLbl val="0"/>
      </c:catAx>
      <c:valAx>
        <c:axId val="42582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824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3">
                  <c:v>3.1769870609981501</c:v>
                </c:pt>
                <c:pt idx="4">
                  <c:v>4.1589648798521299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CE-48D7-A2F6-96BFB66FC9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3">
                  <c:v>0.96930533117932105</c:v>
                </c:pt>
                <c:pt idx="4">
                  <c:v>0.92891760904684995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CE-48D7-A2F6-96BFB66FC9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6DCE-48D7-A2F6-96BFB66FC9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5816368"/>
        <c:axId val="425813416"/>
      </c:barChart>
      <c:catAx>
        <c:axId val="42581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813416"/>
        <c:crosses val="autoZero"/>
        <c:auto val="1"/>
        <c:lblAlgn val="ctr"/>
        <c:lblOffset val="100"/>
        <c:noMultiLvlLbl val="0"/>
      </c:catAx>
      <c:valAx>
        <c:axId val="425813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81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FB-453E-A63F-4AAA322B7C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CFB-453E-A63F-4AAA322B7C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CFB-453E-A63F-4AAA322B7C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826208"/>
        <c:axId val="425822928"/>
      </c:lineChart>
      <c:catAx>
        <c:axId val="425826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822928"/>
        <c:crosses val="autoZero"/>
        <c:auto val="1"/>
        <c:lblAlgn val="ctr"/>
        <c:lblOffset val="100"/>
        <c:noMultiLvlLbl val="0"/>
      </c:catAx>
      <c:valAx>
        <c:axId val="425822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826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4.1628122109158197</c:v>
                </c:pt>
                <c:pt idx="18">
                  <c:v>3.1799259944495799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AA-49F6-BAB1-AFEF6F0E5F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0.92891760904684995</c:v>
                </c:pt>
                <c:pt idx="18">
                  <c:v>0.96930533117932105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AA-49F6-BAB1-AFEF6F0E5F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9AA-49F6-BAB1-AFEF6F0E5F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827848"/>
        <c:axId val="425826864"/>
      </c:lineChart>
      <c:catAx>
        <c:axId val="425827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826864"/>
        <c:crosses val="autoZero"/>
        <c:auto val="1"/>
        <c:lblAlgn val="ctr"/>
        <c:lblOffset val="100"/>
        <c:noMultiLvlLbl val="0"/>
      </c:catAx>
      <c:valAx>
        <c:axId val="42582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827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keewayargentina</c:v>
                </c:pt>
                <c:pt idx="1">
                  <c:v>symargentina</c:v>
                </c:pt>
                <c:pt idx="2">
                  <c:v>kymcoargentinaoficial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78-48A6-AC86-ADA9A53DD5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keewayargentina</c:v>
                </c:pt>
                <c:pt idx="1">
                  <c:v>symargentina</c:v>
                </c:pt>
                <c:pt idx="2">
                  <c:v>kymcoargentinaoficial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78-48A6-AC86-ADA9A53DD5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keewayargentina</c:v>
                </c:pt>
                <c:pt idx="1">
                  <c:v>symargentina</c:v>
                </c:pt>
                <c:pt idx="2">
                  <c:v>kymcoargentinaoficial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78-48A6-AC86-ADA9A53DD5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5838344"/>
        <c:axId val="324017552"/>
      </c:barChart>
      <c:catAx>
        <c:axId val="425838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017552"/>
        <c:crosses val="autoZero"/>
        <c:auto val="1"/>
        <c:lblAlgn val="ctr"/>
        <c:lblOffset val="100"/>
        <c:noMultiLvlLbl val="0"/>
      </c:catAx>
      <c:valAx>
        <c:axId val="32401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838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keewayargentina</c:v>
                </c:pt>
                <c:pt idx="1">
                  <c:v>symargentina</c:v>
                </c:pt>
                <c:pt idx="2">
                  <c:v>kymcoargentinaoficial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180</c:v>
                </c:pt>
                <c:pt idx="1">
                  <c:v>23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35-4934-BDC2-EE11FCF19D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keewayargentina</c:v>
                </c:pt>
                <c:pt idx="1">
                  <c:v>symargentina</c:v>
                </c:pt>
                <c:pt idx="2">
                  <c:v>kymcoargentinaoficial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166</c:v>
                </c:pt>
                <c:pt idx="1">
                  <c:v>23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35-4934-BDC2-EE11FCF19D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keewayargentina</c:v>
                </c:pt>
                <c:pt idx="1">
                  <c:v>symargentina</c:v>
                </c:pt>
                <c:pt idx="2">
                  <c:v>kymcoargentinaoficial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109</c:v>
                </c:pt>
                <c:pt idx="1">
                  <c:v>25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35-4934-BDC2-EE11FCF19D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3489048"/>
        <c:axId val="383492000"/>
      </c:barChart>
      <c:catAx>
        <c:axId val="383489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92000"/>
        <c:crosses val="autoZero"/>
        <c:auto val="1"/>
        <c:lblAlgn val="ctr"/>
        <c:lblOffset val="100"/>
        <c:noMultiLvlLbl val="0"/>
      </c:catAx>
      <c:valAx>
        <c:axId val="383492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89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2.4942791762013998</c:v>
                </c:pt>
                <c:pt idx="1">
                  <c:v>4.1899441340781998</c:v>
                </c:pt>
                <c:pt idx="2">
                  <c:v>3.8363762422001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48-4BBE-877D-EAF622CE2F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1.0064412238325</c:v>
                </c:pt>
                <c:pt idx="1">
                  <c:v>0.93155123531794004</c:v>
                </c:pt>
                <c:pt idx="2">
                  <c:v>0.92966855295068995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48-4BBE-877D-EAF622CE2F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48-4BBE-877D-EAF622CE2F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489376"/>
        <c:axId val="383493312"/>
      </c:barChart>
      <c:catAx>
        <c:axId val="38348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93312"/>
        <c:crosses val="autoZero"/>
        <c:auto val="1"/>
        <c:lblAlgn val="ctr"/>
        <c:lblOffset val="100"/>
        <c:noMultiLvlLbl val="0"/>
      </c:catAx>
      <c:valAx>
        <c:axId val="383493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8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keewayargentina</c:v>
                </c:pt>
                <c:pt idx="1">
                  <c:v>symargentina</c:v>
                </c:pt>
                <c:pt idx="2">
                  <c:v>kymcoargentinaoficial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409</c:v>
                </c:pt>
                <c:pt idx="1">
                  <c:v>66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A4-4B39-869C-30689B6C9F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keewayargentina</c:v>
                </c:pt>
                <c:pt idx="1">
                  <c:v>symargentina</c:v>
                </c:pt>
                <c:pt idx="2">
                  <c:v>kymcoargentinaoficial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46</c:v>
                </c:pt>
                <c:pt idx="1">
                  <c:v>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A4-4B39-869C-30689B6C9F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3492328"/>
        <c:axId val="383496264"/>
      </c:barChart>
      <c:catAx>
        <c:axId val="383492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96264"/>
        <c:crosses val="autoZero"/>
        <c:auto val="1"/>
        <c:lblAlgn val="ctr"/>
        <c:lblOffset val="100"/>
        <c:noMultiLvlLbl val="0"/>
      </c:catAx>
      <c:valAx>
        <c:axId val="383496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92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999B8-D53D-4F01-883E-CB10BEF66A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24EFC9-8389-429B-9445-044E3D6171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625391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5686B-B964-4694-B8D4-8DB1C1FEB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82A798-4586-4ECF-8254-F289DAE492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8235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20607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540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3206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2415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7494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2278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3021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742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5310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7623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530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3.5092 %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597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kymcoargentinaoficial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467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0.9558 %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362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AAEC0A-1E4C-4176-B03C-818D563D54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3369244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060EB-E567-4D96-8254-444657BCA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79BDC1-919B-4B9F-A995-16EB602333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98832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FB647F-04C5-4EDB-A0C8-5F448894A4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01EC7-6D24-4A46-A6D5-C9973CFD7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86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E50FF-8A5C-4CE1-8F61-B3556771D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B795B2-789F-410B-821C-DF5174D322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48839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FFF183-9061-49E1-9ABC-27B5DDE6FD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96877F-1411-4F22-9544-B1A076ECD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626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6F06F-BE92-4C12-8023-566ED39D5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928262-E4F2-4A53-B996-957FE95722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44071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95265B-8058-4FB2-B1BB-101A60E0D2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CA45B-C390-4925-ACBF-EFDA26F30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92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D61E1-FDF9-40E4-96AD-688A75765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BF4DA2-748B-470B-B6DE-BB3066449A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08007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873EB6-BEAF-44A0-A141-EFCF5F3152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46479-07FA-49BF-805B-1CBF1A2B3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081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E3A44-4651-4FD0-8FF5-BB7C4BC9B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D1A08D-407B-4903-847F-58DA8F89D9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59803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9BB4FF-FA0E-4468-B9A5-7C67E19E6D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2AE24-A4A8-4995-8416-C6B0C3FC5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674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5EDB1-964F-4413-8A12-8A71BD556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7B5D0A-E8AB-4657-8BEC-D98CC2B8F2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09619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558460-939E-45A5-A368-6B34C51B2D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C3A607-38DD-43B5-914F-E717FC831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05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5D228-EC30-4D02-8708-3DDBC4BD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18105D-1B46-4CBB-9C52-A629CB98CA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97053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AEDD52-9258-4056-8BAF-2C23474754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3D47B-A002-4B67-B097-46EAA08A2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09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6CD58-63D9-4594-89E9-9D3E766F3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1F497E-15C0-4B85-A7FD-0FB01CB8B3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42396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28FFA1-5B05-45C1-BC72-6E221F971E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1FD91B-E1C6-4DB2-A484-74613FEDE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479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51836-3022-4676-9E94-271D4153B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54266E-8D0C-4620-BEA7-502D9F1D5C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91496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25381C-C305-4C47-BD19-7CFD3487B0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B2D50-0E15-4720-9517-9A43E6F38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217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F96CE-6B6C-46BB-A404-D5B57553F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F16D83-142A-457B-A00A-6F2AC6E941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40737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AD3E1-0428-4348-A396-4BB71F1A4C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98B7D3-8B4B-4B4A-A619-A60F219B0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6139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87C66-DB11-4511-B536-04BD00548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2F91C8-CF0E-422E-A671-C78D2EA109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8110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3AE135-CACF-4335-A70C-545C2B632A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129F26-E6FA-4294-8428-B8A9B6D28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894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D0A00-268D-4DEC-A166-D4EE0DB7A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64D337-6BF7-41FC-BCC5-2673A06F03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59537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17D09-FB04-4E45-949B-898865F9C8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44A3D1-0B95-489C-BE7F-D67A10A8E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704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EE187-F86C-4214-B29B-EB3AB7749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96DA7B-C643-4065-B07A-530EF7A979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0197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4676049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032739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2292693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1167882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40278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836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216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545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64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505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1F7B6F-18F6-4C82-8500-ECEC03D4F1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953956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360B2-37CD-45BF-BBAD-663D24C41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8373EF-7FA7-404E-A07C-1202DAF6EB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90812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6102411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24176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3346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1107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130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7736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9604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006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- 2021-11-26 17:28:33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𝐊-𝐋𝐢𝐠𝐡𝐭 𝟐𝟎𝟐 cuenta con una ergonometría y postura de manejo ideal para viajes largos y para moverte en la ciudad... con todo el estilo!
Conocé más sobre este modelo en nuestra web oficial.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260484051_295859569132383_965406631389910927_n.jpg?_nc_cat=111&amp;ccb=1-5&amp;_nc_sid=8ae9d6&amp;_nc_ohc=qPK34F-aFCEAX-yBPR7&amp;_nc_ht=scontent-iad3-2.cdninstagram.com&amp;edm=AL-3X8kEAAAA&amp;oh=00_AT8saHd8YyG5umTs27dGYheeXW_MZUwxiM6Ru-anll-S9w&amp;oe=61BD5B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4.1899 %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04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E05F9-16AC-475F-BD9E-4B6CE1B036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15176173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39B48-485D-4542-9C82-FE543A35B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9E3D73-70AD-4C4B-8976-763353FC43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9821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45286343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967886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32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6014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51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191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6852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641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- 2021-12-02 18:05:09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Clásica y moderna a la vez, la 𝐊-𝐋𝐢𝐠𝐡𝐭 𝟐𝟎𝟐 es una moto que convierte cualquier paseo en una aventura emocionante.
Conocé todo sobre este modelo en nuestra web oficial.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262542684_428450282078212_2256342911815787318_n.jpg?_nc_ht=scontent.cdninstagram.com&amp;_nc_cat=104&amp;_nc_ohc=TK-fEX-FUqgAX8cqX2J&amp;edm=AMO9-JQAAAAA&amp;ccb=7-4&amp;oh=00_AT8IdOwfiKjFCPdy6Hoc5b0OaUoDhzebuXUWZyL3KQc_qA&amp;oe=61B96570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3.8364 %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046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780D9-BED3-421B-BDB8-BDB79DA600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22077006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C6DC2-80E2-4E9C-8E7B-F5338E828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AF012A-89E8-4B81-A60B-B48C439DC4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7507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1705327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8100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4088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3514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3770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752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3530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622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- 2021-12-09 18:32:27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Comenzá a vivir experiencias emocionantes arriba de tu 𝐊-𝐋𝐢𝐠𝐡𝐭 𝟐𝟎𝟐.
Acercate a tu concesionario más cercano y descubrila.⁣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264957062_698360031133054_7906868164762074932_n.jpg?_nc_cat=109&amp;ccb=1-5&amp;_nc_sid=8ae9d6&amp;_nc_ohc=qh3hogFghZ4AX-RGwn5&amp;_nc_ht=scontent-iad3-2.cdninstagram.com&amp;edm=AL-3X8kEAAAA&amp;oh=00_AT-8P5n4kZEBTl5N9PchsBUTPrO18bzrdEz8KUK8WTsUlw&amp;oe=61BE9E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2.4943 %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124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5FE57-D742-4600-8624-AF9BB677E4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41466708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D85D3-874C-4D51-8594-957C843D5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C95EF2-8BD1-432C-B1A0-1EFF8A9557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06838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9284843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0400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09160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0200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2102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9256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5177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47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- 2021-11-25 18:00:28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motor monocilíndrico de cuatro tiempos de la 𝐒𝐲𝐦𝐩𝐡𝐨𝐧𝐲 cuenta con un propulsor de 125 compacto, robusto, de 𝐟𝐚́𝐜𝐢𝐥 𝐦𝐚𝐧𝐭𝐞𝐧𝐢𝐦𝐢𝐞𝐧𝐭𝐨, que destaca por sus 𝐦𝐢́𝐧𝐢𝐦𝐨𝐬 𝐜𝐨𝐧𝐬𝐮𝐦𝐨𝐬 y emisiones.
𝐒𝐘𝐌 es más que un scooter.
Conocé todos sus detalles en nuestro sitio web.
#Sym #Scooter #Symphony
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260214297_1405903313139854_5562245716296630011_n.jpg?_nc_cat=103&amp;ccb=1-5&amp;_nc_sid=8ae9d6&amp;_nc_eui2=AeHtvLx8gjFGEzkycLH7UOYCpSwEbiXjfPelLARuJeN891kJxS6TX6e0MvdgE4H_Ni0&amp;_nc_ohc=-6-sk-D1CREAX8dnm0K&amp;_nc_ht=scontent-lga3-2.cdninstagram.com&amp;edm=AL-3X8kEAAAA&amp;oh=00_AT9XSd07mkiBiDL4q_t1lfl83imWN1W29ctEfZgWfrFRzA&amp;oe=61BECB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795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205E53-45D9-4BFF-BF8C-6B484E9CFC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2821110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78F42-0F57-4760-A3DB-3E9A110F7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AC9CD8-71E9-4AF1-A2F1-0FD1275110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62675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1828980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51727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5906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4436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8240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1001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3858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75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- 2021-12-03 17:00:49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algunos de los detalles de la 𝐂𝐢𝐭𝐲𝐜𝐨𝐦 𝐒 𝟑𝟎𝟎𝐢, un scooter tan práctico como seguro.
Más información sobre este y otros modelos en nuestro sitio web.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263589978_1039998123515660_2824228758096001480_n.jpg?_nc_ht=scontent.cdninstagram.com&amp;_nc_cat=108&amp;_nc_ohc=WpfZRcYPQ0wAX97m5Vt&amp;edm=AMO9-JQAAAAA&amp;ccb=7-4&amp;oh=00_AT_BquRFaSYiCSqX2EnnHg3hH7F2RFfZNqwe_gjHgCxd7Q&amp;oe=61B9756F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496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F2470F-6B45-4B74-8179-6305E477ED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30567388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0930B-94D3-4586-B033-F977F2E32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62676C-DF07-44F7-9311-B7B565AC14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4156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0098074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28591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1621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4176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7114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7633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0958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395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- 2021-12-09 18:31:19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𝐒𝐲𝐦𝐩𝐡𝐨𝐧𝐲 es sinónimo de 𝐩𝐫𝐚𝐜𝐭𝐢𝐜𝐢𝐝𝐚𝐝 y 𝐬𝐞𝐠𝐮𝐫𝐢𝐝𝐚𝐝.
Recorré la ciudad con estilo y sin preocupaciones arriba de tu 𝐒𝐘𝐌.
#Sym #Scooter 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265171423_239356911501469_4781423482203169513_n.jpg?_nc_cat=106&amp;ccb=1-5&amp;_nc_sid=8ae9d6&amp;_nc_eui2=AeGvwpUWCR519IXh8mubpK-Q4Nyrwen-4Szg3KvB6f7hLKubU7N4l6dF3jPNlxZOFhg&amp;_nc_ohc=q7s4V3LrcCMAX_UUXP5&amp;_nc_ht=scontent-lga3-2.cdninstagram.com&amp;edm=AL-3X8kEAAAA&amp;oh=00_AT_LKbRMQFHwzH72CQjoeDtg8BvFRLCkjsO8je4rjQBSCw&amp;oe=61BD5846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246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A128D0-3A2E-4349-B23B-48E6580CB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3807408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906</Words>
  <Application>Microsoft Office PowerPoint</Application>
  <PresentationFormat>On-screen Show (4:3)</PresentationFormat>
  <Paragraphs>203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Reporte Instagram</vt:lpstr>
      <vt:lpstr>Instagram Key Metrics Table | SYM</vt:lpstr>
      <vt:lpstr>Instagram Key Metrics Radar | SYM</vt:lpstr>
      <vt:lpstr>Instagram Followers Total | SYM</vt:lpstr>
      <vt:lpstr>Instagram Followers Change | SYM</vt:lpstr>
      <vt:lpstr>Instagram Followers Change Per Weekday | SYM</vt:lpstr>
      <vt:lpstr>Instagram Posts By Weekday | SYM</vt:lpstr>
      <vt:lpstr>Instagram Interaction Rate By Weekday | SYM</vt:lpstr>
      <vt:lpstr>Instagram Posts By Hour | SYM</vt:lpstr>
      <vt:lpstr>Instagram Interaction Rate By Hour | SYM</vt:lpstr>
      <vt:lpstr>Instagram Post Type Distribution Per Profile | SYM</vt:lpstr>
      <vt:lpstr>Instagram Interactions by Post Type | SYM</vt:lpstr>
      <vt:lpstr>Instagram Interaction Rate By Post Type | SYM</vt:lpstr>
      <vt:lpstr>Instagram Interactions Distribution | SYM</vt:lpstr>
      <vt:lpstr>Instagram Hashtag Detection | SYM</vt:lpstr>
      <vt:lpstr>Instagram Posts Table | SYM - 1 of 6</vt:lpstr>
      <vt:lpstr>Instagram Posts Table | SYM - 2 of 6</vt:lpstr>
      <vt:lpstr>Instagram Posts Table | SYM - 3 of 6</vt:lpstr>
      <vt:lpstr>Instagram Posts Table | SYM - 4 of 6</vt:lpstr>
      <vt:lpstr>Instagram Posts Table | SYM - 5 of 6</vt:lpstr>
      <vt:lpstr>Instagram Posts Table | SYM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2021-12-14T21:58:17Z</dcterms:created>
  <dcterms:modified xsi:type="dcterms:W3CDTF">2021-12-14T21:58:51Z</dcterms:modified>
</cp:coreProperties>
</file>