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57.818100000000001</c:v>
                </c:pt>
                <c:pt idx="1">
                  <c:v>16.666699999999999</c:v>
                </c:pt>
                <c:pt idx="2">
                  <c:v>41.666699999999999</c:v>
                </c:pt>
                <c:pt idx="3">
                  <c:v>14.2857</c:v>
                </c:pt>
                <c:pt idx="4">
                  <c:v>23.8095</c:v>
                </c:pt>
                <c:pt idx="5">
                  <c:v>13.421799999999999</c:v>
                </c:pt>
                <c:pt idx="6">
                  <c:v>6.0021000000000004</c:v>
                </c:pt>
                <c:pt idx="7">
                  <c:v>2.0926999999999998</c:v>
                </c:pt>
              </c:numCache>
            </c:numRef>
          </c:val>
          <c:extLst>
            <c:ext xmlns:c16="http://schemas.microsoft.com/office/drawing/2014/chart" uri="{C3380CC4-5D6E-409C-BE32-E72D297353CC}">
              <c16:uniqueId val="{00000000-41AD-4DB4-BFD9-54AD05EE7306}"/>
            </c:ext>
          </c:extLst>
        </c:ser>
        <c:ser>
          <c:idx val="1"/>
          <c:order val="1"/>
          <c:tx>
            <c:strRef>
              <c:f>Sheet1!$C$1</c:f>
              <c:strCache>
                <c:ptCount val="1"/>
                <c:pt idx="0">
                  <c:v>benelliarg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36.497799999999998</c:v>
                </c:pt>
                <c:pt idx="1">
                  <c:v>33.333300000000001</c:v>
                </c:pt>
                <c:pt idx="2">
                  <c:v>100</c:v>
                </c:pt>
                <c:pt idx="3">
                  <c:v>85.714299999999994</c:v>
                </c:pt>
                <c:pt idx="4">
                  <c:v>61.904800000000002</c:v>
                </c:pt>
                <c:pt idx="5">
                  <c:v>100</c:v>
                </c:pt>
                <c:pt idx="6">
                  <c:v>62.666400000000003</c:v>
                </c:pt>
                <c:pt idx="7">
                  <c:v>8.2263999999999999</c:v>
                </c:pt>
              </c:numCache>
            </c:numRef>
          </c:val>
          <c:extLst>
            <c:ext xmlns:c16="http://schemas.microsoft.com/office/drawing/2014/chart" uri="{C3380CC4-5D6E-409C-BE32-E72D297353CC}">
              <c16:uniqueId val="{00000001-41AD-4DB4-BFD9-54AD05EE7306}"/>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12.5</c:v>
                </c:pt>
                <c:pt idx="2">
                  <c:v>100</c:v>
                </c:pt>
                <c:pt idx="3">
                  <c:v>14.2857</c:v>
                </c:pt>
                <c:pt idx="4">
                  <c:v>38.095199999999998</c:v>
                </c:pt>
                <c:pt idx="5">
                  <c:v>38.7789</c:v>
                </c:pt>
                <c:pt idx="6">
                  <c:v>24.450399999999998</c:v>
                </c:pt>
                <c:pt idx="7">
                  <c:v>3.3647999999999998</c:v>
                </c:pt>
              </c:numCache>
            </c:numRef>
          </c:val>
          <c:extLst>
            <c:ext xmlns:c16="http://schemas.microsoft.com/office/drawing/2014/chart" uri="{C3380CC4-5D6E-409C-BE32-E72D297353CC}">
              <c16:uniqueId val="{00000002-41AD-4DB4-BFD9-54AD05EE7306}"/>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4.1412000000000004</c:v>
                </c:pt>
                <c:pt idx="1">
                  <c:v>20.833300000000001</c:v>
                </c:pt>
                <c:pt idx="2">
                  <c:v>25</c:v>
                </c:pt>
                <c:pt idx="3">
                  <c:v>14.2857</c:v>
                </c:pt>
                <c:pt idx="4">
                  <c:v>21.428599999999999</c:v>
                </c:pt>
                <c:pt idx="5">
                  <c:v>9.6576000000000004</c:v>
                </c:pt>
                <c:pt idx="6">
                  <c:v>100</c:v>
                </c:pt>
                <c:pt idx="7">
                  <c:v>100</c:v>
                </c:pt>
              </c:numCache>
            </c:numRef>
          </c:val>
          <c:extLst>
            <c:ext xmlns:c16="http://schemas.microsoft.com/office/drawing/2014/chart" uri="{C3380CC4-5D6E-409C-BE32-E72D297353CC}">
              <c16:uniqueId val="{00000003-41AD-4DB4-BFD9-54AD05EE7306}"/>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99.674199999999999</c:v>
                </c:pt>
                <c:pt idx="1">
                  <c:v>100</c:v>
                </c:pt>
                <c:pt idx="2">
                  <c:v>91.666700000000006</c:v>
                </c:pt>
                <c:pt idx="3">
                  <c:v>100</c:v>
                </c:pt>
                <c:pt idx="4">
                  <c:v>100</c:v>
                </c:pt>
                <c:pt idx="5">
                  <c:v>42.081200000000003</c:v>
                </c:pt>
                <c:pt idx="6">
                  <c:v>6.3391000000000002</c:v>
                </c:pt>
                <c:pt idx="7">
                  <c:v>6.9591000000000003</c:v>
                </c:pt>
              </c:numCache>
            </c:numRef>
          </c:val>
          <c:extLst>
            <c:ext xmlns:c16="http://schemas.microsoft.com/office/drawing/2014/chart" uri="{C3380CC4-5D6E-409C-BE32-E72D297353CC}">
              <c16:uniqueId val="{00000004-41AD-4DB4-BFD9-54AD05EE7306}"/>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29.813400000000001</c:v>
                </c:pt>
                <c:pt idx="1">
                  <c:v>62.5</c:v>
                </c:pt>
                <c:pt idx="2">
                  <c:v>8.3332999999999995</c:v>
                </c:pt>
                <c:pt idx="3">
                  <c:v>42.857100000000003</c:v>
                </c:pt>
                <c:pt idx="4">
                  <c:v>45.238100000000003</c:v>
                </c:pt>
                <c:pt idx="5">
                  <c:v>13.2944</c:v>
                </c:pt>
                <c:pt idx="6">
                  <c:v>14.045199999999999</c:v>
                </c:pt>
                <c:pt idx="7">
                  <c:v>3.7957000000000001</c:v>
                </c:pt>
              </c:numCache>
            </c:numRef>
          </c:val>
          <c:extLst>
            <c:ext xmlns:c16="http://schemas.microsoft.com/office/drawing/2014/chart" uri="{C3380CC4-5D6E-409C-BE32-E72D297353CC}">
              <c16:uniqueId val="{00000005-41AD-4DB4-BFD9-54AD05EE7306}"/>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25.773299999999999</c:v>
                </c:pt>
                <c:pt idx="1">
                  <c:v>16.666699999999999</c:v>
                </c:pt>
                <c:pt idx="2">
                  <c:v>33.333300000000001</c:v>
                </c:pt>
                <c:pt idx="3">
                  <c:v>0</c:v>
                </c:pt>
                <c:pt idx="4">
                  <c:v>19.047599999999999</c:v>
                </c:pt>
                <c:pt idx="5">
                  <c:v>11.558299999999999</c:v>
                </c:pt>
                <c:pt idx="6">
                  <c:v>28.2471</c:v>
                </c:pt>
                <c:pt idx="7">
                  <c:v>5.0754000000000001</c:v>
                </c:pt>
              </c:numCache>
            </c:numRef>
          </c:val>
          <c:extLst>
            <c:ext xmlns:c16="http://schemas.microsoft.com/office/drawing/2014/chart" uri="{C3380CC4-5D6E-409C-BE32-E72D297353CC}">
              <c16:uniqueId val="{00000006-41AD-4DB4-BFD9-54AD05EE7306}"/>
            </c:ext>
          </c:extLst>
        </c:ser>
        <c:dLbls>
          <c:showLegendKey val="0"/>
          <c:showVal val="0"/>
          <c:showCatName val="0"/>
          <c:showSerName val="0"/>
          <c:showPercent val="0"/>
          <c:showBubbleSize val="0"/>
        </c:dLbls>
        <c:axId val="424663904"/>
        <c:axId val="424664232"/>
      </c:radarChart>
      <c:catAx>
        <c:axId val="42466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4232"/>
        <c:crosses val="autoZero"/>
        <c:auto val="1"/>
        <c:lblAlgn val="ctr"/>
        <c:lblOffset val="100"/>
        <c:noMultiLvlLbl val="0"/>
      </c:catAx>
      <c:valAx>
        <c:axId val="42466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102576</c:v>
                </c:pt>
                <c:pt idx="1">
                  <c:v>102605</c:v>
                </c:pt>
                <c:pt idx="2">
                  <c:v>102625</c:v>
                </c:pt>
                <c:pt idx="3">
                  <c:v>102659</c:v>
                </c:pt>
                <c:pt idx="4">
                  <c:v>102684</c:v>
                </c:pt>
                <c:pt idx="5">
                  <c:v>102715</c:v>
                </c:pt>
                <c:pt idx="6">
                  <c:v>102741</c:v>
                </c:pt>
                <c:pt idx="7">
                  <c:v>102768</c:v>
                </c:pt>
                <c:pt idx="8">
                  <c:v>102803</c:v>
                </c:pt>
                <c:pt idx="9">
                  <c:v>102822</c:v>
                </c:pt>
                <c:pt idx="10">
                  <c:v>102835</c:v>
                </c:pt>
                <c:pt idx="11">
                  <c:v>102842</c:v>
                </c:pt>
                <c:pt idx="12">
                  <c:v>102858</c:v>
                </c:pt>
                <c:pt idx="13">
                  <c:v>102870</c:v>
                </c:pt>
                <c:pt idx="14">
                  <c:v>102873</c:v>
                </c:pt>
                <c:pt idx="15">
                  <c:v>102876</c:v>
                </c:pt>
                <c:pt idx="16">
                  <c:v>102897</c:v>
                </c:pt>
                <c:pt idx="17">
                  <c:v>102908</c:v>
                </c:pt>
                <c:pt idx="18">
                  <c:v>102914</c:v>
                </c:pt>
                <c:pt idx="19">
                  <c:v>102903</c:v>
                </c:pt>
                <c:pt idx="20">
                  <c:v>102904</c:v>
                </c:pt>
                <c:pt idx="21">
                  <c:v>102924</c:v>
                </c:pt>
                <c:pt idx="22">
                  <c:v>102923</c:v>
                </c:pt>
                <c:pt idx="23">
                  <c:v>102923</c:v>
                </c:pt>
                <c:pt idx="24">
                  <c:v>102940</c:v>
                </c:pt>
              </c:numCache>
            </c:numRef>
          </c:val>
          <c:smooth val="0"/>
          <c:extLst>
            <c:ext xmlns:c16="http://schemas.microsoft.com/office/drawing/2014/chart" uri="{C3380CC4-5D6E-409C-BE32-E72D297353CC}">
              <c16:uniqueId val="{00000000-33D9-4566-816D-FA42295F5EF9}"/>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64049</c:v>
                </c:pt>
                <c:pt idx="1">
                  <c:v>64083</c:v>
                </c:pt>
                <c:pt idx="2">
                  <c:v>64110</c:v>
                </c:pt>
                <c:pt idx="3">
                  <c:v>64181</c:v>
                </c:pt>
                <c:pt idx="4">
                  <c:v>64255</c:v>
                </c:pt>
                <c:pt idx="5">
                  <c:v>64287</c:v>
                </c:pt>
                <c:pt idx="6">
                  <c:v>64313</c:v>
                </c:pt>
                <c:pt idx="7">
                  <c:v>64342</c:v>
                </c:pt>
                <c:pt idx="8">
                  <c:v>64380</c:v>
                </c:pt>
                <c:pt idx="9">
                  <c:v>64417</c:v>
                </c:pt>
                <c:pt idx="10">
                  <c:v>64462</c:v>
                </c:pt>
                <c:pt idx="11">
                  <c:v>64484</c:v>
                </c:pt>
                <c:pt idx="12">
                  <c:v>64513</c:v>
                </c:pt>
                <c:pt idx="13">
                  <c:v>64547</c:v>
                </c:pt>
                <c:pt idx="14">
                  <c:v>64580</c:v>
                </c:pt>
                <c:pt idx="15">
                  <c:v>64615</c:v>
                </c:pt>
                <c:pt idx="16">
                  <c:v>64641</c:v>
                </c:pt>
                <c:pt idx="17">
                  <c:v>64683</c:v>
                </c:pt>
                <c:pt idx="18">
                  <c:v>64726</c:v>
                </c:pt>
                <c:pt idx="19">
                  <c:v>64765</c:v>
                </c:pt>
                <c:pt idx="20">
                  <c:v>64800</c:v>
                </c:pt>
                <c:pt idx="21">
                  <c:v>64856</c:v>
                </c:pt>
                <c:pt idx="22">
                  <c:v>64892</c:v>
                </c:pt>
                <c:pt idx="23">
                  <c:v>64945</c:v>
                </c:pt>
                <c:pt idx="24">
                  <c:v>64981</c:v>
                </c:pt>
              </c:numCache>
            </c:numRef>
          </c:val>
          <c:smooth val="0"/>
          <c:extLst>
            <c:ext xmlns:c16="http://schemas.microsoft.com/office/drawing/2014/chart" uri="{C3380CC4-5D6E-409C-BE32-E72D297353CC}">
              <c16:uniqueId val="{00000001-33D9-4566-816D-FA42295F5EF9}"/>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176967</c:v>
                </c:pt>
                <c:pt idx="1">
                  <c:v>177007</c:v>
                </c:pt>
                <c:pt idx="2">
                  <c:v>177046</c:v>
                </c:pt>
                <c:pt idx="3">
                  <c:v>177074</c:v>
                </c:pt>
                <c:pt idx="4">
                  <c:v>177124</c:v>
                </c:pt>
                <c:pt idx="5">
                  <c:v>177157</c:v>
                </c:pt>
                <c:pt idx="6">
                  <c:v>177167</c:v>
                </c:pt>
                <c:pt idx="7">
                  <c:v>177173</c:v>
                </c:pt>
                <c:pt idx="8">
                  <c:v>177217</c:v>
                </c:pt>
                <c:pt idx="9">
                  <c:v>177268</c:v>
                </c:pt>
                <c:pt idx="10">
                  <c:v>177320</c:v>
                </c:pt>
                <c:pt idx="11">
                  <c:v>177374</c:v>
                </c:pt>
                <c:pt idx="12">
                  <c:v>177464</c:v>
                </c:pt>
                <c:pt idx="13">
                  <c:v>177514</c:v>
                </c:pt>
                <c:pt idx="14">
                  <c:v>177575</c:v>
                </c:pt>
                <c:pt idx="15">
                  <c:v>177631</c:v>
                </c:pt>
                <c:pt idx="16">
                  <c:v>177690</c:v>
                </c:pt>
                <c:pt idx="17">
                  <c:v>177760</c:v>
                </c:pt>
                <c:pt idx="18">
                  <c:v>177817</c:v>
                </c:pt>
                <c:pt idx="19">
                  <c:v>177879</c:v>
                </c:pt>
                <c:pt idx="20">
                  <c:v>177932</c:v>
                </c:pt>
                <c:pt idx="21">
                  <c:v>177961</c:v>
                </c:pt>
                <c:pt idx="22">
                  <c:v>177996</c:v>
                </c:pt>
                <c:pt idx="23">
                  <c:v>178016</c:v>
                </c:pt>
                <c:pt idx="24">
                  <c:v>178041</c:v>
                </c:pt>
              </c:numCache>
            </c:numRef>
          </c:val>
          <c:smooth val="0"/>
          <c:extLst>
            <c:ext xmlns:c16="http://schemas.microsoft.com/office/drawing/2014/chart" uri="{C3380CC4-5D6E-409C-BE32-E72D297353CC}">
              <c16:uniqueId val="{00000002-33D9-4566-816D-FA42295F5EF9}"/>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6253</c:v>
                </c:pt>
                <c:pt idx="1">
                  <c:v>6297</c:v>
                </c:pt>
                <c:pt idx="2">
                  <c:v>6346</c:v>
                </c:pt>
                <c:pt idx="3">
                  <c:v>6391</c:v>
                </c:pt>
                <c:pt idx="4">
                  <c:v>6443</c:v>
                </c:pt>
                <c:pt idx="5">
                  <c:v>6488</c:v>
                </c:pt>
                <c:pt idx="6">
                  <c:v>6517</c:v>
                </c:pt>
                <c:pt idx="7">
                  <c:v>6553</c:v>
                </c:pt>
                <c:pt idx="8">
                  <c:v>6599</c:v>
                </c:pt>
                <c:pt idx="9">
                  <c:v>6638</c:v>
                </c:pt>
                <c:pt idx="10">
                  <c:v>6676</c:v>
                </c:pt>
                <c:pt idx="11">
                  <c:v>6694</c:v>
                </c:pt>
                <c:pt idx="12">
                  <c:v>6740</c:v>
                </c:pt>
                <c:pt idx="13">
                  <c:v>6810</c:v>
                </c:pt>
                <c:pt idx="14">
                  <c:v>6840</c:v>
                </c:pt>
                <c:pt idx="15">
                  <c:v>6914</c:v>
                </c:pt>
                <c:pt idx="16">
                  <c:v>6966</c:v>
                </c:pt>
                <c:pt idx="17">
                  <c:v>7014</c:v>
                </c:pt>
                <c:pt idx="18">
                  <c:v>7056</c:v>
                </c:pt>
                <c:pt idx="19">
                  <c:v>7120</c:v>
                </c:pt>
                <c:pt idx="20">
                  <c:v>7190</c:v>
                </c:pt>
                <c:pt idx="21">
                  <c:v>7233</c:v>
                </c:pt>
                <c:pt idx="22">
                  <c:v>7285</c:v>
                </c:pt>
                <c:pt idx="23">
                  <c:v>7336</c:v>
                </c:pt>
                <c:pt idx="24">
                  <c:v>7373</c:v>
                </c:pt>
              </c:numCache>
            </c:numRef>
          </c:val>
          <c:smooth val="0"/>
          <c:extLst>
            <c:ext xmlns:c16="http://schemas.microsoft.com/office/drawing/2014/chart" uri="{C3380CC4-5D6E-409C-BE32-E72D297353CC}">
              <c16:uniqueId val="{00000003-33D9-4566-816D-FA42295F5EF9}"/>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175249</c:v>
                </c:pt>
                <c:pt idx="1">
                  <c:v>175308</c:v>
                </c:pt>
                <c:pt idx="2">
                  <c:v>175369</c:v>
                </c:pt>
                <c:pt idx="3">
                  <c:v>175401</c:v>
                </c:pt>
                <c:pt idx="4">
                  <c:v>175422</c:v>
                </c:pt>
                <c:pt idx="5">
                  <c:v>175436</c:v>
                </c:pt>
                <c:pt idx="6">
                  <c:v>175457</c:v>
                </c:pt>
                <c:pt idx="7">
                  <c:v>175501</c:v>
                </c:pt>
                <c:pt idx="8">
                  <c:v>175559</c:v>
                </c:pt>
                <c:pt idx="9">
                  <c:v>175670</c:v>
                </c:pt>
                <c:pt idx="10">
                  <c:v>175754</c:v>
                </c:pt>
                <c:pt idx="11">
                  <c:v>175845</c:v>
                </c:pt>
                <c:pt idx="12">
                  <c:v>176063</c:v>
                </c:pt>
                <c:pt idx="13">
                  <c:v>176259</c:v>
                </c:pt>
                <c:pt idx="14">
                  <c:v>176402</c:v>
                </c:pt>
                <c:pt idx="15">
                  <c:v>176543</c:v>
                </c:pt>
                <c:pt idx="16">
                  <c:v>176679</c:v>
                </c:pt>
                <c:pt idx="17">
                  <c:v>176792</c:v>
                </c:pt>
                <c:pt idx="18">
                  <c:v>176903</c:v>
                </c:pt>
                <c:pt idx="19">
                  <c:v>176998</c:v>
                </c:pt>
                <c:pt idx="20">
                  <c:v>177089</c:v>
                </c:pt>
                <c:pt idx="21">
                  <c:v>177187</c:v>
                </c:pt>
                <c:pt idx="22">
                  <c:v>177306</c:v>
                </c:pt>
                <c:pt idx="23">
                  <c:v>177406</c:v>
                </c:pt>
                <c:pt idx="24">
                  <c:v>177461</c:v>
                </c:pt>
              </c:numCache>
            </c:numRef>
          </c:val>
          <c:smooth val="0"/>
          <c:extLst>
            <c:ext xmlns:c16="http://schemas.microsoft.com/office/drawing/2014/chart" uri="{C3380CC4-5D6E-409C-BE32-E72D297353CC}">
              <c16:uniqueId val="{00000004-33D9-4566-816D-FA42295F5EF9}"/>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52727</c:v>
                </c:pt>
                <c:pt idx="1">
                  <c:v>52743</c:v>
                </c:pt>
                <c:pt idx="2">
                  <c:v>52753</c:v>
                </c:pt>
                <c:pt idx="3">
                  <c:v>52764</c:v>
                </c:pt>
                <c:pt idx="4">
                  <c:v>52784</c:v>
                </c:pt>
                <c:pt idx="5">
                  <c:v>52789</c:v>
                </c:pt>
                <c:pt idx="6">
                  <c:v>52794</c:v>
                </c:pt>
                <c:pt idx="7">
                  <c:v>52818</c:v>
                </c:pt>
                <c:pt idx="8">
                  <c:v>52832</c:v>
                </c:pt>
                <c:pt idx="9">
                  <c:v>52846</c:v>
                </c:pt>
                <c:pt idx="10">
                  <c:v>52855</c:v>
                </c:pt>
                <c:pt idx="11">
                  <c:v>52875</c:v>
                </c:pt>
                <c:pt idx="12">
                  <c:v>52886</c:v>
                </c:pt>
                <c:pt idx="13">
                  <c:v>52902</c:v>
                </c:pt>
                <c:pt idx="14">
                  <c:v>52912</c:v>
                </c:pt>
                <c:pt idx="15">
                  <c:v>52928</c:v>
                </c:pt>
                <c:pt idx="16">
                  <c:v>52945</c:v>
                </c:pt>
                <c:pt idx="17">
                  <c:v>52953</c:v>
                </c:pt>
                <c:pt idx="18">
                  <c:v>52974</c:v>
                </c:pt>
                <c:pt idx="19">
                  <c:v>52984</c:v>
                </c:pt>
                <c:pt idx="20">
                  <c:v>52988</c:v>
                </c:pt>
                <c:pt idx="21">
                  <c:v>52988</c:v>
                </c:pt>
                <c:pt idx="22">
                  <c:v>52997</c:v>
                </c:pt>
                <c:pt idx="23">
                  <c:v>53012</c:v>
                </c:pt>
                <c:pt idx="24">
                  <c:v>53080</c:v>
                </c:pt>
              </c:numCache>
            </c:numRef>
          </c:val>
          <c:smooth val="0"/>
          <c:extLst>
            <c:ext xmlns:c16="http://schemas.microsoft.com/office/drawing/2014/chart" uri="{C3380CC4-5D6E-409C-BE32-E72D297353CC}">
              <c16:uniqueId val="{00000005-33D9-4566-816D-FA42295F5EF9}"/>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45458</c:v>
                </c:pt>
                <c:pt idx="1">
                  <c:v>45466</c:v>
                </c:pt>
                <c:pt idx="2">
                  <c:v>45482</c:v>
                </c:pt>
                <c:pt idx="3">
                  <c:v>45491</c:v>
                </c:pt>
                <c:pt idx="4">
                  <c:v>45488</c:v>
                </c:pt>
                <c:pt idx="5">
                  <c:v>45503</c:v>
                </c:pt>
                <c:pt idx="6">
                  <c:v>45515</c:v>
                </c:pt>
                <c:pt idx="7">
                  <c:v>45524</c:v>
                </c:pt>
                <c:pt idx="8">
                  <c:v>45537</c:v>
                </c:pt>
                <c:pt idx="9">
                  <c:v>45547</c:v>
                </c:pt>
                <c:pt idx="10">
                  <c:v>45558</c:v>
                </c:pt>
                <c:pt idx="11">
                  <c:v>45583</c:v>
                </c:pt>
                <c:pt idx="12">
                  <c:v>45596</c:v>
                </c:pt>
                <c:pt idx="13">
                  <c:v>45620</c:v>
                </c:pt>
                <c:pt idx="14">
                  <c:v>45637</c:v>
                </c:pt>
                <c:pt idx="15">
                  <c:v>45661</c:v>
                </c:pt>
                <c:pt idx="16">
                  <c:v>45692</c:v>
                </c:pt>
                <c:pt idx="17">
                  <c:v>45731</c:v>
                </c:pt>
                <c:pt idx="18">
                  <c:v>45759</c:v>
                </c:pt>
                <c:pt idx="19">
                  <c:v>45776</c:v>
                </c:pt>
                <c:pt idx="20">
                  <c:v>45801</c:v>
                </c:pt>
                <c:pt idx="21">
                  <c:v>45825</c:v>
                </c:pt>
                <c:pt idx="22">
                  <c:v>45852</c:v>
                </c:pt>
                <c:pt idx="23">
                  <c:v>45871</c:v>
                </c:pt>
                <c:pt idx="24">
                  <c:v>45887</c:v>
                </c:pt>
              </c:numCache>
            </c:numRef>
          </c:val>
          <c:smooth val="0"/>
          <c:extLst>
            <c:ext xmlns:c16="http://schemas.microsoft.com/office/drawing/2014/chart" uri="{C3380CC4-5D6E-409C-BE32-E72D297353CC}">
              <c16:uniqueId val="{00000006-33D9-4566-816D-FA42295F5EF9}"/>
            </c:ext>
          </c:extLst>
        </c:ser>
        <c:dLbls>
          <c:showLegendKey val="0"/>
          <c:showVal val="0"/>
          <c:showCatName val="0"/>
          <c:showSerName val="0"/>
          <c:showPercent val="0"/>
          <c:showBubbleSize val="0"/>
        </c:dLbls>
        <c:smooth val="0"/>
        <c:axId val="424675056"/>
        <c:axId val="424675384"/>
      </c:lineChart>
      <c:dateAx>
        <c:axId val="42467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5384"/>
        <c:crosses val="autoZero"/>
        <c:auto val="1"/>
        <c:lblOffset val="100"/>
        <c:baseTimeUnit val="days"/>
      </c:dateAx>
      <c:valAx>
        <c:axId val="42467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35</c:v>
                </c:pt>
                <c:pt idx="1">
                  <c:v>29</c:v>
                </c:pt>
                <c:pt idx="2">
                  <c:v>20</c:v>
                </c:pt>
                <c:pt idx="3">
                  <c:v>34</c:v>
                </c:pt>
                <c:pt idx="4">
                  <c:v>25</c:v>
                </c:pt>
                <c:pt idx="5">
                  <c:v>31</c:v>
                </c:pt>
                <c:pt idx="6">
                  <c:v>26</c:v>
                </c:pt>
                <c:pt idx="7">
                  <c:v>27</c:v>
                </c:pt>
                <c:pt idx="8">
                  <c:v>35</c:v>
                </c:pt>
                <c:pt idx="9">
                  <c:v>19</c:v>
                </c:pt>
                <c:pt idx="10">
                  <c:v>13</c:v>
                </c:pt>
                <c:pt idx="11">
                  <c:v>7</c:v>
                </c:pt>
                <c:pt idx="12">
                  <c:v>16</c:v>
                </c:pt>
                <c:pt idx="13">
                  <c:v>12</c:v>
                </c:pt>
                <c:pt idx="14">
                  <c:v>3</c:v>
                </c:pt>
                <c:pt idx="15">
                  <c:v>3</c:v>
                </c:pt>
                <c:pt idx="16">
                  <c:v>21</c:v>
                </c:pt>
                <c:pt idx="17">
                  <c:v>11</c:v>
                </c:pt>
                <c:pt idx="18">
                  <c:v>6</c:v>
                </c:pt>
                <c:pt idx="19">
                  <c:v>-11</c:v>
                </c:pt>
                <c:pt idx="20">
                  <c:v>1</c:v>
                </c:pt>
                <c:pt idx="21">
                  <c:v>20</c:v>
                </c:pt>
                <c:pt idx="22">
                  <c:v>-1</c:v>
                </c:pt>
                <c:pt idx="23">
                  <c:v>0</c:v>
                </c:pt>
                <c:pt idx="24">
                  <c:v>17</c:v>
                </c:pt>
              </c:numCache>
            </c:numRef>
          </c:val>
          <c:smooth val="0"/>
          <c:extLst>
            <c:ext xmlns:c16="http://schemas.microsoft.com/office/drawing/2014/chart" uri="{C3380CC4-5D6E-409C-BE32-E72D297353CC}">
              <c16:uniqueId val="{00000000-7639-4111-A9BD-862FAF273CBE}"/>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47</c:v>
                </c:pt>
                <c:pt idx="1">
                  <c:v>34</c:v>
                </c:pt>
                <c:pt idx="2">
                  <c:v>27</c:v>
                </c:pt>
                <c:pt idx="3">
                  <c:v>71</c:v>
                </c:pt>
                <c:pt idx="4">
                  <c:v>74</c:v>
                </c:pt>
                <c:pt idx="5">
                  <c:v>32</c:v>
                </c:pt>
                <c:pt idx="6">
                  <c:v>26</c:v>
                </c:pt>
                <c:pt idx="7">
                  <c:v>29</c:v>
                </c:pt>
                <c:pt idx="8">
                  <c:v>38</c:v>
                </c:pt>
                <c:pt idx="9">
                  <c:v>37</c:v>
                </c:pt>
                <c:pt idx="10">
                  <c:v>45</c:v>
                </c:pt>
                <c:pt idx="11">
                  <c:v>22</c:v>
                </c:pt>
                <c:pt idx="12">
                  <c:v>29</c:v>
                </c:pt>
                <c:pt idx="13">
                  <c:v>34</c:v>
                </c:pt>
                <c:pt idx="14">
                  <c:v>33</c:v>
                </c:pt>
                <c:pt idx="15">
                  <c:v>35</c:v>
                </c:pt>
                <c:pt idx="16">
                  <c:v>26</c:v>
                </c:pt>
                <c:pt idx="17">
                  <c:v>42</c:v>
                </c:pt>
                <c:pt idx="18">
                  <c:v>43</c:v>
                </c:pt>
                <c:pt idx="19">
                  <c:v>39</c:v>
                </c:pt>
                <c:pt idx="20">
                  <c:v>35</c:v>
                </c:pt>
                <c:pt idx="21">
                  <c:v>56</c:v>
                </c:pt>
                <c:pt idx="22">
                  <c:v>36</c:v>
                </c:pt>
                <c:pt idx="23">
                  <c:v>53</c:v>
                </c:pt>
                <c:pt idx="24">
                  <c:v>36</c:v>
                </c:pt>
              </c:numCache>
            </c:numRef>
          </c:val>
          <c:smooth val="0"/>
          <c:extLst>
            <c:ext xmlns:c16="http://schemas.microsoft.com/office/drawing/2014/chart" uri="{C3380CC4-5D6E-409C-BE32-E72D297353CC}">
              <c16:uniqueId val="{00000001-7639-4111-A9BD-862FAF273CBE}"/>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33</c:v>
                </c:pt>
                <c:pt idx="1">
                  <c:v>40</c:v>
                </c:pt>
                <c:pt idx="2">
                  <c:v>39</c:v>
                </c:pt>
                <c:pt idx="3">
                  <c:v>28</c:v>
                </c:pt>
                <c:pt idx="4">
                  <c:v>50</c:v>
                </c:pt>
                <c:pt idx="5">
                  <c:v>33</c:v>
                </c:pt>
                <c:pt idx="6">
                  <c:v>10</c:v>
                </c:pt>
                <c:pt idx="7">
                  <c:v>6</c:v>
                </c:pt>
                <c:pt idx="8">
                  <c:v>44</c:v>
                </c:pt>
                <c:pt idx="9">
                  <c:v>51</c:v>
                </c:pt>
                <c:pt idx="10">
                  <c:v>52</c:v>
                </c:pt>
                <c:pt idx="11">
                  <c:v>54</c:v>
                </c:pt>
                <c:pt idx="12">
                  <c:v>90</c:v>
                </c:pt>
                <c:pt idx="13">
                  <c:v>50</c:v>
                </c:pt>
                <c:pt idx="14">
                  <c:v>61</c:v>
                </c:pt>
                <c:pt idx="15">
                  <c:v>56</c:v>
                </c:pt>
                <c:pt idx="16">
                  <c:v>59</c:v>
                </c:pt>
                <c:pt idx="17">
                  <c:v>70</c:v>
                </c:pt>
                <c:pt idx="18">
                  <c:v>57</c:v>
                </c:pt>
                <c:pt idx="19">
                  <c:v>62</c:v>
                </c:pt>
                <c:pt idx="20">
                  <c:v>53</c:v>
                </c:pt>
                <c:pt idx="21">
                  <c:v>29</c:v>
                </c:pt>
                <c:pt idx="22">
                  <c:v>35</c:v>
                </c:pt>
                <c:pt idx="23">
                  <c:v>20</c:v>
                </c:pt>
                <c:pt idx="24">
                  <c:v>25</c:v>
                </c:pt>
              </c:numCache>
            </c:numRef>
          </c:val>
          <c:smooth val="0"/>
          <c:extLst>
            <c:ext xmlns:c16="http://schemas.microsoft.com/office/drawing/2014/chart" uri="{C3380CC4-5D6E-409C-BE32-E72D297353CC}">
              <c16:uniqueId val="{00000002-7639-4111-A9BD-862FAF273CBE}"/>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36</c:v>
                </c:pt>
                <c:pt idx="1">
                  <c:v>44</c:v>
                </c:pt>
                <c:pt idx="2">
                  <c:v>49</c:v>
                </c:pt>
                <c:pt idx="3">
                  <c:v>45</c:v>
                </c:pt>
                <c:pt idx="4">
                  <c:v>52</c:v>
                </c:pt>
                <c:pt idx="5">
                  <c:v>45</c:v>
                </c:pt>
                <c:pt idx="6">
                  <c:v>29</c:v>
                </c:pt>
                <c:pt idx="7">
                  <c:v>36</c:v>
                </c:pt>
                <c:pt idx="8">
                  <c:v>46</c:v>
                </c:pt>
                <c:pt idx="9">
                  <c:v>39</c:v>
                </c:pt>
                <c:pt idx="10">
                  <c:v>38</c:v>
                </c:pt>
                <c:pt idx="11">
                  <c:v>18</c:v>
                </c:pt>
                <c:pt idx="12">
                  <c:v>46</c:v>
                </c:pt>
                <c:pt idx="13">
                  <c:v>70</c:v>
                </c:pt>
                <c:pt idx="14">
                  <c:v>30</c:v>
                </c:pt>
                <c:pt idx="15">
                  <c:v>74</c:v>
                </c:pt>
                <c:pt idx="16">
                  <c:v>52</c:v>
                </c:pt>
                <c:pt idx="17">
                  <c:v>48</c:v>
                </c:pt>
                <c:pt idx="18">
                  <c:v>42</c:v>
                </c:pt>
                <c:pt idx="19">
                  <c:v>64</c:v>
                </c:pt>
                <c:pt idx="20">
                  <c:v>70</c:v>
                </c:pt>
                <c:pt idx="21">
                  <c:v>43</c:v>
                </c:pt>
                <c:pt idx="22">
                  <c:v>52</c:v>
                </c:pt>
                <c:pt idx="23">
                  <c:v>51</c:v>
                </c:pt>
                <c:pt idx="24">
                  <c:v>37</c:v>
                </c:pt>
              </c:numCache>
            </c:numRef>
          </c:val>
          <c:smooth val="0"/>
          <c:extLst>
            <c:ext xmlns:c16="http://schemas.microsoft.com/office/drawing/2014/chart" uri="{C3380CC4-5D6E-409C-BE32-E72D297353CC}">
              <c16:uniqueId val="{00000003-7639-4111-A9BD-862FAF273CBE}"/>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55</c:v>
                </c:pt>
                <c:pt idx="1">
                  <c:v>59</c:v>
                </c:pt>
                <c:pt idx="2">
                  <c:v>61</c:v>
                </c:pt>
                <c:pt idx="3">
                  <c:v>32</c:v>
                </c:pt>
                <c:pt idx="4">
                  <c:v>21</c:v>
                </c:pt>
                <c:pt idx="5">
                  <c:v>14</c:v>
                </c:pt>
                <c:pt idx="6">
                  <c:v>21</c:v>
                </c:pt>
                <c:pt idx="7">
                  <c:v>44</c:v>
                </c:pt>
                <c:pt idx="8">
                  <c:v>58</c:v>
                </c:pt>
                <c:pt idx="9">
                  <c:v>111</c:v>
                </c:pt>
                <c:pt idx="10">
                  <c:v>84</c:v>
                </c:pt>
                <c:pt idx="11">
                  <c:v>91</c:v>
                </c:pt>
                <c:pt idx="12">
                  <c:v>218</c:v>
                </c:pt>
                <c:pt idx="13">
                  <c:v>196</c:v>
                </c:pt>
                <c:pt idx="14">
                  <c:v>143</c:v>
                </c:pt>
                <c:pt idx="15">
                  <c:v>141</c:v>
                </c:pt>
                <c:pt idx="16">
                  <c:v>136</c:v>
                </c:pt>
                <c:pt idx="17">
                  <c:v>113</c:v>
                </c:pt>
                <c:pt idx="18">
                  <c:v>111</c:v>
                </c:pt>
                <c:pt idx="19">
                  <c:v>95</c:v>
                </c:pt>
                <c:pt idx="20">
                  <c:v>91</c:v>
                </c:pt>
                <c:pt idx="21">
                  <c:v>98</c:v>
                </c:pt>
                <c:pt idx="22">
                  <c:v>119</c:v>
                </c:pt>
                <c:pt idx="23">
                  <c:v>100</c:v>
                </c:pt>
                <c:pt idx="24">
                  <c:v>55</c:v>
                </c:pt>
              </c:numCache>
            </c:numRef>
          </c:val>
          <c:smooth val="0"/>
          <c:extLst>
            <c:ext xmlns:c16="http://schemas.microsoft.com/office/drawing/2014/chart" uri="{C3380CC4-5D6E-409C-BE32-E72D297353CC}">
              <c16:uniqueId val="{00000004-7639-4111-A9BD-862FAF273CBE}"/>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19</c:v>
                </c:pt>
                <c:pt idx="1">
                  <c:v>16</c:v>
                </c:pt>
                <c:pt idx="2">
                  <c:v>10</c:v>
                </c:pt>
                <c:pt idx="3">
                  <c:v>11</c:v>
                </c:pt>
                <c:pt idx="4">
                  <c:v>20</c:v>
                </c:pt>
                <c:pt idx="5">
                  <c:v>5</c:v>
                </c:pt>
                <c:pt idx="6">
                  <c:v>5</c:v>
                </c:pt>
                <c:pt idx="7">
                  <c:v>24</c:v>
                </c:pt>
                <c:pt idx="8">
                  <c:v>14</c:v>
                </c:pt>
                <c:pt idx="9">
                  <c:v>14</c:v>
                </c:pt>
                <c:pt idx="10">
                  <c:v>9</c:v>
                </c:pt>
                <c:pt idx="11">
                  <c:v>20</c:v>
                </c:pt>
                <c:pt idx="12">
                  <c:v>11</c:v>
                </c:pt>
                <c:pt idx="13">
                  <c:v>16</c:v>
                </c:pt>
                <c:pt idx="14">
                  <c:v>10</c:v>
                </c:pt>
                <c:pt idx="15">
                  <c:v>16</c:v>
                </c:pt>
                <c:pt idx="16">
                  <c:v>17</c:v>
                </c:pt>
                <c:pt idx="17">
                  <c:v>8</c:v>
                </c:pt>
                <c:pt idx="18">
                  <c:v>21</c:v>
                </c:pt>
                <c:pt idx="19">
                  <c:v>10</c:v>
                </c:pt>
                <c:pt idx="20">
                  <c:v>4</c:v>
                </c:pt>
                <c:pt idx="21">
                  <c:v>0</c:v>
                </c:pt>
                <c:pt idx="22">
                  <c:v>9</c:v>
                </c:pt>
                <c:pt idx="23">
                  <c:v>15</c:v>
                </c:pt>
                <c:pt idx="24">
                  <c:v>68</c:v>
                </c:pt>
              </c:numCache>
            </c:numRef>
          </c:val>
          <c:smooth val="0"/>
          <c:extLst>
            <c:ext xmlns:c16="http://schemas.microsoft.com/office/drawing/2014/chart" uri="{C3380CC4-5D6E-409C-BE32-E72D297353CC}">
              <c16:uniqueId val="{00000005-7639-4111-A9BD-862FAF273CBE}"/>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8</c:v>
                </c:pt>
                <c:pt idx="2">
                  <c:v>16</c:v>
                </c:pt>
                <c:pt idx="3">
                  <c:v>9</c:v>
                </c:pt>
                <c:pt idx="4">
                  <c:v>-3</c:v>
                </c:pt>
                <c:pt idx="5">
                  <c:v>15</c:v>
                </c:pt>
                <c:pt idx="6">
                  <c:v>12</c:v>
                </c:pt>
                <c:pt idx="7">
                  <c:v>9</c:v>
                </c:pt>
                <c:pt idx="8">
                  <c:v>13</c:v>
                </c:pt>
                <c:pt idx="9">
                  <c:v>10</c:v>
                </c:pt>
                <c:pt idx="10">
                  <c:v>11</c:v>
                </c:pt>
                <c:pt idx="11">
                  <c:v>25</c:v>
                </c:pt>
                <c:pt idx="12">
                  <c:v>13</c:v>
                </c:pt>
                <c:pt idx="13">
                  <c:v>24</c:v>
                </c:pt>
                <c:pt idx="14">
                  <c:v>17</c:v>
                </c:pt>
                <c:pt idx="15">
                  <c:v>24</c:v>
                </c:pt>
                <c:pt idx="16">
                  <c:v>31</c:v>
                </c:pt>
                <c:pt idx="17">
                  <c:v>39</c:v>
                </c:pt>
                <c:pt idx="18">
                  <c:v>28</c:v>
                </c:pt>
                <c:pt idx="19">
                  <c:v>17</c:v>
                </c:pt>
                <c:pt idx="20">
                  <c:v>25</c:v>
                </c:pt>
                <c:pt idx="21">
                  <c:v>24</c:v>
                </c:pt>
                <c:pt idx="22">
                  <c:v>27</c:v>
                </c:pt>
                <c:pt idx="23">
                  <c:v>19</c:v>
                </c:pt>
                <c:pt idx="24">
                  <c:v>16</c:v>
                </c:pt>
              </c:numCache>
            </c:numRef>
          </c:val>
          <c:smooth val="0"/>
          <c:extLst>
            <c:ext xmlns:c16="http://schemas.microsoft.com/office/drawing/2014/chart" uri="{C3380CC4-5D6E-409C-BE32-E72D297353CC}">
              <c16:uniqueId val="{00000006-7639-4111-A9BD-862FAF273CBE}"/>
            </c:ext>
          </c:extLst>
        </c:ser>
        <c:dLbls>
          <c:showLegendKey val="0"/>
          <c:showVal val="0"/>
          <c:showCatName val="0"/>
          <c:showSerName val="0"/>
          <c:showPercent val="0"/>
          <c:showBubbleSize val="0"/>
        </c:dLbls>
        <c:smooth val="0"/>
        <c:axId val="424678992"/>
        <c:axId val="424679976"/>
      </c:lineChart>
      <c:dateAx>
        <c:axId val="42467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9976"/>
        <c:crosses val="autoZero"/>
        <c:auto val="1"/>
        <c:lblOffset val="100"/>
        <c:baseTimeUnit val="days"/>
      </c:dateAx>
      <c:valAx>
        <c:axId val="42467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19</c:v>
                </c:pt>
                <c:pt idx="2">
                  <c:v>13</c:v>
                </c:pt>
                <c:pt idx="3">
                  <c:v>12</c:v>
                </c:pt>
                <c:pt idx="4">
                  <c:v>13</c:v>
                </c:pt>
                <c:pt idx="5">
                  <c:v>21</c:v>
                </c:pt>
                <c:pt idx="6">
                  <c:v>17</c:v>
                </c:pt>
              </c:numCache>
            </c:numRef>
          </c:val>
          <c:extLst>
            <c:ext xmlns:c16="http://schemas.microsoft.com/office/drawing/2014/chart" uri="{C3380CC4-5D6E-409C-BE32-E72D297353CC}">
              <c16:uniqueId val="{00000000-FAF2-46FB-8094-2EEAC8E0B6D2}"/>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36</c:v>
                </c:pt>
                <c:pt idx="1">
                  <c:v>49</c:v>
                </c:pt>
                <c:pt idx="2">
                  <c:v>46</c:v>
                </c:pt>
                <c:pt idx="3">
                  <c:v>33</c:v>
                </c:pt>
                <c:pt idx="4">
                  <c:v>32</c:v>
                </c:pt>
                <c:pt idx="5">
                  <c:v>41</c:v>
                </c:pt>
                <c:pt idx="6">
                  <c:v>36</c:v>
                </c:pt>
              </c:numCache>
            </c:numRef>
          </c:val>
          <c:extLst>
            <c:ext xmlns:c16="http://schemas.microsoft.com/office/drawing/2014/chart" uri="{C3380CC4-5D6E-409C-BE32-E72D297353CC}">
              <c16:uniqueId val="{00000001-FAF2-46FB-8094-2EEAC8E0B6D2}"/>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c:v>
                </c:pt>
                <c:pt idx="1">
                  <c:v>44</c:v>
                </c:pt>
                <c:pt idx="2">
                  <c:v>54</c:v>
                </c:pt>
                <c:pt idx="3">
                  <c:v>62</c:v>
                </c:pt>
                <c:pt idx="4">
                  <c:v>38</c:v>
                </c:pt>
                <c:pt idx="5">
                  <c:v>32</c:v>
                </c:pt>
                <c:pt idx="6">
                  <c:v>44</c:v>
                </c:pt>
              </c:numCache>
            </c:numRef>
          </c:val>
          <c:extLst>
            <c:ext xmlns:c16="http://schemas.microsoft.com/office/drawing/2014/chart" uri="{C3380CC4-5D6E-409C-BE32-E72D297353CC}">
              <c16:uniqueId val="{00000002-FAF2-46FB-8094-2EEAC8E0B6D2}"/>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c:v>
                </c:pt>
                <c:pt idx="1">
                  <c:v>42</c:v>
                </c:pt>
                <c:pt idx="2">
                  <c:v>37</c:v>
                </c:pt>
                <c:pt idx="3">
                  <c:v>52</c:v>
                </c:pt>
                <c:pt idx="4">
                  <c:v>56</c:v>
                </c:pt>
                <c:pt idx="5">
                  <c:v>36</c:v>
                </c:pt>
                <c:pt idx="6">
                  <c:v>54</c:v>
                </c:pt>
              </c:numCache>
            </c:numRef>
          </c:val>
          <c:extLst>
            <c:ext xmlns:c16="http://schemas.microsoft.com/office/drawing/2014/chart" uri="{C3380CC4-5D6E-409C-BE32-E72D297353CC}">
              <c16:uniqueId val="{00000003-FAF2-46FB-8094-2EEAC8E0B6D2}"/>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102</c:v>
                </c:pt>
                <c:pt idx="1">
                  <c:v>71</c:v>
                </c:pt>
                <c:pt idx="2">
                  <c:v>74</c:v>
                </c:pt>
                <c:pt idx="3">
                  <c:v>109</c:v>
                </c:pt>
                <c:pt idx="4">
                  <c:v>103</c:v>
                </c:pt>
                <c:pt idx="5">
                  <c:v>85</c:v>
                </c:pt>
                <c:pt idx="6">
                  <c:v>94</c:v>
                </c:pt>
              </c:numCache>
            </c:numRef>
          </c:val>
          <c:extLst>
            <c:ext xmlns:c16="http://schemas.microsoft.com/office/drawing/2014/chart" uri="{C3380CC4-5D6E-409C-BE32-E72D297353CC}">
              <c16:uniqueId val="{00000004-FAF2-46FB-8094-2EEAC8E0B6D2}"/>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14</c:v>
                </c:pt>
                <c:pt idx="1">
                  <c:v>24</c:v>
                </c:pt>
                <c:pt idx="2">
                  <c:v>20</c:v>
                </c:pt>
                <c:pt idx="3">
                  <c:v>9</c:v>
                </c:pt>
                <c:pt idx="4">
                  <c:v>8</c:v>
                </c:pt>
                <c:pt idx="5">
                  <c:v>13</c:v>
                </c:pt>
                <c:pt idx="6">
                  <c:v>14</c:v>
                </c:pt>
              </c:numCache>
            </c:numRef>
          </c:val>
          <c:extLst>
            <c:ext xmlns:c16="http://schemas.microsoft.com/office/drawing/2014/chart" uri="{C3380CC4-5D6E-409C-BE32-E72D297353CC}">
              <c16:uniqueId val="{00000005-FAF2-46FB-8094-2EEAC8E0B6D2}"/>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19</c:v>
                </c:pt>
                <c:pt idx="1">
                  <c:v>19</c:v>
                </c:pt>
                <c:pt idx="2">
                  <c:v>17</c:v>
                </c:pt>
                <c:pt idx="3">
                  <c:v>15</c:v>
                </c:pt>
                <c:pt idx="4">
                  <c:v>20</c:v>
                </c:pt>
                <c:pt idx="5">
                  <c:v>13</c:v>
                </c:pt>
                <c:pt idx="6">
                  <c:v>18</c:v>
                </c:pt>
              </c:numCache>
            </c:numRef>
          </c:val>
          <c:extLst>
            <c:ext xmlns:c16="http://schemas.microsoft.com/office/drawing/2014/chart" uri="{C3380CC4-5D6E-409C-BE32-E72D297353CC}">
              <c16:uniqueId val="{00000006-FAF2-46FB-8094-2EEAC8E0B6D2}"/>
            </c:ext>
          </c:extLst>
        </c:ser>
        <c:dLbls>
          <c:showLegendKey val="0"/>
          <c:showVal val="0"/>
          <c:showCatName val="0"/>
          <c:showSerName val="0"/>
          <c:showPercent val="0"/>
          <c:showBubbleSize val="0"/>
        </c:dLbls>
        <c:gapWidth val="219"/>
        <c:overlap val="-27"/>
        <c:axId val="420260936"/>
        <c:axId val="420262248"/>
      </c:barChart>
      <c:catAx>
        <c:axId val="42026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2248"/>
        <c:crosses val="autoZero"/>
        <c:auto val="1"/>
        <c:lblAlgn val="ctr"/>
        <c:lblOffset val="100"/>
        <c:noMultiLvlLbl val="0"/>
      </c:catAx>
      <c:valAx>
        <c:axId val="4202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0</c:v>
                </c:pt>
                <c:pt idx="3">
                  <c:v>3</c:v>
                </c:pt>
                <c:pt idx="4">
                  <c:v>1</c:v>
                </c:pt>
                <c:pt idx="5">
                  <c:v>0</c:v>
                </c:pt>
                <c:pt idx="6">
                  <c:v>0</c:v>
                </c:pt>
              </c:numCache>
            </c:numRef>
          </c:val>
          <c:extLst>
            <c:ext xmlns:c16="http://schemas.microsoft.com/office/drawing/2014/chart" uri="{C3380CC4-5D6E-409C-BE32-E72D297353CC}">
              <c16:uniqueId val="{00000000-35BE-435F-98E7-BB375E291F1D}"/>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3</c:v>
                </c:pt>
                <c:pt idx="2">
                  <c:v>3</c:v>
                </c:pt>
                <c:pt idx="3">
                  <c:v>5</c:v>
                </c:pt>
                <c:pt idx="4">
                  <c:v>4</c:v>
                </c:pt>
                <c:pt idx="5">
                  <c:v>4</c:v>
                </c:pt>
                <c:pt idx="6">
                  <c:v>3</c:v>
                </c:pt>
              </c:numCache>
            </c:numRef>
          </c:val>
          <c:extLst>
            <c:ext xmlns:c16="http://schemas.microsoft.com/office/drawing/2014/chart" uri="{C3380CC4-5D6E-409C-BE32-E72D297353CC}">
              <c16:uniqueId val="{00000001-35BE-435F-98E7-BB375E291F1D}"/>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1</c:v>
                </c:pt>
                <c:pt idx="2">
                  <c:v>2</c:v>
                </c:pt>
                <c:pt idx="3">
                  <c:v>1</c:v>
                </c:pt>
                <c:pt idx="4">
                  <c:v>1</c:v>
                </c:pt>
                <c:pt idx="5">
                  <c:v>4</c:v>
                </c:pt>
                <c:pt idx="6">
                  <c:v>1</c:v>
                </c:pt>
              </c:numCache>
            </c:numRef>
          </c:val>
          <c:extLst>
            <c:ext xmlns:c16="http://schemas.microsoft.com/office/drawing/2014/chart" uri="{C3380CC4-5D6E-409C-BE32-E72D297353CC}">
              <c16:uniqueId val="{00000002-35BE-435F-98E7-BB375E291F1D}"/>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1</c:v>
                </c:pt>
                <c:pt idx="3">
                  <c:v>3</c:v>
                </c:pt>
                <c:pt idx="4">
                  <c:v>1</c:v>
                </c:pt>
                <c:pt idx="5">
                  <c:v>0</c:v>
                </c:pt>
                <c:pt idx="6">
                  <c:v>1</c:v>
                </c:pt>
              </c:numCache>
            </c:numRef>
          </c:val>
          <c:extLst>
            <c:ext xmlns:c16="http://schemas.microsoft.com/office/drawing/2014/chart" uri="{C3380CC4-5D6E-409C-BE32-E72D297353CC}">
              <c16:uniqueId val="{00000003-35BE-435F-98E7-BB375E291F1D}"/>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11</c:v>
                </c:pt>
                <c:pt idx="2">
                  <c:v>5</c:v>
                </c:pt>
                <c:pt idx="3">
                  <c:v>9</c:v>
                </c:pt>
                <c:pt idx="4">
                  <c:v>11</c:v>
                </c:pt>
                <c:pt idx="5">
                  <c:v>3</c:v>
                </c:pt>
                <c:pt idx="6">
                  <c:v>1</c:v>
                </c:pt>
              </c:numCache>
            </c:numRef>
          </c:val>
          <c:extLst>
            <c:ext xmlns:c16="http://schemas.microsoft.com/office/drawing/2014/chart" uri="{C3380CC4-5D6E-409C-BE32-E72D297353CC}">
              <c16:uniqueId val="{00000004-35BE-435F-98E7-BB375E291F1D}"/>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7</c:v>
                </c:pt>
                <c:pt idx="2">
                  <c:v>0</c:v>
                </c:pt>
                <c:pt idx="3">
                  <c:v>2</c:v>
                </c:pt>
                <c:pt idx="4">
                  <c:v>2</c:v>
                </c:pt>
                <c:pt idx="5">
                  <c:v>4</c:v>
                </c:pt>
                <c:pt idx="6">
                  <c:v>0</c:v>
                </c:pt>
              </c:numCache>
            </c:numRef>
          </c:val>
          <c:extLst>
            <c:ext xmlns:c16="http://schemas.microsoft.com/office/drawing/2014/chart" uri="{C3380CC4-5D6E-409C-BE32-E72D297353CC}">
              <c16:uniqueId val="{00000005-35BE-435F-98E7-BB375E291F1D}"/>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0</c:v>
                </c:pt>
                <c:pt idx="2">
                  <c:v>2</c:v>
                </c:pt>
                <c:pt idx="3">
                  <c:v>0</c:v>
                </c:pt>
                <c:pt idx="4">
                  <c:v>1</c:v>
                </c:pt>
                <c:pt idx="5">
                  <c:v>1</c:v>
                </c:pt>
                <c:pt idx="6">
                  <c:v>1</c:v>
                </c:pt>
              </c:numCache>
            </c:numRef>
          </c:val>
          <c:extLst>
            <c:ext xmlns:c16="http://schemas.microsoft.com/office/drawing/2014/chart" uri="{C3380CC4-5D6E-409C-BE32-E72D297353CC}">
              <c16:uniqueId val="{00000006-35BE-435F-98E7-BB375E291F1D}"/>
            </c:ext>
          </c:extLst>
        </c:ser>
        <c:dLbls>
          <c:showLegendKey val="0"/>
          <c:showVal val="0"/>
          <c:showCatName val="0"/>
          <c:showSerName val="0"/>
          <c:showPercent val="0"/>
          <c:showBubbleSize val="0"/>
        </c:dLbls>
        <c:gapWidth val="219"/>
        <c:overlap val="-27"/>
        <c:axId val="420268152"/>
        <c:axId val="420268480"/>
      </c:barChart>
      <c:catAx>
        <c:axId val="42026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8480"/>
        <c:crosses val="autoZero"/>
        <c:auto val="1"/>
        <c:lblAlgn val="ctr"/>
        <c:lblOffset val="100"/>
        <c:noMultiLvlLbl val="0"/>
      </c:catAx>
      <c:valAx>
        <c:axId val="4202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0.244749800502151</c:v>
                </c:pt>
                <c:pt idx="1">
                  <c:v>0.19171256739134701</c:v>
                </c:pt>
                <c:pt idx="3">
                  <c:v>0.32795500107047598</c:v>
                </c:pt>
                <c:pt idx="4">
                  <c:v>0.11385974814612999</c:v>
                </c:pt>
              </c:numCache>
            </c:numRef>
          </c:val>
          <c:extLst>
            <c:ext xmlns:c16="http://schemas.microsoft.com/office/drawing/2014/chart" uri="{C3380CC4-5D6E-409C-BE32-E72D297353CC}">
              <c16:uniqueId val="{00000000-29DD-43C1-9F59-75A66F242871}"/>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0.64295125164690403</c:v>
                </c:pt>
                <c:pt idx="1">
                  <c:v>2.4614430752538201</c:v>
                </c:pt>
                <c:pt idx="2">
                  <c:v>1.0452349582784399</c:v>
                </c:pt>
                <c:pt idx="3">
                  <c:v>0.70340230954041705</c:v>
                </c:pt>
                <c:pt idx="4">
                  <c:v>1.6829419514841499</c:v>
                </c:pt>
                <c:pt idx="5">
                  <c:v>0.80058901030768004</c:v>
                </c:pt>
                <c:pt idx="6">
                  <c:v>0.72541269472215797</c:v>
                </c:pt>
              </c:numCache>
            </c:numRef>
          </c:val>
          <c:extLst>
            <c:ext xmlns:c16="http://schemas.microsoft.com/office/drawing/2014/chart" uri="{C3380CC4-5D6E-409C-BE32-E72D297353CC}">
              <c16:uniqueId val="{00000001-29DD-43C1-9F59-75A66F242871}"/>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0.12826002043146401</c:v>
                </c:pt>
                <c:pt idx="1">
                  <c:v>0.231544077879935</c:v>
                </c:pt>
                <c:pt idx="2">
                  <c:v>0.79632008292770895</c:v>
                </c:pt>
                <c:pt idx="3">
                  <c:v>0.85969893636199801</c:v>
                </c:pt>
                <c:pt idx="4">
                  <c:v>9.2955651703623604E-2</c:v>
                </c:pt>
                <c:pt idx="5">
                  <c:v>9.3659861186226795E-2</c:v>
                </c:pt>
                <c:pt idx="6">
                  <c:v>0.193798449612403</c:v>
                </c:pt>
              </c:numCache>
            </c:numRef>
          </c:val>
          <c:extLst>
            <c:ext xmlns:c16="http://schemas.microsoft.com/office/drawing/2014/chart" uri="{C3380CC4-5D6E-409C-BE32-E72D297353CC}">
              <c16:uniqueId val="{00000002-29DD-43C1-9F59-75A66F242871}"/>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5.0858652575957697</c:v>
                </c:pt>
                <c:pt idx="1">
                  <c:v>1.01276970497578</c:v>
                </c:pt>
                <c:pt idx="2">
                  <c:v>1.4677821811243199</c:v>
                </c:pt>
                <c:pt idx="3">
                  <c:v>2.9208865404374</c:v>
                </c:pt>
                <c:pt idx="4">
                  <c:v>3.3905768383971799</c:v>
                </c:pt>
                <c:pt idx="6">
                  <c:v>1.89343901365037</c:v>
                </c:pt>
              </c:numCache>
            </c:numRef>
          </c:val>
          <c:extLst>
            <c:ext xmlns:c16="http://schemas.microsoft.com/office/drawing/2014/chart" uri="{C3380CC4-5D6E-409C-BE32-E72D297353CC}">
              <c16:uniqueId val="{00000003-29DD-43C1-9F59-75A66F242871}"/>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0.17252133480763199</c:v>
                </c:pt>
                <c:pt idx="1">
                  <c:v>0.11211889241999</c:v>
                </c:pt>
                <c:pt idx="2">
                  <c:v>0.14289359530492499</c:v>
                </c:pt>
                <c:pt idx="3">
                  <c:v>9.36872911015975E-2</c:v>
                </c:pt>
                <c:pt idx="4">
                  <c:v>6.7013590871717904E-2</c:v>
                </c:pt>
                <c:pt idx="5">
                  <c:v>0.118888983395235</c:v>
                </c:pt>
                <c:pt idx="6">
                  <c:v>0.115108729551189</c:v>
                </c:pt>
              </c:numCache>
            </c:numRef>
          </c:val>
          <c:extLst>
            <c:ext xmlns:c16="http://schemas.microsoft.com/office/drawing/2014/chart" uri="{C3380CC4-5D6E-409C-BE32-E72D297353CC}">
              <c16:uniqueId val="{00000004-29DD-43C1-9F59-75A66F242871}"/>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0.47303555563956701</c:v>
                </c:pt>
                <c:pt idx="1">
                  <c:v>0.165802101420119</c:v>
                </c:pt>
                <c:pt idx="3">
                  <c:v>9.3567472544090105E-2</c:v>
                </c:pt>
                <c:pt idx="4">
                  <c:v>0.34119048069107599</c:v>
                </c:pt>
                <c:pt idx="5">
                  <c:v>0.202729523845529</c:v>
                </c:pt>
              </c:numCache>
            </c:numRef>
          </c:val>
          <c:extLst>
            <c:ext xmlns:c16="http://schemas.microsoft.com/office/drawing/2014/chart" uri="{C3380CC4-5D6E-409C-BE32-E72D297353CC}">
              <c16:uniqueId val="{00000005-29DD-43C1-9F59-75A66F242871}"/>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0.50632772814853699</c:v>
                </c:pt>
                <c:pt idx="2">
                  <c:v>0.560518479593624</c:v>
                </c:pt>
                <c:pt idx="4">
                  <c:v>0.26712208793133702</c:v>
                </c:pt>
                <c:pt idx="5">
                  <c:v>0.96558066211245397</c:v>
                </c:pt>
                <c:pt idx="6">
                  <c:v>0.55832895428271101</c:v>
                </c:pt>
              </c:numCache>
            </c:numRef>
          </c:val>
          <c:extLst>
            <c:ext xmlns:c16="http://schemas.microsoft.com/office/drawing/2014/chart" uri="{C3380CC4-5D6E-409C-BE32-E72D297353CC}">
              <c16:uniqueId val="{00000006-29DD-43C1-9F59-75A66F242871}"/>
            </c:ext>
          </c:extLst>
        </c:ser>
        <c:dLbls>
          <c:showLegendKey val="0"/>
          <c:showVal val="0"/>
          <c:showCatName val="0"/>
          <c:showSerName val="0"/>
          <c:showPercent val="0"/>
          <c:showBubbleSize val="0"/>
        </c:dLbls>
        <c:gapWidth val="219"/>
        <c:overlap val="-27"/>
        <c:axId val="420247488"/>
        <c:axId val="420241256"/>
      </c:barChart>
      <c:catAx>
        <c:axId val="42024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1256"/>
        <c:crosses val="autoZero"/>
        <c:auto val="1"/>
        <c:lblAlgn val="ctr"/>
        <c:lblOffset val="100"/>
        <c:noMultiLvlLbl val="0"/>
      </c:catAx>
      <c:valAx>
        <c:axId val="42024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F16-4856-9FDA-F49615FCD293}"/>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2</c:v>
                </c:pt>
                <c:pt idx="14">
                  <c:v>2</c:v>
                </c:pt>
                <c:pt idx="15">
                  <c:v>1</c:v>
                </c:pt>
                <c:pt idx="16">
                  <c:v>2</c:v>
                </c:pt>
                <c:pt idx="17">
                  <c:v>3</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1-AF16-4856-9FDA-F49615FCD293}"/>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F16-4856-9FDA-F49615FCD293}"/>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1</c:v>
                </c:pt>
                <c:pt idx="18">
                  <c:v>0</c:v>
                </c:pt>
                <c:pt idx="19">
                  <c:v>1</c:v>
                </c:pt>
                <c:pt idx="20">
                  <c:v>0</c:v>
                </c:pt>
                <c:pt idx="21">
                  <c:v>2</c:v>
                </c:pt>
                <c:pt idx="22">
                  <c:v>0</c:v>
                </c:pt>
                <c:pt idx="23">
                  <c:v>0</c:v>
                </c:pt>
              </c:numCache>
            </c:numRef>
          </c:val>
          <c:smooth val="0"/>
          <c:extLst>
            <c:ext xmlns:c16="http://schemas.microsoft.com/office/drawing/2014/chart" uri="{C3380CC4-5D6E-409C-BE32-E72D297353CC}">
              <c16:uniqueId val="{00000003-AF16-4856-9FDA-F49615FCD293}"/>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4</c:v>
                </c:pt>
                <c:pt idx="1">
                  <c:v>0</c:v>
                </c:pt>
                <c:pt idx="2">
                  <c:v>0</c:v>
                </c:pt>
                <c:pt idx="3">
                  <c:v>0</c:v>
                </c:pt>
                <c:pt idx="4">
                  <c:v>0</c:v>
                </c:pt>
                <c:pt idx="5">
                  <c:v>0</c:v>
                </c:pt>
                <c:pt idx="6">
                  <c:v>0</c:v>
                </c:pt>
                <c:pt idx="7">
                  <c:v>0</c:v>
                </c:pt>
                <c:pt idx="8">
                  <c:v>1</c:v>
                </c:pt>
                <c:pt idx="9">
                  <c:v>7</c:v>
                </c:pt>
                <c:pt idx="10">
                  <c:v>1</c:v>
                </c:pt>
                <c:pt idx="11">
                  <c:v>1</c:v>
                </c:pt>
                <c:pt idx="12">
                  <c:v>7</c:v>
                </c:pt>
                <c:pt idx="13">
                  <c:v>0</c:v>
                </c:pt>
                <c:pt idx="14">
                  <c:v>0</c:v>
                </c:pt>
                <c:pt idx="15">
                  <c:v>2</c:v>
                </c:pt>
                <c:pt idx="16">
                  <c:v>3</c:v>
                </c:pt>
                <c:pt idx="17">
                  <c:v>0</c:v>
                </c:pt>
                <c:pt idx="18">
                  <c:v>5</c:v>
                </c:pt>
                <c:pt idx="19">
                  <c:v>0</c:v>
                </c:pt>
                <c:pt idx="20">
                  <c:v>1</c:v>
                </c:pt>
                <c:pt idx="21">
                  <c:v>0</c:v>
                </c:pt>
                <c:pt idx="22">
                  <c:v>1</c:v>
                </c:pt>
                <c:pt idx="23">
                  <c:v>0</c:v>
                </c:pt>
              </c:numCache>
            </c:numRef>
          </c:val>
          <c:smooth val="0"/>
          <c:extLst>
            <c:ext xmlns:c16="http://schemas.microsoft.com/office/drawing/2014/chart" uri="{C3380CC4-5D6E-409C-BE32-E72D297353CC}">
              <c16:uniqueId val="{00000004-AF16-4856-9FDA-F49615FCD293}"/>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1</c:v>
                </c:pt>
                <c:pt idx="8">
                  <c:v>2</c:v>
                </c:pt>
                <c:pt idx="9">
                  <c:v>1</c:v>
                </c:pt>
                <c:pt idx="10">
                  <c:v>4</c:v>
                </c:pt>
                <c:pt idx="11">
                  <c:v>4</c:v>
                </c:pt>
                <c:pt idx="12">
                  <c:v>0</c:v>
                </c:pt>
                <c:pt idx="13">
                  <c:v>0</c:v>
                </c:pt>
                <c:pt idx="14">
                  <c:v>0</c:v>
                </c:pt>
                <c:pt idx="15">
                  <c:v>0</c:v>
                </c:pt>
                <c:pt idx="16">
                  <c:v>0</c:v>
                </c:pt>
                <c:pt idx="17">
                  <c:v>0</c:v>
                </c:pt>
                <c:pt idx="18">
                  <c:v>0</c:v>
                </c:pt>
                <c:pt idx="19">
                  <c:v>2</c:v>
                </c:pt>
                <c:pt idx="20">
                  <c:v>4</c:v>
                </c:pt>
                <c:pt idx="21">
                  <c:v>0</c:v>
                </c:pt>
                <c:pt idx="22">
                  <c:v>0</c:v>
                </c:pt>
                <c:pt idx="23">
                  <c:v>0</c:v>
                </c:pt>
              </c:numCache>
            </c:numRef>
          </c:val>
          <c:smooth val="0"/>
          <c:extLst>
            <c:ext xmlns:c16="http://schemas.microsoft.com/office/drawing/2014/chart" uri="{C3380CC4-5D6E-409C-BE32-E72D297353CC}">
              <c16:uniqueId val="{00000005-AF16-4856-9FDA-F49615FCD293}"/>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2</c:v>
                </c:pt>
                <c:pt idx="16">
                  <c:v>0</c:v>
                </c:pt>
                <c:pt idx="17">
                  <c:v>0</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6-AF16-4856-9FDA-F49615FCD293}"/>
            </c:ext>
          </c:extLst>
        </c:ser>
        <c:dLbls>
          <c:showLegendKey val="0"/>
          <c:showVal val="0"/>
          <c:showCatName val="0"/>
          <c:showSerName val="0"/>
          <c:showPercent val="0"/>
          <c:showBubbleSize val="0"/>
        </c:dLbls>
        <c:smooth val="0"/>
        <c:axId val="420245192"/>
        <c:axId val="420240272"/>
      </c:lineChart>
      <c:catAx>
        <c:axId val="42024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0272"/>
        <c:crosses val="autoZero"/>
        <c:auto val="1"/>
        <c:lblAlgn val="ctr"/>
        <c:lblOffset val="100"/>
        <c:noMultiLvlLbl val="0"/>
      </c:catAx>
      <c:valAx>
        <c:axId val="42024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0.31243308481438897</c:v>
                </c:pt>
                <c:pt idx="11">
                  <c:v>8.3704814000116798E-2</c:v>
                </c:pt>
                <c:pt idx="12">
                  <c:v>0.35168999370591703</c:v>
                </c:pt>
                <c:pt idx="13">
                  <c:v>6.9105137139631304E-2</c:v>
                </c:pt>
                <c:pt idx="14">
                  <c:v>0.11095754413969</c:v>
                </c:pt>
                <c:pt idx="15">
                  <c:v>0.23262151797706901</c:v>
                </c:pt>
                <c:pt idx="16">
                  <c:v>0</c:v>
                </c:pt>
                <c:pt idx="17">
                  <c:v>0.11387747951178701</c:v>
                </c:pt>
                <c:pt idx="18">
                  <c:v>0.48276264818671999</c:v>
                </c:pt>
                <c:pt idx="19">
                  <c:v>0</c:v>
                </c:pt>
                <c:pt idx="20">
                  <c:v>0</c:v>
                </c:pt>
                <c:pt idx="21">
                  <c:v>0</c:v>
                </c:pt>
                <c:pt idx="22">
                  <c:v>0</c:v>
                </c:pt>
                <c:pt idx="23">
                  <c:v>0</c:v>
                </c:pt>
              </c:numCache>
            </c:numRef>
          </c:val>
          <c:smooth val="0"/>
          <c:extLst>
            <c:ext xmlns:c16="http://schemas.microsoft.com/office/drawing/2014/chart" uri="{C3380CC4-5D6E-409C-BE32-E72D297353CC}">
              <c16:uniqueId val="{00000000-DC7B-4C40-8D81-067E6D8C2141}"/>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0.86364623065711499</c:v>
                </c:pt>
                <c:pt idx="9">
                  <c:v>0</c:v>
                </c:pt>
                <c:pt idx="10">
                  <c:v>0.77371538437684095</c:v>
                </c:pt>
                <c:pt idx="11">
                  <c:v>0.51322603653053001</c:v>
                </c:pt>
                <c:pt idx="12">
                  <c:v>1.8311780940862701</c:v>
                </c:pt>
                <c:pt idx="13">
                  <c:v>0.73340155673396001</c:v>
                </c:pt>
                <c:pt idx="14">
                  <c:v>2.5516585522167401</c:v>
                </c:pt>
                <c:pt idx="15">
                  <c:v>1.1846063199677499</c:v>
                </c:pt>
                <c:pt idx="16">
                  <c:v>1.8699413898967301</c:v>
                </c:pt>
                <c:pt idx="17">
                  <c:v>0.51322603653053001</c:v>
                </c:pt>
                <c:pt idx="18">
                  <c:v>0.90964534168553102</c:v>
                </c:pt>
                <c:pt idx="19">
                  <c:v>0.13954786491766699</c:v>
                </c:pt>
                <c:pt idx="20">
                  <c:v>0</c:v>
                </c:pt>
                <c:pt idx="21">
                  <c:v>0.80395075510900205</c:v>
                </c:pt>
                <c:pt idx="22">
                  <c:v>0</c:v>
                </c:pt>
                <c:pt idx="23">
                  <c:v>0</c:v>
                </c:pt>
              </c:numCache>
            </c:numRef>
          </c:val>
          <c:smooth val="0"/>
          <c:extLst>
            <c:ext xmlns:c16="http://schemas.microsoft.com/office/drawing/2014/chart" uri="{C3380CC4-5D6E-409C-BE32-E72D297353CC}">
              <c16:uniqueId val="{00000001-DC7B-4C40-8D81-067E6D8C2141}"/>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0.32487069402657098</c:v>
                </c:pt>
                <c:pt idx="12">
                  <c:v>0.22227105236469399</c:v>
                </c:pt>
                <c:pt idx="13">
                  <c:v>0.492714918359758</c:v>
                </c:pt>
                <c:pt idx="14">
                  <c:v>0</c:v>
                </c:pt>
                <c:pt idx="15">
                  <c:v>0.118319191372841</c:v>
                </c:pt>
                <c:pt idx="16">
                  <c:v>0.23156756025827399</c:v>
                </c:pt>
                <c:pt idx="17">
                  <c:v>8.8833297649767703E-2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C7B-4C40-8D81-067E6D8C2141}"/>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3.3980582524271798</c:v>
                </c:pt>
                <c:pt idx="12">
                  <c:v>0</c:v>
                </c:pt>
                <c:pt idx="13">
                  <c:v>0</c:v>
                </c:pt>
                <c:pt idx="14">
                  <c:v>1.13268608414239</c:v>
                </c:pt>
                <c:pt idx="15">
                  <c:v>0</c:v>
                </c:pt>
                <c:pt idx="16">
                  <c:v>3.14798470138276</c:v>
                </c:pt>
                <c:pt idx="17">
                  <c:v>1.89761694616064</c:v>
                </c:pt>
                <c:pt idx="18">
                  <c:v>7.0461900558987898</c:v>
                </c:pt>
                <c:pt idx="19">
                  <c:v>3.6113562812591899</c:v>
                </c:pt>
                <c:pt idx="20">
                  <c:v>0</c:v>
                </c:pt>
                <c:pt idx="21">
                  <c:v>1.4563106796116501</c:v>
                </c:pt>
                <c:pt idx="22">
                  <c:v>0</c:v>
                </c:pt>
                <c:pt idx="23">
                  <c:v>0</c:v>
                </c:pt>
              </c:numCache>
            </c:numRef>
          </c:val>
          <c:smooth val="0"/>
          <c:extLst>
            <c:ext xmlns:c16="http://schemas.microsoft.com/office/drawing/2014/chart" uri="{C3380CC4-5D6E-409C-BE32-E72D297353CC}">
              <c16:uniqueId val="{00000003-DC7B-4C40-8D81-067E6D8C2141}"/>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0.22826389007037901</c:v>
                </c:pt>
                <c:pt idx="1">
                  <c:v>0</c:v>
                </c:pt>
                <c:pt idx="2">
                  <c:v>0</c:v>
                </c:pt>
                <c:pt idx="3">
                  <c:v>0</c:v>
                </c:pt>
                <c:pt idx="4">
                  <c:v>0</c:v>
                </c:pt>
                <c:pt idx="5">
                  <c:v>0</c:v>
                </c:pt>
                <c:pt idx="6">
                  <c:v>0</c:v>
                </c:pt>
                <c:pt idx="7">
                  <c:v>0</c:v>
                </c:pt>
                <c:pt idx="8">
                  <c:v>9.2439786537818106E-2</c:v>
                </c:pt>
                <c:pt idx="9">
                  <c:v>6.2028230997385601E-2</c:v>
                </c:pt>
                <c:pt idx="10">
                  <c:v>7.5426328892820901E-2</c:v>
                </c:pt>
                <c:pt idx="11">
                  <c:v>0.35671549529010799</c:v>
                </c:pt>
                <c:pt idx="12">
                  <c:v>5.6207423034583301E-2</c:v>
                </c:pt>
                <c:pt idx="13">
                  <c:v>0</c:v>
                </c:pt>
                <c:pt idx="14">
                  <c:v>0</c:v>
                </c:pt>
                <c:pt idx="15">
                  <c:v>0.105766995026399</c:v>
                </c:pt>
                <c:pt idx="16">
                  <c:v>5.9688880571198498E-2</c:v>
                </c:pt>
                <c:pt idx="17">
                  <c:v>0</c:v>
                </c:pt>
                <c:pt idx="18">
                  <c:v>0.141904839320495</c:v>
                </c:pt>
                <c:pt idx="19">
                  <c:v>0</c:v>
                </c:pt>
                <c:pt idx="20">
                  <c:v>0.132988527258395</c:v>
                </c:pt>
                <c:pt idx="21">
                  <c:v>0</c:v>
                </c:pt>
                <c:pt idx="22">
                  <c:v>4.5936335641492403E-2</c:v>
                </c:pt>
                <c:pt idx="23">
                  <c:v>0</c:v>
                </c:pt>
              </c:numCache>
            </c:numRef>
          </c:val>
          <c:smooth val="0"/>
          <c:extLst>
            <c:ext xmlns:c16="http://schemas.microsoft.com/office/drawing/2014/chart" uri="{C3380CC4-5D6E-409C-BE32-E72D297353CC}">
              <c16:uniqueId val="{00000004-DC7B-4C40-8D81-067E6D8C2141}"/>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6.9949900746762494E-2</c:v>
                </c:pt>
                <c:pt idx="8">
                  <c:v>0.14368087720956599</c:v>
                </c:pt>
                <c:pt idx="9">
                  <c:v>0.185272710086019</c:v>
                </c:pt>
                <c:pt idx="10">
                  <c:v>0.44616693449286299</c:v>
                </c:pt>
                <c:pt idx="11">
                  <c:v>0.16494942811229801</c:v>
                </c:pt>
                <c:pt idx="12">
                  <c:v>0</c:v>
                </c:pt>
                <c:pt idx="13">
                  <c:v>0</c:v>
                </c:pt>
                <c:pt idx="14">
                  <c:v>0.28169014084506999</c:v>
                </c:pt>
                <c:pt idx="15">
                  <c:v>0</c:v>
                </c:pt>
                <c:pt idx="16">
                  <c:v>0</c:v>
                </c:pt>
                <c:pt idx="17">
                  <c:v>0</c:v>
                </c:pt>
                <c:pt idx="18">
                  <c:v>0</c:v>
                </c:pt>
                <c:pt idx="19">
                  <c:v>0.29775971263824602</c:v>
                </c:pt>
                <c:pt idx="20">
                  <c:v>0.21741185367237001</c:v>
                </c:pt>
                <c:pt idx="21">
                  <c:v>0</c:v>
                </c:pt>
                <c:pt idx="22">
                  <c:v>0</c:v>
                </c:pt>
                <c:pt idx="23">
                  <c:v>0</c:v>
                </c:pt>
              </c:numCache>
            </c:numRef>
          </c:val>
          <c:smooth val="0"/>
          <c:extLst>
            <c:ext xmlns:c16="http://schemas.microsoft.com/office/drawing/2014/chart" uri="{C3380CC4-5D6E-409C-BE32-E72D297353CC}">
              <c16:uniqueId val="{00000005-DC7B-4C40-8D81-067E6D8C2141}"/>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0.131365766081359</c:v>
                </c:pt>
                <c:pt idx="14">
                  <c:v>0.55830450584577695</c:v>
                </c:pt>
                <c:pt idx="15">
                  <c:v>0.56815693830187897</c:v>
                </c:pt>
                <c:pt idx="16">
                  <c:v>0</c:v>
                </c:pt>
                <c:pt idx="17">
                  <c:v>0.120418618907913</c:v>
                </c:pt>
                <c:pt idx="18">
                  <c:v>0.90788340558450498</c:v>
                </c:pt>
                <c:pt idx="19">
                  <c:v>0</c:v>
                </c:pt>
                <c:pt idx="20">
                  <c:v>0.26711039103209699</c:v>
                </c:pt>
                <c:pt idx="21">
                  <c:v>0</c:v>
                </c:pt>
                <c:pt idx="22">
                  <c:v>0</c:v>
                </c:pt>
                <c:pt idx="23">
                  <c:v>0</c:v>
                </c:pt>
              </c:numCache>
            </c:numRef>
          </c:val>
          <c:smooth val="0"/>
          <c:extLst>
            <c:ext xmlns:c16="http://schemas.microsoft.com/office/drawing/2014/chart" uri="{C3380CC4-5D6E-409C-BE32-E72D297353CC}">
              <c16:uniqueId val="{00000006-DC7B-4C40-8D81-067E6D8C2141}"/>
            </c:ext>
          </c:extLst>
        </c:ser>
        <c:dLbls>
          <c:showLegendKey val="0"/>
          <c:showVal val="0"/>
          <c:showCatName val="0"/>
          <c:showSerName val="0"/>
          <c:showPercent val="0"/>
          <c:showBubbleSize val="0"/>
        </c:dLbls>
        <c:smooth val="0"/>
        <c:axId val="420244864"/>
        <c:axId val="420252080"/>
      </c:lineChart>
      <c:catAx>
        <c:axId val="42024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2080"/>
        <c:crosses val="autoZero"/>
        <c:auto val="1"/>
        <c:lblAlgn val="ctr"/>
        <c:lblOffset val="100"/>
        <c:noMultiLvlLbl val="0"/>
      </c:catAx>
      <c:valAx>
        <c:axId val="4202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5</c:v>
                </c:pt>
                <c:pt idx="1">
                  <c:v>12</c:v>
                </c:pt>
                <c:pt idx="2">
                  <c:v>12</c:v>
                </c:pt>
                <c:pt idx="3">
                  <c:v>3</c:v>
                </c:pt>
                <c:pt idx="4">
                  <c:v>11</c:v>
                </c:pt>
                <c:pt idx="5">
                  <c:v>1</c:v>
                </c:pt>
                <c:pt idx="6">
                  <c:v>4</c:v>
                </c:pt>
              </c:numCache>
            </c:numRef>
          </c:val>
          <c:extLst>
            <c:ext xmlns:c16="http://schemas.microsoft.com/office/drawing/2014/chart" uri="{C3380CC4-5D6E-409C-BE32-E72D297353CC}">
              <c16:uniqueId val="{00000000-601B-4803-95D3-4F01FB4174D1}"/>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4</c:v>
                </c:pt>
                <c:pt idx="1">
                  <c:v>8</c:v>
                </c:pt>
                <c:pt idx="2">
                  <c:v>3</c:v>
                </c:pt>
                <c:pt idx="3">
                  <c:v>5</c:v>
                </c:pt>
                <c:pt idx="4">
                  <c:v>24</c:v>
                </c:pt>
                <c:pt idx="5">
                  <c:v>15</c:v>
                </c:pt>
                <c:pt idx="6">
                  <c:v>4</c:v>
                </c:pt>
              </c:numCache>
            </c:numRef>
          </c:val>
          <c:extLst>
            <c:ext xmlns:c16="http://schemas.microsoft.com/office/drawing/2014/chart" uri="{C3380CC4-5D6E-409C-BE32-E72D297353CC}">
              <c16:uniqueId val="{00000001-601B-4803-95D3-4F01FB4174D1}"/>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1</c:v>
                </c:pt>
                <c:pt idx="1">
                  <c:v>6</c:v>
                </c:pt>
                <c:pt idx="2">
                  <c:v>1</c:v>
                </c:pt>
                <c:pt idx="3">
                  <c:v>1</c:v>
                </c:pt>
                <c:pt idx="4">
                  <c:v>7</c:v>
                </c:pt>
                <c:pt idx="5">
                  <c:v>3</c:v>
                </c:pt>
                <c:pt idx="6">
                  <c:v>0</c:v>
                </c:pt>
              </c:numCache>
            </c:numRef>
          </c:val>
          <c:extLst>
            <c:ext xmlns:c16="http://schemas.microsoft.com/office/drawing/2014/chart" uri="{C3380CC4-5D6E-409C-BE32-E72D297353CC}">
              <c16:uniqueId val="{00000002-601B-4803-95D3-4F01FB4174D1}"/>
            </c:ext>
          </c:extLst>
        </c:ser>
        <c:dLbls>
          <c:showLegendKey val="0"/>
          <c:showVal val="0"/>
          <c:showCatName val="0"/>
          <c:showSerName val="0"/>
          <c:showPercent val="0"/>
          <c:showBubbleSize val="0"/>
        </c:dLbls>
        <c:gapWidth val="150"/>
        <c:overlap val="100"/>
        <c:axId val="420253392"/>
        <c:axId val="420254048"/>
      </c:barChart>
      <c:catAx>
        <c:axId val="42025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4048"/>
        <c:crosses val="autoZero"/>
        <c:auto val="1"/>
        <c:lblAlgn val="ctr"/>
        <c:lblOffset val="100"/>
        <c:noMultiLvlLbl val="0"/>
      </c:catAx>
      <c:valAx>
        <c:axId val="420254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472</c:v>
                </c:pt>
                <c:pt idx="1">
                  <c:v>6691</c:v>
                </c:pt>
                <c:pt idx="2">
                  <c:v>2646</c:v>
                </c:pt>
                <c:pt idx="3">
                  <c:v>641</c:v>
                </c:pt>
                <c:pt idx="4">
                  <c:v>5615</c:v>
                </c:pt>
                <c:pt idx="5">
                  <c:v>2138</c:v>
                </c:pt>
                <c:pt idx="6">
                  <c:v>1058</c:v>
                </c:pt>
              </c:numCache>
            </c:numRef>
          </c:val>
          <c:extLst>
            <c:ext xmlns:c16="http://schemas.microsoft.com/office/drawing/2014/chart" uri="{C3380CC4-5D6E-409C-BE32-E72D297353CC}">
              <c16:uniqueId val="{00000000-1303-4231-B488-032C9905266D}"/>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71</c:v>
                </c:pt>
                <c:pt idx="1">
                  <c:v>3985</c:v>
                </c:pt>
                <c:pt idx="2">
                  <c:v>411</c:v>
                </c:pt>
                <c:pt idx="3">
                  <c:v>77</c:v>
                </c:pt>
                <c:pt idx="4">
                  <c:v>881</c:v>
                </c:pt>
                <c:pt idx="5">
                  <c:v>217</c:v>
                </c:pt>
                <c:pt idx="6">
                  <c:v>78</c:v>
                </c:pt>
              </c:numCache>
            </c:numRef>
          </c:val>
          <c:extLst>
            <c:ext xmlns:c16="http://schemas.microsoft.com/office/drawing/2014/chart" uri="{C3380CC4-5D6E-409C-BE32-E72D297353CC}">
              <c16:uniqueId val="{00000001-1303-4231-B488-032C9905266D}"/>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1985</c:v>
                </c:pt>
                <c:pt idx="1">
                  <c:v>8267</c:v>
                </c:pt>
                <c:pt idx="2">
                  <c:v>4247</c:v>
                </c:pt>
                <c:pt idx="3">
                  <c:v>1101</c:v>
                </c:pt>
                <c:pt idx="4">
                  <c:v>1775</c:v>
                </c:pt>
                <c:pt idx="5">
                  <c:v>149</c:v>
                </c:pt>
                <c:pt idx="6">
                  <c:v>1119</c:v>
                </c:pt>
              </c:numCache>
            </c:numRef>
          </c:val>
          <c:extLst>
            <c:ext xmlns:c16="http://schemas.microsoft.com/office/drawing/2014/chart" uri="{C3380CC4-5D6E-409C-BE32-E72D297353CC}">
              <c16:uniqueId val="{00000002-1303-4231-B488-032C9905266D}"/>
            </c:ext>
          </c:extLst>
        </c:ser>
        <c:dLbls>
          <c:showLegendKey val="0"/>
          <c:showVal val="0"/>
          <c:showCatName val="0"/>
          <c:showSerName val="0"/>
          <c:showPercent val="0"/>
          <c:showBubbleSize val="0"/>
        </c:dLbls>
        <c:gapWidth val="150"/>
        <c:overlap val="100"/>
        <c:axId val="420255032"/>
        <c:axId val="420254704"/>
      </c:barChart>
      <c:catAx>
        <c:axId val="42025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4704"/>
        <c:crosses val="autoZero"/>
        <c:auto val="1"/>
        <c:lblAlgn val="ctr"/>
        <c:lblOffset val="100"/>
        <c:noMultiLvlLbl val="0"/>
      </c:catAx>
      <c:valAx>
        <c:axId val="420254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5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0.38630636562375598</c:v>
                </c:pt>
                <c:pt idx="1">
                  <c:v>0.114680069503258</c:v>
                </c:pt>
                <c:pt idx="2">
                  <c:v>6.8997016607872996E-2</c:v>
                </c:pt>
              </c:numCache>
            </c:numRef>
          </c:val>
          <c:extLst>
            <c:ext xmlns:c16="http://schemas.microsoft.com/office/drawing/2014/chart" uri="{C3380CC4-5D6E-409C-BE32-E72D297353CC}">
              <c16:uniqueId val="{00000000-CE90-46F3-BE2A-BC98DD12AFF6}"/>
            </c:ext>
          </c:extLst>
        </c:ser>
        <c:ser>
          <c:idx val="1"/>
          <c:order val="1"/>
          <c:tx>
            <c:strRef>
              <c:f>Sheet1!$C$1</c:f>
              <c:strCache>
                <c:ptCount val="1"/>
                <c:pt idx="0">
                  <c:v>benelliarg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1.06815587227774</c:v>
                </c:pt>
                <c:pt idx="1">
                  <c:v>1.2996078288166399</c:v>
                </c:pt>
                <c:pt idx="2">
                  <c:v>1.0030545465735601</c:v>
                </c:pt>
              </c:numCache>
            </c:numRef>
          </c:val>
          <c:extLst>
            <c:ext xmlns:c16="http://schemas.microsoft.com/office/drawing/2014/chart" uri="{C3380CC4-5D6E-409C-BE32-E72D297353CC}">
              <c16:uniqueId val="{00000001-CE90-46F3-BE2A-BC98DD12AFF6}"/>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0.199487334101215</c:v>
                </c:pt>
                <c:pt idx="1">
                  <c:v>0.4960721682716</c:v>
                </c:pt>
                <c:pt idx="2">
                  <c:v>0.23178434468757</c:v>
                </c:pt>
              </c:numCache>
            </c:numRef>
          </c:val>
          <c:extLst>
            <c:ext xmlns:c16="http://schemas.microsoft.com/office/drawing/2014/chart" uri="{C3380CC4-5D6E-409C-BE32-E72D297353CC}">
              <c16:uniqueId val="{00000002-CE90-46F3-BE2A-BC98DD12AFF6}"/>
            </c:ext>
          </c:extLst>
        </c:ser>
        <c:ser>
          <c:idx val="3"/>
          <c:order val="3"/>
          <c:tx>
            <c:strRef>
              <c:f>Sheet1!$E$1</c:f>
              <c:strCache>
                <c:ptCount val="1"/>
                <c:pt idx="0">
                  <c:v>suzukimotos.arg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5.3665574808880701</c:v>
                </c:pt>
                <c:pt idx="1">
                  <c:v>1.94813204245212</c:v>
                </c:pt>
                <c:pt idx="2">
                  <c:v>1.1424332344214001</c:v>
                </c:pt>
              </c:numCache>
            </c:numRef>
          </c:val>
          <c:extLst>
            <c:ext xmlns:c16="http://schemas.microsoft.com/office/drawing/2014/chart" uri="{C3380CC4-5D6E-409C-BE32-E72D297353CC}">
              <c16:uniqueId val="{00000003-CE90-46F3-BE2A-BC98DD12AFF6}"/>
            </c:ext>
          </c:extLst>
        </c:ser>
        <c:ser>
          <c:idx val="4"/>
          <c:order val="4"/>
          <c:tx>
            <c:strRef>
              <c:f>Sheet1!$F$1</c:f>
              <c:strCache>
                <c:ptCount val="1"/>
                <c:pt idx="0">
                  <c:v>yamahamotorarg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9.1666865409027506E-2</c:v>
                </c:pt>
                <c:pt idx="1">
                  <c:v>0.13279547410040901</c:v>
                </c:pt>
                <c:pt idx="2">
                  <c:v>4.3369525998283399E-2</c:v>
                </c:pt>
              </c:numCache>
            </c:numRef>
          </c:val>
          <c:extLst>
            <c:ext xmlns:c16="http://schemas.microsoft.com/office/drawing/2014/chart" uri="{C3380CC4-5D6E-409C-BE32-E72D297353CC}">
              <c16:uniqueId val="{00000004-CE90-46F3-BE2A-BC98DD12AFF6}"/>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0.28238950799787998</c:v>
                </c:pt>
                <c:pt idx="1">
                  <c:v>0.26891053064478099</c:v>
                </c:pt>
                <c:pt idx="2">
                  <c:v>0.136930054482018</c:v>
                </c:pt>
              </c:numCache>
            </c:numRef>
          </c:val>
          <c:extLst>
            <c:ext xmlns:c16="http://schemas.microsoft.com/office/drawing/2014/chart" uri="{C3380CC4-5D6E-409C-BE32-E72D297353CC}">
              <c16:uniqueId val="{00000005-CE90-46F3-BE2A-BC98DD12AFF6}"/>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0.61348048325127502</c:v>
                </c:pt>
                <c:pt idx="1">
                  <c:v>0.58018585237452502</c:v>
                </c:pt>
                <c:pt idx="2">
                  <c:v>0</c:v>
                </c:pt>
              </c:numCache>
            </c:numRef>
          </c:val>
          <c:extLst>
            <c:ext xmlns:c16="http://schemas.microsoft.com/office/drawing/2014/chart" uri="{C3380CC4-5D6E-409C-BE32-E72D297353CC}">
              <c16:uniqueId val="{00000006-CE90-46F3-BE2A-BC98DD12AFF6}"/>
            </c:ext>
          </c:extLst>
        </c:ser>
        <c:dLbls>
          <c:showLegendKey val="0"/>
          <c:showVal val="0"/>
          <c:showCatName val="0"/>
          <c:showSerName val="0"/>
          <c:showPercent val="0"/>
          <c:showBubbleSize val="0"/>
        </c:dLbls>
        <c:gapWidth val="219"/>
        <c:overlap val="-27"/>
        <c:axId val="424681288"/>
        <c:axId val="424678336"/>
      </c:barChart>
      <c:catAx>
        <c:axId val="42468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8336"/>
        <c:crosses val="autoZero"/>
        <c:auto val="1"/>
        <c:lblAlgn val="ctr"/>
        <c:lblOffset val="100"/>
        <c:noMultiLvlLbl val="0"/>
      </c:catAx>
      <c:valAx>
        <c:axId val="42467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8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2488</c:v>
                </c:pt>
                <c:pt idx="1">
                  <c:v>18494</c:v>
                </c:pt>
                <c:pt idx="2">
                  <c:v>7130</c:v>
                </c:pt>
                <c:pt idx="3">
                  <c:v>1454</c:v>
                </c:pt>
                <c:pt idx="4">
                  <c:v>7799</c:v>
                </c:pt>
                <c:pt idx="5">
                  <c:v>2408</c:v>
                </c:pt>
                <c:pt idx="6">
                  <c:v>2162</c:v>
                </c:pt>
              </c:numCache>
            </c:numRef>
          </c:val>
          <c:extLst>
            <c:ext xmlns:c16="http://schemas.microsoft.com/office/drawing/2014/chart" uri="{C3380CC4-5D6E-409C-BE32-E72D297353CC}">
              <c16:uniqueId val="{00000000-A972-4787-BC9F-77A1BDE7A40A}"/>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40</c:v>
                </c:pt>
                <c:pt idx="1">
                  <c:v>449</c:v>
                </c:pt>
                <c:pt idx="2">
                  <c:v>174</c:v>
                </c:pt>
                <c:pt idx="3">
                  <c:v>365</c:v>
                </c:pt>
                <c:pt idx="4">
                  <c:v>472</c:v>
                </c:pt>
                <c:pt idx="5">
                  <c:v>96</c:v>
                </c:pt>
                <c:pt idx="6">
                  <c:v>93</c:v>
                </c:pt>
              </c:numCache>
            </c:numRef>
          </c:val>
          <c:extLst>
            <c:ext xmlns:c16="http://schemas.microsoft.com/office/drawing/2014/chart" uri="{C3380CC4-5D6E-409C-BE32-E72D297353CC}">
              <c16:uniqueId val="{00000001-A972-4787-BC9F-77A1BDE7A40A}"/>
            </c:ext>
          </c:extLst>
        </c:ser>
        <c:dLbls>
          <c:showLegendKey val="0"/>
          <c:showVal val="0"/>
          <c:showCatName val="0"/>
          <c:showSerName val="0"/>
          <c:showPercent val="0"/>
          <c:showBubbleSize val="0"/>
        </c:dLbls>
        <c:gapWidth val="150"/>
        <c:overlap val="100"/>
        <c:axId val="424672760"/>
        <c:axId val="424690144"/>
      </c:barChart>
      <c:catAx>
        <c:axId val="42467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90144"/>
        <c:crosses val="autoZero"/>
        <c:auto val="1"/>
        <c:lblAlgn val="ctr"/>
        <c:lblOffset val="100"/>
        <c:noMultiLvlLbl val="0"/>
      </c:catAx>
      <c:valAx>
        <c:axId val="424690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9423-6A82-4CCD-A5CE-34EB359F9F4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636BD22-9D7A-4FD5-AA50-215B68E4E6B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88421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2BCC2-2893-45C2-A7F9-EC5BB00FC53E}"/>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D1C725E4-64E0-4138-8562-8A39DF84D669}"/>
              </a:ext>
            </a:extLst>
          </p:cNvPr>
          <p:cNvGraphicFramePr>
            <a:graphicFrameLocks noGrp="1"/>
          </p:cNvGraphicFramePr>
          <p:nvPr>
            <p:ph type="tbl" sz="quarter" idx="13"/>
            <p:extLst>
              <p:ext uri="{D42A27DB-BD31-4B8C-83A1-F6EECF244321}">
                <p14:modId xmlns:p14="http://schemas.microsoft.com/office/powerpoint/2010/main" val="343121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7468078"/>
                    </a:ext>
                  </a:extLst>
                </a:gridCol>
                <a:gridCol w="658368">
                  <a:extLst>
                    <a:ext uri="{9D8B030D-6E8A-4147-A177-3AD203B41FA5}">
                      <a16:colId xmlns:a16="http://schemas.microsoft.com/office/drawing/2014/main" val="1161224291"/>
                    </a:ext>
                  </a:extLst>
                </a:gridCol>
                <a:gridCol w="658368">
                  <a:extLst>
                    <a:ext uri="{9D8B030D-6E8A-4147-A177-3AD203B41FA5}">
                      <a16:colId xmlns:a16="http://schemas.microsoft.com/office/drawing/2014/main" val="634833965"/>
                    </a:ext>
                  </a:extLst>
                </a:gridCol>
                <a:gridCol w="658368">
                  <a:extLst>
                    <a:ext uri="{9D8B030D-6E8A-4147-A177-3AD203B41FA5}">
                      <a16:colId xmlns:a16="http://schemas.microsoft.com/office/drawing/2014/main" val="4160635073"/>
                    </a:ext>
                  </a:extLst>
                </a:gridCol>
                <a:gridCol w="658368">
                  <a:extLst>
                    <a:ext uri="{9D8B030D-6E8A-4147-A177-3AD203B41FA5}">
                      <a16:colId xmlns:a16="http://schemas.microsoft.com/office/drawing/2014/main" val="2973195594"/>
                    </a:ext>
                  </a:extLst>
                </a:gridCol>
                <a:gridCol w="658368">
                  <a:extLst>
                    <a:ext uri="{9D8B030D-6E8A-4147-A177-3AD203B41FA5}">
                      <a16:colId xmlns:a16="http://schemas.microsoft.com/office/drawing/2014/main" val="758733833"/>
                    </a:ext>
                  </a:extLst>
                </a:gridCol>
                <a:gridCol w="658368">
                  <a:extLst>
                    <a:ext uri="{9D8B030D-6E8A-4147-A177-3AD203B41FA5}">
                      <a16:colId xmlns:a16="http://schemas.microsoft.com/office/drawing/2014/main" val="167149584"/>
                    </a:ext>
                  </a:extLst>
                </a:gridCol>
                <a:gridCol w="658368">
                  <a:extLst>
                    <a:ext uri="{9D8B030D-6E8A-4147-A177-3AD203B41FA5}">
                      <a16:colId xmlns:a16="http://schemas.microsoft.com/office/drawing/2014/main" val="4188552023"/>
                    </a:ext>
                  </a:extLst>
                </a:gridCol>
                <a:gridCol w="658368">
                  <a:extLst>
                    <a:ext uri="{9D8B030D-6E8A-4147-A177-3AD203B41FA5}">
                      <a16:colId xmlns:a16="http://schemas.microsoft.com/office/drawing/2014/main" val="2029774260"/>
                    </a:ext>
                  </a:extLst>
                </a:gridCol>
                <a:gridCol w="658368">
                  <a:extLst>
                    <a:ext uri="{9D8B030D-6E8A-4147-A177-3AD203B41FA5}">
                      <a16:colId xmlns:a16="http://schemas.microsoft.com/office/drawing/2014/main" val="20499176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25858301"/>
                  </a:ext>
                </a:extLst>
              </a:tr>
              <a:tr h="370840">
                <a:tc>
                  <a:txBody>
                    <a:bodyPr/>
                    <a:lstStyle/>
                    <a:p>
                      <a:r>
                        <a:rPr lang="en-US" sz="1000"/>
                        <a:t>hondamotosargentina</a:t>
                      </a:r>
                    </a:p>
                  </a:txBody>
                  <a:tcPr/>
                </a:tc>
                <a:tc>
                  <a:txBody>
                    <a:bodyPr/>
                    <a:lstStyle/>
                    <a:p>
                      <a:r>
                        <a:rPr lang="en-US" sz="1000"/>
                        <a:t>178041</a:t>
                      </a:r>
                    </a:p>
                  </a:txBody>
                  <a:tcPr/>
                </a:tc>
                <a:tc>
                  <a:txBody>
                    <a:bodyPr/>
                    <a:lstStyle/>
                    <a:p>
                      <a:r>
                        <a:rPr lang="en-US" sz="1000"/>
                        <a:t>1107</a:t>
                      </a:r>
                    </a:p>
                  </a:txBody>
                  <a:tcPr/>
                </a:tc>
                <a:tc>
                  <a:txBody>
                    <a:bodyPr/>
                    <a:lstStyle/>
                    <a:p>
                      <a:r>
                        <a:rPr lang="en-US" sz="1000"/>
                        <a:t>3</a:t>
                      </a:r>
                    </a:p>
                  </a:txBody>
                  <a:tcPr/>
                </a:tc>
                <a:tc>
                  <a:txBody>
                    <a:bodyPr/>
                    <a:lstStyle/>
                    <a:p>
                      <a:r>
                        <a:rPr lang="en-US" sz="1000"/>
                        <a:t>12</a:t>
                      </a:r>
                    </a:p>
                  </a:txBody>
                  <a:tcPr/>
                </a:tc>
                <a:tc>
                  <a:txBody>
                    <a:bodyPr/>
                    <a:lstStyle/>
                    <a:p>
                      <a:r>
                        <a:rPr lang="en-US" sz="1000"/>
                        <a:t>1</a:t>
                      </a:r>
                    </a:p>
                  </a:txBody>
                  <a:tcPr/>
                </a:tc>
                <a:tc>
                  <a:txBody>
                    <a:bodyPr/>
                    <a:lstStyle/>
                    <a:p>
                      <a:r>
                        <a:rPr lang="en-US" sz="1000"/>
                        <a:t>16</a:t>
                      </a:r>
                    </a:p>
                  </a:txBody>
                  <a:tcPr/>
                </a:tc>
                <a:tc>
                  <a:txBody>
                    <a:bodyPr/>
                    <a:lstStyle/>
                    <a:p>
                      <a:r>
                        <a:rPr lang="en-US" sz="1000"/>
                        <a:t>7130</a:t>
                      </a:r>
                    </a:p>
                  </a:txBody>
                  <a:tcPr/>
                </a:tc>
                <a:tc>
                  <a:txBody>
                    <a:bodyPr/>
                    <a:lstStyle/>
                    <a:p>
                      <a:r>
                        <a:rPr lang="en-US" sz="1000"/>
                        <a:t>174</a:t>
                      </a:r>
                    </a:p>
                  </a:txBody>
                  <a:tcPr/>
                </a:tc>
                <a:tc>
                  <a:txBody>
                    <a:bodyPr/>
                    <a:lstStyle/>
                    <a:p>
                      <a:r>
                        <a:rPr lang="en-US" sz="1000"/>
                        <a:t>0.2572 %</a:t>
                      </a:r>
                    </a:p>
                  </a:txBody>
                  <a:tcPr/>
                </a:tc>
                <a:extLst>
                  <a:ext uri="{0D108BD9-81ED-4DB2-BD59-A6C34878D82A}">
                    <a16:rowId xmlns:a16="http://schemas.microsoft.com/office/drawing/2014/main" val="1931709260"/>
                  </a:ext>
                </a:extLst>
              </a:tr>
              <a:tr h="370840">
                <a:tc>
                  <a:txBody>
                    <a:bodyPr/>
                    <a:lstStyle/>
                    <a:p>
                      <a:r>
                        <a:rPr lang="en-US" sz="1000"/>
                        <a:t>yamahamotorarg</a:t>
                      </a:r>
                    </a:p>
                  </a:txBody>
                  <a:tcPr/>
                </a:tc>
                <a:tc>
                  <a:txBody>
                    <a:bodyPr/>
                    <a:lstStyle/>
                    <a:p>
                      <a:r>
                        <a:rPr lang="en-US" sz="1000"/>
                        <a:t>177461</a:t>
                      </a:r>
                    </a:p>
                  </a:txBody>
                  <a:tcPr/>
                </a:tc>
                <a:tc>
                  <a:txBody>
                    <a:bodyPr/>
                    <a:lstStyle/>
                    <a:p>
                      <a:r>
                        <a:rPr lang="en-US" sz="1000"/>
                        <a:t>2267</a:t>
                      </a:r>
                    </a:p>
                  </a:txBody>
                  <a:tcPr/>
                </a:tc>
                <a:tc>
                  <a:txBody>
                    <a:bodyPr/>
                    <a:lstStyle/>
                    <a:p>
                      <a:r>
                        <a:rPr lang="en-US" sz="1000"/>
                        <a:t>24</a:t>
                      </a:r>
                    </a:p>
                  </a:txBody>
                  <a:tcPr/>
                </a:tc>
                <a:tc>
                  <a:txBody>
                    <a:bodyPr/>
                    <a:lstStyle/>
                    <a:p>
                      <a:r>
                        <a:rPr lang="en-US" sz="1000"/>
                        <a:t>11</a:t>
                      </a:r>
                    </a:p>
                  </a:txBody>
                  <a:tcPr/>
                </a:tc>
                <a:tc>
                  <a:txBody>
                    <a:bodyPr/>
                    <a:lstStyle/>
                    <a:p>
                      <a:r>
                        <a:rPr lang="en-US" sz="1000"/>
                        <a:t>9</a:t>
                      </a:r>
                    </a:p>
                  </a:txBody>
                  <a:tcPr/>
                </a:tc>
                <a:tc>
                  <a:txBody>
                    <a:bodyPr/>
                    <a:lstStyle/>
                    <a:p>
                      <a:r>
                        <a:rPr lang="en-US" sz="1000"/>
                        <a:t>44</a:t>
                      </a:r>
                    </a:p>
                  </a:txBody>
                  <a:tcPr/>
                </a:tc>
                <a:tc>
                  <a:txBody>
                    <a:bodyPr/>
                    <a:lstStyle/>
                    <a:p>
                      <a:r>
                        <a:rPr lang="en-US" sz="1000"/>
                        <a:t>7799</a:t>
                      </a:r>
                    </a:p>
                  </a:txBody>
                  <a:tcPr/>
                </a:tc>
                <a:tc>
                  <a:txBody>
                    <a:bodyPr/>
                    <a:lstStyle/>
                    <a:p>
                      <a:r>
                        <a:rPr lang="en-US" sz="1000"/>
                        <a:t>472</a:t>
                      </a:r>
                    </a:p>
                  </a:txBody>
                  <a:tcPr/>
                </a:tc>
                <a:tc>
                  <a:txBody>
                    <a:bodyPr/>
                    <a:lstStyle/>
                    <a:p>
                      <a:r>
                        <a:rPr lang="en-US" sz="1000"/>
                        <a:t>0.1066 %</a:t>
                      </a:r>
                    </a:p>
                  </a:txBody>
                  <a:tcPr/>
                </a:tc>
                <a:extLst>
                  <a:ext uri="{0D108BD9-81ED-4DB2-BD59-A6C34878D82A}">
                    <a16:rowId xmlns:a16="http://schemas.microsoft.com/office/drawing/2014/main" val="2180223195"/>
                  </a:ext>
                </a:extLst>
              </a:tr>
              <a:tr h="370840">
                <a:tc>
                  <a:txBody>
                    <a:bodyPr/>
                    <a:lstStyle/>
                    <a:p>
                      <a:r>
                        <a:rPr lang="en-US" sz="1000"/>
                        <a:t>ktmargentina</a:t>
                      </a:r>
                    </a:p>
                  </a:txBody>
                  <a:tcPr/>
                </a:tc>
                <a:tc>
                  <a:txBody>
                    <a:bodyPr/>
                    <a:lstStyle/>
                    <a:p>
                      <a:r>
                        <a:rPr lang="en-US" sz="1000"/>
                        <a:t>102940</a:t>
                      </a:r>
                    </a:p>
                  </a:txBody>
                  <a:tcPr/>
                </a:tc>
                <a:tc>
                  <a:txBody>
                    <a:bodyPr/>
                    <a:lstStyle/>
                    <a:p>
                      <a:r>
                        <a:rPr lang="en-US" sz="1000"/>
                        <a:t>399</a:t>
                      </a:r>
                    </a:p>
                  </a:txBody>
                  <a:tcPr/>
                </a:tc>
                <a:tc>
                  <a:txBody>
                    <a:bodyPr/>
                    <a:lstStyle/>
                    <a:p>
                      <a:r>
                        <a:rPr lang="en-US" sz="1000"/>
                        <a:t>4</a:t>
                      </a:r>
                    </a:p>
                  </a:txBody>
                  <a:tcPr/>
                </a:tc>
                <a:tc>
                  <a:txBody>
                    <a:bodyPr/>
                    <a:lstStyle/>
                    <a:p>
                      <a:r>
                        <a:rPr lang="en-US" sz="1000"/>
                        <a:t>5</a:t>
                      </a:r>
                    </a:p>
                  </a:txBody>
                  <a:tcPr/>
                </a:tc>
                <a:tc>
                  <a:txBody>
                    <a:bodyPr/>
                    <a:lstStyle/>
                    <a:p>
                      <a:r>
                        <a:rPr lang="en-US" sz="1000"/>
                        <a:t>1</a:t>
                      </a:r>
                    </a:p>
                  </a:txBody>
                  <a:tcPr/>
                </a:tc>
                <a:tc>
                  <a:txBody>
                    <a:bodyPr/>
                    <a:lstStyle/>
                    <a:p>
                      <a:r>
                        <a:rPr lang="en-US" sz="1000"/>
                        <a:t>10</a:t>
                      </a:r>
                    </a:p>
                  </a:txBody>
                  <a:tcPr/>
                </a:tc>
                <a:tc>
                  <a:txBody>
                    <a:bodyPr/>
                    <a:lstStyle/>
                    <a:p>
                      <a:r>
                        <a:rPr lang="en-US" sz="1000"/>
                        <a:t>2488</a:t>
                      </a:r>
                    </a:p>
                  </a:txBody>
                  <a:tcPr/>
                </a:tc>
                <a:tc>
                  <a:txBody>
                    <a:bodyPr/>
                    <a:lstStyle/>
                    <a:p>
                      <a:r>
                        <a:rPr lang="en-US" sz="1000"/>
                        <a:t>40</a:t>
                      </a:r>
                    </a:p>
                  </a:txBody>
                  <a:tcPr/>
                </a:tc>
                <a:tc>
                  <a:txBody>
                    <a:bodyPr/>
                    <a:lstStyle/>
                    <a:p>
                      <a:r>
                        <a:rPr lang="en-US" sz="1000"/>
                        <a:t>0.2461 %</a:t>
                      </a:r>
                    </a:p>
                  </a:txBody>
                  <a:tcPr/>
                </a:tc>
                <a:extLst>
                  <a:ext uri="{0D108BD9-81ED-4DB2-BD59-A6C34878D82A}">
                    <a16:rowId xmlns:a16="http://schemas.microsoft.com/office/drawing/2014/main" val="495520021"/>
                  </a:ext>
                </a:extLst>
              </a:tr>
              <a:tr h="370840">
                <a:tc>
                  <a:txBody>
                    <a:bodyPr/>
                    <a:lstStyle/>
                    <a:p>
                      <a:r>
                        <a:rPr lang="en-US" sz="1000"/>
                        <a:t>benelliarg</a:t>
                      </a:r>
                    </a:p>
                  </a:txBody>
                  <a:tcPr/>
                </a:tc>
                <a:tc>
                  <a:txBody>
                    <a:bodyPr/>
                    <a:lstStyle/>
                    <a:p>
                      <a:r>
                        <a:rPr lang="en-US" sz="1000"/>
                        <a:t>64981</a:t>
                      </a:r>
                    </a:p>
                  </a:txBody>
                  <a:tcPr/>
                </a:tc>
                <a:tc>
                  <a:txBody>
                    <a:bodyPr/>
                    <a:lstStyle/>
                    <a:p>
                      <a:r>
                        <a:rPr lang="en-US" sz="1000"/>
                        <a:t>979</a:t>
                      </a:r>
                    </a:p>
                  </a:txBody>
                  <a:tcPr/>
                </a:tc>
                <a:tc>
                  <a:txBody>
                    <a:bodyPr/>
                    <a:lstStyle/>
                    <a:p>
                      <a:r>
                        <a:rPr lang="en-US" sz="1000"/>
                        <a:t>8</a:t>
                      </a:r>
                    </a:p>
                  </a:txBody>
                  <a:tcPr/>
                </a:tc>
                <a:tc>
                  <a:txBody>
                    <a:bodyPr/>
                    <a:lstStyle/>
                    <a:p>
                      <a:r>
                        <a:rPr lang="en-US" sz="1000"/>
                        <a:t>12</a:t>
                      </a:r>
                    </a:p>
                  </a:txBody>
                  <a:tcPr/>
                </a:tc>
                <a:tc>
                  <a:txBody>
                    <a:bodyPr/>
                    <a:lstStyle/>
                    <a:p>
                      <a:r>
                        <a:rPr lang="en-US" sz="1000"/>
                        <a:t>7</a:t>
                      </a:r>
                    </a:p>
                  </a:txBody>
                  <a:tcPr/>
                </a:tc>
                <a:tc>
                  <a:txBody>
                    <a:bodyPr/>
                    <a:lstStyle/>
                    <a:p>
                      <a:r>
                        <a:rPr lang="en-US" sz="1000"/>
                        <a:t>27</a:t>
                      </a:r>
                    </a:p>
                  </a:txBody>
                  <a:tcPr/>
                </a:tc>
                <a:tc>
                  <a:txBody>
                    <a:bodyPr/>
                    <a:lstStyle/>
                    <a:p>
                      <a:r>
                        <a:rPr lang="en-US" sz="1000"/>
                        <a:t>18494</a:t>
                      </a:r>
                    </a:p>
                  </a:txBody>
                  <a:tcPr/>
                </a:tc>
                <a:tc>
                  <a:txBody>
                    <a:bodyPr/>
                    <a:lstStyle/>
                    <a:p>
                      <a:r>
                        <a:rPr lang="en-US" sz="1000"/>
                        <a:t>449</a:t>
                      </a:r>
                    </a:p>
                  </a:txBody>
                  <a:tcPr/>
                </a:tc>
                <a:tc>
                  <a:txBody>
                    <a:bodyPr/>
                    <a:lstStyle/>
                    <a:p>
                      <a:r>
                        <a:rPr lang="en-US" sz="1000"/>
                        <a:t>1.0879 %</a:t>
                      </a:r>
                    </a:p>
                  </a:txBody>
                  <a:tcPr/>
                </a:tc>
                <a:extLst>
                  <a:ext uri="{0D108BD9-81ED-4DB2-BD59-A6C34878D82A}">
                    <a16:rowId xmlns:a16="http://schemas.microsoft.com/office/drawing/2014/main" val="584844921"/>
                  </a:ext>
                </a:extLst>
              </a:tr>
              <a:tr h="370840">
                <a:tc>
                  <a:txBody>
                    <a:bodyPr/>
                    <a:lstStyle/>
                    <a:p>
                      <a:r>
                        <a:rPr lang="en-US" sz="1000"/>
                        <a:t>kawasaki.argentina</a:t>
                      </a:r>
                    </a:p>
                  </a:txBody>
                  <a:tcPr/>
                </a:tc>
                <a:tc>
                  <a:txBody>
                    <a:bodyPr/>
                    <a:lstStyle/>
                    <a:p>
                      <a:r>
                        <a:rPr lang="en-US" sz="1000"/>
                        <a:t>53080</a:t>
                      </a:r>
                    </a:p>
                  </a:txBody>
                  <a:tcPr/>
                </a:tc>
                <a:tc>
                  <a:txBody>
                    <a:bodyPr/>
                    <a:lstStyle/>
                    <a:p>
                      <a:r>
                        <a:rPr lang="en-US" sz="1000"/>
                        <a:t>372</a:t>
                      </a:r>
                    </a:p>
                  </a:txBody>
                  <a:tcPr/>
                </a:tc>
                <a:tc>
                  <a:txBody>
                    <a:bodyPr/>
                    <a:lstStyle/>
                    <a:p>
                      <a:r>
                        <a:rPr lang="en-US" sz="1000"/>
                        <a:t>15</a:t>
                      </a:r>
                    </a:p>
                  </a:txBody>
                  <a:tcPr/>
                </a:tc>
                <a:tc>
                  <a:txBody>
                    <a:bodyPr/>
                    <a:lstStyle/>
                    <a:p>
                      <a:r>
                        <a:rPr lang="en-US" sz="1000"/>
                        <a:t>1</a:t>
                      </a:r>
                    </a:p>
                  </a:txBody>
                  <a:tcPr/>
                </a:tc>
                <a:tc>
                  <a:txBody>
                    <a:bodyPr/>
                    <a:lstStyle/>
                    <a:p>
                      <a:r>
                        <a:rPr lang="en-US" sz="1000"/>
                        <a:t>3</a:t>
                      </a:r>
                    </a:p>
                  </a:txBody>
                  <a:tcPr/>
                </a:tc>
                <a:tc>
                  <a:txBody>
                    <a:bodyPr/>
                    <a:lstStyle/>
                    <a:p>
                      <a:r>
                        <a:rPr lang="en-US" sz="1000"/>
                        <a:t>19</a:t>
                      </a:r>
                    </a:p>
                  </a:txBody>
                  <a:tcPr/>
                </a:tc>
                <a:tc>
                  <a:txBody>
                    <a:bodyPr/>
                    <a:lstStyle/>
                    <a:p>
                      <a:r>
                        <a:rPr lang="en-US" sz="1000"/>
                        <a:t>2408</a:t>
                      </a:r>
                    </a:p>
                  </a:txBody>
                  <a:tcPr/>
                </a:tc>
                <a:tc>
                  <a:txBody>
                    <a:bodyPr/>
                    <a:lstStyle/>
                    <a:p>
                      <a:r>
                        <a:rPr lang="en-US" sz="1000"/>
                        <a:t>96</a:t>
                      </a:r>
                    </a:p>
                  </a:txBody>
                  <a:tcPr/>
                </a:tc>
                <a:tc>
                  <a:txBody>
                    <a:bodyPr/>
                    <a:lstStyle/>
                    <a:p>
                      <a:r>
                        <a:rPr lang="en-US" sz="1000"/>
                        <a:t>0.2492 %</a:t>
                      </a:r>
                    </a:p>
                  </a:txBody>
                  <a:tcPr/>
                </a:tc>
                <a:extLst>
                  <a:ext uri="{0D108BD9-81ED-4DB2-BD59-A6C34878D82A}">
                    <a16:rowId xmlns:a16="http://schemas.microsoft.com/office/drawing/2014/main" val="3012281467"/>
                  </a:ext>
                </a:extLst>
              </a:tr>
              <a:tr h="370840">
                <a:tc>
                  <a:txBody>
                    <a:bodyPr/>
                    <a:lstStyle/>
                    <a:p>
                      <a:r>
                        <a:rPr lang="en-US" sz="1000"/>
                        <a:t>bajajarg</a:t>
                      </a:r>
                    </a:p>
                  </a:txBody>
                  <a:tcPr/>
                </a:tc>
                <a:tc>
                  <a:txBody>
                    <a:bodyPr/>
                    <a:lstStyle/>
                    <a:p>
                      <a:r>
                        <a:rPr lang="en-US" sz="1000"/>
                        <a:t>45887</a:t>
                      </a:r>
                    </a:p>
                  </a:txBody>
                  <a:tcPr/>
                </a:tc>
                <a:tc>
                  <a:txBody>
                    <a:bodyPr/>
                    <a:lstStyle/>
                    <a:p>
                      <a:r>
                        <a:rPr lang="en-US" sz="1000"/>
                        <a:t>429</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9</a:t>
                      </a:r>
                    </a:p>
                  </a:txBody>
                  <a:tcPr/>
                </a:tc>
                <a:tc>
                  <a:txBody>
                    <a:bodyPr/>
                    <a:lstStyle/>
                    <a:p>
                      <a:r>
                        <a:rPr lang="en-US" sz="1000"/>
                        <a:t>2162</a:t>
                      </a:r>
                    </a:p>
                  </a:txBody>
                  <a:tcPr/>
                </a:tc>
                <a:tc>
                  <a:txBody>
                    <a:bodyPr/>
                    <a:lstStyle/>
                    <a:p>
                      <a:r>
                        <a:rPr lang="en-US" sz="1000"/>
                        <a:t>93</a:t>
                      </a:r>
                    </a:p>
                  </a:txBody>
                  <a:tcPr/>
                </a:tc>
                <a:tc>
                  <a:txBody>
                    <a:bodyPr/>
                    <a:lstStyle/>
                    <a:p>
                      <a:r>
                        <a:rPr lang="en-US" sz="1000"/>
                        <a:t>0.5486 %</a:t>
                      </a:r>
                    </a:p>
                  </a:txBody>
                  <a:tcPr/>
                </a:tc>
                <a:extLst>
                  <a:ext uri="{0D108BD9-81ED-4DB2-BD59-A6C34878D82A}">
                    <a16:rowId xmlns:a16="http://schemas.microsoft.com/office/drawing/2014/main" val="893818407"/>
                  </a:ext>
                </a:extLst>
              </a:tr>
              <a:tr h="370840">
                <a:tc>
                  <a:txBody>
                    <a:bodyPr/>
                    <a:lstStyle/>
                    <a:p>
                      <a:r>
                        <a:rPr lang="en-US" sz="1000"/>
                        <a:t>suzukimotos.arg</a:t>
                      </a:r>
                    </a:p>
                  </a:txBody>
                  <a:tcPr/>
                </a:tc>
                <a:tc>
                  <a:txBody>
                    <a:bodyPr/>
                    <a:lstStyle/>
                    <a:p>
                      <a:r>
                        <a:rPr lang="en-US" sz="1000"/>
                        <a:t>7373</a:t>
                      </a:r>
                    </a:p>
                  </a:txBody>
                  <a:tcPr/>
                </a:tc>
                <a:tc>
                  <a:txBody>
                    <a:bodyPr/>
                    <a:lstStyle/>
                    <a:p>
                      <a:r>
                        <a:rPr lang="en-US" sz="1000"/>
                        <a:t>1156</a:t>
                      </a:r>
                    </a:p>
                  </a:txBody>
                  <a:tcPr/>
                </a:tc>
                <a:tc>
                  <a:txBody>
                    <a:bodyPr/>
                    <a:lstStyle/>
                    <a:p>
                      <a:r>
                        <a:rPr lang="en-US" sz="1000"/>
                        <a:t>5</a:t>
                      </a:r>
                    </a:p>
                  </a:txBody>
                  <a:tcPr/>
                </a:tc>
                <a:tc>
                  <a:txBody>
                    <a:bodyPr/>
                    <a:lstStyle/>
                    <a:p>
                      <a:r>
                        <a:rPr lang="en-US" sz="1000"/>
                        <a:t>3</a:t>
                      </a:r>
                    </a:p>
                  </a:txBody>
                  <a:tcPr/>
                </a:tc>
                <a:tc>
                  <a:txBody>
                    <a:bodyPr/>
                    <a:lstStyle/>
                    <a:p>
                      <a:r>
                        <a:rPr lang="en-US" sz="1000"/>
                        <a:t>1</a:t>
                      </a:r>
                    </a:p>
                  </a:txBody>
                  <a:tcPr/>
                </a:tc>
                <a:tc>
                  <a:txBody>
                    <a:bodyPr/>
                    <a:lstStyle/>
                    <a:p>
                      <a:r>
                        <a:rPr lang="en-US" sz="1000"/>
                        <a:t>9</a:t>
                      </a:r>
                    </a:p>
                  </a:txBody>
                  <a:tcPr/>
                </a:tc>
                <a:tc>
                  <a:txBody>
                    <a:bodyPr/>
                    <a:lstStyle/>
                    <a:p>
                      <a:r>
                        <a:rPr lang="en-US" sz="1000"/>
                        <a:t>1454</a:t>
                      </a:r>
                    </a:p>
                  </a:txBody>
                  <a:tcPr/>
                </a:tc>
                <a:tc>
                  <a:txBody>
                    <a:bodyPr/>
                    <a:lstStyle/>
                    <a:p>
                      <a:r>
                        <a:rPr lang="en-US" sz="1000"/>
                        <a:t>365</a:t>
                      </a:r>
                    </a:p>
                  </a:txBody>
                  <a:tcPr/>
                </a:tc>
                <a:tc>
                  <a:txBody>
                    <a:bodyPr/>
                    <a:lstStyle/>
                    <a:p>
                      <a:r>
                        <a:rPr lang="en-US" sz="1000"/>
                        <a:t>2.9744 %</a:t>
                      </a:r>
                    </a:p>
                  </a:txBody>
                  <a:tcPr/>
                </a:tc>
                <a:extLst>
                  <a:ext uri="{0D108BD9-81ED-4DB2-BD59-A6C34878D82A}">
                    <a16:rowId xmlns:a16="http://schemas.microsoft.com/office/drawing/2014/main" val="1157700010"/>
                  </a:ext>
                </a:extLst>
              </a:tr>
            </a:tbl>
          </a:graphicData>
        </a:graphic>
      </p:graphicFrame>
      <p:sp>
        <p:nvSpPr>
          <p:cNvPr id="4" name="Text Placeholder 3">
            <a:extLst>
              <a:ext uri="{FF2B5EF4-FFF2-40B4-BE49-F238E27FC236}">
                <a16:creationId xmlns:a16="http://schemas.microsoft.com/office/drawing/2014/main" id="{5B7BD61C-C98C-4368-A4CC-A72884826FA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64783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6E04-9853-44AD-99FB-98BBF1E44054}"/>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7613547F-0938-45EC-8D27-09B45A0CED4D}"/>
              </a:ext>
            </a:extLst>
          </p:cNvPr>
          <p:cNvGraphicFramePr>
            <a:graphicFrameLocks noGrp="1"/>
          </p:cNvGraphicFramePr>
          <p:nvPr>
            <p:ph type="chart" sz="quarter" idx="13"/>
            <p:extLst>
              <p:ext uri="{D42A27DB-BD31-4B8C-83A1-F6EECF244321}">
                <p14:modId xmlns:p14="http://schemas.microsoft.com/office/powerpoint/2010/main" val="3821289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D9FA1-5FB4-46F6-BD09-B1217FD9B72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0C0F619-6819-4BCF-BE06-7CA24780F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036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A0439-F381-4A4E-BE06-9C1BEEB4DF54}"/>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834066E5-950B-47DC-890C-5439D1485A0C}"/>
              </a:ext>
            </a:extLst>
          </p:cNvPr>
          <p:cNvGraphicFramePr>
            <a:graphicFrameLocks noGrp="1"/>
          </p:cNvGraphicFramePr>
          <p:nvPr>
            <p:ph type="chart" sz="quarter" idx="13"/>
            <p:extLst>
              <p:ext uri="{D42A27DB-BD31-4B8C-83A1-F6EECF244321}">
                <p14:modId xmlns:p14="http://schemas.microsoft.com/office/powerpoint/2010/main" val="1696737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C0737-ECB8-42CF-843C-E95449031BB4}"/>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78969FC-8584-471C-8541-C5D7773E7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37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6B82-BE02-4FFD-8E99-B881D162C97F}"/>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FA5C1744-59A2-44F8-9959-ECF207201E91}"/>
              </a:ext>
            </a:extLst>
          </p:cNvPr>
          <p:cNvGraphicFramePr>
            <a:graphicFrameLocks noGrp="1"/>
          </p:cNvGraphicFramePr>
          <p:nvPr>
            <p:ph type="chart" sz="quarter" idx="13"/>
            <p:extLst>
              <p:ext uri="{D42A27DB-BD31-4B8C-83A1-F6EECF244321}">
                <p14:modId xmlns:p14="http://schemas.microsoft.com/office/powerpoint/2010/main" val="261128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767F1-44DC-4389-832C-4A76B3B29038}"/>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34428828-290D-48FA-9746-5D4796D20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910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9E20-2E83-4267-8F42-97AD1FD3BCCA}"/>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44520F7B-87C5-4029-A014-3D9D5B50A010}"/>
              </a:ext>
            </a:extLst>
          </p:cNvPr>
          <p:cNvGraphicFramePr>
            <a:graphicFrameLocks noGrp="1"/>
          </p:cNvGraphicFramePr>
          <p:nvPr>
            <p:ph type="chart" sz="quarter" idx="13"/>
            <p:extLst>
              <p:ext uri="{D42A27DB-BD31-4B8C-83A1-F6EECF244321}">
                <p14:modId xmlns:p14="http://schemas.microsoft.com/office/powerpoint/2010/main" val="3890150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CB729-CC4F-43C0-917A-44CB0B2E900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35478D4-C8BA-428B-9E16-8EF92B999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321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8CAD-7F9D-40C4-9D03-7D53CDF6643B}"/>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CDAE0703-20C6-4B34-9BAF-D56E3164A00A}"/>
              </a:ext>
            </a:extLst>
          </p:cNvPr>
          <p:cNvGraphicFramePr>
            <a:graphicFrameLocks noGrp="1"/>
          </p:cNvGraphicFramePr>
          <p:nvPr>
            <p:ph type="chart" sz="quarter" idx="13"/>
            <p:extLst>
              <p:ext uri="{D42A27DB-BD31-4B8C-83A1-F6EECF244321}">
                <p14:modId xmlns:p14="http://schemas.microsoft.com/office/powerpoint/2010/main" val="4293543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8F1CE-9832-4849-BBFD-5B1565E0AD7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9C91C2C-2776-40CB-81F6-9E811C701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04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B4DAF-9047-49E5-BE65-C61D1DCA39C6}"/>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41FD189F-C1BB-4A7E-8142-B9B9E21D7DE1}"/>
              </a:ext>
            </a:extLst>
          </p:cNvPr>
          <p:cNvGraphicFramePr>
            <a:graphicFrameLocks noGrp="1"/>
          </p:cNvGraphicFramePr>
          <p:nvPr>
            <p:ph type="chart" sz="quarter" idx="13"/>
            <p:extLst>
              <p:ext uri="{D42A27DB-BD31-4B8C-83A1-F6EECF244321}">
                <p14:modId xmlns:p14="http://schemas.microsoft.com/office/powerpoint/2010/main" val="256958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24350-9C15-4E0B-B55B-5280447D7E4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4C49709E-1F68-4830-8D0C-72ADB4B23D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691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D76C5-DC6A-46C1-8075-C4DCADE6DB24}"/>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867AD25E-B378-43B6-86CD-9BA5B355F060}"/>
              </a:ext>
            </a:extLst>
          </p:cNvPr>
          <p:cNvGraphicFramePr>
            <a:graphicFrameLocks noGrp="1"/>
          </p:cNvGraphicFramePr>
          <p:nvPr>
            <p:ph type="chart" sz="quarter" idx="13"/>
            <p:extLst>
              <p:ext uri="{D42A27DB-BD31-4B8C-83A1-F6EECF244321}">
                <p14:modId xmlns:p14="http://schemas.microsoft.com/office/powerpoint/2010/main" val="531144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04E08-8BDA-4301-B8D9-43B45ADAF4C7}"/>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E12D2244-EB55-452B-9514-6CA196EC5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023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DF56-A1B5-4FA2-87F3-5D0189F2E840}"/>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FB042E61-A116-4083-B889-E34F4EBBCB36}"/>
              </a:ext>
            </a:extLst>
          </p:cNvPr>
          <p:cNvGraphicFramePr>
            <a:graphicFrameLocks noGrp="1"/>
          </p:cNvGraphicFramePr>
          <p:nvPr>
            <p:ph type="chart" sz="quarter" idx="13"/>
            <p:extLst>
              <p:ext uri="{D42A27DB-BD31-4B8C-83A1-F6EECF244321}">
                <p14:modId xmlns:p14="http://schemas.microsoft.com/office/powerpoint/2010/main" val="3414725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28879-2C08-4C1F-A629-4AAA4B618428}"/>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976FBE8-39A1-47B8-86AB-6757E7D7A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656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13AF0-1FA4-4719-8BA3-40B4AE3FB4F0}"/>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85B620FE-1914-4D43-B088-0A2D7A1C9D5E}"/>
              </a:ext>
            </a:extLst>
          </p:cNvPr>
          <p:cNvGraphicFramePr>
            <a:graphicFrameLocks noGrp="1"/>
          </p:cNvGraphicFramePr>
          <p:nvPr>
            <p:ph type="chart" sz="quarter" idx="13"/>
            <p:extLst>
              <p:ext uri="{D42A27DB-BD31-4B8C-83A1-F6EECF244321}">
                <p14:modId xmlns:p14="http://schemas.microsoft.com/office/powerpoint/2010/main" val="2313499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9DEDA-437D-4017-944C-0B8AC09F1DD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AD3C1004-9DEE-4090-9E9E-C799C187E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59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C6C5-038A-4325-B9D2-46013DC09819}"/>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F63E7872-24AC-419A-96B1-F73A281650EB}"/>
              </a:ext>
            </a:extLst>
          </p:cNvPr>
          <p:cNvGraphicFramePr>
            <a:graphicFrameLocks noGrp="1"/>
          </p:cNvGraphicFramePr>
          <p:nvPr>
            <p:ph type="chart" sz="quarter" idx="13"/>
            <p:extLst>
              <p:ext uri="{D42A27DB-BD31-4B8C-83A1-F6EECF244321}">
                <p14:modId xmlns:p14="http://schemas.microsoft.com/office/powerpoint/2010/main" val="3602918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5F346-7006-431F-948E-A8B7ED7A80D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BFBFC526-82DB-446B-AA3E-F265B222B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005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BC5B5-07CB-4931-989D-08B447EB69C6}"/>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DC8B3613-EF3E-49DD-8A98-D75973579C94}"/>
              </a:ext>
            </a:extLst>
          </p:cNvPr>
          <p:cNvGraphicFramePr>
            <a:graphicFrameLocks noGrp="1"/>
          </p:cNvGraphicFramePr>
          <p:nvPr>
            <p:ph type="chart" sz="quarter" idx="13"/>
            <p:extLst>
              <p:ext uri="{D42A27DB-BD31-4B8C-83A1-F6EECF244321}">
                <p14:modId xmlns:p14="http://schemas.microsoft.com/office/powerpoint/2010/main" val="1698616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763D7-FEC6-422D-BB08-88C0DD9A08CE}"/>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D7C1B47C-9EF3-4D65-BEA0-829870FE8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82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6B2C4-E503-4A7D-801F-D97AD7B24FFC}"/>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C838F011-51FF-4F45-8286-678406DD258A}"/>
              </a:ext>
            </a:extLst>
          </p:cNvPr>
          <p:cNvGraphicFramePr>
            <a:graphicFrameLocks noGrp="1"/>
          </p:cNvGraphicFramePr>
          <p:nvPr>
            <p:ph type="chart" sz="quarter" idx="13"/>
            <p:extLst>
              <p:ext uri="{D42A27DB-BD31-4B8C-83A1-F6EECF244321}">
                <p14:modId xmlns:p14="http://schemas.microsoft.com/office/powerpoint/2010/main" val="3592397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4C2BE-2A66-477D-8D3D-AFBED89B86B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2B9A7DB-05E6-4E49-A41E-206E6052DA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453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4AF5-9DAE-4E2C-BDF9-AC1CFFE53986}"/>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EEC508F1-E482-4CC3-A2CA-7D0CC174402F}"/>
              </a:ext>
            </a:extLst>
          </p:cNvPr>
          <p:cNvGraphicFramePr>
            <a:graphicFrameLocks noGrp="1"/>
          </p:cNvGraphicFramePr>
          <p:nvPr>
            <p:ph type="tbl" sz="quarter" idx="13"/>
            <p:extLst>
              <p:ext uri="{D42A27DB-BD31-4B8C-83A1-F6EECF244321}">
                <p14:modId xmlns:p14="http://schemas.microsoft.com/office/powerpoint/2010/main" val="384497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7845747"/>
                    </a:ext>
                  </a:extLst>
                </a:gridCol>
                <a:gridCol w="1399032">
                  <a:extLst>
                    <a:ext uri="{9D8B030D-6E8A-4147-A177-3AD203B41FA5}">
                      <a16:colId xmlns:a16="http://schemas.microsoft.com/office/drawing/2014/main" val="2938882784"/>
                    </a:ext>
                  </a:extLst>
                </a:gridCol>
                <a:gridCol w="1399032">
                  <a:extLst>
                    <a:ext uri="{9D8B030D-6E8A-4147-A177-3AD203B41FA5}">
                      <a16:colId xmlns:a16="http://schemas.microsoft.com/office/drawing/2014/main" val="3306570924"/>
                    </a:ext>
                  </a:extLst>
                </a:gridCol>
                <a:gridCol w="1399032">
                  <a:extLst>
                    <a:ext uri="{9D8B030D-6E8A-4147-A177-3AD203B41FA5}">
                      <a16:colId xmlns:a16="http://schemas.microsoft.com/office/drawing/2014/main" val="1839547320"/>
                    </a:ext>
                  </a:extLst>
                </a:gridCol>
                <a:gridCol w="1399032">
                  <a:extLst>
                    <a:ext uri="{9D8B030D-6E8A-4147-A177-3AD203B41FA5}">
                      <a16:colId xmlns:a16="http://schemas.microsoft.com/office/drawing/2014/main" val="216657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1158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658.94736842105</a:t>
                      </a:r>
                    </a:p>
                  </a:txBody>
                  <a:tcPr/>
                </a:tc>
                <a:extLst>
                  <a:ext uri="{0D108BD9-81ED-4DB2-BD59-A6C34878D82A}">
                    <a16:rowId xmlns:a16="http://schemas.microsoft.com/office/drawing/2014/main" val="249230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#legend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333482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#thelegendisback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12678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105623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194148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343068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130.83333333333</a:t>
                      </a:r>
                    </a:p>
                  </a:txBody>
                  <a:tcPr/>
                </a:tc>
                <a:extLst>
                  <a:ext uri="{0D108BD9-81ED-4DB2-BD59-A6C34878D82A}">
                    <a16:rowId xmlns:a16="http://schemas.microsoft.com/office/drawing/2014/main" val="4497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a:t>
                      </a:r>
                    </a:p>
                  </a:txBody>
                  <a:tcPr/>
                </a:tc>
                <a:extLst>
                  <a:ext uri="{0D108BD9-81ED-4DB2-BD59-A6C34878D82A}">
                    <a16:rowId xmlns:a16="http://schemas.microsoft.com/office/drawing/2014/main" val="181488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137.11111111111</a:t>
                      </a:r>
                    </a:p>
                  </a:txBody>
                  <a:tcPr/>
                </a:tc>
                <a:extLst>
                  <a:ext uri="{0D108BD9-81ED-4DB2-BD59-A6C34878D82A}">
                    <a16:rowId xmlns:a16="http://schemas.microsoft.com/office/drawing/2014/main" val="352794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250.55555555556</a:t>
                      </a:r>
                    </a:p>
                  </a:txBody>
                  <a:tcPr/>
                </a:tc>
                <a:extLst>
                  <a:ext uri="{0D108BD9-81ED-4DB2-BD59-A6C34878D82A}">
                    <a16:rowId xmlns:a16="http://schemas.microsoft.com/office/drawing/2014/main" val="295055265"/>
                  </a:ext>
                </a:extLst>
              </a:tr>
            </a:tbl>
          </a:graphicData>
        </a:graphic>
      </p:graphicFrame>
      <p:sp>
        <p:nvSpPr>
          <p:cNvPr id="4" name="Text Placeholder 3">
            <a:extLst>
              <a:ext uri="{FF2B5EF4-FFF2-40B4-BE49-F238E27FC236}">
                <a16:creationId xmlns:a16="http://schemas.microsoft.com/office/drawing/2014/main" id="{0C059D1E-4847-4197-B694-27F6CD550D8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090786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6CF2-AE95-4F71-A6B6-57CD77E8C07A}"/>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EEEF90C3-1208-4846-93FF-68BD75291795}"/>
              </a:ext>
            </a:extLst>
          </p:cNvPr>
          <p:cNvGraphicFramePr>
            <a:graphicFrameLocks noGrp="1"/>
          </p:cNvGraphicFramePr>
          <p:nvPr>
            <p:ph type="tbl" sz="quarter" idx="13"/>
            <p:extLst>
              <p:ext uri="{D42A27DB-BD31-4B8C-83A1-F6EECF244321}">
                <p14:modId xmlns:p14="http://schemas.microsoft.com/office/powerpoint/2010/main" val="196779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5030414"/>
                    </a:ext>
                  </a:extLst>
                </a:gridCol>
                <a:gridCol w="1399032">
                  <a:extLst>
                    <a:ext uri="{9D8B030D-6E8A-4147-A177-3AD203B41FA5}">
                      <a16:colId xmlns:a16="http://schemas.microsoft.com/office/drawing/2014/main" val="181425487"/>
                    </a:ext>
                  </a:extLst>
                </a:gridCol>
                <a:gridCol w="1399032">
                  <a:extLst>
                    <a:ext uri="{9D8B030D-6E8A-4147-A177-3AD203B41FA5}">
                      <a16:colId xmlns:a16="http://schemas.microsoft.com/office/drawing/2014/main" val="2846579439"/>
                    </a:ext>
                  </a:extLst>
                </a:gridCol>
                <a:gridCol w="1399032">
                  <a:extLst>
                    <a:ext uri="{9D8B030D-6E8A-4147-A177-3AD203B41FA5}">
                      <a16:colId xmlns:a16="http://schemas.microsoft.com/office/drawing/2014/main" val="255435659"/>
                    </a:ext>
                  </a:extLst>
                </a:gridCol>
                <a:gridCol w="1399032">
                  <a:extLst>
                    <a:ext uri="{9D8B030D-6E8A-4147-A177-3AD203B41FA5}">
                      <a16:colId xmlns:a16="http://schemas.microsoft.com/office/drawing/2014/main" val="3183407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0469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154.25</a:t>
                      </a:r>
                    </a:p>
                  </a:txBody>
                  <a:tcPr/>
                </a:tc>
                <a:extLst>
                  <a:ext uri="{0D108BD9-81ED-4DB2-BD59-A6C34878D82A}">
                    <a16:rowId xmlns:a16="http://schemas.microsoft.com/office/drawing/2014/main" val="313592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154.25</a:t>
                      </a:r>
                    </a:p>
                  </a:txBody>
                  <a:tcPr/>
                </a:tc>
                <a:extLst>
                  <a:ext uri="{0D108BD9-81ED-4DB2-BD59-A6C34878D82A}">
                    <a16:rowId xmlns:a16="http://schemas.microsoft.com/office/drawing/2014/main" val="298676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154.25</a:t>
                      </a:r>
                    </a:p>
                  </a:txBody>
                  <a:tcPr/>
                </a:tc>
                <a:extLst>
                  <a:ext uri="{0D108BD9-81ED-4DB2-BD59-A6C34878D82A}">
                    <a16:rowId xmlns:a16="http://schemas.microsoft.com/office/drawing/2014/main" val="364878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#klr650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161.625</a:t>
                      </a:r>
                    </a:p>
                  </a:txBody>
                  <a:tcPr/>
                </a:tc>
                <a:extLst>
                  <a:ext uri="{0D108BD9-81ED-4DB2-BD59-A6C34878D82A}">
                    <a16:rowId xmlns:a16="http://schemas.microsoft.com/office/drawing/2014/main" val="150317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161.625</a:t>
                      </a:r>
                    </a:p>
                  </a:txBody>
                  <a:tcPr/>
                </a:tc>
                <a:extLst>
                  <a:ext uri="{0D108BD9-81ED-4DB2-BD59-A6C34878D82A}">
                    <a16:rowId xmlns:a16="http://schemas.microsoft.com/office/drawing/2014/main" val="206819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800.42857142857</a:t>
                      </a:r>
                    </a:p>
                  </a:txBody>
                  <a:tcPr/>
                </a:tc>
                <a:extLst>
                  <a:ext uri="{0D108BD9-81ED-4DB2-BD59-A6C34878D82A}">
                    <a16:rowId xmlns:a16="http://schemas.microsoft.com/office/drawing/2014/main" val="296719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214.71428571429</a:t>
                      </a:r>
                    </a:p>
                  </a:txBody>
                  <a:tcPr/>
                </a:tc>
                <a:extLst>
                  <a:ext uri="{0D108BD9-81ED-4DB2-BD59-A6C34878D82A}">
                    <a16:rowId xmlns:a16="http://schemas.microsoft.com/office/drawing/2014/main" val="314752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214.71428571429</a:t>
                      </a:r>
                    </a:p>
                  </a:txBody>
                  <a:tcPr/>
                </a:tc>
                <a:extLst>
                  <a:ext uri="{0D108BD9-81ED-4DB2-BD59-A6C34878D82A}">
                    <a16:rowId xmlns:a16="http://schemas.microsoft.com/office/drawing/2014/main" val="309348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166.16666666667</a:t>
                      </a:r>
                    </a:p>
                  </a:txBody>
                  <a:tcPr/>
                </a:tc>
                <a:extLst>
                  <a:ext uri="{0D108BD9-81ED-4DB2-BD59-A6C34878D82A}">
                    <a16:rowId xmlns:a16="http://schemas.microsoft.com/office/drawing/2014/main" val="410131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3358151602"/>
                  </a:ext>
                </a:extLst>
              </a:tr>
            </a:tbl>
          </a:graphicData>
        </a:graphic>
      </p:graphicFrame>
      <p:sp>
        <p:nvSpPr>
          <p:cNvPr id="4" name="Text Placeholder 3">
            <a:extLst>
              <a:ext uri="{FF2B5EF4-FFF2-40B4-BE49-F238E27FC236}">
                <a16:creationId xmlns:a16="http://schemas.microsoft.com/office/drawing/2014/main" id="{3EE5B05B-FD60-4D7C-9690-E6329A87DEA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54695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8622-A6BC-49E5-A76A-A318A7956718}"/>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AEF5EC56-CF39-4BB5-AE0B-523F96F6302F}"/>
              </a:ext>
            </a:extLst>
          </p:cNvPr>
          <p:cNvGraphicFramePr>
            <a:graphicFrameLocks noGrp="1"/>
          </p:cNvGraphicFramePr>
          <p:nvPr>
            <p:ph type="tbl" sz="quarter" idx="13"/>
            <p:extLst>
              <p:ext uri="{D42A27DB-BD31-4B8C-83A1-F6EECF244321}">
                <p14:modId xmlns:p14="http://schemas.microsoft.com/office/powerpoint/2010/main" val="1058375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6654062"/>
                    </a:ext>
                  </a:extLst>
                </a:gridCol>
                <a:gridCol w="1810512">
                  <a:extLst>
                    <a:ext uri="{9D8B030D-6E8A-4147-A177-3AD203B41FA5}">
                      <a16:colId xmlns:a16="http://schemas.microsoft.com/office/drawing/2014/main" val="3462784256"/>
                    </a:ext>
                  </a:extLst>
                </a:gridCol>
                <a:gridCol w="822960">
                  <a:extLst>
                    <a:ext uri="{9D8B030D-6E8A-4147-A177-3AD203B41FA5}">
                      <a16:colId xmlns:a16="http://schemas.microsoft.com/office/drawing/2014/main" val="325851147"/>
                    </a:ext>
                  </a:extLst>
                </a:gridCol>
                <a:gridCol w="822960">
                  <a:extLst>
                    <a:ext uri="{9D8B030D-6E8A-4147-A177-3AD203B41FA5}">
                      <a16:colId xmlns:a16="http://schemas.microsoft.com/office/drawing/2014/main" val="3576132501"/>
                    </a:ext>
                  </a:extLst>
                </a:gridCol>
                <a:gridCol w="822960">
                  <a:extLst>
                    <a:ext uri="{9D8B030D-6E8A-4147-A177-3AD203B41FA5}">
                      <a16:colId xmlns:a16="http://schemas.microsoft.com/office/drawing/2014/main" val="2881111971"/>
                    </a:ext>
                  </a:extLst>
                </a:gridCol>
                <a:gridCol w="822960">
                  <a:extLst>
                    <a:ext uri="{9D8B030D-6E8A-4147-A177-3AD203B41FA5}">
                      <a16:colId xmlns:a16="http://schemas.microsoft.com/office/drawing/2014/main" val="3267850789"/>
                    </a:ext>
                  </a:extLst>
                </a:gridCol>
                <a:gridCol w="822960">
                  <a:extLst>
                    <a:ext uri="{9D8B030D-6E8A-4147-A177-3AD203B41FA5}">
                      <a16:colId xmlns:a16="http://schemas.microsoft.com/office/drawing/2014/main" val="343294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178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- 2021-11-23 14:04:12</a:t>
                      </a:r>
                      <a:r>
                        <a:rPr kumimoji="0" lang="es-ES" sz="1000" b="0" i="0" u="none" strike="noStrike" kern="1200" cap="none" spc="0" normalizeH="0" baseline="0" noProof="0">
                          <a:ln>
                            <a:noFill/>
                          </a:ln>
                          <a:solidFill>
                            <a:prstClr val="black"/>
                          </a:solidFill>
                          <a:effectLst/>
                          <a:uLnTx/>
                          <a:uFillTx/>
                          <a:latin typeface="+mn-lt"/>
                          <a:ea typeface="+mn-ea"/>
                          <a:cs typeface="+mn-cs"/>
                        </a:rPr>
                        <a:t>
 Orgullosos de presentarles la mas grande de la familia naked. Le damos la bienvenida a la 752S.
La combinación de su potente motor de 754cc de 8 válvulas, DOHC, EFI, la seguridad de sistema de frenado ABS con caliper Brembo ® y la suspensión delantera invertida regulable Marzocchi ®, hacen de la 752S una moto imponente en todos sus aspectos.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260617616_652036845788163_4065901275007091846_n.jpg?_nc_cat=109&amp;ccb=1-5&amp;_nc_sid=8ae9d6&amp;_nc_ohc=SR1ZH5kEilYAX90L7Ds&amp;_nc_ht=scontent-lga3-2.cdninstagram.com&amp;edm=AL-3X8kEAAAA&amp;oh=00_AT8T1njLBa5OGSoq3EKD-eJ9JxqHPF-nftpz0sKJyZR5IA&amp;oe=61BD493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3268985"/>
                  </a:ext>
                </a:extLst>
              </a:tr>
            </a:tbl>
          </a:graphicData>
        </a:graphic>
      </p:graphicFrame>
      <p:sp>
        <p:nvSpPr>
          <p:cNvPr id="4" name="Text Placeholder 3">
            <a:extLst>
              <a:ext uri="{FF2B5EF4-FFF2-40B4-BE49-F238E27FC236}">
                <a16:creationId xmlns:a16="http://schemas.microsoft.com/office/drawing/2014/main" id="{7F5D47B5-5DF2-4A29-A698-E34DEC0A948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008059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CA6E-A83C-4667-B6EF-134DD61EC007}"/>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737DD885-14BF-48ED-8109-173E81E0BA5C}"/>
              </a:ext>
            </a:extLst>
          </p:cNvPr>
          <p:cNvGraphicFramePr>
            <a:graphicFrameLocks noGrp="1"/>
          </p:cNvGraphicFramePr>
          <p:nvPr>
            <p:ph type="tbl" sz="quarter" idx="13"/>
            <p:extLst>
              <p:ext uri="{D42A27DB-BD31-4B8C-83A1-F6EECF244321}">
                <p14:modId xmlns:p14="http://schemas.microsoft.com/office/powerpoint/2010/main" val="3074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386591"/>
                    </a:ext>
                  </a:extLst>
                </a:gridCol>
                <a:gridCol w="1810512">
                  <a:extLst>
                    <a:ext uri="{9D8B030D-6E8A-4147-A177-3AD203B41FA5}">
                      <a16:colId xmlns:a16="http://schemas.microsoft.com/office/drawing/2014/main" val="3512436311"/>
                    </a:ext>
                  </a:extLst>
                </a:gridCol>
                <a:gridCol w="822960">
                  <a:extLst>
                    <a:ext uri="{9D8B030D-6E8A-4147-A177-3AD203B41FA5}">
                      <a16:colId xmlns:a16="http://schemas.microsoft.com/office/drawing/2014/main" val="3622064049"/>
                    </a:ext>
                  </a:extLst>
                </a:gridCol>
                <a:gridCol w="822960">
                  <a:extLst>
                    <a:ext uri="{9D8B030D-6E8A-4147-A177-3AD203B41FA5}">
                      <a16:colId xmlns:a16="http://schemas.microsoft.com/office/drawing/2014/main" val="2736268829"/>
                    </a:ext>
                  </a:extLst>
                </a:gridCol>
                <a:gridCol w="822960">
                  <a:extLst>
                    <a:ext uri="{9D8B030D-6E8A-4147-A177-3AD203B41FA5}">
                      <a16:colId xmlns:a16="http://schemas.microsoft.com/office/drawing/2014/main" val="1765413485"/>
                    </a:ext>
                  </a:extLst>
                </a:gridCol>
                <a:gridCol w="822960">
                  <a:extLst>
                    <a:ext uri="{9D8B030D-6E8A-4147-A177-3AD203B41FA5}">
                      <a16:colId xmlns:a16="http://schemas.microsoft.com/office/drawing/2014/main" val="2690750747"/>
                    </a:ext>
                  </a:extLst>
                </a:gridCol>
                <a:gridCol w="822960">
                  <a:extLst>
                    <a:ext uri="{9D8B030D-6E8A-4147-A177-3AD203B41FA5}">
                      <a16:colId xmlns:a16="http://schemas.microsoft.com/office/drawing/2014/main" val="320226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054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- 2021-11-26 16:53:31</a:t>
                      </a:r>
                      <a:r>
                        <a:rPr kumimoji="0" lang="es-ES" sz="1000" b="0" i="0" u="none" strike="noStrike" kern="1200" cap="none" spc="0" normalizeH="0" baseline="0" noProof="0">
                          <a:ln>
                            <a:noFill/>
                          </a:ln>
                          <a:solidFill>
                            <a:prstClr val="black"/>
                          </a:solidFill>
                          <a:effectLst/>
                          <a:uLnTx/>
                          <a:uFillTx/>
                          <a:latin typeface="+mn-lt"/>
                          <a:ea typeface="+mn-ea"/>
                          <a:cs typeface="+mn-cs"/>
                        </a:rPr>
                        <a:t>
 Seguimos presentando nuestro último modelo, el de mayor cilindrada de la familia Benelli, la 𝟕𝟓𝟐𝐒.
Además de su imponente diseño, está disponible en 3 colores diferentes.
¿Cuál va mejor con vos?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261513822_313119170630241_7175731654657962212_n.jpg?_nc_ht=scontent.cdninstagram.com&amp;_nc_cat=109&amp;_nc_ohc=eYAOkkEww1oAX_PmFyL&amp;edm=AMO9-JQAAAAA&amp;ccb=7-4&amp;oh=00_AT-_WPj0LPVWP7JGuJTXwf5rFl4A7FWIA9HjmwWy_O2Blw&amp;oe=61B97577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5736890"/>
                  </a:ext>
                </a:extLst>
              </a:tr>
            </a:tbl>
          </a:graphicData>
        </a:graphic>
      </p:graphicFrame>
      <p:sp>
        <p:nvSpPr>
          <p:cNvPr id="4" name="Text Placeholder 3">
            <a:extLst>
              <a:ext uri="{FF2B5EF4-FFF2-40B4-BE49-F238E27FC236}">
                <a16:creationId xmlns:a16="http://schemas.microsoft.com/office/drawing/2014/main" id="{F2D34DE1-50C3-4DEC-9EEC-A7D8C9408C6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919147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9BF1C-9CD0-46E0-958D-732E0CC9CCBB}"/>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9D2B7E5D-6551-4F5B-9C43-1EE4CF523589}"/>
              </a:ext>
            </a:extLst>
          </p:cNvPr>
          <p:cNvGraphicFramePr>
            <a:graphicFrameLocks noGrp="1"/>
          </p:cNvGraphicFramePr>
          <p:nvPr>
            <p:ph type="tbl" sz="quarter" idx="13"/>
            <p:extLst>
              <p:ext uri="{D42A27DB-BD31-4B8C-83A1-F6EECF244321}">
                <p14:modId xmlns:p14="http://schemas.microsoft.com/office/powerpoint/2010/main" val="297764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6288059"/>
                    </a:ext>
                  </a:extLst>
                </a:gridCol>
                <a:gridCol w="1810512">
                  <a:extLst>
                    <a:ext uri="{9D8B030D-6E8A-4147-A177-3AD203B41FA5}">
                      <a16:colId xmlns:a16="http://schemas.microsoft.com/office/drawing/2014/main" val="1542203470"/>
                    </a:ext>
                  </a:extLst>
                </a:gridCol>
                <a:gridCol w="822960">
                  <a:extLst>
                    <a:ext uri="{9D8B030D-6E8A-4147-A177-3AD203B41FA5}">
                      <a16:colId xmlns:a16="http://schemas.microsoft.com/office/drawing/2014/main" val="3274592099"/>
                    </a:ext>
                  </a:extLst>
                </a:gridCol>
                <a:gridCol w="822960">
                  <a:extLst>
                    <a:ext uri="{9D8B030D-6E8A-4147-A177-3AD203B41FA5}">
                      <a16:colId xmlns:a16="http://schemas.microsoft.com/office/drawing/2014/main" val="1668177511"/>
                    </a:ext>
                  </a:extLst>
                </a:gridCol>
                <a:gridCol w="822960">
                  <a:extLst>
                    <a:ext uri="{9D8B030D-6E8A-4147-A177-3AD203B41FA5}">
                      <a16:colId xmlns:a16="http://schemas.microsoft.com/office/drawing/2014/main" val="3110473057"/>
                    </a:ext>
                  </a:extLst>
                </a:gridCol>
                <a:gridCol w="822960">
                  <a:extLst>
                    <a:ext uri="{9D8B030D-6E8A-4147-A177-3AD203B41FA5}">
                      <a16:colId xmlns:a16="http://schemas.microsoft.com/office/drawing/2014/main" val="3395533747"/>
                    </a:ext>
                  </a:extLst>
                </a:gridCol>
                <a:gridCol w="822960">
                  <a:extLst>
                    <a:ext uri="{9D8B030D-6E8A-4147-A177-3AD203B41FA5}">
                      <a16:colId xmlns:a16="http://schemas.microsoft.com/office/drawing/2014/main" val="34668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142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- 2021-12-08 11:00:50</a:t>
                      </a:r>
                      <a:r>
                        <a:rPr kumimoji="0" lang="es-ES" sz="1000" b="0" i="0" u="none" strike="noStrike" kern="1200" cap="none" spc="0" normalizeH="0" baseline="0" noProof="0">
                          <a:ln>
                            <a:noFill/>
                          </a:ln>
                          <a:solidFill>
                            <a:prstClr val="black"/>
                          </a:solidFill>
                          <a:effectLst/>
                          <a:uLnTx/>
                          <a:uFillTx/>
                          <a:latin typeface="+mn-lt"/>
                          <a:ea typeface="+mn-ea"/>
                          <a:cs typeface="+mn-cs"/>
                        </a:rPr>
                        <a:t>
 Ups, creo que acabás de encontrarte con tu compañera ideal 🤭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264774289_1329047890848487_5763131465847793613_n.jpg?_nc_cat=101&amp;ccb=1-5&amp;_nc_sid=8ae9d6&amp;_nc_ohc=ZaRYegNBY3UAX80Jj_S&amp;_nc_ht=scontent-iad3-2.cdninstagram.com&amp;edm=AL-3X8kEAAAA&amp;oh=00_AT9fJ_OF3MISdPhcm3Jz9_joJ92LWr_foFkfgh3UW_9rew&amp;oe=61BE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5871661"/>
                  </a:ext>
                </a:extLst>
              </a:tr>
            </a:tbl>
          </a:graphicData>
        </a:graphic>
      </p:graphicFrame>
      <p:sp>
        <p:nvSpPr>
          <p:cNvPr id="4" name="Text Placeholder 3">
            <a:extLst>
              <a:ext uri="{FF2B5EF4-FFF2-40B4-BE49-F238E27FC236}">
                <a16:creationId xmlns:a16="http://schemas.microsoft.com/office/drawing/2014/main" id="{2E7F0DF7-CE61-4B51-8EF3-533C4121733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55587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65071-5993-4858-8795-1F8976AFF198}"/>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95596C7B-2210-459F-A663-BF7B930C4A35}"/>
              </a:ext>
            </a:extLst>
          </p:cNvPr>
          <p:cNvGraphicFramePr>
            <a:graphicFrameLocks noGrp="1"/>
          </p:cNvGraphicFramePr>
          <p:nvPr>
            <p:ph type="tbl" sz="quarter" idx="13"/>
            <p:extLst>
              <p:ext uri="{D42A27DB-BD31-4B8C-83A1-F6EECF244321}">
                <p14:modId xmlns:p14="http://schemas.microsoft.com/office/powerpoint/2010/main" val="247901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6482199"/>
                    </a:ext>
                  </a:extLst>
                </a:gridCol>
                <a:gridCol w="1810512">
                  <a:extLst>
                    <a:ext uri="{9D8B030D-6E8A-4147-A177-3AD203B41FA5}">
                      <a16:colId xmlns:a16="http://schemas.microsoft.com/office/drawing/2014/main" val="49315378"/>
                    </a:ext>
                  </a:extLst>
                </a:gridCol>
                <a:gridCol w="822960">
                  <a:extLst>
                    <a:ext uri="{9D8B030D-6E8A-4147-A177-3AD203B41FA5}">
                      <a16:colId xmlns:a16="http://schemas.microsoft.com/office/drawing/2014/main" val="3607103029"/>
                    </a:ext>
                  </a:extLst>
                </a:gridCol>
                <a:gridCol w="822960">
                  <a:extLst>
                    <a:ext uri="{9D8B030D-6E8A-4147-A177-3AD203B41FA5}">
                      <a16:colId xmlns:a16="http://schemas.microsoft.com/office/drawing/2014/main" val="2522900323"/>
                    </a:ext>
                  </a:extLst>
                </a:gridCol>
                <a:gridCol w="822960">
                  <a:extLst>
                    <a:ext uri="{9D8B030D-6E8A-4147-A177-3AD203B41FA5}">
                      <a16:colId xmlns:a16="http://schemas.microsoft.com/office/drawing/2014/main" val="3249085954"/>
                    </a:ext>
                  </a:extLst>
                </a:gridCol>
                <a:gridCol w="822960">
                  <a:extLst>
                    <a:ext uri="{9D8B030D-6E8A-4147-A177-3AD203B41FA5}">
                      <a16:colId xmlns:a16="http://schemas.microsoft.com/office/drawing/2014/main" val="2891768661"/>
                    </a:ext>
                  </a:extLst>
                </a:gridCol>
                <a:gridCol w="822960">
                  <a:extLst>
                    <a:ext uri="{9D8B030D-6E8A-4147-A177-3AD203B41FA5}">
                      <a16:colId xmlns:a16="http://schemas.microsoft.com/office/drawing/2014/main" val="201179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70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- 2021-12-02 13:15:05</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Cuyo! El riojano ismaelm_mv recorre el país de punta a punta junto a su CB125F y, en el medio, deja postales como estas.
¿Vos también querés mostrar tu leyenda? ¡Mandanos una foto por MD contando tu historia!
#CB125F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263221938_895780757747361_335966434756662696_n.jpg?_nc_cat=106&amp;ccb=1-5&amp;_nc_sid=8ae9d6&amp;_nc_ohc=YgRoWftu6p4AX-l0HS2&amp;_nc_ht=scontent-iad3-2.cdninstagram.com&amp;edm=AL-3X8kEAAAA&amp;oh=00_AT_NxuwqtX_19jA-VRWSLdvaEWWTOFxkDTkc0GT31OFZRw&amp;oe=61BDFB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11081761"/>
                  </a:ext>
                </a:extLst>
              </a:tr>
            </a:tbl>
          </a:graphicData>
        </a:graphic>
      </p:graphicFrame>
      <p:sp>
        <p:nvSpPr>
          <p:cNvPr id="4" name="Text Placeholder 3">
            <a:extLst>
              <a:ext uri="{FF2B5EF4-FFF2-40B4-BE49-F238E27FC236}">
                <a16:creationId xmlns:a16="http://schemas.microsoft.com/office/drawing/2014/main" id="{62E22F68-BA6B-4CC4-9D8F-F1F6DD33506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712286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F712-7CBB-4215-AE3B-984689193BD4}"/>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7FB9BA92-E5CF-49D5-AD8F-256C5953BF42}"/>
              </a:ext>
            </a:extLst>
          </p:cNvPr>
          <p:cNvGraphicFramePr>
            <a:graphicFrameLocks noGrp="1"/>
          </p:cNvGraphicFramePr>
          <p:nvPr>
            <p:ph type="tbl" sz="quarter" idx="13"/>
            <p:extLst>
              <p:ext uri="{D42A27DB-BD31-4B8C-83A1-F6EECF244321}">
                <p14:modId xmlns:p14="http://schemas.microsoft.com/office/powerpoint/2010/main" val="2506007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3349489"/>
                    </a:ext>
                  </a:extLst>
                </a:gridCol>
                <a:gridCol w="1810512">
                  <a:extLst>
                    <a:ext uri="{9D8B030D-6E8A-4147-A177-3AD203B41FA5}">
                      <a16:colId xmlns:a16="http://schemas.microsoft.com/office/drawing/2014/main" val="1803557604"/>
                    </a:ext>
                  </a:extLst>
                </a:gridCol>
                <a:gridCol w="822960">
                  <a:extLst>
                    <a:ext uri="{9D8B030D-6E8A-4147-A177-3AD203B41FA5}">
                      <a16:colId xmlns:a16="http://schemas.microsoft.com/office/drawing/2014/main" val="2521113968"/>
                    </a:ext>
                  </a:extLst>
                </a:gridCol>
                <a:gridCol w="822960">
                  <a:extLst>
                    <a:ext uri="{9D8B030D-6E8A-4147-A177-3AD203B41FA5}">
                      <a16:colId xmlns:a16="http://schemas.microsoft.com/office/drawing/2014/main" val="3629980980"/>
                    </a:ext>
                  </a:extLst>
                </a:gridCol>
                <a:gridCol w="822960">
                  <a:extLst>
                    <a:ext uri="{9D8B030D-6E8A-4147-A177-3AD203B41FA5}">
                      <a16:colId xmlns:a16="http://schemas.microsoft.com/office/drawing/2014/main" val="50621566"/>
                    </a:ext>
                  </a:extLst>
                </a:gridCol>
                <a:gridCol w="822960">
                  <a:extLst>
                    <a:ext uri="{9D8B030D-6E8A-4147-A177-3AD203B41FA5}">
                      <a16:colId xmlns:a16="http://schemas.microsoft.com/office/drawing/2014/main" val="2527642530"/>
                    </a:ext>
                  </a:extLst>
                </a:gridCol>
                <a:gridCol w="822960">
                  <a:extLst>
                    <a:ext uri="{9D8B030D-6E8A-4147-A177-3AD203B41FA5}">
                      <a16:colId xmlns:a16="http://schemas.microsoft.com/office/drawing/2014/main" val="382984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414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- 2021-11-24 16:29:10</a:t>
                      </a:r>
                      <a:r>
                        <a:rPr kumimoji="0" lang="es-ES" sz="1000" b="0" i="0" u="none" strike="noStrike" kern="1200" cap="none" spc="0" normalizeH="0" baseline="0" noProof="0">
                          <a:ln>
                            <a:noFill/>
                          </a:ln>
                          <a:solidFill>
                            <a:prstClr val="black"/>
                          </a:solidFill>
                          <a:effectLst/>
                          <a:uLnTx/>
                          <a:uFillTx/>
                          <a:latin typeface="+mn-lt"/>
                          <a:ea typeface="+mn-ea"/>
                          <a:cs typeface="+mn-cs"/>
                        </a:rPr>
                        <a:t>
 La Leoncino 250 y la chinaandtheroad una verdadera historia de amor.
�Hace como ella y animate a vivir la leyenda.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260637812_317635193536166_2958978569533200725_n.jpg?_nc_cat=106&amp;ccb=1-5&amp;_nc_sid=8ae9d6&amp;_nc_ohc=K2rHYSQ7KxgAX_PD8S7&amp;_nc_ht=scontent-lga3-2.cdninstagram.com&amp;edm=AL-3X8kEAAAA&amp;oh=00_AT-J7SrhX8YF_44nMk51tTjb6grpxsGpnMw5IILOu4Nwrg&amp;oe=61BE573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11506085"/>
                  </a:ext>
                </a:extLst>
              </a:tr>
            </a:tbl>
          </a:graphicData>
        </a:graphic>
      </p:graphicFrame>
      <p:sp>
        <p:nvSpPr>
          <p:cNvPr id="4" name="Text Placeholder 3">
            <a:extLst>
              <a:ext uri="{FF2B5EF4-FFF2-40B4-BE49-F238E27FC236}">
                <a16:creationId xmlns:a16="http://schemas.microsoft.com/office/drawing/2014/main" id="{3270929A-25D3-4544-A9F2-C7135D0E1F9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201229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31D5-AB6C-494C-B300-9A28A77D9477}"/>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DE19F456-537B-4B65-9438-93DFA9DA548E}"/>
              </a:ext>
            </a:extLst>
          </p:cNvPr>
          <p:cNvGraphicFramePr>
            <a:graphicFrameLocks noGrp="1"/>
          </p:cNvGraphicFramePr>
          <p:nvPr>
            <p:ph type="tbl" sz="quarter" idx="13"/>
            <p:extLst>
              <p:ext uri="{D42A27DB-BD31-4B8C-83A1-F6EECF244321}">
                <p14:modId xmlns:p14="http://schemas.microsoft.com/office/powerpoint/2010/main" val="115085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16685621"/>
                    </a:ext>
                  </a:extLst>
                </a:gridCol>
                <a:gridCol w="1810512">
                  <a:extLst>
                    <a:ext uri="{9D8B030D-6E8A-4147-A177-3AD203B41FA5}">
                      <a16:colId xmlns:a16="http://schemas.microsoft.com/office/drawing/2014/main" val="1190304978"/>
                    </a:ext>
                  </a:extLst>
                </a:gridCol>
                <a:gridCol w="822960">
                  <a:extLst>
                    <a:ext uri="{9D8B030D-6E8A-4147-A177-3AD203B41FA5}">
                      <a16:colId xmlns:a16="http://schemas.microsoft.com/office/drawing/2014/main" val="484867976"/>
                    </a:ext>
                  </a:extLst>
                </a:gridCol>
                <a:gridCol w="822960">
                  <a:extLst>
                    <a:ext uri="{9D8B030D-6E8A-4147-A177-3AD203B41FA5}">
                      <a16:colId xmlns:a16="http://schemas.microsoft.com/office/drawing/2014/main" val="1835498959"/>
                    </a:ext>
                  </a:extLst>
                </a:gridCol>
                <a:gridCol w="822960">
                  <a:extLst>
                    <a:ext uri="{9D8B030D-6E8A-4147-A177-3AD203B41FA5}">
                      <a16:colId xmlns:a16="http://schemas.microsoft.com/office/drawing/2014/main" val="904489798"/>
                    </a:ext>
                  </a:extLst>
                </a:gridCol>
                <a:gridCol w="822960">
                  <a:extLst>
                    <a:ext uri="{9D8B030D-6E8A-4147-A177-3AD203B41FA5}">
                      <a16:colId xmlns:a16="http://schemas.microsoft.com/office/drawing/2014/main" val="2430091559"/>
                    </a:ext>
                  </a:extLst>
                </a:gridCol>
                <a:gridCol w="822960">
                  <a:extLst>
                    <a:ext uri="{9D8B030D-6E8A-4147-A177-3AD203B41FA5}">
                      <a16:colId xmlns:a16="http://schemas.microsoft.com/office/drawing/2014/main" val="300608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230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- 2021-12-02 18:07:40</a:t>
                      </a:r>
                      <a:r>
                        <a:rPr kumimoji="0" lang="es-ES" sz="1000" b="0" i="0" u="none" strike="noStrike" kern="1200" cap="none" spc="0" normalizeH="0" baseline="0" noProof="0">
                          <a:ln>
                            <a:noFill/>
                          </a:ln>
                          <a:solidFill>
                            <a:prstClr val="black"/>
                          </a:solidFill>
                          <a:effectLst/>
                          <a:uLnTx/>
                          <a:uFillTx/>
                          <a:latin typeface="+mn-lt"/>
                          <a:ea typeface="+mn-ea"/>
                          <a:cs typeface="+mn-cs"/>
                        </a:rPr>
                        <a:t>
 La calidad de los componentes de la nueva 𝟕𝟓𝟐𝐒 la posicionan en un lugar de privilegio.
Su diseño deportivo abraza la elegancia clásica de Benelli.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262609671_417569960070702_7295099786650666580_n.jpg?_nc_cat=100&amp;ccb=1-5&amp;_nc_sid=8ae9d6&amp;_nc_ohc=K-y6U1MVDKgAX8oSTLk&amp;_nc_ht=scontent-lga3-2.cdninstagram.com&amp;edm=AL-3X8kEAAAA&amp;oh=00_AT8o8PYkIN9_skFo49kSKOH2s7Kz61xoUXM4cOag3NP-DQ&amp;oe=61BDC82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5102594"/>
                  </a:ext>
                </a:extLst>
              </a:tr>
            </a:tbl>
          </a:graphicData>
        </a:graphic>
      </p:graphicFrame>
      <p:sp>
        <p:nvSpPr>
          <p:cNvPr id="4" name="Text Placeholder 3">
            <a:extLst>
              <a:ext uri="{FF2B5EF4-FFF2-40B4-BE49-F238E27FC236}">
                <a16:creationId xmlns:a16="http://schemas.microsoft.com/office/drawing/2014/main" id="{E633FFCC-EE02-44F4-B08A-5BBBEF03F4F0}"/>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67588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759F-1C52-4554-B987-43AF6ABC7CBB}"/>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3DFBC710-9C45-460A-8EE3-44C9A76E20B0}"/>
              </a:ext>
            </a:extLst>
          </p:cNvPr>
          <p:cNvGraphicFramePr>
            <a:graphicFrameLocks noGrp="1"/>
          </p:cNvGraphicFramePr>
          <p:nvPr>
            <p:ph type="tbl" sz="quarter" idx="13"/>
            <p:extLst>
              <p:ext uri="{D42A27DB-BD31-4B8C-83A1-F6EECF244321}">
                <p14:modId xmlns:p14="http://schemas.microsoft.com/office/powerpoint/2010/main" val="2417711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45417714"/>
                    </a:ext>
                  </a:extLst>
                </a:gridCol>
                <a:gridCol w="1810512">
                  <a:extLst>
                    <a:ext uri="{9D8B030D-6E8A-4147-A177-3AD203B41FA5}">
                      <a16:colId xmlns:a16="http://schemas.microsoft.com/office/drawing/2014/main" val="341771753"/>
                    </a:ext>
                  </a:extLst>
                </a:gridCol>
                <a:gridCol w="822960">
                  <a:extLst>
                    <a:ext uri="{9D8B030D-6E8A-4147-A177-3AD203B41FA5}">
                      <a16:colId xmlns:a16="http://schemas.microsoft.com/office/drawing/2014/main" val="1575791235"/>
                    </a:ext>
                  </a:extLst>
                </a:gridCol>
                <a:gridCol w="822960">
                  <a:extLst>
                    <a:ext uri="{9D8B030D-6E8A-4147-A177-3AD203B41FA5}">
                      <a16:colId xmlns:a16="http://schemas.microsoft.com/office/drawing/2014/main" val="3467037222"/>
                    </a:ext>
                  </a:extLst>
                </a:gridCol>
                <a:gridCol w="822960">
                  <a:extLst>
                    <a:ext uri="{9D8B030D-6E8A-4147-A177-3AD203B41FA5}">
                      <a16:colId xmlns:a16="http://schemas.microsoft.com/office/drawing/2014/main" val="1032425829"/>
                    </a:ext>
                  </a:extLst>
                </a:gridCol>
                <a:gridCol w="822960">
                  <a:extLst>
                    <a:ext uri="{9D8B030D-6E8A-4147-A177-3AD203B41FA5}">
                      <a16:colId xmlns:a16="http://schemas.microsoft.com/office/drawing/2014/main" val="1249831405"/>
                    </a:ext>
                  </a:extLst>
                </a:gridCol>
                <a:gridCol w="822960">
                  <a:extLst>
                    <a:ext uri="{9D8B030D-6E8A-4147-A177-3AD203B41FA5}">
                      <a16:colId xmlns:a16="http://schemas.microsoft.com/office/drawing/2014/main" val="216102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967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- 2021-12-04 12:01:25</a:t>
                      </a:r>
                      <a:r>
                        <a:rPr kumimoji="0" lang="es-ES" sz="1000" b="0" i="0" u="none" strike="noStrike" kern="1200" cap="none" spc="0" normalizeH="0" baseline="0" noProof="0">
                          <a:ln>
                            <a:noFill/>
                          </a:ln>
                          <a:solidFill>
                            <a:prstClr val="black"/>
                          </a:solidFill>
                          <a:effectLst/>
                          <a:uLnTx/>
                          <a:uFillTx/>
                          <a:latin typeface="+mn-lt"/>
                          <a:ea typeface="+mn-ea"/>
                          <a:cs typeface="+mn-cs"/>
                        </a:rPr>
                        <a:t>
 La opinión del experto moreagustavo  sobre la nueva 𝐁𝐞𝐧𝐞𝐥𝐥𝐢 𝟕𝟓𝟐𝐒.
Podes disfrutar de la review completa en el link de nuestra bio.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263782244_291858876193870_2874988134247157074_n.jpg?_nc_ht=scontent.cdninstagram.com&amp;_nc_cat=110&amp;_nc_ohc=FAmVyjaBqGgAX9Q2Z5I&amp;edm=AMO9-JQAAAAA&amp;ccb=7-4&amp;oh=00_AT-N4hb2FNW8vWaWnrX-O3OgXjuJA5HGloUw2VKTHVvuHQ&amp;oe=61B98173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1175327"/>
                  </a:ext>
                </a:extLst>
              </a:tr>
            </a:tbl>
          </a:graphicData>
        </a:graphic>
      </p:graphicFrame>
      <p:sp>
        <p:nvSpPr>
          <p:cNvPr id="4" name="Text Placeholder 3">
            <a:extLst>
              <a:ext uri="{FF2B5EF4-FFF2-40B4-BE49-F238E27FC236}">
                <a16:creationId xmlns:a16="http://schemas.microsoft.com/office/drawing/2014/main" id="{CCAF1734-598A-4821-BDC6-601A806DD22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893566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FE335-9D38-4411-948D-27AFECC51BBB}"/>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72E8C21A-858D-4F40-A8F5-0A53B0894263}"/>
              </a:ext>
            </a:extLst>
          </p:cNvPr>
          <p:cNvGraphicFramePr>
            <a:graphicFrameLocks noGrp="1"/>
          </p:cNvGraphicFramePr>
          <p:nvPr>
            <p:ph type="tbl" sz="quarter" idx="13"/>
            <p:extLst>
              <p:ext uri="{D42A27DB-BD31-4B8C-83A1-F6EECF244321}">
                <p14:modId xmlns:p14="http://schemas.microsoft.com/office/powerpoint/2010/main" val="2865767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0394402"/>
                    </a:ext>
                  </a:extLst>
                </a:gridCol>
                <a:gridCol w="1810512">
                  <a:extLst>
                    <a:ext uri="{9D8B030D-6E8A-4147-A177-3AD203B41FA5}">
                      <a16:colId xmlns:a16="http://schemas.microsoft.com/office/drawing/2014/main" val="4286840700"/>
                    </a:ext>
                  </a:extLst>
                </a:gridCol>
                <a:gridCol w="822960">
                  <a:extLst>
                    <a:ext uri="{9D8B030D-6E8A-4147-A177-3AD203B41FA5}">
                      <a16:colId xmlns:a16="http://schemas.microsoft.com/office/drawing/2014/main" val="4093127509"/>
                    </a:ext>
                  </a:extLst>
                </a:gridCol>
                <a:gridCol w="822960">
                  <a:extLst>
                    <a:ext uri="{9D8B030D-6E8A-4147-A177-3AD203B41FA5}">
                      <a16:colId xmlns:a16="http://schemas.microsoft.com/office/drawing/2014/main" val="2677085932"/>
                    </a:ext>
                  </a:extLst>
                </a:gridCol>
                <a:gridCol w="822960">
                  <a:extLst>
                    <a:ext uri="{9D8B030D-6E8A-4147-A177-3AD203B41FA5}">
                      <a16:colId xmlns:a16="http://schemas.microsoft.com/office/drawing/2014/main" val="1138271193"/>
                    </a:ext>
                  </a:extLst>
                </a:gridCol>
                <a:gridCol w="822960">
                  <a:extLst>
                    <a:ext uri="{9D8B030D-6E8A-4147-A177-3AD203B41FA5}">
                      <a16:colId xmlns:a16="http://schemas.microsoft.com/office/drawing/2014/main" val="3287615574"/>
                    </a:ext>
                  </a:extLst>
                </a:gridCol>
                <a:gridCol w="822960">
                  <a:extLst>
                    <a:ext uri="{9D8B030D-6E8A-4147-A177-3AD203B41FA5}">
                      <a16:colId xmlns:a16="http://schemas.microsoft.com/office/drawing/2014/main" val="399529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95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- 2021-12-03 14:00:42</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moderna e imponente, viene en una amplia gama de colores, ofreciendo una posibilidad para cada gusto.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263192580_1294398490989721_2078721575889677717_n.jpg?_nc_cat=106&amp;ccb=1-5&amp;_nc_sid=8ae9d6&amp;_nc_ohc=klNC0d091_8AX_aNBPC&amp;_nc_ht=scontent-lga3-2.cdninstagram.com&amp;edm=AL-3X8kEAAAA&amp;oh=00_AT9JQdng8zFC8XoPUKG9GASSbTSZo2tnI2evWsSQ-pNgMQ&amp;oe=61BD8999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7533879"/>
                  </a:ext>
                </a:extLst>
              </a:tr>
            </a:tbl>
          </a:graphicData>
        </a:graphic>
      </p:graphicFrame>
      <p:sp>
        <p:nvSpPr>
          <p:cNvPr id="4" name="Text Placeholder 3">
            <a:extLst>
              <a:ext uri="{FF2B5EF4-FFF2-40B4-BE49-F238E27FC236}">
                <a16:creationId xmlns:a16="http://schemas.microsoft.com/office/drawing/2014/main" id="{06F84A68-3EB0-47CA-9FBC-0483487408A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733336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5A8AA-81DC-42E7-8490-C57528B27A90}"/>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0AE09343-7B3A-45D4-8DE9-876B1D90CC1B}"/>
              </a:ext>
            </a:extLst>
          </p:cNvPr>
          <p:cNvGraphicFramePr>
            <a:graphicFrameLocks noGrp="1"/>
          </p:cNvGraphicFramePr>
          <p:nvPr>
            <p:ph type="tbl" sz="quarter" idx="13"/>
            <p:extLst>
              <p:ext uri="{D42A27DB-BD31-4B8C-83A1-F6EECF244321}">
                <p14:modId xmlns:p14="http://schemas.microsoft.com/office/powerpoint/2010/main" val="411382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3025137"/>
                    </a:ext>
                  </a:extLst>
                </a:gridCol>
                <a:gridCol w="1810512">
                  <a:extLst>
                    <a:ext uri="{9D8B030D-6E8A-4147-A177-3AD203B41FA5}">
                      <a16:colId xmlns:a16="http://schemas.microsoft.com/office/drawing/2014/main" val="5489301"/>
                    </a:ext>
                  </a:extLst>
                </a:gridCol>
                <a:gridCol w="822960">
                  <a:extLst>
                    <a:ext uri="{9D8B030D-6E8A-4147-A177-3AD203B41FA5}">
                      <a16:colId xmlns:a16="http://schemas.microsoft.com/office/drawing/2014/main" val="3419484665"/>
                    </a:ext>
                  </a:extLst>
                </a:gridCol>
                <a:gridCol w="822960">
                  <a:extLst>
                    <a:ext uri="{9D8B030D-6E8A-4147-A177-3AD203B41FA5}">
                      <a16:colId xmlns:a16="http://schemas.microsoft.com/office/drawing/2014/main" val="494857114"/>
                    </a:ext>
                  </a:extLst>
                </a:gridCol>
                <a:gridCol w="822960">
                  <a:extLst>
                    <a:ext uri="{9D8B030D-6E8A-4147-A177-3AD203B41FA5}">
                      <a16:colId xmlns:a16="http://schemas.microsoft.com/office/drawing/2014/main" val="3824445959"/>
                    </a:ext>
                  </a:extLst>
                </a:gridCol>
                <a:gridCol w="822960">
                  <a:extLst>
                    <a:ext uri="{9D8B030D-6E8A-4147-A177-3AD203B41FA5}">
                      <a16:colId xmlns:a16="http://schemas.microsoft.com/office/drawing/2014/main" val="1671004836"/>
                    </a:ext>
                  </a:extLst>
                </a:gridCol>
                <a:gridCol w="822960">
                  <a:extLst>
                    <a:ext uri="{9D8B030D-6E8A-4147-A177-3AD203B41FA5}">
                      <a16:colId xmlns:a16="http://schemas.microsoft.com/office/drawing/2014/main" val="160334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018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- 2021-11-29 15:36:50</a:t>
                      </a:r>
                      <a:r>
                        <a:rPr kumimoji="0" lang="es-ES" sz="1000" b="0" i="0" u="none" strike="noStrike" kern="1200" cap="none" spc="0" normalizeH="0" baseline="0" noProof="0">
                          <a:ln>
                            <a:noFill/>
                          </a:ln>
                          <a:solidFill>
                            <a:prstClr val="black"/>
                          </a:solidFill>
                          <a:effectLst/>
                          <a:uLnTx/>
                          <a:uFillTx/>
                          <a:latin typeface="+mn-lt"/>
                          <a:ea typeface="+mn-ea"/>
                          <a:cs typeface="+mn-cs"/>
                        </a:rPr>
                        <a:t>
 Del 23 al 28 de noviembre se celebró el EICMA 2021, el Salón de la Moto de Milán.
Benelli estuvo presente en el evento de motos más prestigioso del mundo, mostrando un adelanto de sus nuevos modelos.
Les compartimos un poco de nuestro stand, modelos y novedades.
#Benelli #BenelliMoto #Eicma2021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261635693_1105805806846792_3498286292827878394_n.jpg?_nc_cat=100&amp;ccb=1-5&amp;_nc_sid=8ae9d6&amp;_nc_ohc=JxFOOqhJpAkAX-eKaqx&amp;_nc_ht=scontent-lga3-2.cdninstagram.com&amp;edm=AL-3X8kEAAAA&amp;oh=00_AT_1WvhF7KLY0VBRgIKEwyoeFrfeRKO0rNlAt_dGUnHM6A&amp;oe=61BE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9749071"/>
                  </a:ext>
                </a:extLst>
              </a:tr>
            </a:tbl>
          </a:graphicData>
        </a:graphic>
      </p:graphicFrame>
      <p:sp>
        <p:nvSpPr>
          <p:cNvPr id="4" name="Text Placeholder 3">
            <a:extLst>
              <a:ext uri="{FF2B5EF4-FFF2-40B4-BE49-F238E27FC236}">
                <a16:creationId xmlns:a16="http://schemas.microsoft.com/office/drawing/2014/main" id="{F331EE6A-E622-486B-B49F-989208BAE2E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111771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D0C3-AB24-4C7E-8BFF-FAB5BAB0A7D1}"/>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33099952-3C18-4ECF-88F6-F0BB921CE0D9}"/>
              </a:ext>
            </a:extLst>
          </p:cNvPr>
          <p:cNvGraphicFramePr>
            <a:graphicFrameLocks noGrp="1"/>
          </p:cNvGraphicFramePr>
          <p:nvPr>
            <p:ph type="tbl" sz="quarter" idx="13"/>
            <p:extLst>
              <p:ext uri="{D42A27DB-BD31-4B8C-83A1-F6EECF244321}">
                <p14:modId xmlns:p14="http://schemas.microsoft.com/office/powerpoint/2010/main" val="28422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5122102"/>
                    </a:ext>
                  </a:extLst>
                </a:gridCol>
                <a:gridCol w="1810512">
                  <a:extLst>
                    <a:ext uri="{9D8B030D-6E8A-4147-A177-3AD203B41FA5}">
                      <a16:colId xmlns:a16="http://schemas.microsoft.com/office/drawing/2014/main" val="1051270642"/>
                    </a:ext>
                  </a:extLst>
                </a:gridCol>
                <a:gridCol w="822960">
                  <a:extLst>
                    <a:ext uri="{9D8B030D-6E8A-4147-A177-3AD203B41FA5}">
                      <a16:colId xmlns:a16="http://schemas.microsoft.com/office/drawing/2014/main" val="3106012917"/>
                    </a:ext>
                  </a:extLst>
                </a:gridCol>
                <a:gridCol w="822960">
                  <a:extLst>
                    <a:ext uri="{9D8B030D-6E8A-4147-A177-3AD203B41FA5}">
                      <a16:colId xmlns:a16="http://schemas.microsoft.com/office/drawing/2014/main" val="1911660310"/>
                    </a:ext>
                  </a:extLst>
                </a:gridCol>
                <a:gridCol w="822960">
                  <a:extLst>
                    <a:ext uri="{9D8B030D-6E8A-4147-A177-3AD203B41FA5}">
                      <a16:colId xmlns:a16="http://schemas.microsoft.com/office/drawing/2014/main" val="1056013775"/>
                    </a:ext>
                  </a:extLst>
                </a:gridCol>
                <a:gridCol w="822960">
                  <a:extLst>
                    <a:ext uri="{9D8B030D-6E8A-4147-A177-3AD203B41FA5}">
                      <a16:colId xmlns:a16="http://schemas.microsoft.com/office/drawing/2014/main" val="3599663131"/>
                    </a:ext>
                  </a:extLst>
                </a:gridCol>
                <a:gridCol w="822960">
                  <a:extLst>
                    <a:ext uri="{9D8B030D-6E8A-4147-A177-3AD203B41FA5}">
                      <a16:colId xmlns:a16="http://schemas.microsoft.com/office/drawing/2014/main" val="4277258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- 2021-12-10 21:59:35</a:t>
                      </a:r>
                      <a:r>
                        <a:rPr kumimoji="0" lang="es-ES" sz="1000" b="0" i="0" u="none" strike="noStrike" kern="1200" cap="none" spc="0" normalizeH="0" baseline="0" noProof="0">
                          <a:ln>
                            <a:noFill/>
                          </a:ln>
                          <a:solidFill>
                            <a:prstClr val="black"/>
                          </a:solidFill>
                          <a:effectLst/>
                          <a:uLnTx/>
                          <a:uFillTx/>
                          <a:latin typeface="+mn-lt"/>
                          <a:ea typeface="+mn-ea"/>
                          <a:cs typeface="+mn-cs"/>
                        </a:rPr>
                        <a:t>
 DIA 1  #BENELLIWEEKCORDOBA
Arrancamos con todo en benellistoremaipu . Encuentros, disfrute, charlas y la sorpresa más esperada. 
Desliza y vivilo con nosotros desde donde estes. 
.
BENELLISTAS EN CORDOBA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266604536_619084752656668_329825671273064024_n.jpg?_nc_cat=106&amp;ccb=1-5&amp;_nc_sid=8ae9d6&amp;_nc_ohc=wJHv-jV_KHoAX-ASoGU&amp;_nc_ht=scontent-lga3-2.cdninstagram.com&amp;edm=AL-3X8kEAAAA&amp;oh=00_AT9RCxiSOz0ljAOPjOq30zjLdd8vJEL69AHwWUwjduy_vQ&amp;oe=61BD05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199832"/>
                  </a:ext>
                </a:extLst>
              </a:tr>
            </a:tbl>
          </a:graphicData>
        </a:graphic>
      </p:graphicFrame>
      <p:sp>
        <p:nvSpPr>
          <p:cNvPr id="4" name="Text Placeholder 3">
            <a:extLst>
              <a:ext uri="{FF2B5EF4-FFF2-40B4-BE49-F238E27FC236}">
                <a16:creationId xmlns:a16="http://schemas.microsoft.com/office/drawing/2014/main" id="{44992EAA-9454-4DD4-8C90-6E1A5461911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104192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CAEA-5B9D-4618-B21E-611224C490FD}"/>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CD551743-6D63-4F32-A6D8-414E69B1699A}"/>
              </a:ext>
            </a:extLst>
          </p:cNvPr>
          <p:cNvGraphicFramePr>
            <a:graphicFrameLocks noGrp="1"/>
          </p:cNvGraphicFramePr>
          <p:nvPr>
            <p:ph type="tbl" sz="quarter" idx="13"/>
            <p:extLst>
              <p:ext uri="{D42A27DB-BD31-4B8C-83A1-F6EECF244321}">
                <p14:modId xmlns:p14="http://schemas.microsoft.com/office/powerpoint/2010/main" val="2990742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7585744"/>
                    </a:ext>
                  </a:extLst>
                </a:gridCol>
                <a:gridCol w="1810512">
                  <a:extLst>
                    <a:ext uri="{9D8B030D-6E8A-4147-A177-3AD203B41FA5}">
                      <a16:colId xmlns:a16="http://schemas.microsoft.com/office/drawing/2014/main" val="2490098819"/>
                    </a:ext>
                  </a:extLst>
                </a:gridCol>
                <a:gridCol w="822960">
                  <a:extLst>
                    <a:ext uri="{9D8B030D-6E8A-4147-A177-3AD203B41FA5}">
                      <a16:colId xmlns:a16="http://schemas.microsoft.com/office/drawing/2014/main" val="708472179"/>
                    </a:ext>
                  </a:extLst>
                </a:gridCol>
                <a:gridCol w="822960">
                  <a:extLst>
                    <a:ext uri="{9D8B030D-6E8A-4147-A177-3AD203B41FA5}">
                      <a16:colId xmlns:a16="http://schemas.microsoft.com/office/drawing/2014/main" val="472873858"/>
                    </a:ext>
                  </a:extLst>
                </a:gridCol>
                <a:gridCol w="822960">
                  <a:extLst>
                    <a:ext uri="{9D8B030D-6E8A-4147-A177-3AD203B41FA5}">
                      <a16:colId xmlns:a16="http://schemas.microsoft.com/office/drawing/2014/main" val="3658965845"/>
                    </a:ext>
                  </a:extLst>
                </a:gridCol>
                <a:gridCol w="822960">
                  <a:extLst>
                    <a:ext uri="{9D8B030D-6E8A-4147-A177-3AD203B41FA5}">
                      <a16:colId xmlns:a16="http://schemas.microsoft.com/office/drawing/2014/main" val="2498828398"/>
                    </a:ext>
                  </a:extLst>
                </a:gridCol>
                <a:gridCol w="822960">
                  <a:extLst>
                    <a:ext uri="{9D8B030D-6E8A-4147-A177-3AD203B41FA5}">
                      <a16:colId xmlns:a16="http://schemas.microsoft.com/office/drawing/2014/main" val="149654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238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- 2021-11-24 12:23:35</a:t>
                      </a:r>
                      <a:r>
                        <a:rPr kumimoji="0" lang="es-ES" sz="1000" b="0" i="0" u="none" strike="noStrike" kern="1200" cap="none" spc="0" normalizeH="0" baseline="0" noProof="0">
                          <a:ln>
                            <a:noFill/>
                          </a:ln>
                          <a:solidFill>
                            <a:prstClr val="black"/>
                          </a:solidFill>
                          <a:effectLst/>
                          <a:uLnTx/>
                          <a:uFillTx/>
                          <a:latin typeface="+mn-lt"/>
                          <a:ea typeface="+mn-ea"/>
                          <a:cs typeface="+mn-cs"/>
                        </a:rPr>
                        <a:t>
 “The power of dreams", reza la frase de nuestro lema, que inspira a cada fanático a subirse a su Honda.
Eso ocurrió con marianoesains, que hoy nos regala una nueva entrega de #MiLeyenda. 
¿Vos también querés compartir tu historia? ¡Envianos una foto por MD y contanos por qué es tan importante tu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259994797_370378588214857_3508759150638956364_n.jpg?_nc_cat=100&amp;ccb=1-5&amp;_nc_sid=8ae9d6&amp;_nc_ohc=0PpwJ64SMJQAX-uGPUF&amp;_nc_ht=scontent-iad3-2.cdninstagram.com&amp;edm=AL-3X8kEAAAA&amp;oh=00_AT-tytel10g5q7wspBL57XAN5_qreu9pW2bXtCbXdnXBvA&amp;oe=61BD5B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3320482"/>
                  </a:ext>
                </a:extLst>
              </a:tr>
            </a:tbl>
          </a:graphicData>
        </a:graphic>
      </p:graphicFrame>
      <p:sp>
        <p:nvSpPr>
          <p:cNvPr id="4" name="Text Placeholder 3">
            <a:extLst>
              <a:ext uri="{FF2B5EF4-FFF2-40B4-BE49-F238E27FC236}">
                <a16:creationId xmlns:a16="http://schemas.microsoft.com/office/drawing/2014/main" id="{804BB2E3-2735-4309-8A15-03F725E413C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28688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A81D-E36F-4668-9229-A781B8178F7A}"/>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8CC9CFF1-A830-4548-A5B0-49ECE5ACE779}"/>
              </a:ext>
            </a:extLst>
          </p:cNvPr>
          <p:cNvGraphicFramePr>
            <a:graphicFrameLocks noGrp="1"/>
          </p:cNvGraphicFramePr>
          <p:nvPr>
            <p:ph type="tbl" sz="quarter" idx="13"/>
            <p:extLst>
              <p:ext uri="{D42A27DB-BD31-4B8C-83A1-F6EECF244321}">
                <p14:modId xmlns:p14="http://schemas.microsoft.com/office/powerpoint/2010/main" val="75014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3803939"/>
                    </a:ext>
                  </a:extLst>
                </a:gridCol>
                <a:gridCol w="1810512">
                  <a:extLst>
                    <a:ext uri="{9D8B030D-6E8A-4147-A177-3AD203B41FA5}">
                      <a16:colId xmlns:a16="http://schemas.microsoft.com/office/drawing/2014/main" val="4023055711"/>
                    </a:ext>
                  </a:extLst>
                </a:gridCol>
                <a:gridCol w="822960">
                  <a:extLst>
                    <a:ext uri="{9D8B030D-6E8A-4147-A177-3AD203B41FA5}">
                      <a16:colId xmlns:a16="http://schemas.microsoft.com/office/drawing/2014/main" val="4009773068"/>
                    </a:ext>
                  </a:extLst>
                </a:gridCol>
                <a:gridCol w="822960">
                  <a:extLst>
                    <a:ext uri="{9D8B030D-6E8A-4147-A177-3AD203B41FA5}">
                      <a16:colId xmlns:a16="http://schemas.microsoft.com/office/drawing/2014/main" val="1287083150"/>
                    </a:ext>
                  </a:extLst>
                </a:gridCol>
                <a:gridCol w="822960">
                  <a:extLst>
                    <a:ext uri="{9D8B030D-6E8A-4147-A177-3AD203B41FA5}">
                      <a16:colId xmlns:a16="http://schemas.microsoft.com/office/drawing/2014/main" val="3981898234"/>
                    </a:ext>
                  </a:extLst>
                </a:gridCol>
                <a:gridCol w="822960">
                  <a:extLst>
                    <a:ext uri="{9D8B030D-6E8A-4147-A177-3AD203B41FA5}">
                      <a16:colId xmlns:a16="http://schemas.microsoft.com/office/drawing/2014/main" val="1515945518"/>
                    </a:ext>
                  </a:extLst>
                </a:gridCol>
                <a:gridCol w="822960">
                  <a:extLst>
                    <a:ext uri="{9D8B030D-6E8A-4147-A177-3AD203B41FA5}">
                      <a16:colId xmlns:a16="http://schemas.microsoft.com/office/drawing/2014/main" val="338232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493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- 2021-12-07 17:41:51</a:t>
                      </a:r>
                      <a:r>
                        <a:rPr kumimoji="0" lang="en-US" sz="1000" b="0" i="0" u="none" strike="noStrike" kern="1200" cap="none" spc="0" normalizeH="0" baseline="0" noProof="0">
                          <a:ln>
                            <a:noFill/>
                          </a:ln>
                          <a:solidFill>
                            <a:prstClr val="black"/>
                          </a:solidFill>
                          <a:effectLst/>
                          <a:uLnTx/>
                          <a:uFillTx/>
                          <a:latin typeface="+mn-lt"/>
                          <a:ea typeface="+mn-ea"/>
                          <a:cs typeface="+mn-cs"/>
                        </a:rPr>
                        <a:t>
 Un nuevo camino comienza con #𝐁𝐞𝐧𝐞𝐥𝐥𝐢. ¿Ya planeaste tu primer viaje en moto del 2022? ¡Contanos!⁣
Si querés formar parte del próximo 𝐌𝐚𝐫𝐭𝐞𝐬 𝐌𝐢 𝐁𝐞𝐧𝐞𝐥𝐥𝐢 como delfinamicaela ��sólo tenés que s𝘶𝘣ir 𝘵𝘶 𝘧𝘰𝘵𝘰 𝘤𝘰𝘯 𝘦𝘭 𝘩𝘢𝘴𝘩𝘵𝘢𝘨 #𝐌𝐢𝐁𝐞𝐧𝐞𝐥𝐥𝐢 𝘺 𝘦𝘵𝘪𝘲𝘶𝘦𝘵𝘢𝘯𝘰𝘴 𝘱𝘢𝘳𝘢 𝘲𝘶𝘦 𝘱𝘰𝘥𝘢𝘮𝘰𝘴 𝘤𝘰𝘮𝘱𝘢𝘳𝘵𝘪𝘳𝘭𝘰.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264150670_470201367951904_982510334744514035_n.jpg?_nc_cat=101&amp;ccb=1-5&amp;_nc_sid=8ae9d6&amp;_nc_ohc=-GsJ093zRHYAX9rRWrp&amp;_nc_ht=scontent-lga3-2.cdninstagram.com&amp;edm=AL-3X8kEAAAA&amp;oh=00_AT_g5gpj7_gVFzGp3mHz9ggzvPnhYYKdv263B8RDIkZtRw&amp;oe=61BDF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9008420"/>
                  </a:ext>
                </a:extLst>
              </a:tr>
            </a:tbl>
          </a:graphicData>
        </a:graphic>
      </p:graphicFrame>
      <p:sp>
        <p:nvSpPr>
          <p:cNvPr id="4" name="Text Placeholder 3">
            <a:extLst>
              <a:ext uri="{FF2B5EF4-FFF2-40B4-BE49-F238E27FC236}">
                <a16:creationId xmlns:a16="http://schemas.microsoft.com/office/drawing/2014/main" id="{9B931E59-DDA5-433E-AF9A-199DB0E3D91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20035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C4F7-29EB-47AC-95BB-5058E8321003}"/>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48CE7C2C-2C0C-47AC-A477-51D5DDBF8811}"/>
              </a:ext>
            </a:extLst>
          </p:cNvPr>
          <p:cNvGraphicFramePr>
            <a:graphicFrameLocks noGrp="1"/>
          </p:cNvGraphicFramePr>
          <p:nvPr>
            <p:ph type="tbl" sz="quarter" idx="13"/>
            <p:extLst>
              <p:ext uri="{D42A27DB-BD31-4B8C-83A1-F6EECF244321}">
                <p14:modId xmlns:p14="http://schemas.microsoft.com/office/powerpoint/2010/main" val="218537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84135731"/>
                    </a:ext>
                  </a:extLst>
                </a:gridCol>
                <a:gridCol w="1810512">
                  <a:extLst>
                    <a:ext uri="{9D8B030D-6E8A-4147-A177-3AD203B41FA5}">
                      <a16:colId xmlns:a16="http://schemas.microsoft.com/office/drawing/2014/main" val="611029877"/>
                    </a:ext>
                  </a:extLst>
                </a:gridCol>
                <a:gridCol w="822960">
                  <a:extLst>
                    <a:ext uri="{9D8B030D-6E8A-4147-A177-3AD203B41FA5}">
                      <a16:colId xmlns:a16="http://schemas.microsoft.com/office/drawing/2014/main" val="177682334"/>
                    </a:ext>
                  </a:extLst>
                </a:gridCol>
                <a:gridCol w="822960">
                  <a:extLst>
                    <a:ext uri="{9D8B030D-6E8A-4147-A177-3AD203B41FA5}">
                      <a16:colId xmlns:a16="http://schemas.microsoft.com/office/drawing/2014/main" val="2451661465"/>
                    </a:ext>
                  </a:extLst>
                </a:gridCol>
                <a:gridCol w="822960">
                  <a:extLst>
                    <a:ext uri="{9D8B030D-6E8A-4147-A177-3AD203B41FA5}">
                      <a16:colId xmlns:a16="http://schemas.microsoft.com/office/drawing/2014/main" val="324267192"/>
                    </a:ext>
                  </a:extLst>
                </a:gridCol>
                <a:gridCol w="822960">
                  <a:extLst>
                    <a:ext uri="{9D8B030D-6E8A-4147-A177-3AD203B41FA5}">
                      <a16:colId xmlns:a16="http://schemas.microsoft.com/office/drawing/2014/main" val="3657079743"/>
                    </a:ext>
                  </a:extLst>
                </a:gridCol>
                <a:gridCol w="822960">
                  <a:extLst>
                    <a:ext uri="{9D8B030D-6E8A-4147-A177-3AD203B41FA5}">
                      <a16:colId xmlns:a16="http://schemas.microsoft.com/office/drawing/2014/main" val="1059891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53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- 2021-11-29 00:00:31</a:t>
                      </a:r>
                      <a:r>
                        <a:rPr kumimoji="0" lang="es-ES" sz="1000" b="0" i="0" u="none" strike="noStrike" kern="1200" cap="none" spc="0" normalizeH="0" baseline="0" noProof="0">
                          <a:ln>
                            <a:noFill/>
                          </a:ln>
                          <a:solidFill>
                            <a:prstClr val="black"/>
                          </a:solidFill>
                          <a:effectLst/>
                          <a:uLnTx/>
                          <a:uFillTx/>
                          <a:latin typeface="+mn-lt"/>
                          <a:ea typeface="+mn-ea"/>
                          <a:cs typeface="+mn-cs"/>
                        </a:rPr>
                        <a:t>
 En Diciembre, Yamaha tiene un PLAN para vos. ¿Estás preparado?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262090523_4504100342979211_4527352084212813066_n.jpg?_nc_cat=111&amp;ccb=1-5&amp;_nc_sid=8ae9d6&amp;_nc_ohc=9N1JK-cfzywAX-kixg_&amp;_nc_ht=scontent-iad3-2.cdninstagram.com&amp;edm=AL-3X8kEAAAA&amp;oh=00_AT-fKzJhLGTin0Qvg_lFgj7eJvOPq4b9Waj3XkqVOkLlKg&amp;oe=61BD850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857422"/>
                  </a:ext>
                </a:extLst>
              </a:tr>
            </a:tbl>
          </a:graphicData>
        </a:graphic>
      </p:graphicFrame>
      <p:sp>
        <p:nvSpPr>
          <p:cNvPr id="4" name="Text Placeholder 3">
            <a:extLst>
              <a:ext uri="{FF2B5EF4-FFF2-40B4-BE49-F238E27FC236}">
                <a16:creationId xmlns:a16="http://schemas.microsoft.com/office/drawing/2014/main" id="{E91D6E65-2494-410B-AEC4-36D0B38C73A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339572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9169-73DC-4904-AD49-23F1BC44D6D6}"/>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D8535667-31AC-455D-B7BC-9711BC0ABBB6}"/>
              </a:ext>
            </a:extLst>
          </p:cNvPr>
          <p:cNvGraphicFramePr>
            <a:graphicFrameLocks noGrp="1"/>
          </p:cNvGraphicFramePr>
          <p:nvPr>
            <p:ph type="tbl" sz="quarter" idx="13"/>
            <p:extLst>
              <p:ext uri="{D42A27DB-BD31-4B8C-83A1-F6EECF244321}">
                <p14:modId xmlns:p14="http://schemas.microsoft.com/office/powerpoint/2010/main" val="170750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51597973"/>
                    </a:ext>
                  </a:extLst>
                </a:gridCol>
                <a:gridCol w="1810512">
                  <a:extLst>
                    <a:ext uri="{9D8B030D-6E8A-4147-A177-3AD203B41FA5}">
                      <a16:colId xmlns:a16="http://schemas.microsoft.com/office/drawing/2014/main" val="2939364786"/>
                    </a:ext>
                  </a:extLst>
                </a:gridCol>
                <a:gridCol w="822960">
                  <a:extLst>
                    <a:ext uri="{9D8B030D-6E8A-4147-A177-3AD203B41FA5}">
                      <a16:colId xmlns:a16="http://schemas.microsoft.com/office/drawing/2014/main" val="1334422647"/>
                    </a:ext>
                  </a:extLst>
                </a:gridCol>
                <a:gridCol w="822960">
                  <a:extLst>
                    <a:ext uri="{9D8B030D-6E8A-4147-A177-3AD203B41FA5}">
                      <a16:colId xmlns:a16="http://schemas.microsoft.com/office/drawing/2014/main" val="3039456719"/>
                    </a:ext>
                  </a:extLst>
                </a:gridCol>
                <a:gridCol w="822960">
                  <a:extLst>
                    <a:ext uri="{9D8B030D-6E8A-4147-A177-3AD203B41FA5}">
                      <a16:colId xmlns:a16="http://schemas.microsoft.com/office/drawing/2014/main" val="3677251664"/>
                    </a:ext>
                  </a:extLst>
                </a:gridCol>
                <a:gridCol w="822960">
                  <a:extLst>
                    <a:ext uri="{9D8B030D-6E8A-4147-A177-3AD203B41FA5}">
                      <a16:colId xmlns:a16="http://schemas.microsoft.com/office/drawing/2014/main" val="3780244315"/>
                    </a:ext>
                  </a:extLst>
                </a:gridCol>
                <a:gridCol w="822960">
                  <a:extLst>
                    <a:ext uri="{9D8B030D-6E8A-4147-A177-3AD203B41FA5}">
                      <a16:colId xmlns:a16="http://schemas.microsoft.com/office/drawing/2014/main" val="3092201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818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- 2021-11-22 13:00:28</a:t>
                      </a:r>
                      <a:r>
                        <a:rPr kumimoji="0" lang="es-ES" sz="1000" b="0" i="0" u="none" strike="noStrike" kern="1200" cap="none" spc="0" normalizeH="0" baseline="0" noProof="0">
                          <a:ln>
                            <a:noFill/>
                          </a:ln>
                          <a:solidFill>
                            <a:prstClr val="black"/>
                          </a:solidFill>
                          <a:effectLst/>
                          <a:uLnTx/>
                          <a:uFillTx/>
                          <a:latin typeface="+mn-lt"/>
                          <a:ea typeface="+mn-ea"/>
                          <a:cs typeface="+mn-cs"/>
                        </a:rPr>
                        <a:t>
 ��La TRK 502X te reta a cruzar la línea y viajar sin miedo a partes desconocidas.
Sus componentes de calidad te sorprenderán.
Conocé más sobre 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259127566_414961700102577_6692221625447395854_n.jpg?_nc_cat=110&amp;ccb=1-5&amp;_nc_sid=8ae9d6&amp;_nc_ohc=-hC30cgfemgAX-1tuWJ&amp;_nc_ht=scontent-lga3-2.cdninstagram.com&amp;edm=AL-3X8kEAAAA&amp;oh=00_AT_fjaFLEeQJ2J3qzZdp1eH5gIVKHnRV35H-E1tcs23wEw&amp;oe=61BD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0938159"/>
                  </a:ext>
                </a:extLst>
              </a:tr>
            </a:tbl>
          </a:graphicData>
        </a:graphic>
      </p:graphicFrame>
      <p:sp>
        <p:nvSpPr>
          <p:cNvPr id="4" name="Text Placeholder 3">
            <a:extLst>
              <a:ext uri="{FF2B5EF4-FFF2-40B4-BE49-F238E27FC236}">
                <a16:creationId xmlns:a16="http://schemas.microsoft.com/office/drawing/2014/main" id="{939593F1-2F02-4C6E-BC68-C841A3F1B82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84404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623F-D0B0-4174-8DC9-B2A55D4E720A}"/>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949F4F35-78E2-436D-A46D-471640A79B1C}"/>
              </a:ext>
            </a:extLst>
          </p:cNvPr>
          <p:cNvGraphicFramePr>
            <a:graphicFrameLocks noGrp="1"/>
          </p:cNvGraphicFramePr>
          <p:nvPr>
            <p:ph type="tbl" sz="quarter" idx="13"/>
            <p:extLst>
              <p:ext uri="{D42A27DB-BD31-4B8C-83A1-F6EECF244321}">
                <p14:modId xmlns:p14="http://schemas.microsoft.com/office/powerpoint/2010/main" val="2704275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2579937"/>
                    </a:ext>
                  </a:extLst>
                </a:gridCol>
                <a:gridCol w="1810512">
                  <a:extLst>
                    <a:ext uri="{9D8B030D-6E8A-4147-A177-3AD203B41FA5}">
                      <a16:colId xmlns:a16="http://schemas.microsoft.com/office/drawing/2014/main" val="481623886"/>
                    </a:ext>
                  </a:extLst>
                </a:gridCol>
                <a:gridCol w="822960">
                  <a:extLst>
                    <a:ext uri="{9D8B030D-6E8A-4147-A177-3AD203B41FA5}">
                      <a16:colId xmlns:a16="http://schemas.microsoft.com/office/drawing/2014/main" val="4002475885"/>
                    </a:ext>
                  </a:extLst>
                </a:gridCol>
                <a:gridCol w="822960">
                  <a:extLst>
                    <a:ext uri="{9D8B030D-6E8A-4147-A177-3AD203B41FA5}">
                      <a16:colId xmlns:a16="http://schemas.microsoft.com/office/drawing/2014/main" val="1759546638"/>
                    </a:ext>
                  </a:extLst>
                </a:gridCol>
                <a:gridCol w="822960">
                  <a:extLst>
                    <a:ext uri="{9D8B030D-6E8A-4147-A177-3AD203B41FA5}">
                      <a16:colId xmlns:a16="http://schemas.microsoft.com/office/drawing/2014/main" val="3153037536"/>
                    </a:ext>
                  </a:extLst>
                </a:gridCol>
                <a:gridCol w="822960">
                  <a:extLst>
                    <a:ext uri="{9D8B030D-6E8A-4147-A177-3AD203B41FA5}">
                      <a16:colId xmlns:a16="http://schemas.microsoft.com/office/drawing/2014/main" val="3180621547"/>
                    </a:ext>
                  </a:extLst>
                </a:gridCol>
                <a:gridCol w="822960">
                  <a:extLst>
                    <a:ext uri="{9D8B030D-6E8A-4147-A177-3AD203B41FA5}">
                      <a16:colId xmlns:a16="http://schemas.microsoft.com/office/drawing/2014/main" val="100004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41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- 2021-12-02 12:11:36</a:t>
                      </a:r>
                      <a:r>
                        <a:rPr kumimoji="0" lang="en-US" sz="1000" b="0" i="0" u="none" strike="noStrike" kern="1200" cap="none" spc="0" normalizeH="0" baseline="0" noProof="0">
                          <a:ln>
                            <a:noFill/>
                          </a:ln>
                          <a:solidFill>
                            <a:prstClr val="black"/>
                          </a:solidFill>
                          <a:effectLst/>
                          <a:uLnTx/>
                          <a:uFillTx/>
                          <a:latin typeface="+mn-lt"/>
                          <a:ea typeface="+mn-ea"/>
                          <a:cs typeface="+mn-cs"/>
                        </a:rPr>
                        <a:t>
 kevinmaxbenavides • KTM 450 RALLY dakarrally 👊🏼✊🏼🙌🏻
47-1 ¿Qué te parece el nuevo modelo del piloto 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263040309_701248867946214_8441707240123384936_n.jpg?_nc_cat=108&amp;ccb=1-5&amp;_nc_sid=8ae9d6&amp;_nc_ohc=2eETIoRvGQkAX9WiAEl&amp;_nc_ht=scontent-iad3-2.cdninstagram.com&amp;edm=AL-3X8kEAAAA&amp;oh=00_AT8YsVi_UblcCQyEdkgiSQ2OTfNfLBlfYqqPqRYUwPNmgA&amp;oe=61BE8C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15942833"/>
                  </a:ext>
                </a:extLst>
              </a:tr>
            </a:tbl>
          </a:graphicData>
        </a:graphic>
      </p:graphicFrame>
      <p:sp>
        <p:nvSpPr>
          <p:cNvPr id="4" name="Text Placeholder 3">
            <a:extLst>
              <a:ext uri="{FF2B5EF4-FFF2-40B4-BE49-F238E27FC236}">
                <a16:creationId xmlns:a16="http://schemas.microsoft.com/office/drawing/2014/main" id="{BC347669-7111-449D-B9CB-744AEE7406D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620994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A50D8-AA45-440E-882A-963ED1C1C175}"/>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30F2716C-6B93-452F-8877-4CEDF6144F5D}"/>
              </a:ext>
            </a:extLst>
          </p:cNvPr>
          <p:cNvGraphicFramePr>
            <a:graphicFrameLocks noGrp="1"/>
          </p:cNvGraphicFramePr>
          <p:nvPr>
            <p:ph type="tbl" sz="quarter" idx="13"/>
            <p:extLst>
              <p:ext uri="{D42A27DB-BD31-4B8C-83A1-F6EECF244321}">
                <p14:modId xmlns:p14="http://schemas.microsoft.com/office/powerpoint/2010/main" val="71571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824925"/>
                    </a:ext>
                  </a:extLst>
                </a:gridCol>
                <a:gridCol w="1810512">
                  <a:extLst>
                    <a:ext uri="{9D8B030D-6E8A-4147-A177-3AD203B41FA5}">
                      <a16:colId xmlns:a16="http://schemas.microsoft.com/office/drawing/2014/main" val="2139941959"/>
                    </a:ext>
                  </a:extLst>
                </a:gridCol>
                <a:gridCol w="822960">
                  <a:extLst>
                    <a:ext uri="{9D8B030D-6E8A-4147-A177-3AD203B41FA5}">
                      <a16:colId xmlns:a16="http://schemas.microsoft.com/office/drawing/2014/main" val="2782965159"/>
                    </a:ext>
                  </a:extLst>
                </a:gridCol>
                <a:gridCol w="822960">
                  <a:extLst>
                    <a:ext uri="{9D8B030D-6E8A-4147-A177-3AD203B41FA5}">
                      <a16:colId xmlns:a16="http://schemas.microsoft.com/office/drawing/2014/main" val="3663593480"/>
                    </a:ext>
                  </a:extLst>
                </a:gridCol>
                <a:gridCol w="822960">
                  <a:extLst>
                    <a:ext uri="{9D8B030D-6E8A-4147-A177-3AD203B41FA5}">
                      <a16:colId xmlns:a16="http://schemas.microsoft.com/office/drawing/2014/main" val="2924785057"/>
                    </a:ext>
                  </a:extLst>
                </a:gridCol>
                <a:gridCol w="822960">
                  <a:extLst>
                    <a:ext uri="{9D8B030D-6E8A-4147-A177-3AD203B41FA5}">
                      <a16:colId xmlns:a16="http://schemas.microsoft.com/office/drawing/2014/main" val="2728212876"/>
                    </a:ext>
                  </a:extLst>
                </a:gridCol>
                <a:gridCol w="822960">
                  <a:extLst>
                    <a:ext uri="{9D8B030D-6E8A-4147-A177-3AD203B41FA5}">
                      <a16:colId xmlns:a16="http://schemas.microsoft.com/office/drawing/2014/main" val="241274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684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- 2021-11-27 13:50:06</a:t>
                      </a:r>
                      <a:r>
                        <a:rPr kumimoji="0" lang="en-US" sz="1000" b="0" i="0" u="none" strike="noStrike" kern="1200" cap="none" spc="0" normalizeH="0" baseline="0" noProof="0">
                          <a:ln>
                            <a:noFill/>
                          </a:ln>
                          <a:solidFill>
                            <a:prstClr val="black"/>
                          </a:solidFill>
                          <a:effectLst/>
                          <a:uLnTx/>
                          <a:uFillTx/>
                          <a:latin typeface="+mn-lt"/>
                          <a:ea typeface="+mn-ea"/>
                          <a:cs typeface="+mn-cs"/>
                        </a:rPr>
                        <a:t>
 Moderna y atractiva, la 𝐁𝐞𝐧𝐞𝐥𝐥𝐢 𝟑𝟎𝟐𝐒 brinda un rendimiento excepcional.
Equipada con un motor bicilíndrico en línea, frenos abs, faros con tecnología led y tablero 100% digital.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261171318_1736074226588637_1227267801810462738_n.jpg?_nc_cat=103&amp;ccb=1-5&amp;_nc_sid=8ae9d6&amp;_nc_ohc=NNw7tNxf4NEAX_f9bkx&amp;_nc_oc=AQlB5WxNP6Ii2DhRPuBTr0JBqRzi2ItyqbWRuFK8apuVx5F7Q3NXHj9CuSIOQj_7cDo&amp;_nc_ht=scontent-lga3-2.cdninstagram.com&amp;edm=AL-3X8kEAAAA&amp;oh=00_AT9J_xlDoE0eRgvKb5wq9xpnJ0lVawqchctO-GiF2BWuwA&amp;oe=61BE7B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3574928"/>
                  </a:ext>
                </a:extLst>
              </a:tr>
            </a:tbl>
          </a:graphicData>
        </a:graphic>
      </p:graphicFrame>
      <p:sp>
        <p:nvSpPr>
          <p:cNvPr id="4" name="Text Placeholder 3">
            <a:extLst>
              <a:ext uri="{FF2B5EF4-FFF2-40B4-BE49-F238E27FC236}">
                <a16:creationId xmlns:a16="http://schemas.microsoft.com/office/drawing/2014/main" id="{7C99EB57-15C8-4DC8-8440-A240AB8C99F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13168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0CF1F-1B14-47EC-8409-F2FCAFBC872C}"/>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D5C5ED58-2102-4C00-8B21-7BDC314CEEE9}"/>
              </a:ext>
            </a:extLst>
          </p:cNvPr>
          <p:cNvGraphicFramePr>
            <a:graphicFrameLocks noGrp="1"/>
          </p:cNvGraphicFramePr>
          <p:nvPr>
            <p:ph type="tbl" sz="quarter" idx="13"/>
            <p:extLst>
              <p:ext uri="{D42A27DB-BD31-4B8C-83A1-F6EECF244321}">
                <p14:modId xmlns:p14="http://schemas.microsoft.com/office/powerpoint/2010/main" val="45070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8675665"/>
                    </a:ext>
                  </a:extLst>
                </a:gridCol>
                <a:gridCol w="1810512">
                  <a:extLst>
                    <a:ext uri="{9D8B030D-6E8A-4147-A177-3AD203B41FA5}">
                      <a16:colId xmlns:a16="http://schemas.microsoft.com/office/drawing/2014/main" val="734100976"/>
                    </a:ext>
                  </a:extLst>
                </a:gridCol>
                <a:gridCol w="822960">
                  <a:extLst>
                    <a:ext uri="{9D8B030D-6E8A-4147-A177-3AD203B41FA5}">
                      <a16:colId xmlns:a16="http://schemas.microsoft.com/office/drawing/2014/main" val="2562517805"/>
                    </a:ext>
                  </a:extLst>
                </a:gridCol>
                <a:gridCol w="822960">
                  <a:extLst>
                    <a:ext uri="{9D8B030D-6E8A-4147-A177-3AD203B41FA5}">
                      <a16:colId xmlns:a16="http://schemas.microsoft.com/office/drawing/2014/main" val="1479227604"/>
                    </a:ext>
                  </a:extLst>
                </a:gridCol>
                <a:gridCol w="822960">
                  <a:extLst>
                    <a:ext uri="{9D8B030D-6E8A-4147-A177-3AD203B41FA5}">
                      <a16:colId xmlns:a16="http://schemas.microsoft.com/office/drawing/2014/main" val="2111249116"/>
                    </a:ext>
                  </a:extLst>
                </a:gridCol>
                <a:gridCol w="822960">
                  <a:extLst>
                    <a:ext uri="{9D8B030D-6E8A-4147-A177-3AD203B41FA5}">
                      <a16:colId xmlns:a16="http://schemas.microsoft.com/office/drawing/2014/main" val="1773766898"/>
                    </a:ext>
                  </a:extLst>
                </a:gridCol>
                <a:gridCol w="822960">
                  <a:extLst>
                    <a:ext uri="{9D8B030D-6E8A-4147-A177-3AD203B41FA5}">
                      <a16:colId xmlns:a16="http://schemas.microsoft.com/office/drawing/2014/main" val="80246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367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- 2021-12-08 15:55:06</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es una moto con el foco en la aventura, ideal para aquellos con espíritu viajero.
Animate a descubrir nuevos mundos sin limitaciones arriba de tu 𝐁𝐞𝐧𝐞𝐥𝐥𝐢.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265492583_276813951073300_843153528108119747_n.jpg?_nc_cat=101&amp;ccb=1-5&amp;_nc_sid=8ae9d6&amp;_nc_ohc=4NSjX_F5NZAAX8oAVoP&amp;_nc_ht=scontent-lga3-2.cdninstagram.com&amp;edm=AL-3X8kEAAAA&amp;oh=00_AT8aVEhwQt_AdGyW5mx5yf912ejewDQ474hz2iC3KfBqcQ&amp;oe=61BE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7089593"/>
                  </a:ext>
                </a:extLst>
              </a:tr>
            </a:tbl>
          </a:graphicData>
        </a:graphic>
      </p:graphicFrame>
      <p:sp>
        <p:nvSpPr>
          <p:cNvPr id="4" name="Text Placeholder 3">
            <a:extLst>
              <a:ext uri="{FF2B5EF4-FFF2-40B4-BE49-F238E27FC236}">
                <a16:creationId xmlns:a16="http://schemas.microsoft.com/office/drawing/2014/main" id="{F9681384-61F3-44B3-A52C-4A7D06878B6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82365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CFF-7FED-4787-BAD2-83F7E15CE374}"/>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65010361-3204-427A-B985-3949EF4869EF}"/>
              </a:ext>
            </a:extLst>
          </p:cNvPr>
          <p:cNvGraphicFramePr>
            <a:graphicFrameLocks noGrp="1"/>
          </p:cNvGraphicFramePr>
          <p:nvPr>
            <p:ph type="tbl" sz="quarter" idx="13"/>
            <p:extLst>
              <p:ext uri="{D42A27DB-BD31-4B8C-83A1-F6EECF244321}">
                <p14:modId xmlns:p14="http://schemas.microsoft.com/office/powerpoint/2010/main" val="1284916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7112175"/>
                    </a:ext>
                  </a:extLst>
                </a:gridCol>
                <a:gridCol w="1810512">
                  <a:extLst>
                    <a:ext uri="{9D8B030D-6E8A-4147-A177-3AD203B41FA5}">
                      <a16:colId xmlns:a16="http://schemas.microsoft.com/office/drawing/2014/main" val="1877952996"/>
                    </a:ext>
                  </a:extLst>
                </a:gridCol>
                <a:gridCol w="822960">
                  <a:extLst>
                    <a:ext uri="{9D8B030D-6E8A-4147-A177-3AD203B41FA5}">
                      <a16:colId xmlns:a16="http://schemas.microsoft.com/office/drawing/2014/main" val="674618390"/>
                    </a:ext>
                  </a:extLst>
                </a:gridCol>
                <a:gridCol w="822960">
                  <a:extLst>
                    <a:ext uri="{9D8B030D-6E8A-4147-A177-3AD203B41FA5}">
                      <a16:colId xmlns:a16="http://schemas.microsoft.com/office/drawing/2014/main" val="2716960363"/>
                    </a:ext>
                  </a:extLst>
                </a:gridCol>
                <a:gridCol w="822960">
                  <a:extLst>
                    <a:ext uri="{9D8B030D-6E8A-4147-A177-3AD203B41FA5}">
                      <a16:colId xmlns:a16="http://schemas.microsoft.com/office/drawing/2014/main" val="3781833842"/>
                    </a:ext>
                  </a:extLst>
                </a:gridCol>
                <a:gridCol w="822960">
                  <a:extLst>
                    <a:ext uri="{9D8B030D-6E8A-4147-A177-3AD203B41FA5}">
                      <a16:colId xmlns:a16="http://schemas.microsoft.com/office/drawing/2014/main" val="696912397"/>
                    </a:ext>
                  </a:extLst>
                </a:gridCol>
                <a:gridCol w="822960">
                  <a:extLst>
                    <a:ext uri="{9D8B030D-6E8A-4147-A177-3AD203B41FA5}">
                      <a16:colId xmlns:a16="http://schemas.microsoft.com/office/drawing/2014/main" val="310502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5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- 2021-12-12 08:09:25</a:t>
                      </a:r>
                      <a:r>
                        <a:rPr kumimoji="0" lang="es-ES" sz="1000" b="0" i="0" u="none" strike="noStrike" kern="1200" cap="none" spc="0" normalizeH="0" baseline="0" noProof="0">
                          <a:ln>
                            <a:noFill/>
                          </a:ln>
                          <a:solidFill>
                            <a:prstClr val="black"/>
                          </a:solidFill>
                          <a:effectLst/>
                          <a:uLnTx/>
                          <a:uFillTx/>
                          <a:latin typeface="+mn-lt"/>
                          <a:ea typeface="+mn-ea"/>
                          <a:cs typeface="+mn-cs"/>
                        </a:rPr>
                        <a:t>
 DIA 2 - #BENELLIWEEKCORDOBA
.
Juntos como buenos benellistas recorriendo , disfrutando y sumando anécdotas. 
.
La pasión une.
. 
Esto es Benelli 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241827388_289212919816806_2154291454463044080_n.jpg?_nc_cat=110&amp;ccb=1-5&amp;_nc_sid=8ae9d6&amp;_nc_ohc=AcTJe5dlcfkAX9WITjE&amp;_nc_ht=scontent-lga3-2.cdninstagram.com&amp;edm=AL-3X8kEAAAA&amp;oh=00_AT9w7_MN7EushadSPHcfkwj3NVEmQNQxEP7Gfi2m1moq5A&amp;oe=61BD630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2625574"/>
                  </a:ext>
                </a:extLst>
              </a:tr>
            </a:tbl>
          </a:graphicData>
        </a:graphic>
      </p:graphicFrame>
      <p:sp>
        <p:nvSpPr>
          <p:cNvPr id="4" name="Text Placeholder 3">
            <a:extLst>
              <a:ext uri="{FF2B5EF4-FFF2-40B4-BE49-F238E27FC236}">
                <a16:creationId xmlns:a16="http://schemas.microsoft.com/office/drawing/2014/main" id="{5B070DBA-D8BF-42E2-8C48-E94BFBD35DA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31055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D0EC-73AB-4B5E-A538-D0C3838A09CA}"/>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27AF2293-3BC5-485B-B916-A3D3E9BCB719}"/>
              </a:ext>
            </a:extLst>
          </p:cNvPr>
          <p:cNvGraphicFramePr>
            <a:graphicFrameLocks noGrp="1"/>
          </p:cNvGraphicFramePr>
          <p:nvPr>
            <p:ph type="tbl" sz="quarter" idx="13"/>
            <p:extLst>
              <p:ext uri="{D42A27DB-BD31-4B8C-83A1-F6EECF244321}">
                <p14:modId xmlns:p14="http://schemas.microsoft.com/office/powerpoint/2010/main" val="99851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9992474"/>
                    </a:ext>
                  </a:extLst>
                </a:gridCol>
                <a:gridCol w="1810512">
                  <a:extLst>
                    <a:ext uri="{9D8B030D-6E8A-4147-A177-3AD203B41FA5}">
                      <a16:colId xmlns:a16="http://schemas.microsoft.com/office/drawing/2014/main" val="2147332762"/>
                    </a:ext>
                  </a:extLst>
                </a:gridCol>
                <a:gridCol w="822960">
                  <a:extLst>
                    <a:ext uri="{9D8B030D-6E8A-4147-A177-3AD203B41FA5}">
                      <a16:colId xmlns:a16="http://schemas.microsoft.com/office/drawing/2014/main" val="1271449402"/>
                    </a:ext>
                  </a:extLst>
                </a:gridCol>
                <a:gridCol w="822960">
                  <a:extLst>
                    <a:ext uri="{9D8B030D-6E8A-4147-A177-3AD203B41FA5}">
                      <a16:colId xmlns:a16="http://schemas.microsoft.com/office/drawing/2014/main" val="826709756"/>
                    </a:ext>
                  </a:extLst>
                </a:gridCol>
                <a:gridCol w="822960">
                  <a:extLst>
                    <a:ext uri="{9D8B030D-6E8A-4147-A177-3AD203B41FA5}">
                      <a16:colId xmlns:a16="http://schemas.microsoft.com/office/drawing/2014/main" val="2185986222"/>
                    </a:ext>
                  </a:extLst>
                </a:gridCol>
                <a:gridCol w="822960">
                  <a:extLst>
                    <a:ext uri="{9D8B030D-6E8A-4147-A177-3AD203B41FA5}">
                      <a16:colId xmlns:a16="http://schemas.microsoft.com/office/drawing/2014/main" val="2263766046"/>
                    </a:ext>
                  </a:extLst>
                </a:gridCol>
                <a:gridCol w="822960">
                  <a:extLst>
                    <a:ext uri="{9D8B030D-6E8A-4147-A177-3AD203B41FA5}">
                      <a16:colId xmlns:a16="http://schemas.microsoft.com/office/drawing/2014/main" val="311081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429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- 2021-12-06 18:01:16</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Bajaj, sabia decisión.
Consultá precios y planes de financiación en el link de la bio.
#BajajArgentina #Motos #RouserNS125 #RouserNS200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264460840_1606015493066899_8804642760099582803_n.jpg?_nc_cat=103&amp;ccb=1-5&amp;_nc_sid=8ae9d6&amp;_nc_ohc=tSAAi7cbGc4AX_18gxo&amp;_nc_ht=scontent-lga3-1.cdninstagram.com&amp;edm=AL-3X8kEAAAA&amp;oh=00_AT-tMS9mkCBXT43GM7_--xblr6HJptfk_RdNSAdc1-2reg&amp;oe=61BE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0629579"/>
                  </a:ext>
                </a:extLst>
              </a:tr>
            </a:tbl>
          </a:graphicData>
        </a:graphic>
      </p:graphicFrame>
      <p:sp>
        <p:nvSpPr>
          <p:cNvPr id="4" name="Text Placeholder 3">
            <a:extLst>
              <a:ext uri="{FF2B5EF4-FFF2-40B4-BE49-F238E27FC236}">
                <a16:creationId xmlns:a16="http://schemas.microsoft.com/office/drawing/2014/main" id="{C12E0B01-BDCA-4B81-9679-27D34476A46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54494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22E83-B863-477C-996C-51A4301B065A}"/>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6042B5AE-6B44-4606-90CC-15844954573E}"/>
              </a:ext>
            </a:extLst>
          </p:cNvPr>
          <p:cNvGraphicFramePr>
            <a:graphicFrameLocks noGrp="1"/>
          </p:cNvGraphicFramePr>
          <p:nvPr>
            <p:ph type="tbl" sz="quarter" idx="13"/>
            <p:extLst>
              <p:ext uri="{D42A27DB-BD31-4B8C-83A1-F6EECF244321}">
                <p14:modId xmlns:p14="http://schemas.microsoft.com/office/powerpoint/2010/main" val="152724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0425690"/>
                    </a:ext>
                  </a:extLst>
                </a:gridCol>
                <a:gridCol w="1810512">
                  <a:extLst>
                    <a:ext uri="{9D8B030D-6E8A-4147-A177-3AD203B41FA5}">
                      <a16:colId xmlns:a16="http://schemas.microsoft.com/office/drawing/2014/main" val="1170533235"/>
                    </a:ext>
                  </a:extLst>
                </a:gridCol>
                <a:gridCol w="822960">
                  <a:extLst>
                    <a:ext uri="{9D8B030D-6E8A-4147-A177-3AD203B41FA5}">
                      <a16:colId xmlns:a16="http://schemas.microsoft.com/office/drawing/2014/main" val="2893582779"/>
                    </a:ext>
                  </a:extLst>
                </a:gridCol>
                <a:gridCol w="822960">
                  <a:extLst>
                    <a:ext uri="{9D8B030D-6E8A-4147-A177-3AD203B41FA5}">
                      <a16:colId xmlns:a16="http://schemas.microsoft.com/office/drawing/2014/main" val="1955413441"/>
                    </a:ext>
                  </a:extLst>
                </a:gridCol>
                <a:gridCol w="822960">
                  <a:extLst>
                    <a:ext uri="{9D8B030D-6E8A-4147-A177-3AD203B41FA5}">
                      <a16:colId xmlns:a16="http://schemas.microsoft.com/office/drawing/2014/main" val="2934359844"/>
                    </a:ext>
                  </a:extLst>
                </a:gridCol>
                <a:gridCol w="822960">
                  <a:extLst>
                    <a:ext uri="{9D8B030D-6E8A-4147-A177-3AD203B41FA5}">
                      <a16:colId xmlns:a16="http://schemas.microsoft.com/office/drawing/2014/main" val="2003956101"/>
                    </a:ext>
                  </a:extLst>
                </a:gridCol>
                <a:gridCol w="822960">
                  <a:extLst>
                    <a:ext uri="{9D8B030D-6E8A-4147-A177-3AD203B41FA5}">
                      <a16:colId xmlns:a16="http://schemas.microsoft.com/office/drawing/2014/main" val="389105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102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- 2021-12-01 11:08:30</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(link en bio).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262211789_439307327669247_4228384325712891167_n.jpg?_nc_cat=105&amp;ccb=1-5&amp;_nc_sid=8ae9d6&amp;_nc_ohc=Yb8UgoAyF-sAX_Ay7NA&amp;_nc_ht=scontent-iad3-2.cdninstagram.com&amp;edm=AL-3X8kEAAAA&amp;oh=00_AT-xTQxAv9RH04nKJHcPwxyv9zH6FORB65F70KAVO6iHFQ&amp;oe=61BD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2395048"/>
                  </a:ext>
                </a:extLst>
              </a:tr>
            </a:tbl>
          </a:graphicData>
        </a:graphic>
      </p:graphicFrame>
      <p:sp>
        <p:nvSpPr>
          <p:cNvPr id="4" name="Text Placeholder 3">
            <a:extLst>
              <a:ext uri="{FF2B5EF4-FFF2-40B4-BE49-F238E27FC236}">
                <a16:creationId xmlns:a16="http://schemas.microsoft.com/office/drawing/2014/main" id="{E5AB3D1C-3F13-4C19-A2F9-615EBB7D40A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10744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D539-5F23-4D5B-ADE1-4B2CFC61BA1B}"/>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27D07EA9-FB6B-47B1-A752-E8BE7288D6D8}"/>
              </a:ext>
            </a:extLst>
          </p:cNvPr>
          <p:cNvGraphicFramePr>
            <a:graphicFrameLocks noGrp="1"/>
          </p:cNvGraphicFramePr>
          <p:nvPr>
            <p:ph type="tbl" sz="quarter" idx="13"/>
            <p:extLst>
              <p:ext uri="{D42A27DB-BD31-4B8C-83A1-F6EECF244321}">
                <p14:modId xmlns:p14="http://schemas.microsoft.com/office/powerpoint/2010/main" val="37666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4610704"/>
                    </a:ext>
                  </a:extLst>
                </a:gridCol>
                <a:gridCol w="1810512">
                  <a:extLst>
                    <a:ext uri="{9D8B030D-6E8A-4147-A177-3AD203B41FA5}">
                      <a16:colId xmlns:a16="http://schemas.microsoft.com/office/drawing/2014/main" val="1952286672"/>
                    </a:ext>
                  </a:extLst>
                </a:gridCol>
                <a:gridCol w="822960">
                  <a:extLst>
                    <a:ext uri="{9D8B030D-6E8A-4147-A177-3AD203B41FA5}">
                      <a16:colId xmlns:a16="http://schemas.microsoft.com/office/drawing/2014/main" val="1915115716"/>
                    </a:ext>
                  </a:extLst>
                </a:gridCol>
                <a:gridCol w="822960">
                  <a:extLst>
                    <a:ext uri="{9D8B030D-6E8A-4147-A177-3AD203B41FA5}">
                      <a16:colId xmlns:a16="http://schemas.microsoft.com/office/drawing/2014/main" val="2145540367"/>
                    </a:ext>
                  </a:extLst>
                </a:gridCol>
                <a:gridCol w="822960">
                  <a:extLst>
                    <a:ext uri="{9D8B030D-6E8A-4147-A177-3AD203B41FA5}">
                      <a16:colId xmlns:a16="http://schemas.microsoft.com/office/drawing/2014/main" val="2547982643"/>
                    </a:ext>
                  </a:extLst>
                </a:gridCol>
                <a:gridCol w="822960">
                  <a:extLst>
                    <a:ext uri="{9D8B030D-6E8A-4147-A177-3AD203B41FA5}">
                      <a16:colId xmlns:a16="http://schemas.microsoft.com/office/drawing/2014/main" val="876244465"/>
                    </a:ext>
                  </a:extLst>
                </a:gridCol>
                <a:gridCol w="822960">
                  <a:extLst>
                    <a:ext uri="{9D8B030D-6E8A-4147-A177-3AD203B41FA5}">
                      <a16:colId xmlns:a16="http://schemas.microsoft.com/office/drawing/2014/main" val="2004904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170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- 2021-12-07 18:01:01</a:t>
                      </a:r>
                      <a:r>
                        <a:rPr kumimoji="0" lang="en-US" sz="1000" b="0" i="0" u="none" strike="noStrike" kern="1200" cap="none" spc="0" normalizeH="0" baseline="0" noProof="0">
                          <a:ln>
                            <a:noFill/>
                          </a:ln>
                          <a:solidFill>
                            <a:prstClr val="black"/>
                          </a:solidFill>
                          <a:effectLst/>
                          <a:uLnTx/>
                          <a:uFillTx/>
                          <a:latin typeface="+mn-lt"/>
                          <a:ea typeface="+mn-ea"/>
                          <a:cs typeface="+mn-cs"/>
                        </a:rPr>
                        <a:t>
 Rompé tus límites con la Yamaha YZF-R6, disponible en todo el país a través de nuestra red oficial de concesionarios. Conocela a fondo en bit.ly/YamahaYZF-R6-Supersport (link en bio).
#Yamaha #R6 #YZFR6 #SuperSport #RompeTusLimites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265009604_622839138959299_8618955436013036738_n.jpg?_nc_cat=102&amp;ccb=1-5&amp;_nc_sid=8ae9d6&amp;_nc_ohc=5OHOCA_PBVAAX9KMubK&amp;_nc_ht=scontent-iad3-2.cdninstagram.com&amp;edm=AL-3X8kEAAAA&amp;oh=00_AT_LWqXHFKruzNXf1q0gYtxx-Cam9R0a-f2ilq9Ygulo3A&amp;oe=61BE849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5407334"/>
                  </a:ext>
                </a:extLst>
              </a:tr>
            </a:tbl>
          </a:graphicData>
        </a:graphic>
      </p:graphicFrame>
      <p:sp>
        <p:nvSpPr>
          <p:cNvPr id="4" name="Text Placeholder 3">
            <a:extLst>
              <a:ext uri="{FF2B5EF4-FFF2-40B4-BE49-F238E27FC236}">
                <a16:creationId xmlns:a16="http://schemas.microsoft.com/office/drawing/2014/main" id="{A7E3EC4C-E62A-4C9F-8AE8-6F6C5AC5C66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64058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A4F89-4875-4A5E-BE45-8071551D185C}"/>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C4E803B2-B106-4501-A70C-B63599369EDB}"/>
              </a:ext>
            </a:extLst>
          </p:cNvPr>
          <p:cNvGraphicFramePr>
            <a:graphicFrameLocks noGrp="1"/>
          </p:cNvGraphicFramePr>
          <p:nvPr>
            <p:ph type="tbl" sz="quarter" idx="13"/>
            <p:extLst>
              <p:ext uri="{D42A27DB-BD31-4B8C-83A1-F6EECF244321}">
                <p14:modId xmlns:p14="http://schemas.microsoft.com/office/powerpoint/2010/main" val="1721787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9970267"/>
                    </a:ext>
                  </a:extLst>
                </a:gridCol>
                <a:gridCol w="1810512">
                  <a:extLst>
                    <a:ext uri="{9D8B030D-6E8A-4147-A177-3AD203B41FA5}">
                      <a16:colId xmlns:a16="http://schemas.microsoft.com/office/drawing/2014/main" val="3264454267"/>
                    </a:ext>
                  </a:extLst>
                </a:gridCol>
                <a:gridCol w="822960">
                  <a:extLst>
                    <a:ext uri="{9D8B030D-6E8A-4147-A177-3AD203B41FA5}">
                      <a16:colId xmlns:a16="http://schemas.microsoft.com/office/drawing/2014/main" val="2320326446"/>
                    </a:ext>
                  </a:extLst>
                </a:gridCol>
                <a:gridCol w="822960">
                  <a:extLst>
                    <a:ext uri="{9D8B030D-6E8A-4147-A177-3AD203B41FA5}">
                      <a16:colId xmlns:a16="http://schemas.microsoft.com/office/drawing/2014/main" val="769340132"/>
                    </a:ext>
                  </a:extLst>
                </a:gridCol>
                <a:gridCol w="822960">
                  <a:extLst>
                    <a:ext uri="{9D8B030D-6E8A-4147-A177-3AD203B41FA5}">
                      <a16:colId xmlns:a16="http://schemas.microsoft.com/office/drawing/2014/main" val="2088674667"/>
                    </a:ext>
                  </a:extLst>
                </a:gridCol>
                <a:gridCol w="822960">
                  <a:extLst>
                    <a:ext uri="{9D8B030D-6E8A-4147-A177-3AD203B41FA5}">
                      <a16:colId xmlns:a16="http://schemas.microsoft.com/office/drawing/2014/main" val="1939914998"/>
                    </a:ext>
                  </a:extLst>
                </a:gridCol>
                <a:gridCol w="822960">
                  <a:extLst>
                    <a:ext uri="{9D8B030D-6E8A-4147-A177-3AD203B41FA5}">
                      <a16:colId xmlns:a16="http://schemas.microsoft.com/office/drawing/2014/main" val="47005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03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- 2021-12-13 10:44:21</a:t>
                      </a:r>
                      <a:r>
                        <a:rPr kumimoji="0" lang="en-US" sz="1000" b="0" i="0" u="none" strike="noStrike" kern="1200" cap="none" spc="0" normalizeH="0" baseline="0" noProof="0">
                          <a:ln>
                            <a:noFill/>
                          </a:ln>
                          <a:solidFill>
                            <a:prstClr val="black"/>
                          </a:solidFill>
                          <a:effectLst/>
                          <a:uLnTx/>
                          <a:uFillTx/>
                          <a:latin typeface="+mn-lt"/>
                          <a:ea typeface="+mn-ea"/>
                          <a:cs typeface="+mn-cs"/>
                        </a:rPr>
                        <a:t>
 THE LEGEND IS BACK...
Lo que tanto esperabas ya está llegando…
#legend #thelegendisback #kawasaki #explore #escape #envy #klr650 #klr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266820717_2955203808125076_551974539179165420_n.jpg?_nc_cat=102&amp;ccb=1-5&amp;_nc_sid=8ae9d6&amp;_nc_ohc=b4RAaozcxycAX_2QtTi&amp;_nc_ht=scontent-iad3-1.cdninstagram.com&amp;edm=AL-3X8kEAAAA&amp;oh=00_AT87rWqMfm3-D2aVYIhJXsYNPPwXLNvTDhLdTsRglLRtZg&amp;oe=61BE2C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1369994"/>
                  </a:ext>
                </a:extLst>
              </a:tr>
            </a:tbl>
          </a:graphicData>
        </a:graphic>
      </p:graphicFrame>
      <p:sp>
        <p:nvSpPr>
          <p:cNvPr id="4" name="Text Placeholder 3">
            <a:extLst>
              <a:ext uri="{FF2B5EF4-FFF2-40B4-BE49-F238E27FC236}">
                <a16:creationId xmlns:a16="http://schemas.microsoft.com/office/drawing/2014/main" id="{9CDF4EDB-A6C4-49A3-A1D0-1ADF7E19952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0613152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EEDB-858C-407F-B2D1-76AF97C9A75A}"/>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578E7D8E-7453-4B5C-98CC-D7B35527B354}"/>
              </a:ext>
            </a:extLst>
          </p:cNvPr>
          <p:cNvGraphicFramePr>
            <a:graphicFrameLocks noGrp="1"/>
          </p:cNvGraphicFramePr>
          <p:nvPr>
            <p:ph type="tbl" sz="quarter" idx="13"/>
            <p:extLst>
              <p:ext uri="{D42A27DB-BD31-4B8C-83A1-F6EECF244321}">
                <p14:modId xmlns:p14="http://schemas.microsoft.com/office/powerpoint/2010/main" val="193475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8749220"/>
                    </a:ext>
                  </a:extLst>
                </a:gridCol>
                <a:gridCol w="1810512">
                  <a:extLst>
                    <a:ext uri="{9D8B030D-6E8A-4147-A177-3AD203B41FA5}">
                      <a16:colId xmlns:a16="http://schemas.microsoft.com/office/drawing/2014/main" val="548273637"/>
                    </a:ext>
                  </a:extLst>
                </a:gridCol>
                <a:gridCol w="822960">
                  <a:extLst>
                    <a:ext uri="{9D8B030D-6E8A-4147-A177-3AD203B41FA5}">
                      <a16:colId xmlns:a16="http://schemas.microsoft.com/office/drawing/2014/main" val="3236304260"/>
                    </a:ext>
                  </a:extLst>
                </a:gridCol>
                <a:gridCol w="822960">
                  <a:extLst>
                    <a:ext uri="{9D8B030D-6E8A-4147-A177-3AD203B41FA5}">
                      <a16:colId xmlns:a16="http://schemas.microsoft.com/office/drawing/2014/main" val="2752171185"/>
                    </a:ext>
                  </a:extLst>
                </a:gridCol>
                <a:gridCol w="822960">
                  <a:extLst>
                    <a:ext uri="{9D8B030D-6E8A-4147-A177-3AD203B41FA5}">
                      <a16:colId xmlns:a16="http://schemas.microsoft.com/office/drawing/2014/main" val="1585793726"/>
                    </a:ext>
                  </a:extLst>
                </a:gridCol>
                <a:gridCol w="822960">
                  <a:extLst>
                    <a:ext uri="{9D8B030D-6E8A-4147-A177-3AD203B41FA5}">
                      <a16:colId xmlns:a16="http://schemas.microsoft.com/office/drawing/2014/main" val="2121459538"/>
                    </a:ext>
                  </a:extLst>
                </a:gridCol>
                <a:gridCol w="822960">
                  <a:extLst>
                    <a:ext uri="{9D8B030D-6E8A-4147-A177-3AD203B41FA5}">
                      <a16:colId xmlns:a16="http://schemas.microsoft.com/office/drawing/2014/main" val="725333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17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- 2021-12-12 17:34:00</a:t>
                      </a:r>
                      <a:r>
                        <a:rPr kumimoji="0" lang="en-US" sz="1000" b="0" i="0" u="none" strike="noStrike" kern="1200" cap="none" spc="0" normalizeH="0" baseline="0" noProof="0">
                          <a:ln>
                            <a:noFill/>
                          </a:ln>
                          <a:solidFill>
                            <a:prstClr val="black"/>
                          </a:solidFill>
                          <a:effectLst/>
                          <a:uLnTx/>
                          <a:uFillTx/>
                          <a:latin typeface="+mn-lt"/>
                          <a:ea typeface="+mn-ea"/>
                          <a:cs typeface="+mn-cs"/>
                        </a:rPr>
                        <a:t>
 DIA 3
#BENELLIWEEKCORDOBA
.
Increíble #TestRide vivimos hoy!
Todos nuestros modelos para probar. 
Hay equipo gente!
Una experiencia que no te podes perder!
GRACIAS CÓRDOBA. 
benellistoremaipu  robertolivingston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267129638_4550489554987829_1727859436519403491_n.jpg?_nc_cat=107&amp;ccb=1-5&amp;_nc_sid=8ae9d6&amp;_nc_ohc=lvZD7FG9E-EAX-p2iUw&amp;_nc_oc=AQl9bKf9VGefl5TXaOHGEIlIest-hrsZQLbhhOLLrJHTC8B-PNvhiPnOnN0dxPgQqoE&amp;_nc_ht=scontent-lga3-2.cdninstagram.com&amp;edm=AL-3X8kEAAAA&amp;oh=00_AT8aSa6RWgp56UA-ipmHxGvSipZF8cZj_MyZfdOi9Uen1g&amp;oe=61BEB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6576771"/>
                  </a:ext>
                </a:extLst>
              </a:tr>
            </a:tbl>
          </a:graphicData>
        </a:graphic>
      </p:graphicFrame>
      <p:sp>
        <p:nvSpPr>
          <p:cNvPr id="4" name="Text Placeholder 3">
            <a:extLst>
              <a:ext uri="{FF2B5EF4-FFF2-40B4-BE49-F238E27FC236}">
                <a16:creationId xmlns:a16="http://schemas.microsoft.com/office/drawing/2014/main" id="{59C5495A-8161-4117-A17B-FC4CE32DBED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600502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6D53-0503-4ABB-BA18-F591EDE3DC9A}"/>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590DDA31-B4A1-41F9-B6E4-0245336486F8}"/>
              </a:ext>
            </a:extLst>
          </p:cNvPr>
          <p:cNvGraphicFramePr>
            <a:graphicFrameLocks noGrp="1"/>
          </p:cNvGraphicFramePr>
          <p:nvPr>
            <p:ph type="tbl" sz="quarter" idx="13"/>
            <p:extLst>
              <p:ext uri="{D42A27DB-BD31-4B8C-83A1-F6EECF244321}">
                <p14:modId xmlns:p14="http://schemas.microsoft.com/office/powerpoint/2010/main" val="343828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39216963"/>
                    </a:ext>
                  </a:extLst>
                </a:gridCol>
                <a:gridCol w="1810512">
                  <a:extLst>
                    <a:ext uri="{9D8B030D-6E8A-4147-A177-3AD203B41FA5}">
                      <a16:colId xmlns:a16="http://schemas.microsoft.com/office/drawing/2014/main" val="4141861715"/>
                    </a:ext>
                  </a:extLst>
                </a:gridCol>
                <a:gridCol w="822960">
                  <a:extLst>
                    <a:ext uri="{9D8B030D-6E8A-4147-A177-3AD203B41FA5}">
                      <a16:colId xmlns:a16="http://schemas.microsoft.com/office/drawing/2014/main" val="4052189121"/>
                    </a:ext>
                  </a:extLst>
                </a:gridCol>
                <a:gridCol w="822960">
                  <a:extLst>
                    <a:ext uri="{9D8B030D-6E8A-4147-A177-3AD203B41FA5}">
                      <a16:colId xmlns:a16="http://schemas.microsoft.com/office/drawing/2014/main" val="643718654"/>
                    </a:ext>
                  </a:extLst>
                </a:gridCol>
                <a:gridCol w="822960">
                  <a:extLst>
                    <a:ext uri="{9D8B030D-6E8A-4147-A177-3AD203B41FA5}">
                      <a16:colId xmlns:a16="http://schemas.microsoft.com/office/drawing/2014/main" val="2714521119"/>
                    </a:ext>
                  </a:extLst>
                </a:gridCol>
                <a:gridCol w="822960">
                  <a:extLst>
                    <a:ext uri="{9D8B030D-6E8A-4147-A177-3AD203B41FA5}">
                      <a16:colId xmlns:a16="http://schemas.microsoft.com/office/drawing/2014/main" val="4167564720"/>
                    </a:ext>
                  </a:extLst>
                </a:gridCol>
                <a:gridCol w="822960">
                  <a:extLst>
                    <a:ext uri="{9D8B030D-6E8A-4147-A177-3AD203B41FA5}">
                      <a16:colId xmlns:a16="http://schemas.microsoft.com/office/drawing/2014/main" val="228092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133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- 2021-12-02 10:17:44</a:t>
                      </a:r>
                      <a:r>
                        <a:rPr kumimoji="0" lang="en-US" sz="1000" b="0" i="0" u="none" strike="noStrike" kern="1200" cap="none" spc="0" normalizeH="0" baseline="0" noProof="0">
                          <a:ln>
                            <a:noFill/>
                          </a:ln>
                          <a:solidFill>
                            <a:prstClr val="black"/>
                          </a:solidFill>
                          <a:effectLst/>
                          <a:uLnTx/>
                          <a:uFillTx/>
                          <a:latin typeface="+mn-lt"/>
                          <a:ea typeface="+mn-ea"/>
                          <a:cs typeface="+mn-cs"/>
                        </a:rPr>
                        <a:t>
 La pasión por las motos no conoce límites.
Hace como fernando.ruizc  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
Un nuevo camino comienza de la mano de Benelli.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262867566_132965555785480_4291328752251367255_n.jpg?_nc_cat=101&amp;ccb=1-5&amp;_nc_sid=8ae9d6&amp;_nc_ohc=oNKjVfAo7hQAX9xQ_EG&amp;_nc_ht=scontent-lga3-2.cdninstagram.com&amp;edm=AL-3X8kEAAAA&amp;oh=00_AT8amMnFAG_RM9YXSjwnvNqSrXM7AiK9E32BZLWpcTOfhQ&amp;oe=61BE6D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7212219"/>
                  </a:ext>
                </a:extLst>
              </a:tr>
            </a:tbl>
          </a:graphicData>
        </a:graphic>
      </p:graphicFrame>
      <p:sp>
        <p:nvSpPr>
          <p:cNvPr id="4" name="Text Placeholder 3">
            <a:extLst>
              <a:ext uri="{FF2B5EF4-FFF2-40B4-BE49-F238E27FC236}">
                <a16:creationId xmlns:a16="http://schemas.microsoft.com/office/drawing/2014/main" id="{1EBC311E-CDA2-49A9-B9D7-EC83E980C89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071083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C840-A890-4C93-83F1-CB4D20D1B4AB}"/>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6897C009-F306-4F1C-AED4-14A6E375FCF2}"/>
              </a:ext>
            </a:extLst>
          </p:cNvPr>
          <p:cNvGraphicFramePr>
            <a:graphicFrameLocks noGrp="1"/>
          </p:cNvGraphicFramePr>
          <p:nvPr>
            <p:ph type="tbl" sz="quarter" idx="13"/>
            <p:extLst>
              <p:ext uri="{D42A27DB-BD31-4B8C-83A1-F6EECF244321}">
                <p14:modId xmlns:p14="http://schemas.microsoft.com/office/powerpoint/2010/main" val="246339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07748171"/>
                    </a:ext>
                  </a:extLst>
                </a:gridCol>
                <a:gridCol w="1810512">
                  <a:extLst>
                    <a:ext uri="{9D8B030D-6E8A-4147-A177-3AD203B41FA5}">
                      <a16:colId xmlns:a16="http://schemas.microsoft.com/office/drawing/2014/main" val="1899649443"/>
                    </a:ext>
                  </a:extLst>
                </a:gridCol>
                <a:gridCol w="822960">
                  <a:extLst>
                    <a:ext uri="{9D8B030D-6E8A-4147-A177-3AD203B41FA5}">
                      <a16:colId xmlns:a16="http://schemas.microsoft.com/office/drawing/2014/main" val="574341989"/>
                    </a:ext>
                  </a:extLst>
                </a:gridCol>
                <a:gridCol w="822960">
                  <a:extLst>
                    <a:ext uri="{9D8B030D-6E8A-4147-A177-3AD203B41FA5}">
                      <a16:colId xmlns:a16="http://schemas.microsoft.com/office/drawing/2014/main" val="1718759285"/>
                    </a:ext>
                  </a:extLst>
                </a:gridCol>
                <a:gridCol w="822960">
                  <a:extLst>
                    <a:ext uri="{9D8B030D-6E8A-4147-A177-3AD203B41FA5}">
                      <a16:colId xmlns:a16="http://schemas.microsoft.com/office/drawing/2014/main" val="2333543239"/>
                    </a:ext>
                  </a:extLst>
                </a:gridCol>
                <a:gridCol w="822960">
                  <a:extLst>
                    <a:ext uri="{9D8B030D-6E8A-4147-A177-3AD203B41FA5}">
                      <a16:colId xmlns:a16="http://schemas.microsoft.com/office/drawing/2014/main" val="879829903"/>
                    </a:ext>
                  </a:extLst>
                </a:gridCol>
                <a:gridCol w="822960">
                  <a:extLst>
                    <a:ext uri="{9D8B030D-6E8A-4147-A177-3AD203B41FA5}">
                      <a16:colId xmlns:a16="http://schemas.microsoft.com/office/drawing/2014/main" val="2957432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827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- 2021-11-22 18:34:28</a:t>
                      </a:r>
                      <a:r>
                        <a:rPr kumimoji="0" lang="es-ES" sz="1000" b="0" i="0" u="none" strike="noStrike" kern="1200" cap="none" spc="0" normalizeH="0" baseline="0" noProof="0">
                          <a:ln>
                            <a:noFill/>
                          </a:ln>
                          <a:solidFill>
                            <a:prstClr val="black"/>
                          </a:solidFill>
                          <a:effectLst/>
                          <a:uLnTx/>
                          <a:uFillTx/>
                          <a:latin typeface="+mn-lt"/>
                          <a:ea typeface="+mn-ea"/>
                          <a:cs typeface="+mn-cs"/>
                        </a:rPr>
                        <a:t>
 Compartimos imágenes de la Clinica de Manejo Off Road para usuarios KTM de gsmotorcycleoficial con mtrossero12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259005484_272089421531979_7633860694044362423_n.jpg?_nc_cat=108&amp;ccb=1-5&amp;_nc_sid=8ae9d6&amp;_nc_ohc=WsNsgQelZWsAX_cTK1B&amp;_nc_ht=scontent-iad3-2.cdninstagram.com&amp;edm=AL-3X8kEAAAA&amp;oh=00_AT-mNGrRdl0K2bm1T-JOWFrgambC6FTzLbXU5luZuSsQfg&amp;oe=61BEA7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7180467"/>
                  </a:ext>
                </a:extLst>
              </a:tr>
            </a:tbl>
          </a:graphicData>
        </a:graphic>
      </p:graphicFrame>
      <p:sp>
        <p:nvSpPr>
          <p:cNvPr id="4" name="Text Placeholder 3">
            <a:extLst>
              <a:ext uri="{FF2B5EF4-FFF2-40B4-BE49-F238E27FC236}">
                <a16:creationId xmlns:a16="http://schemas.microsoft.com/office/drawing/2014/main" id="{32B902DD-A1C2-4F8C-9644-2336EB4F5A9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2310466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3128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2021-12-14T21:49:27Z</dcterms:created>
  <dcterms:modified xsi:type="dcterms:W3CDTF">2021-12-14T21:50:36Z</dcterms:modified>
</cp:coreProperties>
</file>