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55.344000000000001</c:v>
                </c:pt>
                <c:pt idx="1">
                  <c:v>50</c:v>
                </c:pt>
                <c:pt idx="2">
                  <c:v>50</c:v>
                </c:pt>
                <c:pt idx="3">
                  <c:v>0</c:v>
                </c:pt>
                <c:pt idx="4">
                  <c:v>33.333300000000001</c:v>
                </c:pt>
                <c:pt idx="5">
                  <c:v>20.463699999999999</c:v>
                </c:pt>
                <c:pt idx="6">
                  <c:v>67.267600000000002</c:v>
                </c:pt>
                <c:pt idx="7">
                  <c:v>54.635899999999999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E7-473B-A64B-D962747963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72.405799999999999</c:v>
                </c:pt>
                <c:pt idx="1">
                  <c:v>60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10.7883</c:v>
                </c:pt>
                <c:pt idx="6">
                  <c:v>27.013500000000001</c:v>
                </c:pt>
                <c:pt idx="7">
                  <c:v>10.213900000000001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E7-473B-A64B-D962747963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40.650300000000001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  <c:pt idx="4">
                  <c:v>16.666699999999999</c:v>
                </c:pt>
                <c:pt idx="5">
                  <c:v>11.128299999999999</c:v>
                </c:pt>
                <c:pt idx="6">
                  <c:v>100</c:v>
                </c:pt>
                <c:pt idx="7">
                  <c:v>81.371799999999993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E7-473B-A64B-D962747963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63.298900000000003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E7-473B-A64B-D96274796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459592"/>
        <c:axId val="387455000"/>
      </c:radarChart>
      <c:catAx>
        <c:axId val="38745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55000"/>
        <c:crosses val="autoZero"/>
        <c:auto val="1"/>
        <c:lblAlgn val="ctr"/>
        <c:lblOffset val="100"/>
        <c:noMultiLvlLbl val="0"/>
      </c:catAx>
      <c:valAx>
        <c:axId val="38745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5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20756</c:v>
                </c:pt>
                <c:pt idx="1">
                  <c:v>20762</c:v>
                </c:pt>
                <c:pt idx="2">
                  <c:v>20777</c:v>
                </c:pt>
                <c:pt idx="3">
                  <c:v>20780</c:v>
                </c:pt>
                <c:pt idx="4">
                  <c:v>20785</c:v>
                </c:pt>
                <c:pt idx="5">
                  <c:v>20792</c:v>
                </c:pt>
                <c:pt idx="6">
                  <c:v>20801</c:v>
                </c:pt>
                <c:pt idx="7">
                  <c:v>20807</c:v>
                </c:pt>
                <c:pt idx="8">
                  <c:v>20816</c:v>
                </c:pt>
                <c:pt idx="9">
                  <c:v>20836</c:v>
                </c:pt>
                <c:pt idx="10">
                  <c:v>20844</c:v>
                </c:pt>
                <c:pt idx="11">
                  <c:v>20855</c:v>
                </c:pt>
                <c:pt idx="12">
                  <c:v>20861</c:v>
                </c:pt>
                <c:pt idx="13">
                  <c:v>20870</c:v>
                </c:pt>
                <c:pt idx="14">
                  <c:v>20880</c:v>
                </c:pt>
                <c:pt idx="15">
                  <c:v>20888</c:v>
                </c:pt>
                <c:pt idx="16">
                  <c:v>20900</c:v>
                </c:pt>
                <c:pt idx="17">
                  <c:v>20903</c:v>
                </c:pt>
                <c:pt idx="18">
                  <c:v>20908</c:v>
                </c:pt>
                <c:pt idx="19">
                  <c:v>20926</c:v>
                </c:pt>
                <c:pt idx="20">
                  <c:v>20958</c:v>
                </c:pt>
                <c:pt idx="21">
                  <c:v>20962</c:v>
                </c:pt>
                <c:pt idx="22">
                  <c:v>20969</c:v>
                </c:pt>
                <c:pt idx="23">
                  <c:v>20978</c:v>
                </c:pt>
                <c:pt idx="24">
                  <c:v>20987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E4-45C8-83D1-100ACEAE05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27400</c:v>
                </c:pt>
                <c:pt idx="1">
                  <c:v>27406</c:v>
                </c:pt>
                <c:pt idx="2">
                  <c:v>27405</c:v>
                </c:pt>
                <c:pt idx="3">
                  <c:v>27399</c:v>
                </c:pt>
                <c:pt idx="4">
                  <c:v>27393</c:v>
                </c:pt>
                <c:pt idx="5">
                  <c:v>27394</c:v>
                </c:pt>
                <c:pt idx="6">
                  <c:v>27389</c:v>
                </c:pt>
                <c:pt idx="7">
                  <c:v>27385</c:v>
                </c:pt>
                <c:pt idx="8">
                  <c:v>27386</c:v>
                </c:pt>
                <c:pt idx="9">
                  <c:v>27388</c:v>
                </c:pt>
                <c:pt idx="10">
                  <c:v>27392</c:v>
                </c:pt>
                <c:pt idx="11">
                  <c:v>27397</c:v>
                </c:pt>
                <c:pt idx="12">
                  <c:v>27403</c:v>
                </c:pt>
                <c:pt idx="13">
                  <c:v>27411</c:v>
                </c:pt>
                <c:pt idx="14">
                  <c:v>27410</c:v>
                </c:pt>
                <c:pt idx="15">
                  <c:v>27418</c:v>
                </c:pt>
                <c:pt idx="16">
                  <c:v>27423</c:v>
                </c:pt>
                <c:pt idx="17">
                  <c:v>27427</c:v>
                </c:pt>
                <c:pt idx="18">
                  <c:v>27428</c:v>
                </c:pt>
                <c:pt idx="19">
                  <c:v>27436</c:v>
                </c:pt>
                <c:pt idx="20">
                  <c:v>27442</c:v>
                </c:pt>
                <c:pt idx="21">
                  <c:v>27447</c:v>
                </c:pt>
                <c:pt idx="22">
                  <c:v>27448</c:v>
                </c:pt>
                <c:pt idx="23">
                  <c:v>27447</c:v>
                </c:pt>
                <c:pt idx="24">
                  <c:v>27457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E4-45C8-83D1-100ACEAE05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15162</c:v>
                </c:pt>
                <c:pt idx="1">
                  <c:v>15171</c:v>
                </c:pt>
                <c:pt idx="2">
                  <c:v>15179</c:v>
                </c:pt>
                <c:pt idx="3">
                  <c:v>15195</c:v>
                </c:pt>
                <c:pt idx="4">
                  <c:v>15210</c:v>
                </c:pt>
                <c:pt idx="5">
                  <c:v>15210</c:v>
                </c:pt>
                <c:pt idx="6">
                  <c:v>15210</c:v>
                </c:pt>
                <c:pt idx="7">
                  <c:v>15228</c:v>
                </c:pt>
                <c:pt idx="8">
                  <c:v>15239</c:v>
                </c:pt>
                <c:pt idx="9">
                  <c:v>15249</c:v>
                </c:pt>
                <c:pt idx="10">
                  <c:v>15266</c:v>
                </c:pt>
                <c:pt idx="11">
                  <c:v>15280</c:v>
                </c:pt>
                <c:pt idx="12">
                  <c:v>15295</c:v>
                </c:pt>
                <c:pt idx="13">
                  <c:v>15315</c:v>
                </c:pt>
                <c:pt idx="14">
                  <c:v>15320</c:v>
                </c:pt>
                <c:pt idx="15">
                  <c:v>15334</c:v>
                </c:pt>
                <c:pt idx="16">
                  <c:v>15354</c:v>
                </c:pt>
                <c:pt idx="17">
                  <c:v>15369</c:v>
                </c:pt>
                <c:pt idx="18">
                  <c:v>15379</c:v>
                </c:pt>
                <c:pt idx="19">
                  <c:v>15385</c:v>
                </c:pt>
                <c:pt idx="20">
                  <c:v>15396</c:v>
                </c:pt>
                <c:pt idx="21">
                  <c:v>15397</c:v>
                </c:pt>
                <c:pt idx="22">
                  <c:v>15404</c:v>
                </c:pt>
                <c:pt idx="23">
                  <c:v>15407</c:v>
                </c:pt>
                <c:pt idx="24">
                  <c:v>15415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E4-45C8-83D1-100ACEAE05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37151</c:v>
                </c:pt>
                <c:pt idx="1">
                  <c:v>37166</c:v>
                </c:pt>
                <c:pt idx="2">
                  <c:v>37189</c:v>
                </c:pt>
                <c:pt idx="3">
                  <c:v>37194</c:v>
                </c:pt>
                <c:pt idx="4">
                  <c:v>37199</c:v>
                </c:pt>
                <c:pt idx="5">
                  <c:v>37220</c:v>
                </c:pt>
                <c:pt idx="6">
                  <c:v>37228</c:v>
                </c:pt>
                <c:pt idx="7">
                  <c:v>37254</c:v>
                </c:pt>
                <c:pt idx="8">
                  <c:v>37281</c:v>
                </c:pt>
                <c:pt idx="9">
                  <c:v>37306</c:v>
                </c:pt>
                <c:pt idx="10">
                  <c:v>37331</c:v>
                </c:pt>
                <c:pt idx="11">
                  <c:v>37346</c:v>
                </c:pt>
                <c:pt idx="12">
                  <c:v>37396</c:v>
                </c:pt>
                <c:pt idx="13">
                  <c:v>37472</c:v>
                </c:pt>
                <c:pt idx="14">
                  <c:v>37582</c:v>
                </c:pt>
                <c:pt idx="15">
                  <c:v>37668</c:v>
                </c:pt>
                <c:pt idx="16">
                  <c:v>37735</c:v>
                </c:pt>
                <c:pt idx="17">
                  <c:v>37777</c:v>
                </c:pt>
                <c:pt idx="18">
                  <c:v>37800</c:v>
                </c:pt>
                <c:pt idx="19">
                  <c:v>37830</c:v>
                </c:pt>
                <c:pt idx="20">
                  <c:v>37868</c:v>
                </c:pt>
                <c:pt idx="21">
                  <c:v>37883</c:v>
                </c:pt>
                <c:pt idx="22">
                  <c:v>37893</c:v>
                </c:pt>
                <c:pt idx="23">
                  <c:v>37912</c:v>
                </c:pt>
                <c:pt idx="24">
                  <c:v>37921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E4-45C8-83D1-100ACEAE0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548864"/>
        <c:axId val="332549192"/>
      </c:lineChart>
      <c:dateAx>
        <c:axId val="332548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49192"/>
        <c:crosses val="autoZero"/>
        <c:auto val="1"/>
        <c:lblOffset val="100"/>
        <c:baseTimeUnit val="days"/>
      </c:dateAx>
      <c:valAx>
        <c:axId val="33254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4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8</c:v>
                </c:pt>
                <c:pt idx="1">
                  <c:v>6</c:v>
                </c:pt>
                <c:pt idx="2">
                  <c:v>15</c:v>
                </c:pt>
                <c:pt idx="3">
                  <c:v>3</c:v>
                </c:pt>
                <c:pt idx="4">
                  <c:v>5</c:v>
                </c:pt>
                <c:pt idx="5">
                  <c:v>7</c:v>
                </c:pt>
                <c:pt idx="6">
                  <c:v>9</c:v>
                </c:pt>
                <c:pt idx="7">
                  <c:v>6</c:v>
                </c:pt>
                <c:pt idx="8">
                  <c:v>9</c:v>
                </c:pt>
                <c:pt idx="9">
                  <c:v>20</c:v>
                </c:pt>
                <c:pt idx="10">
                  <c:v>8</c:v>
                </c:pt>
                <c:pt idx="11">
                  <c:v>11</c:v>
                </c:pt>
                <c:pt idx="12">
                  <c:v>6</c:v>
                </c:pt>
                <c:pt idx="13">
                  <c:v>9</c:v>
                </c:pt>
                <c:pt idx="14">
                  <c:v>10</c:v>
                </c:pt>
                <c:pt idx="15">
                  <c:v>8</c:v>
                </c:pt>
                <c:pt idx="16">
                  <c:v>12</c:v>
                </c:pt>
                <c:pt idx="17">
                  <c:v>3</c:v>
                </c:pt>
                <c:pt idx="18">
                  <c:v>5</c:v>
                </c:pt>
                <c:pt idx="19">
                  <c:v>18</c:v>
                </c:pt>
                <c:pt idx="20">
                  <c:v>32</c:v>
                </c:pt>
                <c:pt idx="21">
                  <c:v>4</c:v>
                </c:pt>
                <c:pt idx="22">
                  <c:v>7</c:v>
                </c:pt>
                <c:pt idx="23">
                  <c:v>9</c:v>
                </c:pt>
                <c:pt idx="2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9-4EBD-9663-BD319D66C6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2</c:v>
                </c:pt>
                <c:pt idx="1">
                  <c:v>6</c:v>
                </c:pt>
                <c:pt idx="2">
                  <c:v>-1</c:v>
                </c:pt>
                <c:pt idx="3">
                  <c:v>-6</c:v>
                </c:pt>
                <c:pt idx="4">
                  <c:v>-6</c:v>
                </c:pt>
                <c:pt idx="5">
                  <c:v>1</c:v>
                </c:pt>
                <c:pt idx="6">
                  <c:v>-5</c:v>
                </c:pt>
                <c:pt idx="7">
                  <c:v>-4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8</c:v>
                </c:pt>
                <c:pt idx="14">
                  <c:v>-1</c:v>
                </c:pt>
                <c:pt idx="15">
                  <c:v>8</c:v>
                </c:pt>
                <c:pt idx="16">
                  <c:v>5</c:v>
                </c:pt>
                <c:pt idx="17">
                  <c:v>4</c:v>
                </c:pt>
                <c:pt idx="18">
                  <c:v>1</c:v>
                </c:pt>
                <c:pt idx="19">
                  <c:v>8</c:v>
                </c:pt>
                <c:pt idx="20">
                  <c:v>6</c:v>
                </c:pt>
                <c:pt idx="21">
                  <c:v>5</c:v>
                </c:pt>
                <c:pt idx="22">
                  <c:v>1</c:v>
                </c:pt>
                <c:pt idx="23">
                  <c:v>-1</c:v>
                </c:pt>
                <c:pt idx="2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49-4EBD-9663-BD319D66C6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7</c:v>
                </c:pt>
                <c:pt idx="1">
                  <c:v>9</c:v>
                </c:pt>
                <c:pt idx="2">
                  <c:v>8</c:v>
                </c:pt>
                <c:pt idx="3">
                  <c:v>16</c:v>
                </c:pt>
                <c:pt idx="4">
                  <c:v>15</c:v>
                </c:pt>
                <c:pt idx="5">
                  <c:v>0</c:v>
                </c:pt>
                <c:pt idx="6">
                  <c:v>0</c:v>
                </c:pt>
                <c:pt idx="7">
                  <c:v>18</c:v>
                </c:pt>
                <c:pt idx="8">
                  <c:v>11</c:v>
                </c:pt>
                <c:pt idx="9">
                  <c:v>10</c:v>
                </c:pt>
                <c:pt idx="10">
                  <c:v>17</c:v>
                </c:pt>
                <c:pt idx="11">
                  <c:v>14</c:v>
                </c:pt>
                <c:pt idx="12">
                  <c:v>15</c:v>
                </c:pt>
                <c:pt idx="13">
                  <c:v>20</c:v>
                </c:pt>
                <c:pt idx="14">
                  <c:v>5</c:v>
                </c:pt>
                <c:pt idx="15">
                  <c:v>14</c:v>
                </c:pt>
                <c:pt idx="16">
                  <c:v>20</c:v>
                </c:pt>
                <c:pt idx="17">
                  <c:v>15</c:v>
                </c:pt>
                <c:pt idx="18">
                  <c:v>10</c:v>
                </c:pt>
                <c:pt idx="19">
                  <c:v>6</c:v>
                </c:pt>
                <c:pt idx="20">
                  <c:v>11</c:v>
                </c:pt>
                <c:pt idx="21">
                  <c:v>1</c:v>
                </c:pt>
                <c:pt idx="22">
                  <c:v>7</c:v>
                </c:pt>
                <c:pt idx="23">
                  <c:v>3</c:v>
                </c:pt>
                <c:pt idx="2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49-4EBD-9663-BD319D66C6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13</c:v>
                </c:pt>
                <c:pt idx="1">
                  <c:v>15</c:v>
                </c:pt>
                <c:pt idx="2">
                  <c:v>23</c:v>
                </c:pt>
                <c:pt idx="3">
                  <c:v>5</c:v>
                </c:pt>
                <c:pt idx="4">
                  <c:v>5</c:v>
                </c:pt>
                <c:pt idx="5">
                  <c:v>21</c:v>
                </c:pt>
                <c:pt idx="6">
                  <c:v>8</c:v>
                </c:pt>
                <c:pt idx="7">
                  <c:v>26</c:v>
                </c:pt>
                <c:pt idx="8">
                  <c:v>27</c:v>
                </c:pt>
                <c:pt idx="9">
                  <c:v>25</c:v>
                </c:pt>
                <c:pt idx="10">
                  <c:v>25</c:v>
                </c:pt>
                <c:pt idx="11">
                  <c:v>15</c:v>
                </c:pt>
                <c:pt idx="12">
                  <c:v>50</c:v>
                </c:pt>
                <c:pt idx="13">
                  <c:v>76</c:v>
                </c:pt>
                <c:pt idx="14">
                  <c:v>110</c:v>
                </c:pt>
                <c:pt idx="15">
                  <c:v>86</c:v>
                </c:pt>
                <c:pt idx="16">
                  <c:v>67</c:v>
                </c:pt>
                <c:pt idx="17">
                  <c:v>42</c:v>
                </c:pt>
                <c:pt idx="18">
                  <c:v>23</c:v>
                </c:pt>
                <c:pt idx="19">
                  <c:v>30</c:v>
                </c:pt>
                <c:pt idx="20">
                  <c:v>38</c:v>
                </c:pt>
                <c:pt idx="21">
                  <c:v>15</c:v>
                </c:pt>
                <c:pt idx="22">
                  <c:v>10</c:v>
                </c:pt>
                <c:pt idx="23">
                  <c:v>19</c:v>
                </c:pt>
                <c:pt idx="2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49-4EBD-9663-BD319D66C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563952"/>
        <c:axId val="332560672"/>
      </c:lineChart>
      <c:dateAx>
        <c:axId val="33256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60672"/>
        <c:crosses val="autoZero"/>
        <c:auto val="1"/>
        <c:lblOffset val="100"/>
        <c:baseTimeUnit val="days"/>
      </c:dateAx>
      <c:valAx>
        <c:axId val="33256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6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17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5-4C6B-96D6-4A4ECD5103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5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15-4C6B-96D6-4A4ECD5103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14</c:v>
                </c:pt>
                <c:pt idx="2">
                  <c:v>13</c:v>
                </c:pt>
                <c:pt idx="3">
                  <c:v>7</c:v>
                </c:pt>
                <c:pt idx="4">
                  <c:v>10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15-4C6B-96D6-4A4ECD5103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34</c:v>
                </c:pt>
                <c:pt idx="1">
                  <c:v>20</c:v>
                </c:pt>
                <c:pt idx="2">
                  <c:v>14</c:v>
                </c:pt>
                <c:pt idx="3">
                  <c:v>34</c:v>
                </c:pt>
                <c:pt idx="4">
                  <c:v>41</c:v>
                </c:pt>
                <c:pt idx="5">
                  <c:v>41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15-4C6B-96D6-4A4ECD510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570512"/>
        <c:axId val="332578712"/>
      </c:barChart>
      <c:catAx>
        <c:axId val="33257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8712"/>
        <c:crosses val="autoZero"/>
        <c:auto val="1"/>
        <c:lblAlgn val="ctr"/>
        <c:lblOffset val="100"/>
        <c:noMultiLvlLbl val="0"/>
      </c:catAx>
      <c:valAx>
        <c:axId val="33257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C2-40C8-A37F-E77994A621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C2-40C8-A37F-E77994A621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C2-40C8-A37F-E77994A621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C2-40C8-A37F-E77994A62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571824"/>
        <c:axId val="332569200"/>
      </c:barChart>
      <c:catAx>
        <c:axId val="33257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69200"/>
        <c:crosses val="autoZero"/>
        <c:auto val="1"/>
        <c:lblAlgn val="ctr"/>
        <c:lblOffset val="100"/>
        <c:noMultiLvlLbl val="0"/>
      </c:catAx>
      <c:valAx>
        <c:axId val="33256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0.706722246178909</c:v>
                </c:pt>
                <c:pt idx="1">
                  <c:v>0.59412582051650598</c:v>
                </c:pt>
                <c:pt idx="2">
                  <c:v>0.72349192659671302</c:v>
                </c:pt>
                <c:pt idx="3">
                  <c:v>0.25394087489818401</c:v>
                </c:pt>
                <c:pt idx="4">
                  <c:v>0.186862153226966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7F-4B44-A1D2-67244DB68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0.257036604929269</c:v>
                </c:pt>
                <c:pt idx="2">
                  <c:v>0.196879101647951</c:v>
                </c:pt>
                <c:pt idx="5">
                  <c:v>0.191410237713286</c:v>
                </c:pt>
                <c:pt idx="6">
                  <c:v>0.178649555199067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7F-4B44-A1D2-67244DB68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0.41862899005756099</c:v>
                </c:pt>
                <c:pt idx="3">
                  <c:v>0.26164311878597601</c:v>
                </c:pt>
                <c:pt idx="5">
                  <c:v>1.67451596023025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7F-4B44-A1D2-67244DB680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0.140309747087241</c:v>
                </c:pt>
                <c:pt idx="1">
                  <c:v>9.5241901108269397E-2</c:v>
                </c:pt>
                <c:pt idx="2">
                  <c:v>0.29926825802784901</c:v>
                </c:pt>
                <c:pt idx="3">
                  <c:v>0.213128729752771</c:v>
                </c:pt>
                <c:pt idx="4">
                  <c:v>1.4579337169650499</c:v>
                </c:pt>
                <c:pt idx="5">
                  <c:v>0.27173913043478298</c:v>
                </c:pt>
                <c:pt idx="6">
                  <c:v>0.33034953111679499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7F-4B44-A1D2-67244DB68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574776"/>
        <c:axId val="332575432"/>
      </c:barChart>
      <c:catAx>
        <c:axId val="33257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5432"/>
        <c:crosses val="autoZero"/>
        <c:auto val="1"/>
        <c:lblAlgn val="ctr"/>
        <c:lblOffset val="100"/>
        <c:noMultiLvlLbl val="0"/>
      </c:catAx>
      <c:valAx>
        <c:axId val="33257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7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C0-4FED-A519-B357B94B0E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C0-4FED-A519-B357B94B0E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C0-4FED-A519-B357B94B0E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C0-4FED-A519-B357B94B0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558376"/>
        <c:axId val="332568544"/>
      </c:lineChart>
      <c:catAx>
        <c:axId val="33255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68544"/>
        <c:crosses val="autoZero"/>
        <c:auto val="1"/>
        <c:lblAlgn val="ctr"/>
        <c:lblOffset val="100"/>
        <c:noMultiLvlLbl val="0"/>
      </c:catAx>
      <c:valAx>
        <c:axId val="33256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5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0.59423970863085296</c:v>
                </c:pt>
                <c:pt idx="18">
                  <c:v>0.51564671490870795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CB-400D-B8AD-1168CB423E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0.18959419550078399</c:v>
                </c:pt>
                <c:pt idx="14">
                  <c:v>0</c:v>
                </c:pt>
                <c:pt idx="15">
                  <c:v>0.19324023772195301</c:v>
                </c:pt>
                <c:pt idx="16">
                  <c:v>0</c:v>
                </c:pt>
                <c:pt idx="17">
                  <c:v>0.223623922898361</c:v>
                </c:pt>
                <c:pt idx="18">
                  <c:v>0.21876253327013501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CB-400D-B8AD-1168CB423E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0.78492935635792804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CB-400D-B8AD-1168CB423E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0.615491193946338</c:v>
                </c:pt>
                <c:pt idx="12">
                  <c:v>0</c:v>
                </c:pt>
                <c:pt idx="13">
                  <c:v>8.7927313420905401E-2</c:v>
                </c:pt>
                <c:pt idx="14">
                  <c:v>0.31707122112387098</c:v>
                </c:pt>
                <c:pt idx="15">
                  <c:v>0.74738216407769598</c:v>
                </c:pt>
                <c:pt idx="16">
                  <c:v>1.5675930119989701</c:v>
                </c:pt>
                <c:pt idx="17">
                  <c:v>0.139884362260531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7.8601689270203307E-2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CB-400D-B8AD-1168CB423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562640"/>
        <c:axId val="332563296"/>
      </c:lineChart>
      <c:catAx>
        <c:axId val="33256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63296"/>
        <c:crosses val="autoZero"/>
        <c:auto val="1"/>
        <c:lblAlgn val="ctr"/>
        <c:lblOffset val="100"/>
        <c:noMultiLvlLbl val="0"/>
      </c:catAx>
      <c:valAx>
        <c:axId val="33256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6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03-498C-9FED-4FB8B184A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03-498C-9FED-4FB8B184A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03-498C-9FED-4FB8B184A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954712"/>
        <c:axId val="80006296"/>
      </c:barChart>
      <c:catAx>
        <c:axId val="33395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006296"/>
        <c:crosses val="autoZero"/>
        <c:auto val="1"/>
        <c:lblAlgn val="ctr"/>
        <c:lblOffset val="100"/>
        <c:noMultiLvlLbl val="0"/>
      </c:catAx>
      <c:valAx>
        <c:axId val="8000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5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551</c:v>
                </c:pt>
                <c:pt idx="1">
                  <c:v>349</c:v>
                </c:pt>
                <c:pt idx="2">
                  <c:v>360</c:v>
                </c:pt>
                <c:pt idx="3">
                  <c:v>1134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5-4DF4-A6AC-503F3832EA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C5-4DF4-A6AC-503F3832EA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111</c:v>
                </c:pt>
                <c:pt idx="1">
                  <c:v>0</c:v>
                </c:pt>
                <c:pt idx="2">
                  <c:v>0</c:v>
                </c:pt>
                <c:pt idx="3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C5-4DF4-A6AC-503F3832E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2361632"/>
        <c:axId val="452363600"/>
      </c:barChart>
      <c:catAx>
        <c:axId val="45236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63600"/>
        <c:crosses val="autoZero"/>
        <c:auto val="1"/>
        <c:lblAlgn val="ctr"/>
        <c:lblOffset val="100"/>
        <c:noMultiLvlLbl val="0"/>
      </c:catAx>
      <c:valAx>
        <c:axId val="45236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6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0.53424459739135</c:v>
                </c:pt>
                <c:pt idx="1">
                  <c:v>0.52842971884383605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F-4AF6-923F-ABBD0766D7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0.21224650789762201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3F-4AF6-923F-ABBD0766D7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0.78793275621900705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3F-4AF6-923F-ABBD0766D7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0.33347254690326</c:v>
                </c:pt>
                <c:pt idx="1">
                  <c:v>0.301374093416866</c:v>
                </c:pt>
                <c:pt idx="2">
                  <c:v>0.82509643816802403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3F-4AF6-923F-ABBD0766D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2364584"/>
        <c:axId val="452356712"/>
      </c:barChart>
      <c:catAx>
        <c:axId val="45236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56712"/>
        <c:crosses val="autoZero"/>
        <c:auto val="1"/>
        <c:lblAlgn val="ctr"/>
        <c:lblOffset val="100"/>
        <c:noMultiLvlLbl val="0"/>
      </c:catAx>
      <c:valAx>
        <c:axId val="45235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6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620</c:v>
                </c:pt>
                <c:pt idx="1">
                  <c:v>331</c:v>
                </c:pt>
                <c:pt idx="2">
                  <c:v>345</c:v>
                </c:pt>
                <c:pt idx="3">
                  <c:v>2096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4C-4F19-AA4A-654BF85634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42</c:v>
                </c:pt>
                <c:pt idx="1">
                  <c:v>18</c:v>
                </c:pt>
                <c:pt idx="2">
                  <c:v>15</c:v>
                </c:pt>
                <c:pt idx="3">
                  <c:v>1139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4C-4F19-AA4A-654BF8563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2360320"/>
        <c:axId val="452366552"/>
      </c:barChart>
      <c:catAx>
        <c:axId val="45236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66552"/>
        <c:crosses val="autoZero"/>
        <c:auto val="1"/>
        <c:lblAlgn val="ctr"/>
        <c:lblOffset val="100"/>
        <c:noMultiLvlLbl val="0"/>
      </c:catAx>
      <c:valAx>
        <c:axId val="45236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6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6E8EE-1543-4B4D-A7EA-84D08FF2F6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C7A06-5EBB-4712-B188-775060EFD0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83348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1A55-A1CF-4535-A75E-3B5F7766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7EBB3-6CF7-4F91-95EC-6241DDA098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971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6000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433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111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614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6190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00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98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409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19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61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5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32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6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8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267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114F2-D4BC-44E2-B15B-E7028FC47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36756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7400-D8D1-4271-A94C-639094CA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0D7C8B-5367-4C1D-8E45-32C0299DBF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884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87C84-BB89-45CA-A451-098863C6E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7D1A5-3C35-4E39-A1F1-95A28130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911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E2CB-8407-4DE3-B582-25F4BE8E9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D4F21-C411-4B96-B5DD-4CAA53A255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010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622DB-5646-4F2D-9F59-F3B50DF87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F3885-00E8-4D36-9574-5C4945C94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2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F5EC-D33E-40AE-AF52-8C9637B18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8D01B8-A45A-4D96-960C-143A973122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9304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6B85A-4BC5-4584-9229-65075E2F7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8D0E2-2DF0-4780-BE93-3B4AB9AC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8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1ABD4-CF69-434D-A5CA-E4271FF6C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B4AA4A-D7B1-4C0C-A4F8-E8C48201F7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357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85DFD-C59C-4719-916A-F94F7DEBBA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7CF1A-3F12-4E34-8CCD-AAD00B5C8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367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89DA3-FAFB-4014-B129-67E40970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16350-0460-4ABF-86D2-11BECB408A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783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2681F-6D79-4C71-9F26-E2389D003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595D3-3988-42D4-8758-3E1C2BEF2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602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ECC5-6AFD-429E-B55A-FD0882D22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B51700-8972-4729-ACE7-B9D58D23E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60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1AC5A-1B46-4E34-BF6E-CE283AFE6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5DFE9-B2B3-453A-8F61-B77C194B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02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EDCFE-99BB-44A1-8F90-758CABDC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59D82B-9537-4BE8-9A1C-3FA4B41EC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8988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968D7-2726-4566-9A63-15E8E2D9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6B895-1F1C-4253-BDB3-D71B1418E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204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ED688-B4A0-497F-AD0B-E377EFCA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6ED83E-4C63-4725-B868-74FD59AF0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0825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75829-87B4-48D9-B395-574DAABA7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90010-63C6-46B4-B272-FEE8DB0D5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802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22880-14F5-4A4C-8F7B-6C322414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71F92D-64A9-43D3-ABB7-58E14CC35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480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0A379-E798-40FB-9E0E-6EBCC55ED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02B3-03E5-4308-B084-F1057F3B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504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9FC3-ADB4-4B60-8D82-99142301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AF1BD-FADC-4BA5-812D-3E95713E2D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901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B1962-2DFB-4B23-8257-2288B0533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41A90-D2FA-4E67-A8A3-225EF741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93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C368C-260B-4DD1-ABB7-2B0DC1C1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83EA85-2DD4-41B5-944A-BEED9F7EBB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464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CC0C1-D71A-4E2E-A4C2-E7923141E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F543B-B39F-4729-A061-A54C5D89A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116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3D36-6E52-49FC-AEEE-5E09FB16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05A86-72D7-45D5-8D37-64311E03F2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227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25A9A-E74B-4503-A063-1B2717C95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D5BE3-1EC8-4DC2-82B4-638FCF053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126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1613B-FBD3-484F-AAA9-5014CF93E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56C029-86CE-4852-A341-E08CE6104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568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599992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01093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791501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97439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64035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42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79.066666666667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51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17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8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7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23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6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3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8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49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083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8CF45-38F2-4FB7-B3DD-29FB1CCA5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925037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72817-2072-4552-8E5E-6C004C3E6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BE7DA-CA2B-4748-8ED4-4CB28C3A0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901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46074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10087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942456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027602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1600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2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93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28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5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1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92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6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9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1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24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83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AF7CB-A62B-4FDD-8CD0-4AE074ADC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018675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60ACE-AAAB-4EA9-89A1-E84D97EF3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3C5C6-4D77-4BEF-8FD3-56B4CDB47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664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133361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3209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313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183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449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016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101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10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- 2021-12-10 15:51:09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𝐉𝐮𝐥𝐢𝐚́𝐧 Ál𝐯𝐚𝐫𝐞𝐳, elegido por ustedes como el #𝐉𝐮𝐠𝐚𝐝𝐨𝐫𝐌𝐨𝐭𝐨𝐦𝐞𝐥 de Septiembre y Octubre, disfrutando de su premio.
¡Muchas gracias juliaanalvarez por recibirnos!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267108545_654308675587243_4201447941504388242_n.jpg?_nc_cat=105&amp;ccb=1-5&amp;_nc_sid=8ae9d6&amp;_nc_ohc=Lw_9q2LTFxAAX_X_NGm&amp;_nc_ht=scontent-iad3-2.cdninstagram.com&amp;edm=AL-3X8kEAAAA&amp;oh=00_AT-Gv42yOSibptr8WCdQnuJ2GiKMBYkHBriVi41Sw7jSDA&amp;oe=61BE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26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51B3A-67E0-4063-B8B4-17531202B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368967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350C2-0BB3-4B5B-BDA1-7FCF5B517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0B542F-F641-4BB2-A1FD-1AB1A09B8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156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61295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3255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26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32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561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89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933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37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- 2021-12-03 16:24:40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#𝐉𝐮𝐠𝐚𝐝𝐨𝐫𝐌𝐨𝐭𝐨𝐦𝐞𝐥 𝐝𝐞 𝐍𝐨𝐯𝐢𝐞𝐦𝐛𝐫𝐞
¡Te podes ganar una #𝐁𝐢𝐜𝐢𝐌𝐨𝐭𝐨𝐦𝐞𝐥 para vos y otra para el jugador elegido!
¿Cómo participar? Muy sencillo:
- 𝐒𝐞𝐠𝐮𝐢𝐫 a la cuenta de motomeloficial y motomelbicicletas
- 𝐃𝐚𝐫𝐥𝐞 𝐥𝐢𝐤𝐞 a la publicación
- 𝐂𝐨𝐦𝐞𝐧𝐭𝐚𝐫 eligiendo el #JugadorMotomel del mes
Podes participar en Facebook, Twitter o Instagram.
Podes elegir entre estos jugadores:
𝐉𝐮𝐥𝐢𝐚́𝐧 Á𝐥𝐯𝐚𝐫𝐞𝐳
𝐄𝐦𝐢𝐥𝐢𝐚𝐧𝐨 𝐕𝐞𝐜𝐜𝐡𝐢𝐨
𝐌𝐚𝐫𝐜𝐨 𝐑𝐮𝐛𝐞𝐧
�𝐌𝐢𝐥𝐭𝐨𝐧 𝐆𝐢𝐦𝐞́𝐧𝐞𝐳
¿Para vos cuál de estos 4 fue el #𝐉𝐮𝐠𝐚𝐝𝐨𝐫𝐌𝐨𝐭𝐨𝐦𝐞𝐥 del mes?
Tenes tiempo hasta el 10/12. Bases y condiciones en el link de nuestra bio.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263105003_228532986063387_1427150061302329020_n.jpg?_nc_ht=scontent.cdninstagram.com&amp;_nc_cat=103&amp;_nc_ohc=lyoyTh06djMAX_6fbc1&amp;edm=AMO9-JQAAAAA&amp;ccb=7-4&amp;oh=00_AT-mOfBPDCUlWX1QLfb5D49r2Fj-BATU02TL7wSTjP0nfA&amp;oe=61B965D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79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9B2AC-4AC6-4F45-A6F7-F7981CBE6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147354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85998-BD7C-45ED-BAA3-09A1BE61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1ECAD-5363-42B4-80FE-E9268E0AC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768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905791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5238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96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396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398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002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87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66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- 2021-11-26 16:14:20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¡Atención a todos los que viven la pasión del futbol argentino!
Como siempre nos ayudan a elegir el #JugadorMotomel de cada mes, esta vez nosotros queremos hacerles un regalo.
¡Sorteamos la 𝐜𝐚𝐦𝐢𝐬𝐞𝐭𝐚 𝐚𝐮𝐭𝐨𝐠𝐫𝐚𝐟𝐢𝐚𝐝𝐚 𝐝𝐞 𝐋𝐞𝐨 𝐏𝐨𝐧𝐳𝐢𝐨, capitán del nuevo campéon del fútbol argentino!
¿Cómo participar? Muy sencillo 👇
✔️𝐒𝐞𝐠𝐮𝐢𝐫 a motomeloficial
✔️Darle 𝐥𝐢𝐤𝐞 a esta publicación
✔️ 𝐂𝐨𝐦𝐞𝐧𝐭𝐚𝐫 la publicación, 𝐞𝐭𝐢𝐪𝐮𝐞𝐭𝐚𝐧𝐝𝐨 𝐚 𝟐 𝐚𝐦𝐢𝐠𝐨𝐬 y 𝐜𝐨𝐧𝐭𝐚́𝐧𝐝𝐨𝐧𝐨𝐬 desde qué parte del país vivís la pasión del fútbol de nuestro fútbol.
Tenés tiempo hasta el 06/12 participar del sorteo. Bases y condiciones en el link de nuestra bio.⁣⁣
#motomeltebanca #Motomel #Sorteo #RiverPlate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261258054_216146503997664_6893013842154472017_n.jpg?_nc_ht=scontent.cdninstagram.com&amp;_nc_cat=100&amp;_nc_ohc=N0C0SfZZqRQAX8kCbHw&amp;edm=AMO9-JQAAAAA&amp;ccb=7-4&amp;oh=00_AT810AQUJ_A8rlgfVq2oWpoKxLbjtNEsXSPBPqi4wO4V1Q&amp;oe=61B97F53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11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DCE18-916B-4003-9A0B-87300470E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531797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C74AE-BB60-4FA2-A40D-5F0C00E60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A2AB1-FCF7-4248-AC95-B4658F329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821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204926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76559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826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628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577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603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878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3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- 2021-11-27 16:00:21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pierdas!!!⁣⁣
⁣⁣
✅ Motor 223cc⁣⁣
✅ Potencia 17.7hp a 8500rpm⁣⁣
✅ Frenos: Disco Delantero y Trasero⁣⁣
✅ Neumáticos Delantero 100/80/17 - Trasero 130/70/17⁣⁣
✅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261310931_308449414615368_1407872154524912580_n.jpg?_nc_cat=111&amp;ccb=1-5&amp;_nc_sid=8ae9d6&amp;_nc_ohc=AnZJ60fXubIAX90fUK3&amp;_nc_ht=scontent-lga3-1.cdninstagram.com&amp;edm=AL-3X8kEAAAA&amp;oh=00_AT8d_eNuEPb5vmAaUdevuJDJxfhBfU5HPfZibGCK6PsCWA&amp;oe=61BECD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1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CD42E-85EE-40C2-859F-318F355C8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796804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5A5C-5E9F-4132-8952-2C9418F95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05AB7-1D85-47B7-91B3-2CB188E7A7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007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284711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2899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56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9887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483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127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7957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9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- 2021-11-24 11:47:45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𝟏𝟓𝟎, con un diseño deportivo y estilo único, es la moto para 𝐮𝐬𝐨 𝐎𝐍/𝐎𝐅𝐅 que estabas buscando.
Desde nuestra web vas a poder conocer todos sus detalles!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260070065_221861186742454_7779016380436097080_n.jpg?_nc_cat=109&amp;ccb=1-5&amp;_nc_sid=8ae9d6&amp;_nc_ohc=kkM3e1dX2lYAX9pzCJ8&amp;_nc_ht=scontent-iad3-2.cdninstagram.com&amp;edm=AL-3X8kEAAAA&amp;oh=00_AT87Vi_kKfuKTBsZeQATqEWxWBmG0ghbdx0HNdQabqOmqw&amp;oe=61BED3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86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2E250-43C2-455B-BC4B-4E4D52274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565234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BB11B-258D-45A5-B982-7EAFA3BE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831DA-9D9F-4B80-9F2C-2ABC4F628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14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691087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19592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492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67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600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210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676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- 2021-11-29 18:00:09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Dicen que 7 segundos son suficientes para tomar una decisión. ¿Cuántas son las milésimas de segundo que necesitas con una #PatagonianEagle ?
⁣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262542678_6476288792412360_506827480066275487_n.jpg?_nc_cat=102&amp;ccb=1-5&amp;_nc_sid=8ae9d6&amp;_nc_ohc=vNe3U6oJiIwAX93yiA5&amp;_nc_ht=scontent-atl3-2.cdninstagram.com&amp;edm=AL-3X8kEAAAA&amp;oh=00_AT_kOv1eEqDoVmZkY2bPzXqMtPw99OyGQwzIqVxEksxUzg&amp;oe=61BED26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79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9466E-FD2F-4A57-B6F8-E84202A4F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1651793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46A1-2D87-48A3-8763-554A27AF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81985-0331-48B6-B5F8-8CFFF3220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92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720749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85089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176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623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160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66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48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27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- 2021-12-04 14:00:49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nada te condicione. Subite a una 𝐒𝐤𝐮𝐚 𝟏𝟓𝟎 y elegí el camino que más te guste.
La mejor opción para un uso 𝐎𝐍/𝐎𝐅𝐅 urbano.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263414064_396928578798897_2416934109886408275_n.jpg?_nc_cat=105&amp;ccb=1-5&amp;_nc_sid=8ae9d6&amp;_nc_ohc=rfsTgOR5fVkAX8pQnU-&amp;_nc_ht=scontent-iad3-2.cdninstagram.com&amp;edm=AL-3X8kEAAAA&amp;oh=00_AT9Sv7Deh3s31DSu--7EzVRmit-gjBSdDgy0u7WBcrCmvg&amp;oe=61BE9F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17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DC864-C080-4395-A5CF-055722672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4232579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26B3-DF13-4829-A550-12EE7F7BC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53CA1-0F18-441A-A512-F945A9D2D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573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343256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28351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932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15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15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23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90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89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- 2021-11-24 18:00:45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Diseñadas para atravesar cualquier terreno, bajo cualquier circunstancia. La ZT te da la libertad absoluta de elegir tu camino.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260072687_475868537199162_9007395573946495478_n.jpg?_nc_cat=103&amp;ccb=1-5&amp;_nc_sid=8ae9d6&amp;_nc_ohc=Z7xQzlGmrnQAX-MWFfv&amp;_nc_ht=scontent-atl3-2.cdninstagram.com&amp;edm=AL-3X8kEAAAA&amp;oh=00_AT-OAZpAOnESzHtw3J5uKixehwvbBeisJRUxRnKDGKfIAA&amp;oe=61BE4C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115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A21C2-92C5-4B49-9A30-D73D8B6AF9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398419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262C5-893A-4DB0-9D11-036DA575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38228E-CA24-4C92-AB98-4EDD689FA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7522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09460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9783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66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613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064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869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19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1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- 2021-12-05 16:35:06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Darío Cvitanich, elegido como el #𝐉𝐮𝐠𝐚𝐝𝐨𝐫𝐌𝐨𝐭𝐨𝐦𝐞𝐥 , disfrutando de su premio, una #BiciMotomel
¡Gracias Darío por la buena onda!
Bancamos el fútbol argentino.⁣⁣⁣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264048271_491475158995292_7661616113827699_n.jpg?_nc_cat=109&amp;ccb=1-5&amp;_nc_sid=8ae9d6&amp;_nc_ohc=-T7t-R6rLUsAX8pxGGC&amp;_nc_ht=scontent-iad3-2.cdninstagram.com&amp;edm=AL-3X8kEAAAA&amp;oh=00_AT8naaoykrYr0bmvCXBHpApIYNxnJb7tXnvs5xHbU78qAw&amp;oe=61BDC8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17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54AE-FA6C-44E2-8C42-BF519F670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487756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7DE0-2495-467C-941A-76024B948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73CF0-92FA-49EF-A444-E936606CD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752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1648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24406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8013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2840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96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852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123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22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- 2021-12-07 17:00:42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cada aventura, hay un destino y para cada estilo, hay una Zanella. 
Este diciembre, #Zanellizate y elegí la moto que siempre quisiste en cuotas. 
Te la podes llevar en: 
👉🏼Cuotas fijas con Ahora 12
👉🏼Cuotas fijas con Ahora 18
👉🏼Cuotas fijas con BNA 48 cuotas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264519801_135914615527596_1335358351707467852_n.jpg?_nc_cat=106&amp;ccb=1-5&amp;_nc_sid=8ae9d6&amp;_nc_ohc=ftnbqqnbruwAX-5XE07&amp;_nc_ht=scontent-atl3-2.cdninstagram.com&amp;edm=AL-3X8kEAAAA&amp;oh=00_AT8ouXw54_rwQqyc1vlvjmsDIlCNYfmQFfFYVzl34JqAsg&amp;oe=61BE2709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92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4FF74-2BCA-437B-83FA-954661143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5409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9FB65-1FAA-4820-B807-CBA92CC39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7A06B-9BCB-4AD7-AB9E-D2B64C4A6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942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101490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20240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932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340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723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306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35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7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- 2021-11-22 18:00:03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Scooter para no pasar desapercibido. ¿Qué es lo que más te gusta de tu próxima #StylerRS?
⁣
#Zanella #STYLERRS 
#NosImpulsaNuestraHistoria⁣
#TomandoElControl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258882415_1286044318528857_877475962409170459_n.jpg?_nc_cat=102&amp;ccb=1-5&amp;_nc_sid=8ae9d6&amp;_nc_ohc=7NMSyzoRo7wAX8Ta4nh&amp;_nc_ht=scontent-atl3-2.cdninstagram.com&amp;edm=AL-3X8kEAAAA&amp;oh=00_AT8ku5988l9ppfu8d_RyIUwjTiGD7moX-gAyNmKas36eQA&amp;oe=61BE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89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D61EE-29BD-4C01-B5BC-F16FEF9D8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391969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DE3AD-E80D-4194-9629-8154C7F41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C388F-9D0E-4FE4-838E-C7205E6FB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1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687064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92866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923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246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296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926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45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95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- 2021-12-08 15:55:06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𝐄𝐮𝐫𝐨 𝟏𝟓𝟎 es un scooter con diseño retro adaptado para la nueva generación.
Su clásico tablero analógico combina con el típico estilo de scooter italiano.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264991413_114100101108438_206568359847851691_n.jpg?_nc_cat=104&amp;ccb=1-5&amp;_nc_sid=8ae9d6&amp;_nc_ohc=IWo3DYN848oAX9DupaA&amp;_nc_ht=scontent-iad3-2.cdninstagram.com&amp;edm=AL-3X8kEAAAA&amp;oh=00_AT8dvsh5dMD9LbbQD0nJ2Em7Jj7RBd5u5Hyggpa3jsL5Lg&amp;oe=61BED0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14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BD8AB-EF28-4A9B-B57B-3FF84F2B1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4024010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C97D3-ED2B-47E3-B288-3D745076B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4FA59-3715-4503-B1D5-4BBEBE01E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57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93906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387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76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88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36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092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844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48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- 2021-11-29 17:00:18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250L incorpora un completo equipamiento off road que se destaca por su 
calidad y prestaciones. Descubrí una excelente opción para transitar todo tipo de caminos, de forma segura y con estilo.
Superate con la TRIAX 250 L.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261822214_644225983250173_6351952675065839526_n.jpg?_nc_cat=102&amp;ccb=1-5&amp;_nc_sid=8ae9d6&amp;_nc_ohc=zkCJIq0AsQwAX_ocxy9&amp;_nc_ht=scontent-iad3-1.cdninstagram.com&amp;edm=AL-3X8kEAAAA&amp;oh=00_AT8QavbpFmW9JxWCFFfwDtwsYpxpfBr-cT5irfhXv5whEg&amp;oe=61BDEA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749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11253-DA8C-4DEB-806B-5590195E4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677839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82C3-383F-4429-9A63-D23E17BAE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3022D3-AF5D-4F02-9D64-FA3CE665C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146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901678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04038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226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62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78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260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262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1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- 2021-12-06 17:06:21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𝐓𝐮𝐧𝐧𝐢𝐧𝐠 es la moto perfecta para aquellos que buscan dejar atrás los modelos start y ampliar su experiencia.
Además, viene disponible en 4 colores diferentes.
¡Elegí la que más te guste!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264653735_102726825568462_6404761756974623105_n.jpg?_nc_cat=100&amp;ccb=1-5&amp;_nc_sid=8ae9d6&amp;_nc_ohc=paEqFEsOyUYAX95kZdI&amp;_nc_ht=scontent-iad3-2.cdninstagram.com&amp;edm=AL-3X8kEAAAA&amp;oh=00_AT-l_BVCYxFSNpvyjEoRU9vDMGf7Yc7tZ7vHRlF6pgjqDw&amp;oe=61BCE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349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D00B7-D4D4-4E8A-8C2F-6357355B6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758138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1C82E-FB2B-455B-83F0-37E37EE9E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FEB04-772F-429F-9DDA-2898DA064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042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573636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47704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985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527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429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67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87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89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- 2021-12-03 14:00:04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𝐀𝐥𝐩𝐢𝐧𝐨 es un scooter práctico, donde convergen 𝐝𝐢𝐬𝐞ñ𝐨, 𝐜𝐥𝐚𝐬𝐞, 𝐩𝐨𝐭𝐞𝐧𝐜𝐢𝐚 𝐲 𝐞𝐥𝐞𝐠𝐚𝐧𝐜𝐢𝐚.
Sentite único arriba de tu Motomel.
Conocé más sobre y todos nuestros modelos visitando nuestra web oficial.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262699944_587421962491419_6346499370356212063_n.jpg?_nc_cat=100&amp;ccb=1-5&amp;_nc_sid=8ae9d6&amp;_nc_ohc=CRZ11wCQhH0AX8Dm3uY&amp;_nc_ht=scontent-iad3-2.cdninstagram.com&amp;edm=AL-3X8kEAAAA&amp;oh=00_AT_0kk_guI2EhZt1IdQzcoojv-7GlSjJ1Zfaw960JQyw_Q&amp;oe=61BD449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109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6F960-A19B-4913-819E-81F776C88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23193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2C8AD-ADBF-4342-8FAA-73EAF82F9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83D4A-4092-4AB5-A295-8222C25BE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00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70383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0779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08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882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184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819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886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01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- 2021-11-29 16:00:47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🔥⁣⁣
⁣⁣
🏁 Motor 4 tiempos, refrigerado por aire⁣⁣
🏁Potencia 7,5hp/ 7500rp⁣⁣
🏁Transmisión 4 marchas⁣⁣
🏁Freno delantero de disco⁣⁣
🏁Llantas de aleación⁣⁣
🏁Encendido Electrónico y patada⁣⁣
🏁 Tablero digital⁣⁣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262174398_349279760380579_7628038726729418128_n.jpg?_nc_cat=106&amp;ccb=1-5&amp;_nc_sid=8ae9d6&amp;_nc_ohc=efiwQJweEfAAX9jw6Nt&amp;_nc_oc=AQmVWJhzhVv9l-fPR33yGvSL4-a-Q42XfnT9f3tUyPBj-Jlep0HXjuv-XM24Q7wBbTQ&amp;_nc_ht=scontent-lga3-1.cdninstagram.com&amp;edm=AL-3X8kEAAAA&amp;oh=00_AT8dJHSg7MMTYX4d3HSjmNUR4xtSmamKzbbv1PI-2WO0aQ&amp;oe=61BDDA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3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85911-BDC4-4C14-BDC2-8C2ACB307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928845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D627C-D08D-4758-B088-E4D703909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A2A56F-8624-4A4A-86D6-A69E1C723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063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980379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35583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42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40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910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452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6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82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- 2021-12-06 18:17:12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Energy 110. La moto que ya conocés, con un diseño único: nuevos colores, nuevas gráficas, nuevos materiales, nuevas texturas.
Subite a una ENERGY y disfrutá la ciudad sin límites.
#yasabésadóndeir 
Tenela en 48 cuotas con Plan Mi Moto.
Consultá precios y planes de financiación en el 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263739088_580504269722175_2479829934895291522_n.jpg?_nc_cat=111&amp;ccb=1-5&amp;_nc_sid=8ae9d6&amp;_nc_ohc=2Xtetdhh6ZoAX8HJED8&amp;_nc_ht=scontent-iad3-1.cdninstagram.com&amp;edm=AL-3X8kEAAAA&amp;oh=00_AT_3bWZBo-j3q1D47K1Jz2XAqL5W6c5LdAw1lxZy3NKu2A&amp;oe=61BCF7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2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854CE-EFA2-4E1E-A801-6DAA3E56B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195911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B3212-5D57-460B-8D0F-DBE525AE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FDA9A-AFFD-4849-B5CF-604D04D146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727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524412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75492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33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07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72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889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560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8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- 2021-12-07 17:45:18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un moto 𝐜𝐨𝐧𝐟𝐢𝐚𝐛𝐥𝐞 y 𝐩𝐨𝐭𝐞𝐧𝐭𝐞 que te banca tanto en la ciudad como en terrenos más irregulares.
Su rendimiento, suspensión, durabilidad, bajo consumo y fácil mantenimiento hacen de la Skua 150 una excelente opción a la hora de elegir una moto 𝐎𝐍/𝐎𝐅𝐅.
Desde nuestra web vas a poder conocer todos sus detalles!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264931498_608608183739753_5657654621774328280_n.jpg?_nc_ht=scontent.cdninstagram.com&amp;_nc_cat=105&amp;_nc_ohc=pLIJAv-GwMIAX9KGwPK&amp;edm=AMO9-JQAAAAA&amp;ccb=7-4&amp;oh=00_AT8w2aFOqPzEqqLXRB8gjRTzr80ubmIrGEaiFjnSi_sgFA&amp;oe=61B98DA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68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29A65-E80A-45F8-BF95-17C70AFE9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389565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3A43-4178-40F5-BB01-D9162261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0DA43-79E9-4077-95EF-769D0D801D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175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415209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87104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904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45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421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87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782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- 2021-12-11 15:00:44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200 R3.
Nueva gráficas, faros delanteros y traseros de nuevo diseño, guiños de LED, sistema de luces siempre encendidas, tablero con medidor de combustible, nuevo cubre escape y portaequipaje trasero en aluminio.
Superate con la TRIAX 200 R3.
#yasabésadóndeir 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266478416_3112585005676146_5674594021729346211_n.jpg?_nc_cat=101&amp;ccb=1-5&amp;_nc_sid=8ae9d6&amp;_nc_ohc=hJQH_kYQ1oMAX_CCBm9&amp;_nc_ht=scontent-iad3-1.cdninstagram.com&amp;edm=AL-3X8kEAAAA&amp;oh=00_AT9uD2z8XgP5mzjTzbFKM2ZEbTAZeLRFX-GCBZwo_PRTRg&amp;oe=61BE5E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420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B9D8B-BF40-4865-AFF5-07E5BC4B2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190190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FC6F5-1186-452A-BA4C-F27CD1CA6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471D0-6169-4B29-B4E6-B8C67E743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995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69274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22533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604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85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0624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618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907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3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- 2021-11-25 17:58:18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y el futuro convergen en el diseño de la 𝐒𝐭𝐫𝐚𝐭𝐨 𝐀𝐥𝐩𝐢𝐧𝐨 𝟏𝟓𝟎.
Además, viene disponible en 4 colores diferentes.
Y a vos, ¿cuál te gusta más? ¡Contanos! 👇
Conocé más sobre y todos nuestros modelos visitando nuestra web oficial.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260469261_268259852020379_1802909775741372557_n.jpg?_nc_ht=scontent.cdninstagram.com&amp;_nc_cat=111&amp;_nc_ohc=j-X5As4iXGIAX-SnwZJ&amp;edm=AMO9-JQAAAAA&amp;ccb=7-4&amp;oh=00_AT-owVKcq9aNrxMuzrxhVpC4rXklT7i-eit2hFGoeFFSBA&amp;oe=61B977A6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2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2C480-FF21-49ED-BAB7-2E12E38B5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1995697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EE8B-AFE1-4F6C-A28A-6DCA4DF2D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F319E-F5CC-4DDA-ABB3-299683DEF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93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968589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09541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3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135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082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73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211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91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- 2021-12-09 18:00:25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sensación de concretar eso que tanto deseabas queda en el recuerdo para siempre. Estas vacaciones, tus historias comienzan con tu nueva Zanella.
Este diciembre, #Zanellizate. 
Te la podes llevar en: 
👉🏼Cuotas fijas con Ahora 12
👉🏼Cuotas fijas con Ahora 18
👉🏼Cuotas fijas con BNA 48 cuotas
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264863481_1615381378799585_5878164222832301795_n.jpg?_nc_cat=109&amp;ccb=1-5&amp;_nc_sid=8ae9d6&amp;_nc_ohc=yHZlAUF8yA8AX8aIn4E&amp;_nc_ht=scontent-atl3-2.cdninstagram.com&amp;edm=AL-3X8kEAAAA&amp;oh=00_AT949Xf0-hgoOxMOuoiK3qCZesjoxy5tq8xLYd0xBJcEeQ&amp;oe=61BE61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048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E7E74-2517-4245-B719-E43EEF24E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8456603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93820-DE1A-4E45-A11D-F36B9AE9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749720-876C-43C0-BE0B-64F09FFD7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275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981698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1266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79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697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627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482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642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52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- 2021-11-24 17:00:09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260413585_4801341253249856_6623202657868539319_n.jpg?_nc_cat=100&amp;ccb=1-5&amp;_nc_sid=8ae9d6&amp;_nc_ohc=8JMm-okoz9QAX_nnPLN&amp;_nc_ht=scontent-iad3-1.cdninstagram.com&amp;edm=AL-3X8kEAAAA&amp;oh=00_AT84GmbbPA5wkQnYByxYR-ZOoyvbn0tQAoGrOR9OopnF2g&amp;oe=61BE8D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36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17E90-668E-4A0A-885D-853C39C05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968310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E42C2-D3D7-4A8D-AC0F-9699A303E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D65D5-3720-4ACB-82FB-F082B51A2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18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187361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4630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78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657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588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27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91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50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- 2021-11-28 17:03:10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agilidad y rendimiento con una ideal economía de uso en la ciudad. 
Sentí la diferencia con tu HUNTER 150.
#YaSabésADóndeIr
Tenela en 48 cuotas con Plan Mi Moto.
Consultá precios y planes de financiación en el link de la bio.
#Corven #Motos #Hunter150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260922642_348610493691084_7999690690016002587_n.jpg?_nc_cat=101&amp;ccb=1-5&amp;_nc_sid=8ae9d6&amp;_nc_ohc=O6nWu2zvNGkAX-sNu2d&amp;_nc_ht=scontent-iad3-1.cdninstagram.com&amp;edm=AL-3X8kEAAAA&amp;oh=00_AT-dj0Nf6bMxTGeCeeb8ngvM1nJPfOsiXrHCzSt3z90bbg&amp;oe=61BD32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40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F5DBB-2D31-43B8-BCDF-552353EE2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6376197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DE3BB-DA9A-400D-9D82-A4A7C697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0A221-DAB3-49EC-B71B-C7D650322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5991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69069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7922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655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561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2864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740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09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9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- 2021-11-20 13:00:53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Corven Expert DOT 150 va con vos. Con su porta casco trasero, neumático delantero de 12’’ y amplio espacio de guardado bajo asiento.
Destacate con estilo en la ciudad.
#yasabésadóndeir 
Consultá precios y planes de financiación en el link de la bio.
#Corven #Motos #Expert150DOT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258842565_3070900213168020_9116666513070221283_n.jpg?_nc_cat=103&amp;ccb=1-5&amp;_nc_sid=8ae9d6&amp;_nc_ohc=wu3DOYB-4Y8AX9_W0Ib&amp;_nc_ht=scontent-iad3-1.cdninstagram.com&amp;edm=AL-3X8kEAAAA&amp;oh=00_AT8wzUCZ2VSlDMAXyf1yTz2_RoTs1zLNjbhnYC_7UVV4JQ&amp;oe=61BD6D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511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45963-B5E7-4B58-8BE9-C385D9733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4212174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101B-DF24-48D8-947D-BBBA1F03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B4FDE-8C3A-4D03-80A0-2EB736B2C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252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95777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37863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52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7202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64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520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446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45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- 2021-11-25 16:00:40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Vos también podés formar parte de la Generación ECO - EG II ⚡⁣⁣
⁣⁣
Única en su categoría, completamente eléctrica y superior.⁣⁣
⁣⁣
✅ Motor Mono block eléctrico⁣⁣
✅Potencia 1200w⁣⁣
✅Frenos Delantero a disco, trasero a tambor⁣⁣
✅ Batería de carga rápida⁣⁣
⁣⁣
¡Conocé más sobre nuestras motos eléctricas! Ingresá a 💻www.gilera.com.ar⁣⁣
⁣⁣
#Gilera #GileraMotors #GileraArgentina #InfinitosCaminosTeEsperan #motos⁣⁣
#0km #Electricpower #EcoPower #Electric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260846276_445217663729016_1046320797800926663_n.jpg?_nc_cat=105&amp;ccb=1-5&amp;_nc_sid=8ae9d6&amp;_nc_ohc=HWqWkScT_YsAX9h5Jv6&amp;_nc_ht=scontent-lga3-1.cdninstagram.com&amp;edm=AL-3X8kEAAAA&amp;oh=00_AT_BF1xD_-pXLarzDndk3cgaKMgFtbf1q8U0h4tr5iTADg&amp;oe=61BE0C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474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DBA95-C405-47A7-9AEF-A843B9134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731532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3029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25</vt:lpstr>
      <vt:lpstr>Instagram Posts Table | Motomel - 2 of 25</vt:lpstr>
      <vt:lpstr>Instagram Posts Table | Motomel - 3 of 25</vt:lpstr>
      <vt:lpstr>Instagram Posts Table | Motomel - 4 of 25</vt:lpstr>
      <vt:lpstr>Instagram Posts Table | Motomel - 5 of 25</vt:lpstr>
      <vt:lpstr>Instagram Posts Table | Motomel - 6 of 25</vt:lpstr>
      <vt:lpstr>Instagram Posts Table | Motomel - 7 of 25</vt:lpstr>
      <vt:lpstr>Instagram Posts Table | Motomel - 8 of 25</vt:lpstr>
      <vt:lpstr>Instagram Posts Table | Motomel - 9 of 25</vt:lpstr>
      <vt:lpstr>Instagram Posts Table | Motomel - 10 of 25</vt:lpstr>
      <vt:lpstr>Instagram Posts Table | Motomel - 11 of 25</vt:lpstr>
      <vt:lpstr>Instagram Posts Table | Motomel - 12 of 25</vt:lpstr>
      <vt:lpstr>Instagram Posts Table | Motomel - 13 of 25</vt:lpstr>
      <vt:lpstr>Instagram Posts Table | Motomel - 14 of 25</vt:lpstr>
      <vt:lpstr>Instagram Posts Table | Motomel - 15 of 25</vt:lpstr>
      <vt:lpstr>Instagram Posts Table | Motomel - 16 of 25</vt:lpstr>
      <vt:lpstr>Instagram Posts Table | Motomel - 17 of 25</vt:lpstr>
      <vt:lpstr>Instagram Posts Table | Motomel - 18 of 25</vt:lpstr>
      <vt:lpstr>Instagram Posts Table | Motomel - 19 of 25</vt:lpstr>
      <vt:lpstr>Instagram Posts Table | Motomel - 20 of 25</vt:lpstr>
      <vt:lpstr>Instagram Posts Table | Motomel - 21 of 25</vt:lpstr>
      <vt:lpstr>Instagram Posts Table | Motomel - 22 of 25</vt:lpstr>
      <vt:lpstr>Instagram Posts Table | Motomel - 23 of 25</vt:lpstr>
      <vt:lpstr>Instagram Posts Table | Motomel - 24 of 25</vt:lpstr>
      <vt:lpstr>Instagram Posts Table | Motomel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2021-12-14T21:45:32Z</dcterms:created>
  <dcterms:modified xsi:type="dcterms:W3CDTF">2021-12-14T21:46:41Z</dcterms:modified>
</cp:coreProperties>
</file>