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2.8488000000000002</c:v>
                </c:pt>
                <c:pt idx="1">
                  <c:v>27.2727</c:v>
                </c:pt>
                <c:pt idx="2">
                  <c:v>9.0908999999999995</c:v>
                </c:pt>
                <c:pt idx="3">
                  <c:v>100</c:v>
                </c:pt>
                <c:pt idx="4">
                  <c:v>72.7273</c:v>
                </c:pt>
                <c:pt idx="5">
                  <c:v>0.24060000000000001</c:v>
                </c:pt>
                <c:pt idx="6">
                  <c:v>3.0596000000000001</c:v>
                </c:pt>
                <c:pt idx="7">
                  <c:v>87.757999999999996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82-4880-B294-63683D5BC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34.233600000000003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2.1067</c:v>
                </c:pt>
                <c:pt idx="6">
                  <c:v>1.6437999999999999</c:v>
                </c:pt>
                <c:pt idx="7">
                  <c:v>-1.8105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82-4880-B294-63683D5BC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43.018300000000004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14.5413</c:v>
                </c:pt>
                <c:pt idx="6">
                  <c:v>1.7526999999999999</c:v>
                </c:pt>
                <c:pt idx="7">
                  <c:v>22.520099999999999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82-4880-B294-63683D5BCF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5.3734999999999999</c:v>
                </c:pt>
                <c:pt idx="1">
                  <c:v>72.7273</c:v>
                </c:pt>
                <c:pt idx="2">
                  <c:v>9.0908999999999995</c:v>
                </c:pt>
                <c:pt idx="3">
                  <c:v>0</c:v>
                </c:pt>
                <c:pt idx="4">
                  <c:v>81.818200000000004</c:v>
                </c:pt>
                <c:pt idx="5">
                  <c:v>0.32140000000000002</c:v>
                </c:pt>
                <c:pt idx="6">
                  <c:v>1.9556</c:v>
                </c:pt>
                <c:pt idx="7">
                  <c:v>-8.8962000000000003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82-4880-B294-63683D5BCF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27.2727</c:v>
                </c:pt>
                <c:pt idx="2">
                  <c:v>0</c:v>
                </c:pt>
                <c:pt idx="3">
                  <c:v>0</c:v>
                </c:pt>
                <c:pt idx="4">
                  <c:v>27.2727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82-4880-B294-63683D5BCF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4.0457999999999998</c:v>
                </c:pt>
                <c:pt idx="1">
                  <c:v>0</c:v>
                </c:pt>
                <c:pt idx="2">
                  <c:v>63.636400000000002</c:v>
                </c:pt>
                <c:pt idx="3">
                  <c:v>0</c:v>
                </c:pt>
                <c:pt idx="4">
                  <c:v>63.636400000000002</c:v>
                </c:pt>
                <c:pt idx="5">
                  <c:v>1.3004</c:v>
                </c:pt>
                <c:pt idx="6">
                  <c:v>0</c:v>
                </c:pt>
                <c:pt idx="7">
                  <c:v>91.323999999999998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82-4880-B294-63683D5BC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639800"/>
        <c:axId val="370142136"/>
      </c:radarChart>
      <c:catAx>
        <c:axId val="40463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42136"/>
        <c:crosses val="autoZero"/>
        <c:auto val="1"/>
        <c:lblAlgn val="ctr"/>
        <c:lblOffset val="100"/>
        <c:noMultiLvlLbl val="0"/>
      </c:catAx>
      <c:valAx>
        <c:axId val="37014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63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5564</c:v>
                </c:pt>
                <c:pt idx="1">
                  <c:v>5567</c:v>
                </c:pt>
                <c:pt idx="2">
                  <c:v>5568</c:v>
                </c:pt>
                <c:pt idx="3">
                  <c:v>5572</c:v>
                </c:pt>
                <c:pt idx="4">
                  <c:v>5608</c:v>
                </c:pt>
                <c:pt idx="5">
                  <c:v>5636</c:v>
                </c:pt>
                <c:pt idx="6">
                  <c:v>5647</c:v>
                </c:pt>
                <c:pt idx="7">
                  <c:v>5656</c:v>
                </c:pt>
                <c:pt idx="8">
                  <c:v>5663</c:v>
                </c:pt>
                <c:pt idx="9">
                  <c:v>5667</c:v>
                </c:pt>
                <c:pt idx="10">
                  <c:v>5733</c:v>
                </c:pt>
                <c:pt idx="11">
                  <c:v>5757</c:v>
                </c:pt>
                <c:pt idx="12">
                  <c:v>5761</c:v>
                </c:pt>
                <c:pt idx="13">
                  <c:v>5765</c:v>
                </c:pt>
                <c:pt idx="14">
                  <c:v>5766</c:v>
                </c:pt>
                <c:pt idx="15">
                  <c:v>5767</c:v>
                </c:pt>
                <c:pt idx="16">
                  <c:v>5768</c:v>
                </c:pt>
                <c:pt idx="17">
                  <c:v>5770</c:v>
                </c:pt>
                <c:pt idx="18">
                  <c:v>5767</c:v>
                </c:pt>
                <c:pt idx="19">
                  <c:v>5768</c:v>
                </c:pt>
                <c:pt idx="20">
                  <c:v>5766</c:v>
                </c:pt>
                <c:pt idx="21">
                  <c:v>5769</c:v>
                </c:pt>
                <c:pt idx="22">
                  <c:v>5768</c:v>
                </c:pt>
                <c:pt idx="23">
                  <c:v>5767</c:v>
                </c:pt>
                <c:pt idx="24">
                  <c:v>5769</c:v>
                </c:pt>
                <c:pt idx="25">
                  <c:v>5774</c:v>
                </c:pt>
                <c:pt idx="26">
                  <c:v>5774</c:v>
                </c:pt>
                <c:pt idx="27">
                  <c:v>5777</c:v>
                </c:pt>
                <c:pt idx="28">
                  <c:v>5775</c:v>
                </c:pt>
                <c:pt idx="29">
                  <c:v>5774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BE-4F18-B0F9-0931534229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69447</c:v>
                </c:pt>
                <c:pt idx="1">
                  <c:v>69440</c:v>
                </c:pt>
                <c:pt idx="2">
                  <c:v>69451</c:v>
                </c:pt>
                <c:pt idx="3">
                  <c:v>69449</c:v>
                </c:pt>
                <c:pt idx="4">
                  <c:v>69454</c:v>
                </c:pt>
                <c:pt idx="5">
                  <c:v>69459</c:v>
                </c:pt>
                <c:pt idx="6">
                  <c:v>69489</c:v>
                </c:pt>
                <c:pt idx="7">
                  <c:v>69479</c:v>
                </c:pt>
                <c:pt idx="8">
                  <c:v>69471</c:v>
                </c:pt>
                <c:pt idx="9">
                  <c:v>69465</c:v>
                </c:pt>
                <c:pt idx="10">
                  <c:v>69469</c:v>
                </c:pt>
                <c:pt idx="11">
                  <c:v>69462</c:v>
                </c:pt>
                <c:pt idx="12">
                  <c:v>69463</c:v>
                </c:pt>
                <c:pt idx="13">
                  <c:v>69453</c:v>
                </c:pt>
                <c:pt idx="14">
                  <c:v>69454</c:v>
                </c:pt>
                <c:pt idx="15">
                  <c:v>69456</c:v>
                </c:pt>
                <c:pt idx="16">
                  <c:v>69461</c:v>
                </c:pt>
                <c:pt idx="17">
                  <c:v>69458</c:v>
                </c:pt>
                <c:pt idx="18">
                  <c:v>69456</c:v>
                </c:pt>
                <c:pt idx="19">
                  <c:v>69449</c:v>
                </c:pt>
                <c:pt idx="20">
                  <c:v>69438</c:v>
                </c:pt>
                <c:pt idx="21">
                  <c:v>69428</c:v>
                </c:pt>
                <c:pt idx="22">
                  <c:v>69417</c:v>
                </c:pt>
                <c:pt idx="23">
                  <c:v>69396</c:v>
                </c:pt>
                <c:pt idx="24">
                  <c:v>69400</c:v>
                </c:pt>
                <c:pt idx="25">
                  <c:v>69392</c:v>
                </c:pt>
                <c:pt idx="26">
                  <c:v>69404</c:v>
                </c:pt>
                <c:pt idx="27">
                  <c:v>69393</c:v>
                </c:pt>
                <c:pt idx="28">
                  <c:v>69386</c:v>
                </c:pt>
                <c:pt idx="29">
                  <c:v>69385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BE-4F18-B0F9-0931534229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86370</c:v>
                </c:pt>
                <c:pt idx="1">
                  <c:v>86368</c:v>
                </c:pt>
                <c:pt idx="2">
                  <c:v>86371</c:v>
                </c:pt>
                <c:pt idx="3">
                  <c:v>86476</c:v>
                </c:pt>
                <c:pt idx="4">
                  <c:v>86511</c:v>
                </c:pt>
                <c:pt idx="5">
                  <c:v>86544</c:v>
                </c:pt>
                <c:pt idx="6">
                  <c:v>86562</c:v>
                </c:pt>
                <c:pt idx="7">
                  <c:v>86566</c:v>
                </c:pt>
                <c:pt idx="8">
                  <c:v>86584</c:v>
                </c:pt>
                <c:pt idx="9">
                  <c:v>86616</c:v>
                </c:pt>
                <c:pt idx="10">
                  <c:v>86636</c:v>
                </c:pt>
                <c:pt idx="11">
                  <c:v>86654</c:v>
                </c:pt>
                <c:pt idx="12">
                  <c:v>86664</c:v>
                </c:pt>
                <c:pt idx="13">
                  <c:v>86679</c:v>
                </c:pt>
                <c:pt idx="14">
                  <c:v>86694</c:v>
                </c:pt>
                <c:pt idx="15">
                  <c:v>86776</c:v>
                </c:pt>
                <c:pt idx="16">
                  <c:v>86818</c:v>
                </c:pt>
                <c:pt idx="17">
                  <c:v>86823</c:v>
                </c:pt>
                <c:pt idx="18">
                  <c:v>86838</c:v>
                </c:pt>
                <c:pt idx="19">
                  <c:v>86865</c:v>
                </c:pt>
                <c:pt idx="20">
                  <c:v>86926</c:v>
                </c:pt>
                <c:pt idx="21">
                  <c:v>86951</c:v>
                </c:pt>
                <c:pt idx="22">
                  <c:v>86975</c:v>
                </c:pt>
                <c:pt idx="23">
                  <c:v>86993</c:v>
                </c:pt>
                <c:pt idx="24">
                  <c:v>86994</c:v>
                </c:pt>
                <c:pt idx="25">
                  <c:v>86996</c:v>
                </c:pt>
                <c:pt idx="26">
                  <c:v>87002</c:v>
                </c:pt>
                <c:pt idx="27">
                  <c:v>87086</c:v>
                </c:pt>
                <c:pt idx="28">
                  <c:v>87101</c:v>
                </c:pt>
                <c:pt idx="29">
                  <c:v>87190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BE-4F18-B0F9-0931534229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10929</c:v>
                </c:pt>
                <c:pt idx="1">
                  <c:v>10928</c:v>
                </c:pt>
                <c:pt idx="2">
                  <c:v>10921</c:v>
                </c:pt>
                <c:pt idx="3">
                  <c:v>10919</c:v>
                </c:pt>
                <c:pt idx="4">
                  <c:v>10925</c:v>
                </c:pt>
                <c:pt idx="5">
                  <c:v>10925</c:v>
                </c:pt>
                <c:pt idx="6">
                  <c:v>10921</c:v>
                </c:pt>
                <c:pt idx="7">
                  <c:v>10919</c:v>
                </c:pt>
                <c:pt idx="8">
                  <c:v>10915</c:v>
                </c:pt>
                <c:pt idx="9">
                  <c:v>10911</c:v>
                </c:pt>
                <c:pt idx="10">
                  <c:v>10909</c:v>
                </c:pt>
                <c:pt idx="11">
                  <c:v>10908</c:v>
                </c:pt>
                <c:pt idx="12">
                  <c:v>10911</c:v>
                </c:pt>
                <c:pt idx="13">
                  <c:v>10908</c:v>
                </c:pt>
                <c:pt idx="14">
                  <c:v>10906</c:v>
                </c:pt>
                <c:pt idx="15">
                  <c:v>10904</c:v>
                </c:pt>
                <c:pt idx="16">
                  <c:v>10909</c:v>
                </c:pt>
                <c:pt idx="17">
                  <c:v>10909</c:v>
                </c:pt>
                <c:pt idx="18">
                  <c:v>10909</c:v>
                </c:pt>
                <c:pt idx="19">
                  <c:v>10907</c:v>
                </c:pt>
                <c:pt idx="20">
                  <c:v>10906</c:v>
                </c:pt>
                <c:pt idx="21">
                  <c:v>10903</c:v>
                </c:pt>
                <c:pt idx="22">
                  <c:v>10897</c:v>
                </c:pt>
                <c:pt idx="23">
                  <c:v>10897</c:v>
                </c:pt>
                <c:pt idx="24">
                  <c:v>10892</c:v>
                </c:pt>
                <c:pt idx="25">
                  <c:v>10890</c:v>
                </c:pt>
                <c:pt idx="26">
                  <c:v>10889</c:v>
                </c:pt>
                <c:pt idx="27">
                  <c:v>10887</c:v>
                </c:pt>
                <c:pt idx="28">
                  <c:v>10891</c:v>
                </c:pt>
                <c:pt idx="29">
                  <c:v>10891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BE-4F18-B0F9-0931534229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194438</c:v>
                </c:pt>
                <c:pt idx="1">
                  <c:v>194380</c:v>
                </c:pt>
                <c:pt idx="2">
                  <c:v>194328</c:v>
                </c:pt>
                <c:pt idx="3">
                  <c:v>194290</c:v>
                </c:pt>
                <c:pt idx="4">
                  <c:v>194263</c:v>
                </c:pt>
                <c:pt idx="5">
                  <c:v>194221</c:v>
                </c:pt>
                <c:pt idx="6">
                  <c:v>194181</c:v>
                </c:pt>
                <c:pt idx="7">
                  <c:v>194113</c:v>
                </c:pt>
                <c:pt idx="8">
                  <c:v>194079</c:v>
                </c:pt>
                <c:pt idx="9">
                  <c:v>194002</c:v>
                </c:pt>
                <c:pt idx="10">
                  <c:v>193943</c:v>
                </c:pt>
                <c:pt idx="11">
                  <c:v>193902</c:v>
                </c:pt>
                <c:pt idx="12">
                  <c:v>193861</c:v>
                </c:pt>
                <c:pt idx="13">
                  <c:v>193813</c:v>
                </c:pt>
                <c:pt idx="14">
                  <c:v>193773</c:v>
                </c:pt>
                <c:pt idx="15">
                  <c:v>193723</c:v>
                </c:pt>
                <c:pt idx="16">
                  <c:v>193689</c:v>
                </c:pt>
                <c:pt idx="17">
                  <c:v>193634</c:v>
                </c:pt>
                <c:pt idx="18">
                  <c:v>193604</c:v>
                </c:pt>
                <c:pt idx="19">
                  <c:v>193570</c:v>
                </c:pt>
                <c:pt idx="20">
                  <c:v>193554</c:v>
                </c:pt>
                <c:pt idx="21">
                  <c:v>193496</c:v>
                </c:pt>
                <c:pt idx="22">
                  <c:v>194109</c:v>
                </c:pt>
                <c:pt idx="23">
                  <c:v>194774</c:v>
                </c:pt>
                <c:pt idx="24">
                  <c:v>195746</c:v>
                </c:pt>
                <c:pt idx="25">
                  <c:v>197209</c:v>
                </c:pt>
                <c:pt idx="26">
                  <c:v>198878</c:v>
                </c:pt>
                <c:pt idx="27">
                  <c:v>200559</c:v>
                </c:pt>
                <c:pt idx="28">
                  <c:v>202159</c:v>
                </c:pt>
                <c:pt idx="29">
                  <c:v>202681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BE-4F18-B0F9-0931534229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7918</c:v>
                </c:pt>
                <c:pt idx="1">
                  <c:v>7928</c:v>
                </c:pt>
                <c:pt idx="2">
                  <c:v>7941</c:v>
                </c:pt>
                <c:pt idx="3">
                  <c:v>7953</c:v>
                </c:pt>
                <c:pt idx="4">
                  <c:v>7960</c:v>
                </c:pt>
                <c:pt idx="5">
                  <c:v>7976</c:v>
                </c:pt>
                <c:pt idx="6">
                  <c:v>7984</c:v>
                </c:pt>
                <c:pt idx="7">
                  <c:v>7984</c:v>
                </c:pt>
                <c:pt idx="8">
                  <c:v>7997</c:v>
                </c:pt>
                <c:pt idx="9">
                  <c:v>8018</c:v>
                </c:pt>
                <c:pt idx="10">
                  <c:v>8035</c:v>
                </c:pt>
                <c:pt idx="11">
                  <c:v>8048</c:v>
                </c:pt>
                <c:pt idx="12">
                  <c:v>8064</c:v>
                </c:pt>
                <c:pt idx="13">
                  <c:v>8075</c:v>
                </c:pt>
                <c:pt idx="14">
                  <c:v>8082</c:v>
                </c:pt>
                <c:pt idx="15">
                  <c:v>8090</c:v>
                </c:pt>
                <c:pt idx="16">
                  <c:v>8106</c:v>
                </c:pt>
                <c:pt idx="17">
                  <c:v>8116</c:v>
                </c:pt>
                <c:pt idx="18">
                  <c:v>8122</c:v>
                </c:pt>
                <c:pt idx="19">
                  <c:v>8130</c:v>
                </c:pt>
                <c:pt idx="20">
                  <c:v>8139</c:v>
                </c:pt>
                <c:pt idx="21">
                  <c:v>8150</c:v>
                </c:pt>
                <c:pt idx="22">
                  <c:v>8161</c:v>
                </c:pt>
                <c:pt idx="23">
                  <c:v>8168</c:v>
                </c:pt>
                <c:pt idx="24">
                  <c:v>8171</c:v>
                </c:pt>
                <c:pt idx="25">
                  <c:v>8177</c:v>
                </c:pt>
                <c:pt idx="26">
                  <c:v>8179</c:v>
                </c:pt>
                <c:pt idx="27">
                  <c:v>8182</c:v>
                </c:pt>
                <c:pt idx="28">
                  <c:v>8192</c:v>
                </c:pt>
                <c:pt idx="29">
                  <c:v>8200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BE-4F18-B0F9-09315342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159776"/>
        <c:axId val="368835008"/>
      </c:lineChart>
      <c:dateAx>
        <c:axId val="5315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35008"/>
        <c:crosses val="autoZero"/>
        <c:auto val="1"/>
        <c:lblOffset val="100"/>
        <c:baseTimeUnit val="days"/>
      </c:dateAx>
      <c:valAx>
        <c:axId val="36883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36</c:v>
                </c:pt>
                <c:pt idx="5">
                  <c:v>28</c:v>
                </c:pt>
                <c:pt idx="6">
                  <c:v>11</c:v>
                </c:pt>
                <c:pt idx="7">
                  <c:v>9</c:v>
                </c:pt>
                <c:pt idx="8">
                  <c:v>7</c:v>
                </c:pt>
                <c:pt idx="9">
                  <c:v>4</c:v>
                </c:pt>
                <c:pt idx="10">
                  <c:v>66</c:v>
                </c:pt>
                <c:pt idx="11">
                  <c:v>24</c:v>
                </c:pt>
                <c:pt idx="12">
                  <c:v>4</c:v>
                </c:pt>
                <c:pt idx="13">
                  <c:v>4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-3</c:v>
                </c:pt>
                <c:pt idx="19">
                  <c:v>1</c:v>
                </c:pt>
                <c:pt idx="20">
                  <c:v>-2</c:v>
                </c:pt>
                <c:pt idx="21">
                  <c:v>3</c:v>
                </c:pt>
                <c:pt idx="22">
                  <c:v>-1</c:v>
                </c:pt>
                <c:pt idx="23">
                  <c:v>-1</c:v>
                </c:pt>
                <c:pt idx="24">
                  <c:v>2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-2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5B-4CCE-8907-8FDFB91232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</c:v>
                </c:pt>
                <c:pt idx="1">
                  <c:v>-7</c:v>
                </c:pt>
                <c:pt idx="2">
                  <c:v>11</c:v>
                </c:pt>
                <c:pt idx="3">
                  <c:v>-2</c:v>
                </c:pt>
                <c:pt idx="4">
                  <c:v>5</c:v>
                </c:pt>
                <c:pt idx="5">
                  <c:v>5</c:v>
                </c:pt>
                <c:pt idx="6">
                  <c:v>30</c:v>
                </c:pt>
                <c:pt idx="7">
                  <c:v>-10</c:v>
                </c:pt>
                <c:pt idx="8">
                  <c:v>-8</c:v>
                </c:pt>
                <c:pt idx="9">
                  <c:v>-6</c:v>
                </c:pt>
                <c:pt idx="10">
                  <c:v>4</c:v>
                </c:pt>
                <c:pt idx="11">
                  <c:v>-7</c:v>
                </c:pt>
                <c:pt idx="12">
                  <c:v>1</c:v>
                </c:pt>
                <c:pt idx="13">
                  <c:v>-10</c:v>
                </c:pt>
                <c:pt idx="14">
                  <c:v>1</c:v>
                </c:pt>
                <c:pt idx="15">
                  <c:v>2</c:v>
                </c:pt>
                <c:pt idx="16">
                  <c:v>5</c:v>
                </c:pt>
                <c:pt idx="17">
                  <c:v>-3</c:v>
                </c:pt>
                <c:pt idx="18">
                  <c:v>-2</c:v>
                </c:pt>
                <c:pt idx="19">
                  <c:v>-7</c:v>
                </c:pt>
                <c:pt idx="20">
                  <c:v>-11</c:v>
                </c:pt>
                <c:pt idx="21">
                  <c:v>-10</c:v>
                </c:pt>
                <c:pt idx="22">
                  <c:v>-11</c:v>
                </c:pt>
                <c:pt idx="23">
                  <c:v>-21</c:v>
                </c:pt>
                <c:pt idx="24">
                  <c:v>4</c:v>
                </c:pt>
                <c:pt idx="25">
                  <c:v>-8</c:v>
                </c:pt>
                <c:pt idx="26">
                  <c:v>12</c:v>
                </c:pt>
                <c:pt idx="27">
                  <c:v>-11</c:v>
                </c:pt>
                <c:pt idx="28">
                  <c:v>-7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5B-4CCE-8907-8FDFB91232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-2</c:v>
                </c:pt>
                <c:pt idx="2">
                  <c:v>3</c:v>
                </c:pt>
                <c:pt idx="3">
                  <c:v>105</c:v>
                </c:pt>
                <c:pt idx="4">
                  <c:v>35</c:v>
                </c:pt>
                <c:pt idx="5">
                  <c:v>33</c:v>
                </c:pt>
                <c:pt idx="6">
                  <c:v>18</c:v>
                </c:pt>
                <c:pt idx="7">
                  <c:v>4</c:v>
                </c:pt>
                <c:pt idx="8">
                  <c:v>18</c:v>
                </c:pt>
                <c:pt idx="9">
                  <c:v>32</c:v>
                </c:pt>
                <c:pt idx="10">
                  <c:v>20</c:v>
                </c:pt>
                <c:pt idx="11">
                  <c:v>18</c:v>
                </c:pt>
                <c:pt idx="12">
                  <c:v>10</c:v>
                </c:pt>
                <c:pt idx="13">
                  <c:v>15</c:v>
                </c:pt>
                <c:pt idx="14">
                  <c:v>15</c:v>
                </c:pt>
                <c:pt idx="15">
                  <c:v>82</c:v>
                </c:pt>
                <c:pt idx="16">
                  <c:v>42</c:v>
                </c:pt>
                <c:pt idx="17">
                  <c:v>5</c:v>
                </c:pt>
                <c:pt idx="18">
                  <c:v>15</c:v>
                </c:pt>
                <c:pt idx="19">
                  <c:v>27</c:v>
                </c:pt>
                <c:pt idx="20">
                  <c:v>61</c:v>
                </c:pt>
                <c:pt idx="21">
                  <c:v>25</c:v>
                </c:pt>
                <c:pt idx="22">
                  <c:v>24</c:v>
                </c:pt>
                <c:pt idx="23">
                  <c:v>18</c:v>
                </c:pt>
                <c:pt idx="24">
                  <c:v>1</c:v>
                </c:pt>
                <c:pt idx="25">
                  <c:v>2</c:v>
                </c:pt>
                <c:pt idx="26">
                  <c:v>6</c:v>
                </c:pt>
                <c:pt idx="27">
                  <c:v>84</c:v>
                </c:pt>
                <c:pt idx="28">
                  <c:v>15</c:v>
                </c:pt>
                <c:pt idx="29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5B-4CCE-8907-8FDFB91232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-3</c:v>
                </c:pt>
                <c:pt idx="1">
                  <c:v>-1</c:v>
                </c:pt>
                <c:pt idx="2">
                  <c:v>-7</c:v>
                </c:pt>
                <c:pt idx="3">
                  <c:v>-2</c:v>
                </c:pt>
                <c:pt idx="4">
                  <c:v>6</c:v>
                </c:pt>
                <c:pt idx="5">
                  <c:v>0</c:v>
                </c:pt>
                <c:pt idx="6">
                  <c:v>-4</c:v>
                </c:pt>
                <c:pt idx="7">
                  <c:v>-2</c:v>
                </c:pt>
                <c:pt idx="8">
                  <c:v>-4</c:v>
                </c:pt>
                <c:pt idx="9">
                  <c:v>-4</c:v>
                </c:pt>
                <c:pt idx="10">
                  <c:v>-2</c:v>
                </c:pt>
                <c:pt idx="11">
                  <c:v>-1</c:v>
                </c:pt>
                <c:pt idx="12">
                  <c:v>3</c:v>
                </c:pt>
                <c:pt idx="13">
                  <c:v>-3</c:v>
                </c:pt>
                <c:pt idx="14">
                  <c:v>-2</c:v>
                </c:pt>
                <c:pt idx="15">
                  <c:v>-2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-2</c:v>
                </c:pt>
                <c:pt idx="20">
                  <c:v>-1</c:v>
                </c:pt>
                <c:pt idx="21">
                  <c:v>-3</c:v>
                </c:pt>
                <c:pt idx="22">
                  <c:v>-6</c:v>
                </c:pt>
                <c:pt idx="23">
                  <c:v>0</c:v>
                </c:pt>
                <c:pt idx="24">
                  <c:v>-5</c:v>
                </c:pt>
                <c:pt idx="25">
                  <c:v>-2</c:v>
                </c:pt>
                <c:pt idx="26">
                  <c:v>-1</c:v>
                </c:pt>
                <c:pt idx="27">
                  <c:v>-2</c:v>
                </c:pt>
                <c:pt idx="28">
                  <c:v>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5B-4CCE-8907-8FDFB91232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-44</c:v>
                </c:pt>
                <c:pt idx="1">
                  <c:v>-58</c:v>
                </c:pt>
                <c:pt idx="2">
                  <c:v>-52</c:v>
                </c:pt>
                <c:pt idx="3">
                  <c:v>-38</c:v>
                </c:pt>
                <c:pt idx="4">
                  <c:v>-27</c:v>
                </c:pt>
                <c:pt idx="5">
                  <c:v>-42</c:v>
                </c:pt>
                <c:pt idx="6">
                  <c:v>-40</c:v>
                </c:pt>
                <c:pt idx="7">
                  <c:v>-68</c:v>
                </c:pt>
                <c:pt idx="8">
                  <c:v>-34</c:v>
                </c:pt>
                <c:pt idx="9">
                  <c:v>-77</c:v>
                </c:pt>
                <c:pt idx="10">
                  <c:v>-59</c:v>
                </c:pt>
                <c:pt idx="11">
                  <c:v>-41</c:v>
                </c:pt>
                <c:pt idx="12">
                  <c:v>-41</c:v>
                </c:pt>
                <c:pt idx="13">
                  <c:v>-48</c:v>
                </c:pt>
                <c:pt idx="14">
                  <c:v>-40</c:v>
                </c:pt>
                <c:pt idx="15">
                  <c:v>-50</c:v>
                </c:pt>
                <c:pt idx="16">
                  <c:v>-34</c:v>
                </c:pt>
                <c:pt idx="17">
                  <c:v>-55</c:v>
                </c:pt>
                <c:pt idx="18">
                  <c:v>-30</c:v>
                </c:pt>
                <c:pt idx="19">
                  <c:v>-34</c:v>
                </c:pt>
                <c:pt idx="20">
                  <c:v>-16</c:v>
                </c:pt>
                <c:pt idx="21">
                  <c:v>-58</c:v>
                </c:pt>
                <c:pt idx="22">
                  <c:v>613</c:v>
                </c:pt>
                <c:pt idx="23">
                  <c:v>665</c:v>
                </c:pt>
                <c:pt idx="24">
                  <c:v>972</c:v>
                </c:pt>
                <c:pt idx="25">
                  <c:v>1463</c:v>
                </c:pt>
                <c:pt idx="26">
                  <c:v>1669</c:v>
                </c:pt>
                <c:pt idx="27">
                  <c:v>1681</c:v>
                </c:pt>
                <c:pt idx="28">
                  <c:v>1600</c:v>
                </c:pt>
                <c:pt idx="29">
                  <c:v>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5B-4CCE-8907-8FDFB91232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44501</c:v>
                </c:pt>
                <c:pt idx="1">
                  <c:v>44502</c:v>
                </c:pt>
                <c:pt idx="2">
                  <c:v>44503</c:v>
                </c:pt>
                <c:pt idx="3">
                  <c:v>44504</c:v>
                </c:pt>
                <c:pt idx="4">
                  <c:v>44505</c:v>
                </c:pt>
                <c:pt idx="5">
                  <c:v>44506</c:v>
                </c:pt>
                <c:pt idx="6">
                  <c:v>44507</c:v>
                </c:pt>
                <c:pt idx="7">
                  <c:v>44508</c:v>
                </c:pt>
                <c:pt idx="8">
                  <c:v>44509</c:v>
                </c:pt>
                <c:pt idx="9">
                  <c:v>44510</c:v>
                </c:pt>
                <c:pt idx="10">
                  <c:v>44511</c:v>
                </c:pt>
                <c:pt idx="11">
                  <c:v>44512</c:v>
                </c:pt>
                <c:pt idx="12">
                  <c:v>44513</c:v>
                </c:pt>
                <c:pt idx="13">
                  <c:v>44514</c:v>
                </c:pt>
                <c:pt idx="14">
                  <c:v>44515</c:v>
                </c:pt>
                <c:pt idx="15">
                  <c:v>44516</c:v>
                </c:pt>
                <c:pt idx="16">
                  <c:v>44517</c:v>
                </c:pt>
                <c:pt idx="17">
                  <c:v>44518</c:v>
                </c:pt>
                <c:pt idx="18">
                  <c:v>44519</c:v>
                </c:pt>
                <c:pt idx="19">
                  <c:v>44520</c:v>
                </c:pt>
                <c:pt idx="20">
                  <c:v>44521</c:v>
                </c:pt>
                <c:pt idx="21">
                  <c:v>44522</c:v>
                </c:pt>
                <c:pt idx="22">
                  <c:v>44523</c:v>
                </c:pt>
                <c:pt idx="23">
                  <c:v>44524</c:v>
                </c:pt>
                <c:pt idx="24">
                  <c:v>44525</c:v>
                </c:pt>
                <c:pt idx="25">
                  <c:v>44526</c:v>
                </c:pt>
                <c:pt idx="26">
                  <c:v>44527</c:v>
                </c:pt>
                <c:pt idx="27">
                  <c:v>44528</c:v>
                </c:pt>
                <c:pt idx="28">
                  <c:v>44529</c:v>
                </c:pt>
                <c:pt idx="29">
                  <c:v>44530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22</c:v>
                </c:pt>
                <c:pt idx="1">
                  <c:v>10</c:v>
                </c:pt>
                <c:pt idx="2">
                  <c:v>13</c:v>
                </c:pt>
                <c:pt idx="3">
                  <c:v>12</c:v>
                </c:pt>
                <c:pt idx="4">
                  <c:v>7</c:v>
                </c:pt>
                <c:pt idx="5">
                  <c:v>16</c:v>
                </c:pt>
                <c:pt idx="6">
                  <c:v>8</c:v>
                </c:pt>
                <c:pt idx="7">
                  <c:v>0</c:v>
                </c:pt>
                <c:pt idx="8">
                  <c:v>13</c:v>
                </c:pt>
                <c:pt idx="9">
                  <c:v>21</c:v>
                </c:pt>
                <c:pt idx="10">
                  <c:v>17</c:v>
                </c:pt>
                <c:pt idx="11">
                  <c:v>13</c:v>
                </c:pt>
                <c:pt idx="12">
                  <c:v>16</c:v>
                </c:pt>
                <c:pt idx="13">
                  <c:v>11</c:v>
                </c:pt>
                <c:pt idx="14">
                  <c:v>7</c:v>
                </c:pt>
                <c:pt idx="15">
                  <c:v>8</c:v>
                </c:pt>
                <c:pt idx="16">
                  <c:v>16</c:v>
                </c:pt>
                <c:pt idx="17">
                  <c:v>10</c:v>
                </c:pt>
                <c:pt idx="18">
                  <c:v>6</c:v>
                </c:pt>
                <c:pt idx="19">
                  <c:v>8</c:v>
                </c:pt>
                <c:pt idx="20">
                  <c:v>9</c:v>
                </c:pt>
                <c:pt idx="21">
                  <c:v>11</c:v>
                </c:pt>
                <c:pt idx="22">
                  <c:v>11</c:v>
                </c:pt>
                <c:pt idx="23">
                  <c:v>7</c:v>
                </c:pt>
                <c:pt idx="24">
                  <c:v>3</c:v>
                </c:pt>
                <c:pt idx="25">
                  <c:v>6</c:v>
                </c:pt>
                <c:pt idx="26">
                  <c:v>2</c:v>
                </c:pt>
                <c:pt idx="27">
                  <c:v>3</c:v>
                </c:pt>
                <c:pt idx="28">
                  <c:v>10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5B-4CCE-8907-8FDFB9123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25496"/>
        <c:axId val="368828120"/>
      </c:lineChart>
      <c:dateAx>
        <c:axId val="36882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28120"/>
        <c:crosses val="autoZero"/>
        <c:auto val="1"/>
        <c:lblOffset val="100"/>
        <c:baseTimeUnit val="days"/>
      </c:dateAx>
      <c:valAx>
        <c:axId val="3688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2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19</c:v>
                </c:pt>
                <c:pt idx="4">
                  <c:v>16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D-4800-8D25-78C55FC8F1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-3</c:v>
                </c:pt>
                <c:pt idx="1">
                  <c:v>-5</c:v>
                </c:pt>
                <c:pt idx="2">
                  <c:v>-3</c:v>
                </c:pt>
                <c:pt idx="3">
                  <c:v>1</c:v>
                </c:pt>
                <c:pt idx="4">
                  <c:v>-3</c:v>
                </c:pt>
                <c:pt idx="5">
                  <c:v>3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6D-4800-8D25-78C55FC8F1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42</c:v>
                </c:pt>
                <c:pt idx="2">
                  <c:v>24</c:v>
                </c:pt>
                <c:pt idx="3">
                  <c:v>33</c:v>
                </c:pt>
                <c:pt idx="4">
                  <c:v>18</c:v>
                </c:pt>
                <c:pt idx="5">
                  <c:v>19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6D-4800-8D25-78C55FC8F1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-1</c:v>
                </c:pt>
                <c:pt idx="1">
                  <c:v>-3</c:v>
                </c:pt>
                <c:pt idx="2">
                  <c:v>-2</c:v>
                </c:pt>
                <c:pt idx="3">
                  <c:v>-2</c:v>
                </c:pt>
                <c:pt idx="4">
                  <c:v>1</c:v>
                </c:pt>
                <c:pt idx="5">
                  <c:v>0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6D-4800-8D25-78C55FC8F1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278</c:v>
                </c:pt>
                <c:pt idx="1">
                  <c:v>199</c:v>
                </c:pt>
                <c:pt idx="2">
                  <c:v>126</c:v>
                </c:pt>
                <c:pt idx="3">
                  <c:v>205</c:v>
                </c:pt>
                <c:pt idx="4">
                  <c:v>341</c:v>
                </c:pt>
                <c:pt idx="5">
                  <c:v>388</c:v>
                </c:pt>
                <c:pt idx="6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6D-4800-8D25-78C55FC8F1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14</c:v>
                </c:pt>
                <c:pt idx="3">
                  <c:v>11</c:v>
                </c:pt>
                <c:pt idx="4">
                  <c:v>8</c:v>
                </c:pt>
                <c:pt idx="5">
                  <c:v>11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6D-4800-8D25-78C55FC8F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430832"/>
        <c:axId val="411426896"/>
      </c:barChart>
      <c:catAx>
        <c:axId val="41143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6896"/>
        <c:crosses val="autoZero"/>
        <c:auto val="1"/>
        <c:lblAlgn val="ctr"/>
        <c:lblOffset val="100"/>
        <c:noMultiLvlLbl val="0"/>
      </c:catAx>
      <c:valAx>
        <c:axId val="41142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5-4668-BFB2-5F22F7267D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65-4668-BFB2-5F22F7267D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65-4668-BFB2-5F22F7267D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65-4668-BFB2-5F22F7267D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65-4668-BFB2-5F22F7267D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865-4668-BFB2-5F22F7267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429848"/>
        <c:axId val="411424928"/>
      </c:barChart>
      <c:catAx>
        <c:axId val="41142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4928"/>
        <c:crosses val="autoZero"/>
        <c:auto val="1"/>
        <c:lblAlgn val="ctr"/>
        <c:lblOffset val="100"/>
        <c:noMultiLvlLbl val="0"/>
      </c:catAx>
      <c:valAx>
        <c:axId val="41142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0.299876521432351</c:v>
                </c:pt>
                <c:pt idx="2">
                  <c:v>0.27341682836479098</c:v>
                </c:pt>
                <c:pt idx="3">
                  <c:v>0.26459693067560403</c:v>
                </c:pt>
                <c:pt idx="4">
                  <c:v>0.33515611218909902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B-4C51-BFAC-5104F81AC4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0.14694018670047301</c:v>
                </c:pt>
                <c:pt idx="2">
                  <c:v>0.112366025123891</c:v>
                </c:pt>
                <c:pt idx="3">
                  <c:v>6.7707733087472605E-2</c:v>
                </c:pt>
                <c:pt idx="5">
                  <c:v>0.18439552840843601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DB-4C51-BFAC-5104F81AC4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0.453733579165706</c:v>
                </c:pt>
                <c:pt idx="1">
                  <c:v>0.15095644157640001</c:v>
                </c:pt>
                <c:pt idx="2">
                  <c:v>0.32035031113159701</c:v>
                </c:pt>
                <c:pt idx="3">
                  <c:v>0.63724360451716999</c:v>
                </c:pt>
                <c:pt idx="4">
                  <c:v>0.20972574325881499</c:v>
                </c:pt>
                <c:pt idx="5">
                  <c:v>2.35768610278866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DB-4C51-BFAC-5104F81AC4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0.16315307057745199</c:v>
                </c:pt>
                <c:pt idx="3">
                  <c:v>0.19706691109074201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DB-4C51-BFAC-5104F81AC4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26.689296380420899</c:v>
                </c:pt>
                <c:pt idx="2">
                  <c:v>0.50362864438277799</c:v>
                </c:pt>
                <c:pt idx="3">
                  <c:v>0.227136518616633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DB-4C51-BFAC-5104F81AC4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1.19741903461968</c:v>
                </c:pt>
                <c:pt idx="1">
                  <c:v>1.4766100012408501</c:v>
                </c:pt>
                <c:pt idx="2">
                  <c:v>1.2594614716466099</c:v>
                </c:pt>
                <c:pt idx="3">
                  <c:v>0.91822806799851098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DB-4C51-BFAC-5104F81AC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422632"/>
        <c:axId val="411422960"/>
      </c:barChart>
      <c:catAx>
        <c:axId val="41142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2960"/>
        <c:crosses val="autoZero"/>
        <c:auto val="1"/>
        <c:lblAlgn val="ctr"/>
        <c:lblOffset val="100"/>
        <c:noMultiLvlLbl val="0"/>
      </c:catAx>
      <c:valAx>
        <c:axId val="41142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0-450B-A076-55D683808D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5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80-450B-A076-55D683808D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80-450B-A076-55D683808D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80-450B-A076-55D683808D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80-450B-A076-55D683808D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80-450B-A076-55D683808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441984"/>
        <c:axId val="411442640"/>
      </c:lineChart>
      <c:catAx>
        <c:axId val="41144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42640"/>
        <c:crosses val="autoZero"/>
        <c:auto val="1"/>
        <c:lblAlgn val="ctr"/>
        <c:lblOffset val="100"/>
        <c:noMultiLvlLbl val="0"/>
      </c:catAx>
      <c:valAx>
        <c:axId val="41144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4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0.22923646623170499</c:v>
                </c:pt>
                <c:pt idx="14">
                  <c:v>0</c:v>
                </c:pt>
                <c:pt idx="15">
                  <c:v>0.34385469934755802</c:v>
                </c:pt>
                <c:pt idx="16">
                  <c:v>0.30564862164227402</c:v>
                </c:pt>
                <c:pt idx="17">
                  <c:v>0.176335743255158</c:v>
                </c:pt>
                <c:pt idx="18">
                  <c:v>0.29977076353376803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F-492E-A0E8-698A569248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0.142334399400697</c:v>
                </c:pt>
                <c:pt idx="11">
                  <c:v>0.17460454663324401</c:v>
                </c:pt>
                <c:pt idx="12">
                  <c:v>6.7709683925432904E-2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F-492E-A0E8-698A569248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0.47321641200556203</c:v>
                </c:pt>
                <c:pt idx="10">
                  <c:v>0</c:v>
                </c:pt>
                <c:pt idx="11">
                  <c:v>0.73018214222611399</c:v>
                </c:pt>
                <c:pt idx="12">
                  <c:v>0.15095296259593</c:v>
                </c:pt>
                <c:pt idx="13">
                  <c:v>0</c:v>
                </c:pt>
                <c:pt idx="14">
                  <c:v>0.109469705699339</c:v>
                </c:pt>
                <c:pt idx="15">
                  <c:v>0</c:v>
                </c:pt>
                <c:pt idx="16">
                  <c:v>0.110622018390911</c:v>
                </c:pt>
                <c:pt idx="17">
                  <c:v>3.65859279574105</c:v>
                </c:pt>
                <c:pt idx="18">
                  <c:v>0</c:v>
                </c:pt>
                <c:pt idx="19">
                  <c:v>0</c:v>
                </c:pt>
                <c:pt idx="20">
                  <c:v>0.81583738563296504</c:v>
                </c:pt>
                <c:pt idx="21">
                  <c:v>0</c:v>
                </c:pt>
                <c:pt idx="22">
                  <c:v>0.17169459104422599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F-492E-A0E8-698A569248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0.10079721433153099</c:v>
                </c:pt>
                <c:pt idx="11">
                  <c:v>0.17410427929991801</c:v>
                </c:pt>
                <c:pt idx="12">
                  <c:v>0.16799535721921899</c:v>
                </c:pt>
                <c:pt idx="13">
                  <c:v>0</c:v>
                </c:pt>
                <c:pt idx="14">
                  <c:v>0.206176120223587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BF-492E-A0E8-698A569248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0.227127367588774</c:v>
                </c:pt>
                <c:pt idx="13">
                  <c:v>0</c:v>
                </c:pt>
                <c:pt idx="14">
                  <c:v>0</c:v>
                </c:pt>
                <c:pt idx="15">
                  <c:v>26.688221104211699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0.50360835385537395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BF-492E-A0E8-698A569248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2.0114228954556701</c:v>
                </c:pt>
                <c:pt idx="8">
                  <c:v>1.34094859697045</c:v>
                </c:pt>
                <c:pt idx="9">
                  <c:v>0.93121430345170098</c:v>
                </c:pt>
                <c:pt idx="10">
                  <c:v>1.17953811770549</c:v>
                </c:pt>
                <c:pt idx="11">
                  <c:v>0</c:v>
                </c:pt>
                <c:pt idx="12">
                  <c:v>1.1547057362801101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1.2416190712689299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BF-492E-A0E8-698A56924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436080"/>
        <c:axId val="411441000"/>
      </c:lineChart>
      <c:catAx>
        <c:axId val="41143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41000"/>
        <c:crosses val="autoZero"/>
        <c:auto val="1"/>
        <c:lblAlgn val="ctr"/>
        <c:lblOffset val="100"/>
        <c:noMultiLvlLbl val="0"/>
      </c:catAx>
      <c:valAx>
        <c:axId val="41144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3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11</c:v>
                </c:pt>
                <c:pt idx="3">
                  <c:v>1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8-40E6-8F39-BD7CC41EC3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11</c:v>
                </c:pt>
                <c:pt idx="2">
                  <c:v>0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98-40E6-8F39-BD7CC41EC3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98-40E6-8F39-BD7CC41EC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433128"/>
        <c:axId val="411440672"/>
      </c:barChart>
      <c:catAx>
        <c:axId val="41143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40672"/>
        <c:crosses val="autoZero"/>
        <c:auto val="1"/>
        <c:lblAlgn val="ctr"/>
        <c:lblOffset val="100"/>
        <c:noMultiLvlLbl val="0"/>
      </c:catAx>
      <c:valAx>
        <c:axId val="41144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3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58</c:v>
                </c:pt>
                <c:pt idx="1">
                  <c:v>1147</c:v>
                </c:pt>
                <c:pt idx="2">
                  <c:v>0</c:v>
                </c:pt>
                <c:pt idx="3">
                  <c:v>156</c:v>
                </c:pt>
                <c:pt idx="4">
                  <c:v>54445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0-4AFA-8922-7B1CC41915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53</c:v>
                </c:pt>
                <c:pt idx="1">
                  <c:v>0</c:v>
                </c:pt>
                <c:pt idx="2">
                  <c:v>278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E0-4AFA-8922-7B1CC41915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0</c:v>
                </c:pt>
                <c:pt idx="2">
                  <c:v>7917</c:v>
                </c:pt>
                <c:pt idx="3">
                  <c:v>19</c:v>
                </c:pt>
                <c:pt idx="4">
                  <c:v>0</c:v>
                </c:pt>
                <c:pt idx="5">
                  <c:v>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E0-4AFA-8922-7B1CC4191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418368"/>
        <c:axId val="411411480"/>
      </c:barChart>
      <c:catAx>
        <c:axId val="4114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11480"/>
        <c:crosses val="autoZero"/>
        <c:auto val="1"/>
        <c:lblAlgn val="ctr"/>
        <c:lblOffset val="100"/>
        <c:noMultiLvlLbl val="0"/>
      </c:catAx>
      <c:valAx>
        <c:axId val="41141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0.34885749171462999</c:v>
                </c:pt>
                <c:pt idx="1">
                  <c:v>0.34123083899868301</c:v>
                </c:pt>
                <c:pt idx="2">
                  <c:v>0.23201864835125199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D-40C2-8F20-914338D771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0.15014724259436499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D-40C2-8F20-914338D771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0.82933717103734494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8D-40C2-8F20-914338D771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0.17443995593096001</c:v>
                </c:pt>
                <c:pt idx="1">
                  <c:v>0.17872970535711599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8D-40C2-8F20-914338D771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9.3498425936803091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8D-40C2-8F20-914338D771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1.25921581072276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8D-40C2-8F20-914338D77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410824"/>
        <c:axId val="411415744"/>
      </c:barChart>
      <c:catAx>
        <c:axId val="41141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15744"/>
        <c:crosses val="autoZero"/>
        <c:auto val="1"/>
        <c:lblAlgn val="ctr"/>
        <c:lblOffset val="100"/>
        <c:noMultiLvlLbl val="0"/>
      </c:catAx>
      <c:valAx>
        <c:axId val="41141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1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121</c:v>
                </c:pt>
                <c:pt idx="1">
                  <c:v>1032</c:v>
                </c:pt>
                <c:pt idx="2">
                  <c:v>7984</c:v>
                </c:pt>
                <c:pt idx="3">
                  <c:v>159</c:v>
                </c:pt>
                <c:pt idx="4">
                  <c:v>17907</c:v>
                </c:pt>
                <c:pt idx="5">
                  <c:v>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0-4851-BFA1-641AAFF7AB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115</c:v>
                </c:pt>
                <c:pt idx="2">
                  <c:v>211</c:v>
                </c:pt>
                <c:pt idx="3">
                  <c:v>16</c:v>
                </c:pt>
                <c:pt idx="4">
                  <c:v>36538</c:v>
                </c:pt>
                <c:pt idx="5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0-4851-BFA1-641AAFF7A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420008"/>
        <c:axId val="411420336"/>
      </c:barChart>
      <c:catAx>
        <c:axId val="41142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0336"/>
        <c:crosses val="autoZero"/>
        <c:auto val="1"/>
        <c:lblAlgn val="ctr"/>
        <c:lblOffset val="100"/>
        <c:noMultiLvlLbl val="0"/>
      </c:catAx>
      <c:valAx>
        <c:axId val="41142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2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01C6-1B60-48B3-95A9-7F77862AAE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9A7F0-9CBA-4C47-90A2-C49A9AE73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8098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AA27-3297-44DC-8FD5-4358744D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4BC2F-19FA-4912-9A26-FA120E16C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640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413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74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17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025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512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778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18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53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63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519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8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9.1390 %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6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85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9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09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5E58B-8DC4-4B56-B310-1395D4CFD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52034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6E010-2BB8-40E7-9092-FE21973B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B5092-EF2B-4916-B1DC-1CD110AFE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7414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48C1C-76A7-428A-B289-9B8F5D819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5338A-E814-4A54-B1F4-D89E8D0C0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35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7F5E-9688-4835-967A-8D6100C4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D34E2-8820-4070-AF95-F9A4D27EA6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0925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316DC-C6EE-45A8-9B85-FA1F80572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9B0F8-465C-4979-A560-7668C0E25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5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5A86D-706A-4F20-97D8-8706A82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C68DC-F26A-43BB-AC5E-9F3E1FD3D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9378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1F6D8-03EB-4FC9-9EB5-5E05187B8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65CD5-E087-4B1C-88B7-780EE6E2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721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A0F07-BD61-407E-BCD1-6BFB6038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A27991-B503-4CCB-9259-2A3F00642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861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AC806-94DC-41F0-9972-3B65B50AA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D06C2-3C21-4729-9660-622C661B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9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631CA-5422-4570-A373-33637718C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9D94B9-FC70-4D65-BA19-A9444030C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835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AFD1C-73EE-426E-BB23-F35AF6748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F4C4A-2C4A-4624-92F1-E93002AE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05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B71F-908D-4694-904D-74311A047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24CFB7-8A73-49C7-B4FD-97B3BF1C42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97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191DC-26CB-48AB-AE04-DF451E1D5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070CD-2EF8-4475-AA8F-4864C115A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21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08A1-FE1B-4618-B739-1D7DF560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B11279-541F-4073-BEA3-1ACA9EFE9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734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40504-F970-4BE4-B71B-3AEFF9DFC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DD9A-F3DB-4D3E-8823-AE36DF154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5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863CC-6FCA-4131-8F71-8642EFB4F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FA1C4E-1F03-41F0-8773-821ACDF37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527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4866-05F1-4421-AE48-FB020BC75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B068D-51F1-42EB-A6E9-0680FAB5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64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B0799-F3DA-40FF-A820-E0BC5614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36639D-73AE-4CED-99D0-C6FB57788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4808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F2232-7AD1-4D7F-A107-6EA566EA7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EDF63-5ABB-4E40-87AE-4823EFBA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25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A93A-08D9-45BE-95CF-A24FE9C00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C7FDD-9C35-457B-A895-9A91224A3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883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B6B42-B2AF-4371-A55F-D6EE3DAA6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E1D9D-3B61-4726-A50B-A90740C7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827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9B31-31C9-43D5-905C-366A5059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8D8D0C-A580-41D9-B115-DF50D9A86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48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DF684-76CF-4F61-8ED4-BCADAD415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870D9-2333-41E6-AB04-CFFE8691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912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F7AF4-FD0B-44D1-86C1-33F8C315C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E62AAA-84BE-461E-85E3-E8EB1E0BC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7390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B7E81-6D9F-4DDB-B8A9-ECE20DBB2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C6764-25C1-49F2-BEE6-919ADDDD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59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75D74-F671-482B-BE34-32B78046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3E9F2-E3E6-427C-B9BA-C077DF644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719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880826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03315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493156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951347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2924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0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0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292.90476190476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307.47619047619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1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461.3125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5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#FamiliaAzzurra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4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0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1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0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20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79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78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75320-0FA6-4BFB-83B4-64F602D0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36412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9F4F-E323-4980-A997-6F36C388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C3DE5-EBA4-43BD-A9F9-3D67FACF02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10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79872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40073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624259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87609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8399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46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1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01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0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6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4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3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3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#DesafioRaleigh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13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ECEAA-738E-478B-BEA7-121068488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61222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A6B2-35D3-4D1A-82D8-F01C85E31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C66E7-0E86-4D09-9399-0931FD2D5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745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334700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3469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361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835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626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160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669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1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- 2021-11-23 15:10:20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📣 Si querés participar por esta bici plegable, sólo tenés que hacer dos cosas:
1️⃣ Seguirnos en olmobikes
2️⃣ Etiquetar al menos 3 amigxs en este post, para que también puedan participar.
¡Dale, sorteamos el martes 30! 🤞💥🚲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259185159_4516616155053189_341831053830726066_n.jpg?_nc_cat=108&amp;ccb=1-5&amp;_nc_sid=8ae9d6&amp;_nc_ohc=lx7JBZXqF5AAX-wBzhL&amp;_nc_ht=scontent-iad3-1.cdninstagram.com&amp;edm=AL-3X8kEAAAA&amp;oh=3d079703881ac4f1a77a5596786fa112&amp;oe=61AC888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1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246F4-CBAE-4DFA-B343-443C69592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0756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87D15-B93F-4BB3-A083-4ABEF9FA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6D03F-975B-41D8-8D43-48D97DA33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757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27127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1814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1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63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844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622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771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87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- 2021-11-20 17:50:57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#VenzoXtreme ya está acá! 🔥
.
Te contamos todo el proceso, todos los pasos que dábamos en el camino hasta llegar acá.
.
Y acá están, ya las conocés.
Pronto estarán en todas las #bicicleteriasvenzo de #Argentina ❤️🇦🇷
.
#somosvenzo #venzo #venzoarg #venzoargentina #venzobikes #xc #xco #mtb #mtblife #cycling #cyclinglife #ciclismoargentino #ciclismo #doblesvenzo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259809062_2260451600764395_5586973104333189324_n.jpg?_nc_cat=110&amp;ccb=1-5&amp;_nc_sid=8ae9d6&amp;_nc_ohc=j4hg9P4ZUJ4AX-WAmrY&amp;_nc_ht=scontent-lga3-2.cdninstagram.com&amp;edm=AL-3X8kEAAAA&amp;oh=289107df84f552f523013eee9a12fe49&amp;oe=61AC5B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67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0026A-9FF7-4891-9AB3-4FD497BF7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71086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18F6-9C26-4ACD-B2EA-76D84D3B5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6FBC2-0847-4D07-AD69-264E420F4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97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903111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8628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42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82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976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61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28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36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- 2021-11-04 11:24:55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Te presentamos la nueva #AtixEX 💥
Nuestro modelo tope de gama de #aluminio, con opciones de armado diferentes para que se adapte a lo que estás buscando!! .
Te contamos como viene armada:
⚡Cuadro R.29 Venzo #Atix EX, Aluminio 6061
⚡Horquilla 29 RST F1rst
⚡Transmisión FULL Shimano DEORE o SLX.
⚡Podes elegirla en 1x11 ó 2x11 
⚡Posee frenos a Disco hidráulicos.
⚡Armada con Ruedas #Shimano MT15 o MT35
⚡Cubiertas Maxxis Ikon 29x2.2 con alambre
⚡Componentes de Aluminio
(Asiento, ahead, forma y p.silla)
.
.
La nueva ATIX EX llegó para conquistar cualquier terreno!🔥
 Conseguila en todas las #bicicleteriasvenzo del país! .
.
.
* #VenzoArgentina no comercializa al público.
* Por precios y disponibilidad de Stock, consultá con cualquiera de las Bicicleterías #Venzo que sugerimos en historias destacadas en Instagram en “Comercios”
.
#SOMOSVENZO
#venzobikes #venzobike #cycling #ciclismo #ciclismoargentino #teamvenzo #venzotravel #mtb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253084964_438870117763170_8830157015741636915_n.jpg?_nc_cat=109&amp;ccb=1-5&amp;_nc_sid=8ae9d6&amp;_nc_ohc=TNFbu_uZcLgAX8yyJua&amp;_nc_ht=scontent-lga3-2.cdninstagram.com&amp;edm=AL-3X8kEAAAA&amp;oh=f580cb5e75652ef83655e9f4624419b2&amp;oe=61AB123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29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E2E51-A8D5-432A-84CA-D150FE967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73744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EC352-DFFC-417E-A1A1-AD2A1FA0B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8EE9E-EC6A-4296-BE5D-E040127E3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400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593302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45201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26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080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540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023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52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- 2021-11-10 19:37:40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Ilumina tu vida.
Ph: sharonsapia .
#bicicleta #bicycle #bike #biciurbana #urbanbike #citybike #vintage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255579602_236863245181760_3381139759189980295_n.jpg?_nc_cat=101&amp;ccb=1-5&amp;_nc_sid=8ae9d6&amp;_nc_ohc=0Z9FeakIGcsAX9ZAQ8q&amp;_nc_ht=scontent-iad3-1.cdninstagram.com&amp;edm=AL-3X8kEAAAA&amp;oh=cca5c5738a33ae575c91fd75b84febd8&amp;oe=61ABEA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98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540F8-344F-4D7C-9542-A7DD2E1E3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93406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551E3-5291-4113-B1D3-B4D9F5E4C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EB23A-BE31-467C-9B09-711039BC3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289942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67461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117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81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10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251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973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92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- 2021-11-13 20:33:56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nuevas #Venzoxtreme están listas para conquistar los senderos!! ✊🏻🔥
.
Estaremos en trasmontania presentando a estas espectaculares #DoblesVenzo en la #expobiciclub
.
Te esperamos el próximo 19 y 20 de Noviembre en el predio Hotel Hilton de San Miguel de #Tucuman 
.
.
#trasmontaña #trasmontañabiker #expobici #biciclubrevista #mtb #ciclismo #ciclismoargentino #venzo #somosvenzo #vivivenzo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256879843_4909849982383300_4181709971249303363_n.jpg?_nc_cat=101&amp;ccb=1-5&amp;_nc_sid=8ae9d6&amp;_nc_ohc=pu8wMHNna4cAX-UJjJO&amp;_nc_ht=scontent-lga3-2.cdninstagram.com&amp;edm=AL-3X8kEAAAA&amp;oh=5960d2864a9a6a4e4cf48e4dd6ba5af5&amp;oe=61ABCE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61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093CB-FC0B-4ECC-9AAD-718CC1F32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662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01F45-90A4-4A8D-A90D-77F97765E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AD124-26CD-4930-A2ED-7D2456223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346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654460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1946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140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223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29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88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292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1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- 2021-11-22 09:21:48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Cerramos un año de grandes competencias coronando la general femenina y masculina del trasmontania 🔥🔥
.
.
Unimos fuerzas junto a raleigh.bicicletas y trekbicycleargentina con quienes compartimos la pasión y los nervios de ver en la meta a nuestros ciclistas.
.
Felicitaciones avilaflorencia11 y mindymercau por arrasar con la general femenina!! 
.
Felicitaciones fernando_contreras1205 y alvaritomacias por tremendo trabajo en equipo que dio sus frutos y los resultados estuvieron a la vista!
.
#somosvenzo #lapasiondeserbiker #trasmontaña #trasmontañabiker #teamvenzo #venzo #venzobikes #tucuman #cycling #ciclismo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259550983_143419301358901_7365167903855897726_n.jpg?_nc_cat=103&amp;ccb=1-5&amp;_nc_sid=8ae9d6&amp;_nc_ohc=5_cRSNitgpIAX_FieOm&amp;_nc_ht=scontent-lga3-2.cdninstagram.com&amp;edm=AL-3X8kEAAAA&amp;oh=752bb58538b63d592613b9afb42d8869&amp;oe=61ACBE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827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6E643-5FEC-4F1C-98EF-E9CEC6C93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40482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6700E-9E80-4444-9E72-654D0ED35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89256-D37A-47C1-91D3-7C4403E83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91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939158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4731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852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512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253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740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44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95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- 2021-11-08 20:09:36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#PHOENIX PRO 🔥
.
Una nueva versión mejorada de la phoenix ya está arrasando la ruta!!
Nuevo diseño. Nueva geometría.
Más cómoda. Más liviana. Más pro.
Así viene equipada 👇🏻😎 
🔥Cuadro Venzo Phoenix Pro 700c – Aluminio 6061 
🔥Horquilla rígida Venzo #PhoenixPro
🔥Transmisión full #Shimano Tiagra – 20v.
🔥Frenos a herradura #ShimanoTiagra
🔥Ruedas #WTB Freedom - Mazas #Novatec a rulemanes 
🔥Cubiertas #Maxxis Detonator 700x23
🔥Manubrio, ahead y portasilla #Venzo de aluminio - Sillín Venzo.
. .
* #VenzoArgentina comercializa a través de #bicicleterias oficiales.
* Por precios y disponibilidad de Stock, consultá con cualquiera de las #bicicleteriasvenzo del país! 🇦🇷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254051585_445395140349035_1065863451606656646_n.jpg?_nc_cat=103&amp;ccb=1-5&amp;_nc_sid=8ae9d6&amp;_nc_ohc=Skd9RnK9y9MAX_XpWFB&amp;_nc_ht=scontent-lga3-2.cdninstagram.com&amp;edm=AL-3X8kEAAAA&amp;oh=40cb592b271a00acc0a8d5d64d45ccd4&amp;oe=61AC10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3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06005-C08D-48DF-885F-C13019F88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429948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AD870-A2DD-4F29-805F-6390EC47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DC1ED-53A6-4928-B277-7E289EBC4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962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725191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7027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35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002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646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95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630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05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- 2021-11-24 09:44:23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💥TRASMONTAÑA💥
Vamos cerrando un gran año de competencias con el teamvenzo.arg en el legendario trasmontania 
.
La general masculina y femenina se quedó en #VenzoArgentina y múltiples podios en las diferentes categorías gracias al trabajo en equipo de todos nuestros corredores.
.
Felicitaciones #teamvenzo por otro destacado #trasmontaña
.
#venzo #somosvenzo #trasmontañabiker #tucuman #mtb #xc #mountainbike #cycling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259771010_4511939665560322_1313716285111245656_n.jpg?_nc_cat=111&amp;ccb=1-5&amp;_nc_sid=8ae9d6&amp;_nc_ohc=KNREqGzha5kAX_Fs27n&amp;_nc_ht=scontent-lga3-2.cdninstagram.com&amp;edm=AL-3X8kEAAAA&amp;oh=07b34b54ee653227d3f803e10d527296&amp;oe=61ABA4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3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1150B-8C36-4552-8297-1B840FB44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29038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AEA35-6AE2-4A6D-A952-C31F5D5E9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A8173-2731-4270-8E72-FA4DA49FC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56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076783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8792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40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939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15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863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2141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6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- 2021-11-18 12:20:08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creés en tus sueños, podés convertirlos en realidad. Como cristianfederico_23, que llegó con su Olmo Safari hasta Ushuaia, en un viaje que soñó toda su vida. ¡Felicitaciones Cristian, a seguir pedaleando, hasta el infinito y más allá! 🚲🚀 #rodarallimite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258465178_260490899388644_276683299502744771_n.jpg?_nc_cat=111&amp;ccb=1-5&amp;_nc_sid=8ae9d6&amp;_nc_ohc=rt1pfXElCRYAX-y_Qvk&amp;_nc_ht=scontent-iad3-1.cdninstagram.com&amp;edm=AL-3X8kEAAAA&amp;oh=3faed4875ecbca7679057f5d826d771e&amp;oe=61AC6D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3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57567-FE4E-44B9-AD92-BE6AB0595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57926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3C853-ADAD-4615-9A58-0E12C1BF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1B6A9-CC5E-4679-9140-7D8393949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208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99334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70905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272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32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172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103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435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4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- 2021-11-29 11:17:25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la temporada de salir a la ruta.
La tradicional #phoenix es la compañera ideal para comenzar a sentir la brisa del verano.
.
Ya la conocés. 🔥
Conseguila en todas las #bicicleteriasvenzo de #Argentina
.
.
Por precios y stock te sugerimos consultar en bicicleterías oficiales #venzo
.
#somosvenzo #venzophoenix #venzobikes #venzobike #vivivenzo #ciclismoderuta #venzotravel #cycling #cyclingroad #ciclismoargentino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262192795_120416863779891_3724705992565624662_n.jpg?_nc_cat=108&amp;ccb=1-5&amp;_nc_sid=8ae9d6&amp;_nc_ohc=RVpjrGl4hOYAX-_rv9x&amp;_nc_ht=scontent-lga3-2.cdninstagram.com&amp;edm=AL-3X8kEAAAA&amp;oh=6512dd069a5ed3052d89fb308124226e&amp;oe=61AC3A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56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91482-CC08-428A-BE63-B9B94045D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772377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4E9A-168E-4CFF-9988-2C8463C7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35D1B-7D4F-4347-B3D6-E3602639B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01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324018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0500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8562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1804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146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582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460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23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- 2021-11-25 09:53:30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que nos dejó el trasmontania 🤩🔥
Donde el trabajo en equipo, la amistad, el esfuerzo, el compañerismo y apoyo mutuo se vieron reflejados en el camino y en los resultados.
El #trasmontaña se quedó en #venzo y estamos orgullosos del trabajo que nuestro teamvenzo.arg realizó durante todo el año de competencias.
Vamos cerrando el calendario con el corazón contento y la motivación a tope para lo que resta del año y lo que vendrá.
#SomosVenzo
#venzobikes #venzobike #venzoargentina #venzoarg #vivivenzo #teamvenzo #mtb #xco #xc #cycling #ciclismo #ciclosmoargentino #trasmontañabiker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260467120_949758352296306_7075410306794133381_n.jpg?_nc_cat=110&amp;ccb=1-5&amp;_nc_sid=8ae9d6&amp;_nc_ohc=sVIv9PMbiT4AX8ZzdZ4&amp;_nc_ht=scontent-lga3-2.cdninstagram.com&amp;edm=AL-3X8kEAAAA&amp;oh=4197fd4344a26a10c8a518bcf1cc7c18&amp;oe=61ABC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26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BBC4E-4E2D-479E-914F-3C4E46C66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41857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2E895-25D4-4A9A-99BC-D0C1FEA54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54D02-9BA8-467D-A0A0-638D0EDCB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089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202340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68967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102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213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016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34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48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3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- 2021-11-13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ᴇsᴛᴇ ᴅíᴀ sᴇ ᴍᴇʀᴇᴄᴇ ᴜɴ ᴘᴀsᴇᴏ ᴇɴ ʙɪᴄɪ. 🙌 😉
. 
✅Prepará tu #Topmega, tu 𝗰𝗮𝘀𝗰𝗼 y 𝘁𝗼𝗱𝗮 𝗹𝗮 𝗮𝗰𝘁𝗶𝘁𝘂𝗱 y ¡sᴀʟí ᴀ ʜᴀᴄᴇʀ ᴇsᴏ ǫᴜᴇ ᴛᴇ ʜᴀᴄᴇ ᴛᴀɴᴛᴏ ʙɪᴇɴ! 😎
.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256567577_1019891408863647_3413164992050913674_n.jpg?_nc_cat=109&amp;ccb=1-5&amp;_nc_sid=8ae9d6&amp;_nc_eui2=AeG6RjbyUfqCLP4YSgCI4edbXlSDWMRF3hJeVINYxEXeEg81CMZjUog1OngChT1t2q8&amp;_nc_ohc=0X_24OkQIs8AX8Tit1j&amp;_nc_ht=scontent-lga3-1.cdninstagram.com&amp;edm=AL-3X8kEAAAA&amp;oh=b8a6a6bebcd4aa77132c22a05644b7d6&amp;oe=61AB54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82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6929F-7E9A-414B-95CA-22E40B992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350331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D9D6F-9ED0-4683-A797-FDEC3E1A2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8A639-4BC1-4090-A36E-D77EEF441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950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359929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72234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823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399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17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895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00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20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- 2021-11-08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 y en algunas ciudades del país el calor se hace sentir. 🥵 ☀
.
➡Te dejamos algunas 𝙧𝙚𝙘𝙤𝙢𝙚𝙣𝙙𝙖𝙘𝙞𝙤𝙣𝙚𝙨 𝙥𝙖𝙧𝙖 𝙥𝙚𝙙𝙖𝙡𝙚𝙖𝙧 𝙘𝙪𝙖𝙣𝙙𝙤 𝙝𝙖𝙘𝙚 𝙘𝙖𝙡𝙤𝙧:
✅Protegé tu piel y tus ojos del sol.
✅Vestite con prendas de colores claros.
✅Hidratate bien.
.
Sumá tu #Topmega, 𝙢𝙪𝙘𝙝𝙖 𝙖𝙘𝙩𝙞𝙩𝙪𝙙 😉 y salí a disfrutar de tu bici! 
.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254758475_310704174219095_164275295645808548_n.jpg?_nc_cat=101&amp;ccb=1-5&amp;_nc_sid=8ae9d6&amp;_nc_eui2=AeGS-lzgdhMYsXWjXQJJyOV3EbA9W4JsGEQRsD1bgmwYRNlwWDlZaXHM_zWx4nd-Nuc&amp;_nc_ohc=Ogx2zdmIY5UAX-nPnw8&amp;_nc_ht=scontent-lga3-1.cdninstagram.com&amp;edm=AL-3X8kEAAAA&amp;oh=3fce7f637188b69d72c219d5a3536672&amp;oe=61AC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645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90EFB-2C36-44A1-A451-39DCD78F7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84340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1C21-231A-4DC5-9542-1CC90B52D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D6516-E83B-4B85-992B-15298C420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87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5541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516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370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035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05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08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892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02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- 2021-11-15 22:00:32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trasmontania nos espera y estamos listos para darlo todo, siempre!!! 🔥🔥
.
Estaremos presentes en la Expo biciclubrevista presentando las nuevas #VenzoXtreme recién llegadas 🤩
.
Brindaremos asistencia mecánica a todos los #trasmontañabikers de la mano de grupocarloskarabitian y superb_biketool 
.
Las sendas de #tucuman nos esperan.
Y ahí estaremos a tope con el teamvenzo.arg 💪🏻💪🏻
.
.
Seguí todas las novedades por historias en nuestras redes e historias destacadas! 
.
.
#SOMOSVENZO 🔥
#venzo #venzobike #venzobikes #doblesvenzo #vivivenzo #teamvenzo #xc #xco #ciclismo #ciclismoargentino #cycling 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256495737_439513777744536_9021276818015563984_n.jpg?_nc_cat=107&amp;ccb=1-5&amp;_nc_sid=8ae9d6&amp;_nc_ohc=_z2hoTLJWGIAX-W2yGv&amp;_nc_ht=scontent-lga3-2.cdninstagram.com&amp;edm=AL-3X8kEAAAA&amp;oh=e0bb83c2001d271031380207256cdfaf&amp;oe=61ACF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4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A51A8-678F-4A16-BB08-C6A584E3B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09255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EDAA6-2332-4647-9A0B-F1027167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287A0-7A55-45D3-8374-E38051A2D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786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19786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1803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672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601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63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38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899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- 2021-11-16 07:54:58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///
Mojave 7.0 🚀 Misil
.
» MMXXI
» 17”, 19”, 21”
» En bicicleterías de todo el país
.
.
.
🚲 #SomosRaleigh
.
.
.
.
🔵 #Mojave7.0  #RaleighMMXXI #LaCalleEsNuestra #SomosRaleigh #MejorEnBici #FamiliaAzzurra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257306168_379380080633297_1468027658114644252_n.jpg?_nc_cat=111&amp;ccb=1-5&amp;_nc_sid=8ae9d6&amp;_nc_ohc=WPQRu6sG7b0AX9mO2Zy&amp;_nc_ht=scontent-iad3-2.cdninstagram.com&amp;edm=AL-3X8kEAAAA&amp;oh=60a072ea68a0d0d7cdb12c46a8602d80&amp;oe=61AB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60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5A31C-F63D-45CD-940F-AF5101D67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893432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5785-642A-4C58-A606-053ECCFE4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ABE1B-64BC-4DE3-BD97-7C06EEA10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399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48008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3486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519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24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68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242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83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9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- 2021-11-27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𝙐𝙣𝙖 𝙜𝙧𝙖𝙣 𝙗𝙞𝙘𝙞 𝙨𝙚 𝙢𝙚𝙧𝙚𝙘𝙚 𝙪𝙣𝙖 𝙜𝙧𝙖𝙣 𝙖𝙘𝙩𝙞𝙩𝙪𝙙. 😎
.
Subí a tu #Topmega y salí a rodar ✅ 😉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261778298_458608268950615_3031330143019252157_n.jpg?_nc_cat=110&amp;ccb=1-5&amp;_nc_sid=8ae9d6&amp;_nc_eui2=AeEylFwFe-O6dnrSUNqDQJ37_wBvJIK2qAz_AG8kgraoDAjOWOV12R6NH5QN7af9iuM&amp;_nc_ohc=FZAqFZTeaiUAX9LZ_28&amp;_nc_ht=scontent-lga3-1.cdninstagram.com&amp;edm=AL-3X8kEAAAA&amp;oh=9af010faf76b97988334903629a29260&amp;oe=61AC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33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F640-8D92-428D-A8F9-82E61ABEF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80844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7E5B2-97E4-4314-B866-9B40946B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879E1-71AB-48B1-89FC-C5873A38B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01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89118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94599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73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499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180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657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23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7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- 2021-11-20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𝙏𝙚𝙣𝙚𝙢𝙤𝙨 𝙡𝙖 𝙗𝙞𝙘𝙞 𝙦𝙪𝙚 𝙫𝙖 𝙘𝙤𝙣 𝙫𝙤𝙨 𝙮 𝙩𝙪𝙨 𝙜𝙖𝙣𝙖𝙨. 🙌
.
Es momento de tener tu #Topmega ✅
.
➡Conocé más en nuestra web 🛒 [link en bio] y encontranos también en las mejores bicicleterías del país. 🇦🇷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259037028_928322811223675_8126788872200584777_n.jpg?_nc_cat=108&amp;ccb=1-5&amp;_nc_sid=8ae9d6&amp;_nc_eui2=AeEuYZDa2r2uJyNMliFnOd5ho0Qhc-arGVGjRCFz5qsZUZDusk1W1DdYu8WCbvAI9OU&amp;_nc_ohc=sV0nKVJGByMAX9-stqG&amp;_nc_ht=scontent-lga3-1.cdninstagram.com&amp;edm=AL-3X8kEAAAA&amp;oh=14f0fc285d4ada4854494a3595e8da67&amp;oe=61AB9B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804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36EA6-1A40-456B-AEB7-B71282084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95719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36B4E-CFF8-4C18-8E7B-93C7775B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50BB77-A850-47FE-B38E-E0D8B09E4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16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780579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92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132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888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166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825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542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15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- 2021-11-16 12:24:23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en camino hacia el #findelmundo a disfrutar de la hermosa experiencia de la ushuaiaepic y los increíbles paisajes de #ushuaia
.
Seguí en nuestras historias e historias destacadas al teamvenzo.arg 
.
Gracias infuetur y turismotdf por la invitación a rovassia y mariano.vazqz quienes seguramente disfrutarán de la hermosa ciudad en sus #Venzobikes 🔥
.
#somosvenzo #naturalezaalfin #venzobike #teamvenzo #familiavenzo #vivivenzo #mtb #ciclismoargentino #cycling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258166779_1344154809354276_5125792597099006070_n.jpg?_nc_cat=100&amp;ccb=1-5&amp;_nc_sid=8ae9d6&amp;_nc_ohc=DKCJ_p8-rGkAX8lbroZ&amp;_nc_ht=scontent-lga3-2.cdninstagram.com&amp;edm=AL-3X8kEAAAA&amp;oh=bbf2538fc6c8ce36b1e0e9c5fa532c0c&amp;oe=61AC28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522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19DB3-2538-45EE-982B-307FA707B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69892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E34D-BE64-4104-8C84-C6B5DCCC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ACECD-9692-41FA-85E2-59FA47B32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35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213375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3097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28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26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780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12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489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4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- 2021-11-24 08:24:59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Cande Fraga se coronó 🏆 Campeona Argentina Sub 23 en el Campeonato Argentino de Rural Bike, que se corrió en Marcos Juarez el pasado fin de semana.
Cande, una de las últimas incorporaciones de la #FamiliaAzzurra, demuestra su gran potencial en cada fecha y no para de trepar a lo más alto de los podios.
A esta altura, Cande es mucho más que una promesa.
.
Felicitaciones Cande! 💙 Excelente compañera de esta gran #FamiliaAzzurra 
.
.
argentinoruralbike21
.
.
.
.
📸 Gracias por las fotos gonzalofraga1
.
🚲 #SomosRaleigh #DesafioRaleigh #ciclismo #Ruralbike #FamiliaRallycera #SomosRaleigh #FamiliaAzzurra #DesafiandoTodosLosTerrenos #mtblife #mtb #mtblove #mtbiking 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260394921_934698450777041_4950967117192095232_n.jpg?_nc_cat=107&amp;ccb=1-5&amp;_nc_sid=8ae9d6&amp;_nc_ohc=NDWbViDLjzQAX9DnXBb&amp;_nc_ht=scontent-iad3-2.cdninstagram.com&amp;edm=AL-3X8kEAAAA&amp;oh=cc5d827f7bc90e15ed14d8c744ea9187&amp;oe=61AD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24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D86A0-6EA4-4BD3-A0B4-924B6C03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805477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2F7C-B71F-4688-95A7-8A684135D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611E5-B313-4F8C-BE5C-404DD22F9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505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76285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1915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16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33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97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38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881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77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- 2021-11-01 16:48:56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Rally Serie #DesafioRaleigh 2021 tuvo camisetas azules en todos sus podios.
El experimentado Mauricio Prato se quedó con el 🥇 primer puesto de su categoría (Master B1) y el 🥇 primero de la general. Un resultado merecido que colmo de orgullo de toda la #FamiliaAzzurra 💙
.
Felicitaciones Mauricio Prato. Un gran logro 💪 en este Desafío Raleigh 2021, tan especial para toda la #FamiliaAzzurra.
📷 Gracias Gonzalo Fraga por las capturas 
.
🚲 #SomosRaleigh
.
rallyserie
.
.
.
#Rallyserie #DesafioRaleigh #ciclismo #Ruralbike #FamiliaRallycera 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251770776_211249484464347_3566417671521366148_n.jpg?_nc_cat=111&amp;ccb=1-5&amp;_nc_sid=8ae9d6&amp;_nc_ohc=rreV3Im4jVEAX_BeeJ4&amp;_nc_ht=scontent-iad3-2.cdninstagram.com&amp;edm=AL-3X8kEAAAA&amp;oh=9a897014c2fc83c5dc85deb2f8153bac&amp;oe=61AB98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9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19C12-C80F-48ED-B45C-14AFD1EB7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28203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1212-F73D-4B25-91DD-96ED62B3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7C1C5-4694-42CF-BCF6-E5652DA06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395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75433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38159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16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552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88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959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768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7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- 2021-11-03 10:57:30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Lito también fue de la partida el domingo en el Rally Serie #DesafioRaleigh 2021 y se quedó con el 🥇 primer puesto en Master B1 y 3º en la general.
Otro de los pilares de la #FamiliaAzzurra mostrando la garra 💪💪 que caracteriza a este equipo.
.
Felicitaciones Lito! 💙
.
.
rallyserie
.
.
.
.
📸 Gracias por las fotos gonzalofraga1
.
🚲 #SomosRaleigh #Rallyserie #DesafioRaleigh #ciclismo #Ruralbike #FamiliaRallycera #SomosRaleigh #FamiliaAzzurra #DesafiandoTodosLosTerrenos #mtblife #mtb #mtblove #mtbiking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252404255_292038269458454_4945146937585710446_n.jpg?_nc_cat=103&amp;ccb=1-5&amp;_nc_sid=8ae9d6&amp;_nc_ohc=Ax8-QTavusYAX-3qqRI&amp;_nc_ht=scontent-iad3-2.cdninstagram.com&amp;edm=AL-3X8kEAAAA&amp;oh=459f0b19890fa1279f47622c0264fdba&amp;oe=61AC5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67DF6-2269-41F5-B1D1-E9384E068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891366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DC84F-6CED-47B7-8ADA-E37A6317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78267-5E47-47CC-B930-5582605E2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171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104767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52958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93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01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014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169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153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01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- 2021-11-17 14:49:30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Junto a teamvenzo.arg y grupocarloskarabitian estaremos apoyando a rallyaltascumbres este próximo fin de semana en #minaclavero #cordoba
.
Estaremos también, disfrutando de cada etapa de la competencia y dándolo todo en el #shorttrack #venzo 🔥
.
.
Somos un equipo federal 🇦🇷
#somosvenzo #teamvenzo #rac #rallyaltascumbres #vueltaaltascumbres #venzoargentina #venzoarg #vivivenzo #familiavenzo #ciclismoargentino #cycling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257428548_272207391380711_7955134169027865989_n.jpg?_nc_cat=109&amp;ccb=1-5&amp;_nc_sid=8ae9d6&amp;_nc_ohc=-a0IESKT1TEAX_PBPgj&amp;_nc_ht=scontent-lga3-2.cdninstagram.com&amp;edm=AL-3X8kEAAAA&amp;oh=65288be04e2241a77dde6aea9314ab84&amp;oe=61ABC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54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0CFA1-0BF1-4F05-93F9-0276D0C33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34906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7323-589E-416C-B483-5A249363C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604FE9-1F95-42D3-B2DB-12CB26645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498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535023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4587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121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895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444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3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81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6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- 2021-11-01 12:16:39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segunda fecha del Rally Serie  #DesafioRaleigh 2021, que se corrió en Arrecifes y contó con la participación de una gran cantidad de corredores y corredoras 🚴🏻‍♀️ de gran nivel, entre ellas, nuestra querida Valeria Gómez que se subió al primer lugar del podio en su categoría 🥇 y obtuvo el segundo puesto en la General. 💪💪 Un escalón más para esta gran deportista que este año no para de conseguir grandes resultados.
.
Felicitaciones Vale 💙💙 Un lujo contar con vos en esta gran #FamiliaAzzurra
🚲 #SomosRaleigh
.
rallyserie
.
.
.
#Rallyserie #DesafioRaleigh #ciclismo #Ruralbike #FamiliaRallycera #SomosRaleigh #FamiliaAzzurra #DesafiandoTodosLosTerrenos #mtblife #mtb #mtblove #mtbiking 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250949131_1534989580172060_8778909813531965697_n.jpg?_nc_cat=106&amp;ccb=1-5&amp;_nc_sid=8ae9d6&amp;_nc_ohc=bOv1Rf0_AA8AX9wGZhP&amp;_nc_ht=scontent-iad3-2.cdninstagram.com&amp;edm=AL-3X8kEAAAA&amp;oh=32a0d1dec47bac7e2b6ba9b5feb71f14&amp;oe=61AB520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57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8ECF7-ACB9-4606-B948-4B787E5DA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853986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D344F-E7F8-4AEB-84CD-9CC8BB725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97BF8-CD58-4DBB-9922-197B211CC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04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872305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5106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732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788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04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962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675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2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- 2021-11-01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el #CyberMonday 🔥🥳
.
Es momento de pasarte a las dos ruedas. 🚴 𝙀𝙨 𝙢𝙤𝙢𝙚𝙣𝙩𝙤 𝙙𝙚 𝙩𝙚𝙣𝙚𝙧 𝙩𝙪 𝙏𝙤𝙥𝙢𝙚𝙜𝙖. 😎
.
➡Aprovechá los 𝗱𝗲𝘀𝗰𝘂𝗲𝗻𝘁𝗼𝘀 🤩 ingresando a nuestra web [link en bio] Hacemos envíos 𝙂𝙍𝘼𝙏𝙄𝙎 a todo el país. 🛒🇦🇷
.
.
.
#topmega #tubicitumundo #cybermonday #cybermondayarg #cybermonday2021 #descuentos #ofertas #oportunidades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251582742_306732661023896_6225590926953468703_n.jpg?_nc_cat=101&amp;ccb=1-5&amp;_nc_sid=8ae9d6&amp;_nc_eui2=AeH6vKCMh5jRnZtqGSCHoExnCvSDTlxQ1C4K9INOXFDULufi6wcwxChr73lTyBb3kMY&amp;_nc_ohc=4mLyMup92qUAX9iEKQc&amp;_nc_ht=scontent-lga3-1.cdninstagram.com&amp;edm=AL-3X8kEAAAA&amp;oh=6e1db071d3abf8c479b5b46ac7db172b&amp;oe=61AB89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75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85670-5A0C-402F-BAA1-D2E8BB104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884026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B13E6-AF98-4EFA-B0A3-FEE40AAC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361DA-8A63-4ED8-AC0C-4FFD52686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8124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157209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10229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65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34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062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937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784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8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- 2021-11-22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Arrancó la semana: 𝗮𝗰𝘁𝗶𝘃𝗮𝘁𝗲 con tu #Topmega 🙌
.
𝙏𝙚𝙣𝙚𝙢𝙤𝙨 𝙡𝙖 𝙗𝙞𝙘𝙞 𝙦𝙪𝙚 𝙫𝙖 𝙘𝙤𝙣 𝙫𝙤𝙨. 😉 ➡Conocé los modelos en nuestra web [link en bio] y encontranos también en las mejores bicicleterías del país. 🛒🇦🇷
.
.
#topmega #tubicitumundo #actitudtopmega #adrenalina #aventura #ciclismo #ciclismourbano #ciclismoargentina #bicis #bicicletas #mtbargentina #mtblife #mtblifestyle #bicimtb #bicidepaseo #biciplegable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259199761_1602683420073627_2309731822017459086_n.jpg?_nc_cat=104&amp;ccb=1-5&amp;_nc_sid=8ae9d6&amp;_nc_eui2=AeFxhWoh2QwvDNMqALKd01ZwRtpXLI96DRpG2lcsj3oNGls8ekzPM69XEkIvR6FnAPY&amp;_nc_ohc=2W-DTEngs38AX-2Csxb&amp;_nc_ht=scontent-lga3-1.cdninstagram.com&amp;edm=AL-3X8kEAAAA&amp;oh=cf35c6b3e80f8727fa0ead830d7dc9bb&amp;oe=61AC5A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72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B80A8-8939-42D0-AB89-D1990D5F4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78987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3011</Words>
  <Application>Microsoft Office PowerPoint</Application>
  <PresentationFormat>On-screen Show (4:3)</PresentationFormat>
  <Paragraphs>624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2021-12-01T11:27:22Z</dcterms:created>
  <dcterms:modified xsi:type="dcterms:W3CDTF">2021-12-01T11:28:29Z</dcterms:modified>
</cp:coreProperties>
</file>