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75.543700000000001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  <c:pt idx="5">
                  <c:v>21.513400000000001</c:v>
                </c:pt>
                <c:pt idx="6">
                  <c:v>56.799700000000001</c:v>
                </c:pt>
                <c:pt idx="7">
                  <c:v>23.8139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6-413B-9583-834F813183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66.666700000000006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6-413B-9583-834F813183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57.103200000000001</c:v>
                </c:pt>
                <c:pt idx="1">
                  <c:v>66.666700000000006</c:v>
                </c:pt>
                <c:pt idx="2">
                  <c:v>50</c:v>
                </c:pt>
                <c:pt idx="3">
                  <c:v>50</c:v>
                </c:pt>
                <c:pt idx="4">
                  <c:v>66.666700000000006</c:v>
                </c:pt>
                <c:pt idx="5">
                  <c:v>14.8368</c:v>
                </c:pt>
                <c:pt idx="6">
                  <c:v>28.517900000000001</c:v>
                </c:pt>
                <c:pt idx="7">
                  <c:v>25.352399999999999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66-413B-9583-834F81318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519672"/>
        <c:axId val="390522624"/>
      </c:radarChart>
      <c:catAx>
        <c:axId val="39051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22624"/>
        <c:crosses val="autoZero"/>
        <c:auto val="1"/>
        <c:lblAlgn val="ctr"/>
        <c:lblOffset val="100"/>
        <c:noMultiLvlLbl val="0"/>
      </c:catAx>
      <c:valAx>
        <c:axId val="39052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1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3215</c:v>
                </c:pt>
                <c:pt idx="1">
                  <c:v>3214</c:v>
                </c:pt>
                <c:pt idx="2">
                  <c:v>3214</c:v>
                </c:pt>
                <c:pt idx="3">
                  <c:v>3217</c:v>
                </c:pt>
                <c:pt idx="4">
                  <c:v>3219</c:v>
                </c:pt>
                <c:pt idx="5">
                  <c:v>3219</c:v>
                </c:pt>
                <c:pt idx="6">
                  <c:v>3223</c:v>
                </c:pt>
                <c:pt idx="7">
                  <c:v>3223</c:v>
                </c:pt>
                <c:pt idx="8">
                  <c:v>3224</c:v>
                </c:pt>
                <c:pt idx="9">
                  <c:v>3226</c:v>
                </c:pt>
                <c:pt idx="10">
                  <c:v>3229</c:v>
                </c:pt>
                <c:pt idx="11">
                  <c:v>3229</c:v>
                </c:pt>
                <c:pt idx="12">
                  <c:v>3231</c:v>
                </c:pt>
                <c:pt idx="13">
                  <c:v>3234</c:v>
                </c:pt>
                <c:pt idx="14">
                  <c:v>3240</c:v>
                </c:pt>
                <c:pt idx="15">
                  <c:v>3240</c:v>
                </c:pt>
                <c:pt idx="16">
                  <c:v>3239</c:v>
                </c:pt>
                <c:pt idx="17">
                  <c:v>3244</c:v>
                </c:pt>
                <c:pt idx="18">
                  <c:v>3246</c:v>
                </c:pt>
                <c:pt idx="19">
                  <c:v>3249</c:v>
                </c:pt>
                <c:pt idx="20">
                  <c:v>3250</c:v>
                </c:pt>
                <c:pt idx="21">
                  <c:v>3250</c:v>
                </c:pt>
                <c:pt idx="22">
                  <c:v>3254</c:v>
                </c:pt>
                <c:pt idx="23">
                  <c:v>3258</c:v>
                </c:pt>
                <c:pt idx="24">
                  <c:v>3260</c:v>
                </c:pt>
                <c:pt idx="25">
                  <c:v>3262</c:v>
                </c:pt>
                <c:pt idx="26">
                  <c:v>3264</c:v>
                </c:pt>
                <c:pt idx="27">
                  <c:v>3265</c:v>
                </c:pt>
                <c:pt idx="28">
                  <c:v>3266</c:v>
                </c:pt>
                <c:pt idx="29">
                  <c:v>3265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1-44CB-B1A4-D176D68FAB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4055</c:v>
                </c:pt>
                <c:pt idx="1">
                  <c:v>4059</c:v>
                </c:pt>
                <c:pt idx="2">
                  <c:v>4068</c:v>
                </c:pt>
                <c:pt idx="3">
                  <c:v>4082</c:v>
                </c:pt>
                <c:pt idx="4">
                  <c:v>4085</c:v>
                </c:pt>
                <c:pt idx="5">
                  <c:v>4091</c:v>
                </c:pt>
                <c:pt idx="6">
                  <c:v>4108</c:v>
                </c:pt>
                <c:pt idx="7">
                  <c:v>4115</c:v>
                </c:pt>
                <c:pt idx="8">
                  <c:v>4121</c:v>
                </c:pt>
                <c:pt idx="9">
                  <c:v>4134</c:v>
                </c:pt>
                <c:pt idx="10">
                  <c:v>4145</c:v>
                </c:pt>
                <c:pt idx="11">
                  <c:v>4160</c:v>
                </c:pt>
                <c:pt idx="12">
                  <c:v>4171</c:v>
                </c:pt>
                <c:pt idx="13">
                  <c:v>4183</c:v>
                </c:pt>
                <c:pt idx="14">
                  <c:v>4195</c:v>
                </c:pt>
                <c:pt idx="15">
                  <c:v>4202</c:v>
                </c:pt>
                <c:pt idx="16">
                  <c:v>4212</c:v>
                </c:pt>
                <c:pt idx="17">
                  <c:v>4221</c:v>
                </c:pt>
                <c:pt idx="18">
                  <c:v>4230</c:v>
                </c:pt>
                <c:pt idx="19">
                  <c:v>4241</c:v>
                </c:pt>
                <c:pt idx="20">
                  <c:v>4251</c:v>
                </c:pt>
                <c:pt idx="21">
                  <c:v>4266</c:v>
                </c:pt>
                <c:pt idx="22">
                  <c:v>4276</c:v>
                </c:pt>
                <c:pt idx="23">
                  <c:v>4287</c:v>
                </c:pt>
                <c:pt idx="24">
                  <c:v>4293</c:v>
                </c:pt>
                <c:pt idx="25">
                  <c:v>4296</c:v>
                </c:pt>
                <c:pt idx="26">
                  <c:v>4299</c:v>
                </c:pt>
                <c:pt idx="27">
                  <c:v>4307</c:v>
                </c:pt>
                <c:pt idx="28">
                  <c:v>4314</c:v>
                </c:pt>
                <c:pt idx="29">
                  <c:v>4322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61-44CB-B1A4-D176D68FAB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2428</c:v>
                </c:pt>
                <c:pt idx="1">
                  <c:v>2429</c:v>
                </c:pt>
                <c:pt idx="2">
                  <c:v>2430</c:v>
                </c:pt>
                <c:pt idx="3">
                  <c:v>2435</c:v>
                </c:pt>
                <c:pt idx="4">
                  <c:v>2436</c:v>
                </c:pt>
                <c:pt idx="5">
                  <c:v>2436</c:v>
                </c:pt>
                <c:pt idx="6">
                  <c:v>2436</c:v>
                </c:pt>
                <c:pt idx="7">
                  <c:v>2436</c:v>
                </c:pt>
                <c:pt idx="8">
                  <c:v>2438</c:v>
                </c:pt>
                <c:pt idx="9">
                  <c:v>2437</c:v>
                </c:pt>
                <c:pt idx="10">
                  <c:v>2440</c:v>
                </c:pt>
                <c:pt idx="11">
                  <c:v>2440</c:v>
                </c:pt>
                <c:pt idx="12">
                  <c:v>2440</c:v>
                </c:pt>
                <c:pt idx="13">
                  <c:v>2442</c:v>
                </c:pt>
                <c:pt idx="14">
                  <c:v>2445</c:v>
                </c:pt>
                <c:pt idx="15">
                  <c:v>2450</c:v>
                </c:pt>
                <c:pt idx="16">
                  <c:v>2452</c:v>
                </c:pt>
                <c:pt idx="17">
                  <c:v>2452</c:v>
                </c:pt>
                <c:pt idx="18">
                  <c:v>2454</c:v>
                </c:pt>
                <c:pt idx="19">
                  <c:v>2455</c:v>
                </c:pt>
                <c:pt idx="20">
                  <c:v>2456</c:v>
                </c:pt>
                <c:pt idx="21">
                  <c:v>2463</c:v>
                </c:pt>
                <c:pt idx="22">
                  <c:v>2467</c:v>
                </c:pt>
                <c:pt idx="23">
                  <c:v>2467</c:v>
                </c:pt>
                <c:pt idx="24">
                  <c:v>2469</c:v>
                </c:pt>
                <c:pt idx="25">
                  <c:v>2468</c:v>
                </c:pt>
                <c:pt idx="26">
                  <c:v>2471</c:v>
                </c:pt>
                <c:pt idx="27">
                  <c:v>2471</c:v>
                </c:pt>
                <c:pt idx="28">
                  <c:v>2470</c:v>
                </c:pt>
                <c:pt idx="29">
                  <c:v>2468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61-44CB-B1A4-D176D68FA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45120"/>
        <c:axId val="420747416"/>
      </c:lineChart>
      <c:dateAx>
        <c:axId val="42074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7416"/>
        <c:crosses val="autoZero"/>
        <c:auto val="1"/>
        <c:lblOffset val="100"/>
        <c:baseTimeUnit val="days"/>
      </c:dateAx>
      <c:valAx>
        <c:axId val="4207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6</c:v>
                </c:pt>
                <c:pt idx="15">
                  <c:v>0</c:v>
                </c:pt>
                <c:pt idx="16">
                  <c:v>-1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4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9-4C2F-B580-9389F82DC1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  <c:pt idx="4">
                  <c:v>3</c:v>
                </c:pt>
                <c:pt idx="5">
                  <c:v>6</c:v>
                </c:pt>
                <c:pt idx="6">
                  <c:v>17</c:v>
                </c:pt>
                <c:pt idx="7">
                  <c:v>7</c:v>
                </c:pt>
                <c:pt idx="8">
                  <c:v>6</c:v>
                </c:pt>
                <c:pt idx="9">
                  <c:v>13</c:v>
                </c:pt>
                <c:pt idx="10">
                  <c:v>11</c:v>
                </c:pt>
                <c:pt idx="11">
                  <c:v>15</c:v>
                </c:pt>
                <c:pt idx="12">
                  <c:v>11</c:v>
                </c:pt>
                <c:pt idx="13">
                  <c:v>12</c:v>
                </c:pt>
                <c:pt idx="14">
                  <c:v>12</c:v>
                </c:pt>
                <c:pt idx="15">
                  <c:v>7</c:v>
                </c:pt>
                <c:pt idx="16">
                  <c:v>10</c:v>
                </c:pt>
                <c:pt idx="17">
                  <c:v>9</c:v>
                </c:pt>
                <c:pt idx="18">
                  <c:v>9</c:v>
                </c:pt>
                <c:pt idx="19">
                  <c:v>11</c:v>
                </c:pt>
                <c:pt idx="20">
                  <c:v>10</c:v>
                </c:pt>
                <c:pt idx="21">
                  <c:v>15</c:v>
                </c:pt>
                <c:pt idx="22">
                  <c:v>10</c:v>
                </c:pt>
                <c:pt idx="23">
                  <c:v>11</c:v>
                </c:pt>
                <c:pt idx="24">
                  <c:v>6</c:v>
                </c:pt>
                <c:pt idx="25">
                  <c:v>3</c:v>
                </c:pt>
                <c:pt idx="26">
                  <c:v>3</c:v>
                </c:pt>
                <c:pt idx="27">
                  <c:v>8</c:v>
                </c:pt>
                <c:pt idx="28">
                  <c:v>7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69-4C2F-B580-9389F82DC1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-1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7</c:v>
                </c:pt>
                <c:pt idx="22">
                  <c:v>4</c:v>
                </c:pt>
                <c:pt idx="23">
                  <c:v>0</c:v>
                </c:pt>
                <c:pt idx="24">
                  <c:v>2</c:v>
                </c:pt>
                <c:pt idx="25">
                  <c:v>-1</c:v>
                </c:pt>
                <c:pt idx="26">
                  <c:v>3</c:v>
                </c:pt>
                <c:pt idx="27">
                  <c:v>0</c:v>
                </c:pt>
                <c:pt idx="28">
                  <c:v>-1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69-4C2F-B580-9389F82DC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53320"/>
        <c:axId val="420753976"/>
      </c:lineChart>
      <c:dateAx>
        <c:axId val="42075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53976"/>
        <c:crosses val="autoZero"/>
        <c:auto val="1"/>
        <c:lblOffset val="100"/>
        <c:baseTimeUnit val="days"/>
      </c:dateAx>
      <c:valAx>
        <c:axId val="42075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5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5-4EA3-AFAC-B8B821619E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11</c:v>
                </c:pt>
                <c:pt idx="3">
                  <c:v>10</c:v>
                </c:pt>
                <c:pt idx="4">
                  <c:v>8</c:v>
                </c:pt>
                <c:pt idx="5">
                  <c:v>8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65-4EA3-AFAC-B8B821619E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5-4EA3-AFAC-B8B821619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247776"/>
        <c:axId val="405248104"/>
      </c:barChart>
      <c:catAx>
        <c:axId val="40524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48104"/>
        <c:crosses val="autoZero"/>
        <c:auto val="1"/>
        <c:lblAlgn val="ctr"/>
        <c:lblOffset val="100"/>
        <c:noMultiLvlLbl val="0"/>
      </c:catAx>
      <c:valAx>
        <c:axId val="40524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4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EA-46C5-94F6-DB5F8D5AB1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EA-46C5-94F6-DB5F8D5AB1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EA-46C5-94F6-DB5F8D5AB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46104"/>
        <c:axId val="420750040"/>
      </c:barChart>
      <c:catAx>
        <c:axId val="42074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50040"/>
        <c:crosses val="autoZero"/>
        <c:auto val="1"/>
        <c:lblAlgn val="ctr"/>
        <c:lblOffset val="100"/>
        <c:noMultiLvlLbl val="0"/>
      </c:catAx>
      <c:valAx>
        <c:axId val="42075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4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0.92592592592592604</c:v>
                </c:pt>
                <c:pt idx="3">
                  <c:v>1.7746913580246899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86-4331-9922-25EBF98226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0.620821394460363</c:v>
                </c:pt>
                <c:pt idx="2">
                  <c:v>2.3042024832855801</c:v>
                </c:pt>
                <c:pt idx="3">
                  <c:v>3.3787010506208199</c:v>
                </c:pt>
                <c:pt idx="4">
                  <c:v>4.10697230181471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86-4331-9922-25EBF98226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1.8382352941176501</c:v>
                </c:pt>
                <c:pt idx="3">
                  <c:v>0.74891067538126399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86-4331-9922-25EBF9822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53648"/>
        <c:axId val="420756272"/>
      </c:barChart>
      <c:catAx>
        <c:axId val="42075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56272"/>
        <c:crosses val="autoZero"/>
        <c:auto val="1"/>
        <c:lblAlgn val="ctr"/>
        <c:lblOffset val="100"/>
        <c:noMultiLvlLbl val="0"/>
      </c:catAx>
      <c:valAx>
        <c:axId val="42075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5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C-44C9-B9FE-1B16D44211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9C-44C9-B9FE-1B16D44211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9C-44C9-B9FE-1B16D4421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244496"/>
        <c:axId val="405238264"/>
      </c:lineChart>
      <c:catAx>
        <c:axId val="40524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38264"/>
        <c:crosses val="autoZero"/>
        <c:auto val="1"/>
        <c:lblAlgn val="ctr"/>
        <c:lblOffset val="100"/>
        <c:noMultiLvlLbl val="0"/>
      </c:catAx>
      <c:valAx>
        <c:axId val="40523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4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1.5128125964804</c:v>
                </c:pt>
                <c:pt idx="9">
                  <c:v>0.92621179376350704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2.03766594627972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3E-4BCA-9325-25FF12F30E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0.62096966802006204</c:v>
                </c:pt>
                <c:pt idx="17">
                  <c:v>3.2720324814903301</c:v>
                </c:pt>
                <c:pt idx="18">
                  <c:v>2.38834487700024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3E-4BCA-9325-25FF12F30E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0.61299550469963204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1.15788039776597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3E-4BCA-9325-25FF12F30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980064"/>
        <c:axId val="395980392"/>
      </c:lineChart>
      <c:catAx>
        <c:axId val="39598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80392"/>
        <c:crosses val="autoZero"/>
        <c:auto val="1"/>
        <c:lblAlgn val="ctr"/>
        <c:lblOffset val="100"/>
        <c:noMultiLvlLbl val="0"/>
      </c:catAx>
      <c:valAx>
        <c:axId val="39598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8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6-4D86-9619-3BD6D0180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86-4D86-9619-3BD6D01805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86-4D86-9619-3BD6D0180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567600"/>
        <c:axId val="392569568"/>
      </c:barChart>
      <c:catAx>
        <c:axId val="39256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69568"/>
        <c:crosses val="autoZero"/>
        <c:auto val="1"/>
        <c:lblAlgn val="ctr"/>
        <c:lblOffset val="100"/>
        <c:noMultiLvlLbl val="0"/>
      </c:catAx>
      <c:valAx>
        <c:axId val="39256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6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145</c:v>
                </c:pt>
                <c:pt idx="1">
                  <c:v>265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2C-4218-AF54-5D1802D6EB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175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2C-4218-AF54-5D1802D6EB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234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2C-4218-AF54-5D1802D6E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541944"/>
        <c:axId val="426540632"/>
      </c:barChart>
      <c:catAx>
        <c:axId val="42654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40632"/>
        <c:crosses val="autoZero"/>
        <c:auto val="1"/>
        <c:lblAlgn val="ctr"/>
        <c:lblOffset val="100"/>
        <c:noMultiLvlLbl val="0"/>
      </c:catAx>
      <c:valAx>
        <c:axId val="42654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4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1.50074150656061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9-403F-88E3-0DEAF12009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2.8258876491573002</c:v>
                </c:pt>
                <c:pt idx="1">
                  <c:v>3.1449300440005499</c:v>
                </c:pt>
                <c:pt idx="2">
                  <c:v>2.0748773302453101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59-403F-88E3-0DEAF12009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1.8352365415987</c:v>
                </c:pt>
                <c:pt idx="1">
                  <c:v>0.81513436011054496</c:v>
                </c:pt>
                <c:pt idx="2">
                  <c:v>0.61475409836065997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59-403F-88E3-0DEAF1200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544568"/>
        <c:axId val="426533088"/>
      </c:barChart>
      <c:catAx>
        <c:axId val="42654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33088"/>
        <c:crosses val="autoZero"/>
        <c:auto val="1"/>
        <c:lblAlgn val="ctr"/>
        <c:lblOffset val="100"/>
        <c:noMultiLvlLbl val="0"/>
      </c:catAx>
      <c:valAx>
        <c:axId val="42653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4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135</c:v>
                </c:pt>
                <c:pt idx="1">
                  <c:v>617</c:v>
                </c:pt>
                <c:pt idx="2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BD-40FD-8EF8-D5DE1E5A38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57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BD-40FD-8EF8-D5DE1E5A3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531448"/>
        <c:axId val="426537024"/>
      </c:barChart>
      <c:catAx>
        <c:axId val="42653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37024"/>
        <c:crosses val="autoZero"/>
        <c:auto val="1"/>
        <c:lblAlgn val="ctr"/>
        <c:lblOffset val="100"/>
        <c:noMultiLvlLbl val="0"/>
      </c:catAx>
      <c:valAx>
        <c:axId val="42653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3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0FE27-53CC-4C17-AEC1-719BA7858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6AC99-228E-4D9D-B6FD-64C276997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6085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0C344-9403-4814-B366-B52C2C597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6A2FF-1415-4B34-85E5-2187267F9A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66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9040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97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976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203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822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630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938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27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68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848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3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27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1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79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89180-0F65-4AD4-B1CD-D9ECD0732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482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5985E-C21C-4026-817E-5E37714C8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600ED4-A5BE-4969-B9F4-92D2CDE72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405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CE15A-95B4-4CD0-ABF1-AB55631E6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00C8-343D-4843-94DD-877C6163F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80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54E99-E7CB-42BA-A0DD-801B8D84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14EEE-DA71-4BC5-B8A9-62B9268680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1741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80DCC-BB74-4FEB-A2F9-968A29AC3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3D018-DE4C-4E83-BDBE-D53E65CA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66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E45F-89BB-40C4-9E7D-5D6BD77B6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51FFD-D451-457C-B635-34B5E428EA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825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98C2E-DBB9-469E-BA3B-E1D209DE6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4F1DC-9088-4162-B57A-76220E4B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65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2CAC2-C78A-4045-94FB-3BC04B96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236F3-DEF3-421D-942F-ECAA4051F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375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23868-7701-4940-94AE-11F45AF0F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A1858-BCD5-4D65-94E8-D37647F37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63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D0CE1-3006-482E-86B9-C57E76027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1D8D6-64E1-4F84-93EF-E8EFAE568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9072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FFB34-FE60-4E55-8010-FE1E1E34D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2DBAF-3BEC-491B-8CBF-93F54EFA8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75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AB237-1186-4252-9771-53907A9C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A2E3E-5AC0-414C-A1D4-EB2E363151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134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F59D0-3266-45EE-A8D5-72E7E2B8F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78BEB-D188-41D9-80B3-78BB8F6F4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95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59A5B-ACB0-4CF8-8F21-EC7D4C3D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3B3B78-B5A0-4A29-9084-CCA419866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481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C57E7-AF24-4B35-8122-EE62A9D03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B53AE-5C05-4811-8C11-E25A02FD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69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B03E-8DEF-4822-B0CC-88A7C229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99AD3-D18F-4B9C-879B-2E10DAE41F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807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A5662-80BC-406A-B8F4-DBCAA55F6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B592E-ED3F-4A95-A071-985A8E451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9259-4E17-4AD3-BEEC-1A141F2A0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E17E5-405B-4D70-8833-4154829A99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002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0DF5D-EB9B-4C76-83EA-759FA4AC7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B407A-5BC1-4909-ACB1-B9BDA3F5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37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18E1-C744-4B63-BF3F-82D76A96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87D2FE-9927-448F-8F97-21CB8641C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764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64539-325D-4354-A1A4-1D2CA4249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4BD33-6175-43F3-AA9E-E7E331252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92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D545-902E-464C-B5C6-85D02751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682A4-5D5B-43E5-9C3D-93EF3432D9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1962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DFF8F-5307-4618-B9DB-C2703737A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42DA9-1133-4929-9FD6-EE618F5F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66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407CB-9DC7-423F-B1FE-ED90A1B5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0A782D-4923-4A9F-A35D-F5DAF83E2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1314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075F2-014F-45BA-B29D-FE2624D87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653FC-083B-4EFE-B013-46E11E9BB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61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FA81A-BD89-4100-AC68-4302EBEFB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1ACA4D-0056-45CA-BE6B-40298CD1A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15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198307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308336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1646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39920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6340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83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05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4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30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01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0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88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5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51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31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2BF99-4D95-44AB-8D9A-9258CA605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49730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7F60-5CFC-45DC-A701-BB4574904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0838D-F8E1-4FAD-82FC-69141CDFB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57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552058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76327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29996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661611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1199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7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4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9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6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8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78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6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7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#bbva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5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020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7CCC2-9500-4622-9AC0-78ED71E65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517285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BA097-95B2-4DFC-BBB7-36F6928D7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E6476-7C6C-45EA-A7B0-14CD7F2E5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846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500465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1048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775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01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1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732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011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3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- 2021-11-26 17:28:33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260484051_295859569132383_965406631389910927_n.jpg?_nc_cat=111&amp;ccb=1-5&amp;_nc_sid=8ae9d6&amp;_nc_ohc=YbufSAcAD5oAX_bK36g&amp;_nc_ht=scontent-iad3-2.cdninstagram.com&amp;edm=AL-3X8kEAAAA&amp;oh=1e9bfcfc6092bdb5a9493bb25334a742&amp;oe=61AB8F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47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E4832-7A00-4A3F-953C-4E3ECFFD4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57372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960AA-9090-4954-9A67-FB220E60F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D9135-13EE-4502-9F0C-B66B76F72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96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57703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43868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58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325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00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966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834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6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- 2021-11-18 17:31:36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el finde largo y qué mejor plan que salir a la ruta con tu K-Light 202?
Viví experiencias emocionantes arriba de tu Keeway.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258435054_482315679722278_5989450617712057435_n.jpg?_nc_ht=scontent.cdninstagram.com&amp;_nc_cat=110&amp;_nc_ohc=rl_Iq220bfoAX8U6-_k&amp;edm=AMO9-JQAAAAA&amp;ccb=7-4&amp;oh=66a588d274288829e9bc054cc8f08283&amp;oe=61A79CF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37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A0AB7-A8BC-4351-B7FC-8905CD9D8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72733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5E762-5989-4074-95FC-0BC5E5D80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1FDC1-E13B-4D5F-A167-3218054B6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600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36875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170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486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974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152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125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159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- 2021-11-11 17:58:50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intensión de cuidarte estés donde estés, te presentamos el nuevo y exclusivo Servicio de Asistencia Keeway, brindado por S.O.S red de asistencia y 100% gratuito.
Salí a la ruta tranquilo, disfrutá de tu Keeway sin preocupaciones.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255260537_1534406723581174_965904710108928714_n.jpg?_nc_cat=109&amp;ccb=1-5&amp;_nc_sid=8ae9d6&amp;_nc_ohc=vbkJomlrqBkAX82pydn&amp;_nc_ht=scontent-iad3-2.cdninstagram.com&amp;edm=AL-3X8kEAAAA&amp;oh=b5ab234f38dd99e12758afee8cb11746&amp;oe=61AC41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463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CA564-F07B-4050-BEE2-703E54F71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647294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07B-66DE-406F-99F9-469298F6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354A2-4AF7-44E7-98DC-81BD0C390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845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968246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9338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732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141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56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511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875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7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- 2021-11-10 18:20:28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 ingeniería. Alto rendimiento. Pura adrenalina.
Conocé más sobre la K-Light 202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254901497_896958057646603_5963566852358411836_n.jpg?_nc_cat=105&amp;ccb=1-5&amp;_nc_sid=8ae9d6&amp;_nc_ohc=H_mrEzIshHoAX_lor_P&amp;_nc_ht=scontent-iad3-2.cdninstagram.com&amp;edm=AL-3X8kEAAAA&amp;oh=d8dfbc937347f4691a9c00fd6ade2000&amp;oe=61ABA24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88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FC696-7EC1-488E-B56C-F33FA7CA9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49763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F8C9-1437-48CC-93E1-910A29DE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F1172-6526-4BCA-A79F-B7456DE5F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905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46733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5772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619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266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209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420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85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95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- 2021-11-03 17:46:00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���Viví experencias únicas arriba de tu K-Light 202.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251475828_4823664474363465_5763518617077801614_n.jpg?_nc_cat=106&amp;ccb=1-5&amp;_nc_sid=8ae9d6&amp;_nc_ohc=-8_7DLXjsN0AX8w44v8&amp;_nc_ht=scontent-iad3-2.cdninstagram.com&amp;edm=AL-3X8kEAAAA&amp;oh=d15c170f4494cc51c8592bd7f6588e7f&amp;oe=61ABFC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15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C2E34-188E-4827-92CC-2E2225A21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67100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81427-204B-4BF3-BD0F-B6E6C3EE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7761D-5662-419C-BD08-91661C460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77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019938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08659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07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913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82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549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51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5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- 2021-11-04 13:03:02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PEOPLE S 150i
Práctico, seguro y con todo el diseño. 
Subite al scooter más vendido de Europa.
ESPECIFICACIONES TÉCNICAS
Motor: OHC 4 tiempos, monocilíndrico, 4 válvulas.
Refrigeración: Aire forzado por turbina.
Alimentación: Inyección electrónica.
Cilindrada: 149,8 cc.
Potencia Máx. 13,7 HP / 8000 rpm.
Transmisión: CVT Automática.
Arranque Eléctrico.
Peso: 135 kg.
Largo 208 cm. Ancho 77 cm. Alto 117 cm.
Altura asiento: 80 cm.
Rodado delantero: 100/80-16.
Rodado trasero: 120/80-14.
Freno delantero: Disco hidráulico con ABS.
Freno trsero: Disco hidráulico con ABS.
Tanque de combustible: 6,2 litros con carga detrás del carenado frontal.
#kymco #scooter #kymcoscooter #kymcopeople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249751706_142711804721879_5251727099500915646_n.jpg?_nc_cat=108&amp;ccb=1-5&amp;_nc_sid=8ae9d6&amp;_nc_ohc=jw3uyRfbsy4AX94w1-B&amp;_nc_ht=scontent-iad3-1.cdninstagram.com&amp;edm=AL-3X8kEAAAA&amp;oh=193e540564e3b2d3cfc1e25ae055a300&amp;oe=61AB64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3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B7484-1854-4773-B952-2B7C53AB7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84166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6182F-AF30-4173-93C8-09952E48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A4578-F0C9-48AF-846C-3FD04F1FE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30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871101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9940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704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29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13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546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91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- 2021-11-11 08:26:53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completa el formulario y tené tu Kymco en 12 cuotas SIN INTERÉS CON BBVA
#kymco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255891547_894013944585209_3225363852158129955_n.jpg?_nc_cat=108&amp;ccb=1-5&amp;_nc_sid=8ae9d6&amp;_nc_ohc=0ScN1pMfOX4AX8paJ9Q&amp;_nc_ht=scontent-iad3-1.cdninstagram.com&amp;edm=AL-3X8kEAAAA&amp;oh=ae184ab07313e4bdcad1ed9c7b9410a3&amp;oe=61AC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39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EE722-F9D6-46D7-B0D4-400842EFB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56717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AB8EA-6163-42B1-85D0-005B4522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46352-38C2-4F9B-AD05-DA015BD9F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229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250348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868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76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238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86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84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436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7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- 2021-11-17 18:00:38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es el scooter ideal para quienes buscan seguridad y practicidad.
Su estudiado diseño hace de el una moto funcional, cómoda y atractiva.
Conocé todos sus detalles en nuestro sitio web.
#SYM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258010261_263924959093765_9080538816299983649_n.jpg?_nc_cat=109&amp;ccb=1-5&amp;_nc_sid=8ae9d6&amp;_nc_ohc=GPqvRV1nxx4AX_W3JRh&amp;_nc_ht=scontent-iad3-2.cdninstagram.com&amp;edm=AL-3X8kEAAAA&amp;oh=9e40986f897bb4863a4b494bff827bdc&amp;oe=61ACF8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65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C407C-DCE6-448E-8E71-1068A9996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54811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07CA-CB02-42DD-9369-9DE27CA7E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FB190-F4CD-4B34-B046-2069620EC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024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761288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56072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094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161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45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30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217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- 2021-11-01 09:30:15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#like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250916202_253143986773944_3192792653666139519_n.jpg?_nc_cat=110&amp;ccb=1-5&amp;_nc_sid=8ae9d6&amp;_nc_ohc=IIAI0X8KsugAX-kO2x-&amp;_nc_ht=scontent-iad3-1.cdninstagram.com&amp;edm=AL-3X8kEAAAA&amp;oh=4dfc82a6e769a24645b3b42fbdba2b2e&amp;oe=61ACFA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76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17F68-EE09-40D1-8DD9-B22AA4BEF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90705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303E5-4919-417F-97DB-3B74A0CA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64E23-01C4-49F6-93BF-E3A3A18BC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778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17171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105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866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7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556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07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072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- 2021-11-25 18:00:28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motor monocilíndrico de cuatro tiempos de la 𝐒𝐲𝐦𝐩𝐡𝐨𝐧𝐲 cuenta con un propulsor de 125 compacto, robusto, de 𝐟𝐚́𝐜𝐢𝐥 𝐦𝐚𝐧𝐭𝐞𝐧𝐢𝐦𝐢𝐞𝐧𝐭𝐨, que destaca por sus 𝐦𝐢́𝐧𝐢𝐦𝐨𝐬 𝐜𝐨𝐧𝐬𝐮𝐦𝐨𝐬 y emisiones.
𝐒𝐘𝐌 es más que un scooter.
Conocé todos sus detalles en nuestro sitio web.
#Sym #Scooter #Symphony
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260214297_1405903313139854_5562245716296630011_n.jpg?_nc_cat=103&amp;ccb=1-5&amp;_nc_sid=8ae9d6&amp;_nc_ohc=fdZICpC30MUAX92zx4W&amp;_nc_ht=scontent-iad3-2.cdninstagram.com&amp;edm=AL-3X8kEAAAA&amp;oh=549867bb2f197a34ca0dc98229293639&amp;oe=61ACFF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1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B9952-AC58-42EE-87F2-DEFFAC9A2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81574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D8A2-2C8A-4EEF-BA7C-ECEBF22F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CB327-E982-4988-BAC6-AA5E7BA72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59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480985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18958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600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375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47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689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989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33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- 2021-11-15 16:25:18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¡Comprá tu #𝐑𝐊𝟏𝟓𝟎 en 48 cuotas fijas!
Con el crédito del Banco Nación accedé a tu moto Keeway.
⁣⁣⁣⁣⁣⁣
¿Cómo hacerlo?. ¡Muy sencillo!: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256519115_575962136827686_3237859239922995901_n.jpg?_nc_ht=scontent.cdninstagram.com&amp;_nc_cat=106&amp;_nc_ohc=3Z82b0MHQMYAX8HLVXo&amp;edm=AMO9-JQAAAAA&amp;ccb=7-4&amp;oh=7cc6514612b699be0083dcaf91df2f01&amp;oe=61A7A709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19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42F53-76F0-49E0-81D1-E9B3E8B53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72652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05AF-F39F-43A0-871D-1F0C56F1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D4C7F-4CA1-4BA2-B3B6-7A4BADA0E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70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658904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097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822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030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488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681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525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16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- 2021-11-04 18:04:29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�El Citycom S 300i es el scooter ideal para los que buscan una alternativa segura y práctica a la hora de moverse en la ciudad.
Su instrumental completo analógico/digital dispone de toda la información necesaria de forma simple y clara.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253918726_728422988116642_6982045417508973285_n.jpg?_nc_cat=103&amp;ccb=1-5&amp;_nc_sid=8ae9d6&amp;_nc_ohc=f8ijClM92A0AX_orD0x&amp;_nc_ht=scontent-iad3-2.cdninstagram.com&amp;edm=AL-3X8kEAAAA&amp;oh=ccef13a9411d5905ec056cf12c8b2d6b&amp;oe=61AB9C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- 2021-11-11 12:00:35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es de día, tarde o noche. Disfrutá de la ciudad arriba de tu Symphony.
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255456588_259315649504077_1685326185877260338_n.jpg?_nc_ht=scontent.cdninstagram.com&amp;_nc_cat=101&amp;_nc_ohc=XxL50OoozZIAX_Rkfh5&amp;edm=AMO9-JQAAAAA&amp;ccb=7-4&amp;oh=a1c512cafd043db24308825975653726&amp;oe=61A79E8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25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6557D-2811-44D7-A443-6D99D47B1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76072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1687</Words>
  <Application>Microsoft Office PowerPoint</Application>
  <PresentationFormat>On-screen Show (4:3)</PresentationFormat>
  <Paragraphs>393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12</vt:lpstr>
      <vt:lpstr>Instagram Posts Table | SYM - 2 of 12</vt:lpstr>
      <vt:lpstr>Instagram Posts Table | SYM - 3 of 12</vt:lpstr>
      <vt:lpstr>Instagram Posts Table | SYM - 4 of 12</vt:lpstr>
      <vt:lpstr>Instagram Posts Table | SYM - 5 of 12</vt:lpstr>
      <vt:lpstr>Instagram Posts Table | SYM - 6 of 12</vt:lpstr>
      <vt:lpstr>Instagram Posts Table | SYM - 7 of 12</vt:lpstr>
      <vt:lpstr>Instagram Posts Table | SYM - 8 of 12</vt:lpstr>
      <vt:lpstr>Instagram Posts Table | SYM - 9 of 12</vt:lpstr>
      <vt:lpstr>Instagram Posts Table | SYM - 10 of 12</vt:lpstr>
      <vt:lpstr>Instagram Posts Table | SYM - 11 of 12</vt:lpstr>
      <vt:lpstr>Instagram Posts Table | SYM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2021-12-01T11:21:37Z</dcterms:created>
  <dcterms:modified xsi:type="dcterms:W3CDTF">2021-12-01T11:22:33Z</dcterms:modified>
</cp:coreProperties>
</file>