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3.7648999999999999</c:v>
                </c:pt>
                <c:pt idx="1">
                  <c:v>37.142899999999997</c:v>
                </c:pt>
                <c:pt idx="2">
                  <c:v>5.5556000000000001</c:v>
                </c:pt>
                <c:pt idx="3">
                  <c:v>0</c:v>
                </c:pt>
                <c:pt idx="4">
                  <c:v>21.2121</c:v>
                </c:pt>
                <c:pt idx="5">
                  <c:v>10.017899999999999</c:v>
                </c:pt>
                <c:pt idx="6">
                  <c:v>100</c:v>
                </c:pt>
                <c:pt idx="7">
                  <c:v>100</c:v>
                </c:pt>
              </c:numCache>
            </c:numRef>
          </c:val>
          <c:extLst>
            <c:ext xmlns:c16="http://schemas.microsoft.com/office/drawing/2014/chart" uri="{C3380CC4-5D6E-409C-BE32-E72D297353CC}">
              <c16:uniqueId val="{00000000-EECB-4832-8397-713C59C48C01}"/>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99.116900000000001</c:v>
                </c:pt>
                <c:pt idx="1">
                  <c:v>100</c:v>
                </c:pt>
                <c:pt idx="2">
                  <c:v>100</c:v>
                </c:pt>
                <c:pt idx="3">
                  <c:v>100</c:v>
                </c:pt>
                <c:pt idx="4">
                  <c:v>100</c:v>
                </c:pt>
                <c:pt idx="5">
                  <c:v>60.933799999999998</c:v>
                </c:pt>
                <c:pt idx="6">
                  <c:v>3.948</c:v>
                </c:pt>
                <c:pt idx="7">
                  <c:v>3.1305000000000001</c:v>
                </c:pt>
              </c:numCache>
            </c:numRef>
          </c:val>
          <c:extLst>
            <c:ext xmlns:c16="http://schemas.microsoft.com/office/drawing/2014/chart" uri="{C3380CC4-5D6E-409C-BE32-E72D297353CC}">
              <c16:uniqueId val="{00000001-EECB-4832-8397-713C59C48C01}"/>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29.807700000000001</c:v>
                </c:pt>
                <c:pt idx="1">
                  <c:v>22.857099999999999</c:v>
                </c:pt>
                <c:pt idx="2">
                  <c:v>22.222200000000001</c:v>
                </c:pt>
                <c:pt idx="3">
                  <c:v>30.769200000000001</c:v>
                </c:pt>
                <c:pt idx="4">
                  <c:v>24.2424</c:v>
                </c:pt>
                <c:pt idx="5">
                  <c:v>9.3239999999999998</c:v>
                </c:pt>
                <c:pt idx="6">
                  <c:v>9.1358999999999995</c:v>
                </c:pt>
                <c:pt idx="7">
                  <c:v>3.7728000000000002</c:v>
                </c:pt>
              </c:numCache>
            </c:numRef>
          </c:val>
          <c:extLst>
            <c:ext xmlns:c16="http://schemas.microsoft.com/office/drawing/2014/chart" uri="{C3380CC4-5D6E-409C-BE32-E72D297353CC}">
              <c16:uniqueId val="{00000002-EECB-4832-8397-713C59C48C01}"/>
            </c:ext>
          </c:extLst>
        </c:ser>
        <c:ser>
          <c:idx val="3"/>
          <c:order val="3"/>
          <c:tx>
            <c:strRef>
              <c:f>Sheet1!$E$1</c:f>
              <c:strCache>
                <c:ptCount val="1"/>
                <c:pt idx="0">
                  <c:v>bajajarg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25.692499999999999</c:v>
                </c:pt>
                <c:pt idx="1">
                  <c:v>5.7142999999999997</c:v>
                </c:pt>
                <c:pt idx="2">
                  <c:v>33.333300000000001</c:v>
                </c:pt>
                <c:pt idx="3">
                  <c:v>0</c:v>
                </c:pt>
                <c:pt idx="4">
                  <c:v>12.1212</c:v>
                </c:pt>
                <c:pt idx="5">
                  <c:v>12.369</c:v>
                </c:pt>
                <c:pt idx="6">
                  <c:v>24.639700000000001</c:v>
                </c:pt>
                <c:pt idx="7">
                  <c:v>3.6322000000000001</c:v>
                </c:pt>
              </c:numCache>
            </c:numRef>
          </c:val>
          <c:extLst>
            <c:ext xmlns:c16="http://schemas.microsoft.com/office/drawing/2014/chart" uri="{C3380CC4-5D6E-409C-BE32-E72D297353CC}">
              <c16:uniqueId val="{00000003-EECB-4832-8397-713C59C48C01}"/>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57.994</c:v>
                </c:pt>
                <c:pt idx="1">
                  <c:v>25.714300000000001</c:v>
                </c:pt>
                <c:pt idx="2">
                  <c:v>55.555599999999998</c:v>
                </c:pt>
                <c:pt idx="3">
                  <c:v>15.384600000000001</c:v>
                </c:pt>
                <c:pt idx="4">
                  <c:v>31.818200000000001</c:v>
                </c:pt>
                <c:pt idx="5">
                  <c:v>25.8002</c:v>
                </c:pt>
                <c:pt idx="6">
                  <c:v>6.2359</c:v>
                </c:pt>
                <c:pt idx="7">
                  <c:v>3.3635000000000002</c:v>
                </c:pt>
              </c:numCache>
            </c:numRef>
          </c:val>
          <c:extLst>
            <c:ext xmlns:c16="http://schemas.microsoft.com/office/drawing/2014/chart" uri="{C3380CC4-5D6E-409C-BE32-E72D297353CC}">
              <c16:uniqueId val="{00000004-EECB-4832-8397-713C59C48C01}"/>
            </c:ext>
          </c:extLst>
        </c:ser>
        <c:ser>
          <c:idx val="5"/>
          <c:order val="5"/>
          <c:tx>
            <c:strRef>
              <c:f>Sheet1!$G$1</c:f>
              <c:strCache>
                <c:ptCount val="1"/>
                <c:pt idx="0">
                  <c:v>benelliarg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36.353499999999997</c:v>
                </c:pt>
                <c:pt idx="1">
                  <c:v>25.714300000000001</c:v>
                </c:pt>
                <c:pt idx="2">
                  <c:v>38.8889</c:v>
                </c:pt>
                <c:pt idx="3">
                  <c:v>61.538499999999999</c:v>
                </c:pt>
                <c:pt idx="4">
                  <c:v>36.363599999999998</c:v>
                </c:pt>
                <c:pt idx="5">
                  <c:v>100</c:v>
                </c:pt>
                <c:pt idx="6">
                  <c:v>69.3827</c:v>
                </c:pt>
                <c:pt idx="7">
                  <c:v>8.4663000000000004</c:v>
                </c:pt>
              </c:numCache>
            </c:numRef>
          </c:val>
          <c:extLst>
            <c:ext xmlns:c16="http://schemas.microsoft.com/office/drawing/2014/chart" uri="{C3380CC4-5D6E-409C-BE32-E72D297353CC}">
              <c16:uniqueId val="{00000005-EECB-4832-8397-713C59C48C01}"/>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100</c:v>
                </c:pt>
                <c:pt idx="1">
                  <c:v>5.7142999999999997</c:v>
                </c:pt>
                <c:pt idx="2">
                  <c:v>61.1111</c:v>
                </c:pt>
                <c:pt idx="3">
                  <c:v>30.769200000000001</c:v>
                </c:pt>
                <c:pt idx="4">
                  <c:v>25.7576</c:v>
                </c:pt>
                <c:pt idx="5">
                  <c:v>24.185600000000001</c:v>
                </c:pt>
                <c:pt idx="6">
                  <c:v>4.7380000000000004</c:v>
                </c:pt>
                <c:pt idx="7">
                  <c:v>3.1379999999999999</c:v>
                </c:pt>
              </c:numCache>
            </c:numRef>
          </c:val>
          <c:extLst>
            <c:ext xmlns:c16="http://schemas.microsoft.com/office/drawing/2014/chart" uri="{C3380CC4-5D6E-409C-BE32-E72D297353CC}">
              <c16:uniqueId val="{00000006-EECB-4832-8397-713C59C48C01}"/>
            </c:ext>
          </c:extLst>
        </c:ser>
        <c:dLbls>
          <c:showLegendKey val="0"/>
          <c:showVal val="0"/>
          <c:showCatName val="0"/>
          <c:showSerName val="0"/>
          <c:showPercent val="0"/>
          <c:showBubbleSize val="0"/>
        </c:dLbls>
        <c:axId val="416608464"/>
        <c:axId val="416609448"/>
      </c:radarChart>
      <c:catAx>
        <c:axId val="41660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09448"/>
        <c:crosses val="autoZero"/>
        <c:auto val="1"/>
        <c:lblAlgn val="ctr"/>
        <c:lblOffset val="100"/>
        <c:noMultiLvlLbl val="0"/>
      </c:catAx>
      <c:valAx>
        <c:axId val="41660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0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5191</c:v>
                </c:pt>
                <c:pt idx="1">
                  <c:v>5235</c:v>
                </c:pt>
                <c:pt idx="2">
                  <c:v>5286</c:v>
                </c:pt>
                <c:pt idx="3">
                  <c:v>5330</c:v>
                </c:pt>
                <c:pt idx="4">
                  <c:v>5392</c:v>
                </c:pt>
                <c:pt idx="5">
                  <c:v>5446</c:v>
                </c:pt>
                <c:pt idx="6">
                  <c:v>5506</c:v>
                </c:pt>
                <c:pt idx="7">
                  <c:v>5571</c:v>
                </c:pt>
                <c:pt idx="8">
                  <c:v>5642</c:v>
                </c:pt>
                <c:pt idx="9">
                  <c:v>5719</c:v>
                </c:pt>
                <c:pt idx="10">
                  <c:v>5783</c:v>
                </c:pt>
                <c:pt idx="11">
                  <c:v>5832</c:v>
                </c:pt>
                <c:pt idx="12">
                  <c:v>5896</c:v>
                </c:pt>
                <c:pt idx="13">
                  <c:v>5975</c:v>
                </c:pt>
                <c:pt idx="14">
                  <c:v>6035</c:v>
                </c:pt>
                <c:pt idx="15">
                  <c:v>6078</c:v>
                </c:pt>
                <c:pt idx="16">
                  <c:v>6122</c:v>
                </c:pt>
                <c:pt idx="17">
                  <c:v>6174</c:v>
                </c:pt>
                <c:pt idx="18">
                  <c:v>6217</c:v>
                </c:pt>
                <c:pt idx="19">
                  <c:v>6253</c:v>
                </c:pt>
                <c:pt idx="20">
                  <c:v>6297</c:v>
                </c:pt>
                <c:pt idx="21">
                  <c:v>6346</c:v>
                </c:pt>
                <c:pt idx="22">
                  <c:v>6391</c:v>
                </c:pt>
                <c:pt idx="23">
                  <c:v>6443</c:v>
                </c:pt>
                <c:pt idx="24">
                  <c:v>6488</c:v>
                </c:pt>
                <c:pt idx="25">
                  <c:v>6517</c:v>
                </c:pt>
                <c:pt idx="26">
                  <c:v>6553</c:v>
                </c:pt>
                <c:pt idx="27">
                  <c:v>6599</c:v>
                </c:pt>
                <c:pt idx="28">
                  <c:v>6638</c:v>
                </c:pt>
                <c:pt idx="29">
                  <c:v>6676</c:v>
                </c:pt>
              </c:numCache>
            </c:numRef>
          </c:val>
          <c:smooth val="0"/>
          <c:extLst>
            <c:ext xmlns:c16="http://schemas.microsoft.com/office/drawing/2014/chart" uri="{C3380CC4-5D6E-409C-BE32-E72D297353CC}">
              <c16:uniqueId val="{00000000-460D-495E-B7DC-E7CE3140631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174181</c:v>
                </c:pt>
                <c:pt idx="1">
                  <c:v>174226</c:v>
                </c:pt>
                <c:pt idx="2">
                  <c:v>174238</c:v>
                </c:pt>
                <c:pt idx="3">
                  <c:v>174259</c:v>
                </c:pt>
                <c:pt idx="4">
                  <c:v>174279</c:v>
                </c:pt>
                <c:pt idx="5">
                  <c:v>174332</c:v>
                </c:pt>
                <c:pt idx="6">
                  <c:v>174404</c:v>
                </c:pt>
                <c:pt idx="7">
                  <c:v>174488</c:v>
                </c:pt>
                <c:pt idx="8">
                  <c:v>174577</c:v>
                </c:pt>
                <c:pt idx="9">
                  <c:v>174649</c:v>
                </c:pt>
                <c:pt idx="10">
                  <c:v>174699</c:v>
                </c:pt>
                <c:pt idx="11">
                  <c:v>174766</c:v>
                </c:pt>
                <c:pt idx="12">
                  <c:v>174834</c:v>
                </c:pt>
                <c:pt idx="13">
                  <c:v>174934</c:v>
                </c:pt>
                <c:pt idx="14">
                  <c:v>175022</c:v>
                </c:pt>
                <c:pt idx="15">
                  <c:v>175081</c:v>
                </c:pt>
                <c:pt idx="16">
                  <c:v>175115</c:v>
                </c:pt>
                <c:pt idx="17">
                  <c:v>175154</c:v>
                </c:pt>
                <c:pt idx="18">
                  <c:v>175194</c:v>
                </c:pt>
                <c:pt idx="19">
                  <c:v>175249</c:v>
                </c:pt>
                <c:pt idx="20">
                  <c:v>175308</c:v>
                </c:pt>
                <c:pt idx="21">
                  <c:v>175369</c:v>
                </c:pt>
                <c:pt idx="22">
                  <c:v>175401</c:v>
                </c:pt>
                <c:pt idx="23">
                  <c:v>175422</c:v>
                </c:pt>
                <c:pt idx="24">
                  <c:v>175436</c:v>
                </c:pt>
                <c:pt idx="25">
                  <c:v>175457</c:v>
                </c:pt>
                <c:pt idx="26">
                  <c:v>175501</c:v>
                </c:pt>
                <c:pt idx="27">
                  <c:v>175559</c:v>
                </c:pt>
                <c:pt idx="28">
                  <c:v>175670</c:v>
                </c:pt>
                <c:pt idx="29">
                  <c:v>175754</c:v>
                </c:pt>
              </c:numCache>
            </c:numRef>
          </c:val>
          <c:smooth val="0"/>
          <c:extLst>
            <c:ext xmlns:c16="http://schemas.microsoft.com/office/drawing/2014/chart" uri="{C3380CC4-5D6E-409C-BE32-E72D297353CC}">
              <c16:uniqueId val="{00000001-460D-495E-B7DC-E7CE3140631C}"/>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52299</c:v>
                </c:pt>
                <c:pt idx="1">
                  <c:v>52314</c:v>
                </c:pt>
                <c:pt idx="2">
                  <c:v>52329</c:v>
                </c:pt>
                <c:pt idx="3">
                  <c:v>52323</c:v>
                </c:pt>
                <c:pt idx="4">
                  <c:v>52347</c:v>
                </c:pt>
                <c:pt idx="5">
                  <c:v>52377</c:v>
                </c:pt>
                <c:pt idx="6">
                  <c:v>52416</c:v>
                </c:pt>
                <c:pt idx="7">
                  <c:v>52438</c:v>
                </c:pt>
                <c:pt idx="8">
                  <c:v>52466</c:v>
                </c:pt>
                <c:pt idx="9">
                  <c:v>52493</c:v>
                </c:pt>
                <c:pt idx="10">
                  <c:v>52533</c:v>
                </c:pt>
                <c:pt idx="11">
                  <c:v>52560</c:v>
                </c:pt>
                <c:pt idx="12">
                  <c:v>52581</c:v>
                </c:pt>
                <c:pt idx="13">
                  <c:v>52612</c:v>
                </c:pt>
                <c:pt idx="14">
                  <c:v>52641</c:v>
                </c:pt>
                <c:pt idx="15">
                  <c:v>52661</c:v>
                </c:pt>
                <c:pt idx="16">
                  <c:v>52670</c:v>
                </c:pt>
                <c:pt idx="17">
                  <c:v>52686</c:v>
                </c:pt>
                <c:pt idx="18">
                  <c:v>52708</c:v>
                </c:pt>
                <c:pt idx="19">
                  <c:v>52727</c:v>
                </c:pt>
                <c:pt idx="20">
                  <c:v>52743</c:v>
                </c:pt>
                <c:pt idx="21">
                  <c:v>52753</c:v>
                </c:pt>
                <c:pt idx="22">
                  <c:v>52764</c:v>
                </c:pt>
                <c:pt idx="23">
                  <c:v>52784</c:v>
                </c:pt>
                <c:pt idx="24">
                  <c:v>52789</c:v>
                </c:pt>
                <c:pt idx="25">
                  <c:v>52794</c:v>
                </c:pt>
                <c:pt idx="26">
                  <c:v>52818</c:v>
                </c:pt>
                <c:pt idx="27">
                  <c:v>52832</c:v>
                </c:pt>
                <c:pt idx="28">
                  <c:v>52846</c:v>
                </c:pt>
                <c:pt idx="29">
                  <c:v>52855</c:v>
                </c:pt>
              </c:numCache>
            </c:numRef>
          </c:val>
          <c:smooth val="0"/>
          <c:extLst>
            <c:ext xmlns:c16="http://schemas.microsoft.com/office/drawing/2014/chart" uri="{C3380CC4-5D6E-409C-BE32-E72D297353CC}">
              <c16:uniqueId val="{00000002-460D-495E-B7DC-E7CE3140631C}"/>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45102</c:v>
                </c:pt>
                <c:pt idx="1">
                  <c:v>45122</c:v>
                </c:pt>
                <c:pt idx="2">
                  <c:v>45139</c:v>
                </c:pt>
                <c:pt idx="3">
                  <c:v>45154</c:v>
                </c:pt>
                <c:pt idx="4">
                  <c:v>45166</c:v>
                </c:pt>
                <c:pt idx="5">
                  <c:v>45184</c:v>
                </c:pt>
                <c:pt idx="6">
                  <c:v>45197</c:v>
                </c:pt>
                <c:pt idx="7">
                  <c:v>45224</c:v>
                </c:pt>
                <c:pt idx="8">
                  <c:v>45261</c:v>
                </c:pt>
                <c:pt idx="9">
                  <c:v>45296</c:v>
                </c:pt>
                <c:pt idx="10">
                  <c:v>45313</c:v>
                </c:pt>
                <c:pt idx="11">
                  <c:v>45325</c:v>
                </c:pt>
                <c:pt idx="12">
                  <c:v>45344</c:v>
                </c:pt>
                <c:pt idx="13">
                  <c:v>45381</c:v>
                </c:pt>
                <c:pt idx="14">
                  <c:v>45411</c:v>
                </c:pt>
                <c:pt idx="15">
                  <c:v>45438</c:v>
                </c:pt>
                <c:pt idx="16">
                  <c:v>45452</c:v>
                </c:pt>
                <c:pt idx="17">
                  <c:v>45453</c:v>
                </c:pt>
                <c:pt idx="18">
                  <c:v>45458</c:v>
                </c:pt>
                <c:pt idx="19">
                  <c:v>45458</c:v>
                </c:pt>
                <c:pt idx="20">
                  <c:v>45466</c:v>
                </c:pt>
                <c:pt idx="21">
                  <c:v>45482</c:v>
                </c:pt>
                <c:pt idx="22">
                  <c:v>45491</c:v>
                </c:pt>
                <c:pt idx="23">
                  <c:v>45488</c:v>
                </c:pt>
                <c:pt idx="24">
                  <c:v>45503</c:v>
                </c:pt>
                <c:pt idx="25">
                  <c:v>45515</c:v>
                </c:pt>
                <c:pt idx="26">
                  <c:v>45524</c:v>
                </c:pt>
                <c:pt idx="27">
                  <c:v>45537</c:v>
                </c:pt>
                <c:pt idx="28">
                  <c:v>45547</c:v>
                </c:pt>
                <c:pt idx="29">
                  <c:v>45558</c:v>
                </c:pt>
              </c:numCache>
            </c:numRef>
          </c:val>
          <c:smooth val="0"/>
          <c:extLst>
            <c:ext xmlns:c16="http://schemas.microsoft.com/office/drawing/2014/chart" uri="{C3380CC4-5D6E-409C-BE32-E72D297353CC}">
              <c16:uniqueId val="{00000003-460D-495E-B7DC-E7CE3140631C}"/>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101874</c:v>
                </c:pt>
                <c:pt idx="1">
                  <c:v>101923</c:v>
                </c:pt>
                <c:pt idx="2">
                  <c:v>101961</c:v>
                </c:pt>
                <c:pt idx="3">
                  <c:v>101992</c:v>
                </c:pt>
                <c:pt idx="4">
                  <c:v>102009</c:v>
                </c:pt>
                <c:pt idx="5">
                  <c:v>102027</c:v>
                </c:pt>
                <c:pt idx="6">
                  <c:v>102064</c:v>
                </c:pt>
                <c:pt idx="7">
                  <c:v>102109</c:v>
                </c:pt>
                <c:pt idx="8">
                  <c:v>102151</c:v>
                </c:pt>
                <c:pt idx="9">
                  <c:v>102195</c:v>
                </c:pt>
                <c:pt idx="10">
                  <c:v>102239</c:v>
                </c:pt>
                <c:pt idx="11">
                  <c:v>102300</c:v>
                </c:pt>
                <c:pt idx="12">
                  <c:v>102351</c:v>
                </c:pt>
                <c:pt idx="13">
                  <c:v>102406</c:v>
                </c:pt>
                <c:pt idx="14">
                  <c:v>102443</c:v>
                </c:pt>
                <c:pt idx="15">
                  <c:v>102463</c:v>
                </c:pt>
                <c:pt idx="16">
                  <c:v>102497</c:v>
                </c:pt>
                <c:pt idx="17">
                  <c:v>102519</c:v>
                </c:pt>
                <c:pt idx="18">
                  <c:v>102541</c:v>
                </c:pt>
                <c:pt idx="19">
                  <c:v>102576</c:v>
                </c:pt>
                <c:pt idx="20">
                  <c:v>102605</c:v>
                </c:pt>
                <c:pt idx="21">
                  <c:v>102625</c:v>
                </c:pt>
                <c:pt idx="22">
                  <c:v>102659</c:v>
                </c:pt>
                <c:pt idx="23">
                  <c:v>102684</c:v>
                </c:pt>
                <c:pt idx="24">
                  <c:v>102715</c:v>
                </c:pt>
                <c:pt idx="25">
                  <c:v>102741</c:v>
                </c:pt>
                <c:pt idx="26">
                  <c:v>102768</c:v>
                </c:pt>
                <c:pt idx="27">
                  <c:v>102803</c:v>
                </c:pt>
                <c:pt idx="28">
                  <c:v>102822</c:v>
                </c:pt>
                <c:pt idx="29">
                  <c:v>102835</c:v>
                </c:pt>
              </c:numCache>
            </c:numRef>
          </c:val>
          <c:smooth val="0"/>
          <c:extLst>
            <c:ext xmlns:c16="http://schemas.microsoft.com/office/drawing/2014/chart" uri="{C3380CC4-5D6E-409C-BE32-E72D297353CC}">
              <c16:uniqueId val="{00000004-460D-495E-B7DC-E7CE3140631C}"/>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62918</c:v>
                </c:pt>
                <c:pt idx="1">
                  <c:v>63012</c:v>
                </c:pt>
                <c:pt idx="2">
                  <c:v>63130</c:v>
                </c:pt>
                <c:pt idx="3">
                  <c:v>63180</c:v>
                </c:pt>
                <c:pt idx="4">
                  <c:v>63227</c:v>
                </c:pt>
                <c:pt idx="5">
                  <c:v>63274</c:v>
                </c:pt>
                <c:pt idx="6">
                  <c:v>63328</c:v>
                </c:pt>
                <c:pt idx="7">
                  <c:v>63380</c:v>
                </c:pt>
                <c:pt idx="8">
                  <c:v>63452</c:v>
                </c:pt>
                <c:pt idx="9">
                  <c:v>63543</c:v>
                </c:pt>
                <c:pt idx="10">
                  <c:v>63607</c:v>
                </c:pt>
                <c:pt idx="11">
                  <c:v>63662</c:v>
                </c:pt>
                <c:pt idx="12">
                  <c:v>63714</c:v>
                </c:pt>
                <c:pt idx="13">
                  <c:v>63778</c:v>
                </c:pt>
                <c:pt idx="14">
                  <c:v>63848</c:v>
                </c:pt>
                <c:pt idx="15">
                  <c:v>63916</c:v>
                </c:pt>
                <c:pt idx="16">
                  <c:v>63954</c:v>
                </c:pt>
                <c:pt idx="17">
                  <c:v>63971</c:v>
                </c:pt>
                <c:pt idx="18">
                  <c:v>64002</c:v>
                </c:pt>
                <c:pt idx="19">
                  <c:v>64049</c:v>
                </c:pt>
                <c:pt idx="20">
                  <c:v>64083</c:v>
                </c:pt>
                <c:pt idx="21">
                  <c:v>64110</c:v>
                </c:pt>
                <c:pt idx="22">
                  <c:v>64181</c:v>
                </c:pt>
                <c:pt idx="23">
                  <c:v>64255</c:v>
                </c:pt>
                <c:pt idx="24">
                  <c:v>64287</c:v>
                </c:pt>
                <c:pt idx="25">
                  <c:v>64313</c:v>
                </c:pt>
                <c:pt idx="26">
                  <c:v>64342</c:v>
                </c:pt>
                <c:pt idx="27">
                  <c:v>64380</c:v>
                </c:pt>
                <c:pt idx="28">
                  <c:v>64417</c:v>
                </c:pt>
                <c:pt idx="29">
                  <c:v>64462</c:v>
                </c:pt>
              </c:numCache>
            </c:numRef>
          </c:val>
          <c:smooth val="0"/>
          <c:extLst>
            <c:ext xmlns:c16="http://schemas.microsoft.com/office/drawing/2014/chart" uri="{C3380CC4-5D6E-409C-BE32-E72D297353CC}">
              <c16:uniqueId val="{00000005-460D-495E-B7DC-E7CE3140631C}"/>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175780</c:v>
                </c:pt>
                <c:pt idx="1">
                  <c:v>175846</c:v>
                </c:pt>
                <c:pt idx="2">
                  <c:v>175885</c:v>
                </c:pt>
                <c:pt idx="3">
                  <c:v>175916</c:v>
                </c:pt>
                <c:pt idx="4">
                  <c:v>175985</c:v>
                </c:pt>
                <c:pt idx="5">
                  <c:v>176034</c:v>
                </c:pt>
                <c:pt idx="6">
                  <c:v>176099</c:v>
                </c:pt>
                <c:pt idx="7">
                  <c:v>176192</c:v>
                </c:pt>
                <c:pt idx="8">
                  <c:v>176259</c:v>
                </c:pt>
                <c:pt idx="9">
                  <c:v>176348</c:v>
                </c:pt>
                <c:pt idx="10">
                  <c:v>176425</c:v>
                </c:pt>
                <c:pt idx="11">
                  <c:v>176519</c:v>
                </c:pt>
                <c:pt idx="12">
                  <c:v>176610</c:v>
                </c:pt>
                <c:pt idx="13">
                  <c:v>176707</c:v>
                </c:pt>
                <c:pt idx="14">
                  <c:v>176762</c:v>
                </c:pt>
                <c:pt idx="15">
                  <c:v>176817</c:v>
                </c:pt>
                <c:pt idx="16">
                  <c:v>176857</c:v>
                </c:pt>
                <c:pt idx="17">
                  <c:v>176913</c:v>
                </c:pt>
                <c:pt idx="18">
                  <c:v>176934</c:v>
                </c:pt>
                <c:pt idx="19">
                  <c:v>176967</c:v>
                </c:pt>
                <c:pt idx="20">
                  <c:v>177007</c:v>
                </c:pt>
                <c:pt idx="21">
                  <c:v>177046</c:v>
                </c:pt>
                <c:pt idx="22">
                  <c:v>177074</c:v>
                </c:pt>
                <c:pt idx="23">
                  <c:v>177124</c:v>
                </c:pt>
                <c:pt idx="24">
                  <c:v>177157</c:v>
                </c:pt>
                <c:pt idx="25">
                  <c:v>177167</c:v>
                </c:pt>
                <c:pt idx="26">
                  <c:v>177173</c:v>
                </c:pt>
                <c:pt idx="27">
                  <c:v>177217</c:v>
                </c:pt>
                <c:pt idx="28">
                  <c:v>177268</c:v>
                </c:pt>
                <c:pt idx="29">
                  <c:v>177320</c:v>
                </c:pt>
              </c:numCache>
            </c:numRef>
          </c:val>
          <c:smooth val="0"/>
          <c:extLst>
            <c:ext xmlns:c16="http://schemas.microsoft.com/office/drawing/2014/chart" uri="{C3380CC4-5D6E-409C-BE32-E72D297353CC}">
              <c16:uniqueId val="{00000006-460D-495E-B7DC-E7CE3140631C}"/>
            </c:ext>
          </c:extLst>
        </c:ser>
        <c:dLbls>
          <c:showLegendKey val="0"/>
          <c:showVal val="0"/>
          <c:showCatName val="0"/>
          <c:showSerName val="0"/>
          <c:showPercent val="0"/>
          <c:showBubbleSize val="0"/>
        </c:dLbls>
        <c:smooth val="0"/>
        <c:axId val="416618304"/>
        <c:axId val="416619288"/>
      </c:lineChart>
      <c:dateAx>
        <c:axId val="41661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19288"/>
        <c:crosses val="autoZero"/>
        <c:auto val="1"/>
        <c:lblOffset val="100"/>
        <c:baseTimeUnit val="days"/>
      </c:dateAx>
      <c:valAx>
        <c:axId val="41661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1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26</c:v>
                </c:pt>
                <c:pt idx="1">
                  <c:v>44</c:v>
                </c:pt>
                <c:pt idx="2">
                  <c:v>51</c:v>
                </c:pt>
                <c:pt idx="3">
                  <c:v>44</c:v>
                </c:pt>
                <c:pt idx="4">
                  <c:v>62</c:v>
                </c:pt>
                <c:pt idx="5">
                  <c:v>54</c:v>
                </c:pt>
                <c:pt idx="6">
                  <c:v>60</c:v>
                </c:pt>
                <c:pt idx="7">
                  <c:v>65</c:v>
                </c:pt>
                <c:pt idx="8">
                  <c:v>71</c:v>
                </c:pt>
                <c:pt idx="9">
                  <c:v>77</c:v>
                </c:pt>
                <c:pt idx="10">
                  <c:v>64</c:v>
                </c:pt>
                <c:pt idx="11">
                  <c:v>49</c:v>
                </c:pt>
                <c:pt idx="12">
                  <c:v>64</c:v>
                </c:pt>
                <c:pt idx="13">
                  <c:v>79</c:v>
                </c:pt>
                <c:pt idx="14">
                  <c:v>60</c:v>
                </c:pt>
                <c:pt idx="15">
                  <c:v>43</c:v>
                </c:pt>
                <c:pt idx="16">
                  <c:v>44</c:v>
                </c:pt>
                <c:pt idx="17">
                  <c:v>52</c:v>
                </c:pt>
                <c:pt idx="18">
                  <c:v>43</c:v>
                </c:pt>
                <c:pt idx="19">
                  <c:v>36</c:v>
                </c:pt>
                <c:pt idx="20">
                  <c:v>44</c:v>
                </c:pt>
                <c:pt idx="21">
                  <c:v>49</c:v>
                </c:pt>
                <c:pt idx="22">
                  <c:v>45</c:v>
                </c:pt>
                <c:pt idx="23">
                  <c:v>52</c:v>
                </c:pt>
                <c:pt idx="24">
                  <c:v>45</c:v>
                </c:pt>
                <c:pt idx="25">
                  <c:v>29</c:v>
                </c:pt>
                <c:pt idx="26">
                  <c:v>36</c:v>
                </c:pt>
                <c:pt idx="27">
                  <c:v>46</c:v>
                </c:pt>
                <c:pt idx="28">
                  <c:v>39</c:v>
                </c:pt>
                <c:pt idx="29">
                  <c:v>38</c:v>
                </c:pt>
              </c:numCache>
            </c:numRef>
          </c:val>
          <c:smooth val="0"/>
          <c:extLst>
            <c:ext xmlns:c16="http://schemas.microsoft.com/office/drawing/2014/chart" uri="{C3380CC4-5D6E-409C-BE32-E72D297353CC}">
              <c16:uniqueId val="{00000000-050B-4866-87CA-C05D7F661D99}"/>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22</c:v>
                </c:pt>
                <c:pt idx="1">
                  <c:v>45</c:v>
                </c:pt>
                <c:pt idx="2">
                  <c:v>12</c:v>
                </c:pt>
                <c:pt idx="3">
                  <c:v>21</c:v>
                </c:pt>
                <c:pt idx="4">
                  <c:v>20</c:v>
                </c:pt>
                <c:pt idx="5">
                  <c:v>53</c:v>
                </c:pt>
                <c:pt idx="6">
                  <c:v>72</c:v>
                </c:pt>
                <c:pt idx="7">
                  <c:v>84</c:v>
                </c:pt>
                <c:pt idx="8">
                  <c:v>89</c:v>
                </c:pt>
                <c:pt idx="9">
                  <c:v>72</c:v>
                </c:pt>
                <c:pt idx="10">
                  <c:v>50</c:v>
                </c:pt>
                <c:pt idx="11">
                  <c:v>67</c:v>
                </c:pt>
                <c:pt idx="12">
                  <c:v>68</c:v>
                </c:pt>
                <c:pt idx="13">
                  <c:v>100</c:v>
                </c:pt>
                <c:pt idx="14">
                  <c:v>88</c:v>
                </c:pt>
                <c:pt idx="15">
                  <c:v>59</c:v>
                </c:pt>
                <c:pt idx="16">
                  <c:v>34</c:v>
                </c:pt>
                <c:pt idx="17">
                  <c:v>39</c:v>
                </c:pt>
                <c:pt idx="18">
                  <c:v>40</c:v>
                </c:pt>
                <c:pt idx="19">
                  <c:v>55</c:v>
                </c:pt>
                <c:pt idx="20">
                  <c:v>59</c:v>
                </c:pt>
                <c:pt idx="21">
                  <c:v>61</c:v>
                </c:pt>
                <c:pt idx="22">
                  <c:v>32</c:v>
                </c:pt>
                <c:pt idx="23">
                  <c:v>21</c:v>
                </c:pt>
                <c:pt idx="24">
                  <c:v>14</c:v>
                </c:pt>
                <c:pt idx="25">
                  <c:v>21</c:v>
                </c:pt>
                <c:pt idx="26">
                  <c:v>44</c:v>
                </c:pt>
                <c:pt idx="27">
                  <c:v>58</c:v>
                </c:pt>
                <c:pt idx="28">
                  <c:v>111</c:v>
                </c:pt>
                <c:pt idx="29">
                  <c:v>84</c:v>
                </c:pt>
              </c:numCache>
            </c:numRef>
          </c:val>
          <c:smooth val="0"/>
          <c:extLst>
            <c:ext xmlns:c16="http://schemas.microsoft.com/office/drawing/2014/chart" uri="{C3380CC4-5D6E-409C-BE32-E72D297353CC}">
              <c16:uniqueId val="{00000001-050B-4866-87CA-C05D7F661D99}"/>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21</c:v>
                </c:pt>
                <c:pt idx="1">
                  <c:v>15</c:v>
                </c:pt>
                <c:pt idx="2">
                  <c:v>15</c:v>
                </c:pt>
                <c:pt idx="3">
                  <c:v>-6</c:v>
                </c:pt>
                <c:pt idx="4">
                  <c:v>24</c:v>
                </c:pt>
                <c:pt idx="5">
                  <c:v>30</c:v>
                </c:pt>
                <c:pt idx="6">
                  <c:v>39</c:v>
                </c:pt>
                <c:pt idx="7">
                  <c:v>22</c:v>
                </c:pt>
                <c:pt idx="8">
                  <c:v>28</c:v>
                </c:pt>
                <c:pt idx="9">
                  <c:v>27</c:v>
                </c:pt>
                <c:pt idx="10">
                  <c:v>40</c:v>
                </c:pt>
                <c:pt idx="11">
                  <c:v>27</c:v>
                </c:pt>
                <c:pt idx="12">
                  <c:v>21</c:v>
                </c:pt>
                <c:pt idx="13">
                  <c:v>31</c:v>
                </c:pt>
                <c:pt idx="14">
                  <c:v>29</c:v>
                </c:pt>
                <c:pt idx="15">
                  <c:v>20</c:v>
                </c:pt>
                <c:pt idx="16">
                  <c:v>9</c:v>
                </c:pt>
                <c:pt idx="17">
                  <c:v>16</c:v>
                </c:pt>
                <c:pt idx="18">
                  <c:v>22</c:v>
                </c:pt>
                <c:pt idx="19">
                  <c:v>19</c:v>
                </c:pt>
                <c:pt idx="20">
                  <c:v>16</c:v>
                </c:pt>
                <c:pt idx="21">
                  <c:v>10</c:v>
                </c:pt>
                <c:pt idx="22">
                  <c:v>11</c:v>
                </c:pt>
                <c:pt idx="23">
                  <c:v>20</c:v>
                </c:pt>
                <c:pt idx="24">
                  <c:v>5</c:v>
                </c:pt>
                <c:pt idx="25">
                  <c:v>5</c:v>
                </c:pt>
                <c:pt idx="26">
                  <c:v>24</c:v>
                </c:pt>
                <c:pt idx="27">
                  <c:v>14</c:v>
                </c:pt>
                <c:pt idx="28">
                  <c:v>14</c:v>
                </c:pt>
                <c:pt idx="29">
                  <c:v>9</c:v>
                </c:pt>
              </c:numCache>
            </c:numRef>
          </c:val>
          <c:smooth val="0"/>
          <c:extLst>
            <c:ext xmlns:c16="http://schemas.microsoft.com/office/drawing/2014/chart" uri="{C3380CC4-5D6E-409C-BE32-E72D297353CC}">
              <c16:uniqueId val="{00000002-050B-4866-87CA-C05D7F661D99}"/>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23</c:v>
                </c:pt>
                <c:pt idx="1">
                  <c:v>20</c:v>
                </c:pt>
                <c:pt idx="2">
                  <c:v>17</c:v>
                </c:pt>
                <c:pt idx="3">
                  <c:v>15</c:v>
                </c:pt>
                <c:pt idx="4">
                  <c:v>12</c:v>
                </c:pt>
                <c:pt idx="5">
                  <c:v>18</c:v>
                </c:pt>
                <c:pt idx="6">
                  <c:v>13</c:v>
                </c:pt>
                <c:pt idx="7">
                  <c:v>27</c:v>
                </c:pt>
                <c:pt idx="8">
                  <c:v>37</c:v>
                </c:pt>
                <c:pt idx="9">
                  <c:v>35</c:v>
                </c:pt>
                <c:pt idx="10">
                  <c:v>17</c:v>
                </c:pt>
                <c:pt idx="11">
                  <c:v>12</c:v>
                </c:pt>
                <c:pt idx="12">
                  <c:v>19</c:v>
                </c:pt>
                <c:pt idx="13">
                  <c:v>37</c:v>
                </c:pt>
                <c:pt idx="14">
                  <c:v>30</c:v>
                </c:pt>
                <c:pt idx="15">
                  <c:v>27</c:v>
                </c:pt>
                <c:pt idx="16">
                  <c:v>14</c:v>
                </c:pt>
                <c:pt idx="17">
                  <c:v>1</c:v>
                </c:pt>
                <c:pt idx="18">
                  <c:v>5</c:v>
                </c:pt>
                <c:pt idx="19">
                  <c:v>0</c:v>
                </c:pt>
                <c:pt idx="20">
                  <c:v>8</c:v>
                </c:pt>
                <c:pt idx="21">
                  <c:v>16</c:v>
                </c:pt>
                <c:pt idx="22">
                  <c:v>9</c:v>
                </c:pt>
                <c:pt idx="23">
                  <c:v>-3</c:v>
                </c:pt>
                <c:pt idx="24">
                  <c:v>15</c:v>
                </c:pt>
                <c:pt idx="25">
                  <c:v>12</c:v>
                </c:pt>
                <c:pt idx="26">
                  <c:v>9</c:v>
                </c:pt>
                <c:pt idx="27">
                  <c:v>13</c:v>
                </c:pt>
                <c:pt idx="28">
                  <c:v>10</c:v>
                </c:pt>
                <c:pt idx="29">
                  <c:v>11</c:v>
                </c:pt>
              </c:numCache>
            </c:numRef>
          </c:val>
          <c:smooth val="0"/>
          <c:extLst>
            <c:ext xmlns:c16="http://schemas.microsoft.com/office/drawing/2014/chart" uri="{C3380CC4-5D6E-409C-BE32-E72D297353CC}">
              <c16:uniqueId val="{00000003-050B-4866-87CA-C05D7F661D99}"/>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41</c:v>
                </c:pt>
                <c:pt idx="1">
                  <c:v>49</c:v>
                </c:pt>
                <c:pt idx="2">
                  <c:v>38</c:v>
                </c:pt>
                <c:pt idx="3">
                  <c:v>31</c:v>
                </c:pt>
                <c:pt idx="4">
                  <c:v>17</c:v>
                </c:pt>
                <c:pt idx="5">
                  <c:v>18</c:v>
                </c:pt>
                <c:pt idx="6">
                  <c:v>37</c:v>
                </c:pt>
                <c:pt idx="7">
                  <c:v>45</c:v>
                </c:pt>
                <c:pt idx="8">
                  <c:v>42</c:v>
                </c:pt>
                <c:pt idx="9">
                  <c:v>44</c:v>
                </c:pt>
                <c:pt idx="10">
                  <c:v>44</c:v>
                </c:pt>
                <c:pt idx="11">
                  <c:v>61</c:v>
                </c:pt>
                <c:pt idx="12">
                  <c:v>51</c:v>
                </c:pt>
                <c:pt idx="13">
                  <c:v>55</c:v>
                </c:pt>
                <c:pt idx="14">
                  <c:v>37</c:v>
                </c:pt>
                <c:pt idx="15">
                  <c:v>20</c:v>
                </c:pt>
                <c:pt idx="16">
                  <c:v>34</c:v>
                </c:pt>
                <c:pt idx="17">
                  <c:v>22</c:v>
                </c:pt>
                <c:pt idx="18">
                  <c:v>22</c:v>
                </c:pt>
                <c:pt idx="19">
                  <c:v>35</c:v>
                </c:pt>
                <c:pt idx="20">
                  <c:v>29</c:v>
                </c:pt>
                <c:pt idx="21">
                  <c:v>20</c:v>
                </c:pt>
                <c:pt idx="22">
                  <c:v>34</c:v>
                </c:pt>
                <c:pt idx="23">
                  <c:v>25</c:v>
                </c:pt>
                <c:pt idx="24">
                  <c:v>31</c:v>
                </c:pt>
                <c:pt idx="25">
                  <c:v>26</c:v>
                </c:pt>
                <c:pt idx="26">
                  <c:v>27</c:v>
                </c:pt>
                <c:pt idx="27">
                  <c:v>35</c:v>
                </c:pt>
                <c:pt idx="28">
                  <c:v>19</c:v>
                </c:pt>
                <c:pt idx="29">
                  <c:v>13</c:v>
                </c:pt>
              </c:numCache>
            </c:numRef>
          </c:val>
          <c:smooth val="0"/>
          <c:extLst>
            <c:ext xmlns:c16="http://schemas.microsoft.com/office/drawing/2014/chart" uri="{C3380CC4-5D6E-409C-BE32-E72D297353CC}">
              <c16:uniqueId val="{00000004-050B-4866-87CA-C05D7F661D99}"/>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14</c:v>
                </c:pt>
                <c:pt idx="1">
                  <c:v>94</c:v>
                </c:pt>
                <c:pt idx="2">
                  <c:v>118</c:v>
                </c:pt>
                <c:pt idx="3">
                  <c:v>50</c:v>
                </c:pt>
                <c:pt idx="4">
                  <c:v>47</c:v>
                </c:pt>
                <c:pt idx="5">
                  <c:v>47</c:v>
                </c:pt>
                <c:pt idx="6">
                  <c:v>54</c:v>
                </c:pt>
                <c:pt idx="7">
                  <c:v>52</c:v>
                </c:pt>
                <c:pt idx="8">
                  <c:v>72</c:v>
                </c:pt>
                <c:pt idx="9">
                  <c:v>91</c:v>
                </c:pt>
                <c:pt idx="10">
                  <c:v>64</c:v>
                </c:pt>
                <c:pt idx="11">
                  <c:v>55</c:v>
                </c:pt>
                <c:pt idx="12">
                  <c:v>52</c:v>
                </c:pt>
                <c:pt idx="13">
                  <c:v>64</c:v>
                </c:pt>
                <c:pt idx="14">
                  <c:v>70</c:v>
                </c:pt>
                <c:pt idx="15">
                  <c:v>68</c:v>
                </c:pt>
                <c:pt idx="16">
                  <c:v>38</c:v>
                </c:pt>
                <c:pt idx="17">
                  <c:v>17</c:v>
                </c:pt>
                <c:pt idx="18">
                  <c:v>31</c:v>
                </c:pt>
                <c:pt idx="19">
                  <c:v>47</c:v>
                </c:pt>
                <c:pt idx="20">
                  <c:v>34</c:v>
                </c:pt>
                <c:pt idx="21">
                  <c:v>27</c:v>
                </c:pt>
                <c:pt idx="22">
                  <c:v>71</c:v>
                </c:pt>
                <c:pt idx="23">
                  <c:v>74</c:v>
                </c:pt>
                <c:pt idx="24">
                  <c:v>32</c:v>
                </c:pt>
                <c:pt idx="25">
                  <c:v>26</c:v>
                </c:pt>
                <c:pt idx="26">
                  <c:v>29</c:v>
                </c:pt>
                <c:pt idx="27">
                  <c:v>38</c:v>
                </c:pt>
                <c:pt idx="28">
                  <c:v>37</c:v>
                </c:pt>
                <c:pt idx="29">
                  <c:v>45</c:v>
                </c:pt>
              </c:numCache>
            </c:numRef>
          </c:val>
          <c:smooth val="0"/>
          <c:extLst>
            <c:ext xmlns:c16="http://schemas.microsoft.com/office/drawing/2014/chart" uri="{C3380CC4-5D6E-409C-BE32-E72D297353CC}">
              <c16:uniqueId val="{00000005-050B-4866-87CA-C05D7F661D99}"/>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73</c:v>
                </c:pt>
                <c:pt idx="1">
                  <c:v>66</c:v>
                </c:pt>
                <c:pt idx="2">
                  <c:v>39</c:v>
                </c:pt>
                <c:pt idx="3">
                  <c:v>31</c:v>
                </c:pt>
                <c:pt idx="4">
                  <c:v>69</c:v>
                </c:pt>
                <c:pt idx="5">
                  <c:v>49</c:v>
                </c:pt>
                <c:pt idx="6">
                  <c:v>65</c:v>
                </c:pt>
                <c:pt idx="7">
                  <c:v>93</c:v>
                </c:pt>
                <c:pt idx="8">
                  <c:v>67</c:v>
                </c:pt>
                <c:pt idx="9">
                  <c:v>89</c:v>
                </c:pt>
                <c:pt idx="10">
                  <c:v>77</c:v>
                </c:pt>
                <c:pt idx="11">
                  <c:v>94</c:v>
                </c:pt>
                <c:pt idx="12">
                  <c:v>91</c:v>
                </c:pt>
                <c:pt idx="13">
                  <c:v>97</c:v>
                </c:pt>
                <c:pt idx="14">
                  <c:v>55</c:v>
                </c:pt>
                <c:pt idx="15">
                  <c:v>55</c:v>
                </c:pt>
                <c:pt idx="16">
                  <c:v>40</c:v>
                </c:pt>
                <c:pt idx="17">
                  <c:v>56</c:v>
                </c:pt>
                <c:pt idx="18">
                  <c:v>21</c:v>
                </c:pt>
                <c:pt idx="19">
                  <c:v>33</c:v>
                </c:pt>
                <c:pt idx="20">
                  <c:v>40</c:v>
                </c:pt>
                <c:pt idx="21">
                  <c:v>39</c:v>
                </c:pt>
                <c:pt idx="22">
                  <c:v>28</c:v>
                </c:pt>
                <c:pt idx="23">
                  <c:v>50</c:v>
                </c:pt>
                <c:pt idx="24">
                  <c:v>33</c:v>
                </c:pt>
                <c:pt idx="25">
                  <c:v>10</c:v>
                </c:pt>
                <c:pt idx="26">
                  <c:v>6</c:v>
                </c:pt>
                <c:pt idx="27">
                  <c:v>44</c:v>
                </c:pt>
                <c:pt idx="28">
                  <c:v>51</c:v>
                </c:pt>
                <c:pt idx="29">
                  <c:v>52</c:v>
                </c:pt>
              </c:numCache>
            </c:numRef>
          </c:val>
          <c:smooth val="0"/>
          <c:extLst>
            <c:ext xmlns:c16="http://schemas.microsoft.com/office/drawing/2014/chart" uri="{C3380CC4-5D6E-409C-BE32-E72D297353CC}">
              <c16:uniqueId val="{00000006-050B-4866-87CA-C05D7F661D99}"/>
            </c:ext>
          </c:extLst>
        </c:ser>
        <c:dLbls>
          <c:showLegendKey val="0"/>
          <c:showVal val="0"/>
          <c:showCatName val="0"/>
          <c:showSerName val="0"/>
          <c:showPercent val="0"/>
          <c:showBubbleSize val="0"/>
        </c:dLbls>
        <c:smooth val="0"/>
        <c:axId val="419837936"/>
        <c:axId val="419842856"/>
      </c:lineChart>
      <c:dateAx>
        <c:axId val="419837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42856"/>
        <c:crosses val="autoZero"/>
        <c:auto val="1"/>
        <c:lblOffset val="100"/>
        <c:baseTimeUnit val="days"/>
      </c:dateAx>
      <c:valAx>
        <c:axId val="41984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3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48</c:v>
                </c:pt>
                <c:pt idx="1">
                  <c:v>48</c:v>
                </c:pt>
                <c:pt idx="2">
                  <c:v>56</c:v>
                </c:pt>
                <c:pt idx="3">
                  <c:v>51</c:v>
                </c:pt>
                <c:pt idx="4">
                  <c:v>46</c:v>
                </c:pt>
                <c:pt idx="5">
                  <c:v>48</c:v>
                </c:pt>
                <c:pt idx="6">
                  <c:v>57</c:v>
                </c:pt>
              </c:numCache>
            </c:numRef>
          </c:val>
          <c:extLst>
            <c:ext xmlns:c16="http://schemas.microsoft.com/office/drawing/2014/chart" uri="{C3380CC4-5D6E-409C-BE32-E72D297353CC}">
              <c16:uniqueId val="{00000000-BFB2-4EA3-829A-365EA7991A49}"/>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73</c:v>
                </c:pt>
                <c:pt idx="1">
                  <c:v>62</c:v>
                </c:pt>
                <c:pt idx="2">
                  <c:v>35</c:v>
                </c:pt>
                <c:pt idx="3">
                  <c:v>31</c:v>
                </c:pt>
                <c:pt idx="4">
                  <c:v>37</c:v>
                </c:pt>
                <c:pt idx="5">
                  <c:v>55</c:v>
                </c:pt>
                <c:pt idx="6">
                  <c:v>72</c:v>
                </c:pt>
              </c:numCache>
            </c:numRef>
          </c:val>
          <c:extLst>
            <c:ext xmlns:c16="http://schemas.microsoft.com/office/drawing/2014/chart" uri="{C3380CC4-5D6E-409C-BE32-E72D297353CC}">
              <c16:uniqueId val="{00000001-BFB2-4EA3-829A-365EA7991A49}"/>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c:v>
                </c:pt>
                <c:pt idx="1">
                  <c:v>17</c:v>
                </c:pt>
                <c:pt idx="2">
                  <c:v>18</c:v>
                </c:pt>
                <c:pt idx="3">
                  <c:v>14</c:v>
                </c:pt>
                <c:pt idx="4">
                  <c:v>20</c:v>
                </c:pt>
                <c:pt idx="5">
                  <c:v>24</c:v>
                </c:pt>
                <c:pt idx="6">
                  <c:v>25</c:v>
                </c:pt>
              </c:numCache>
            </c:numRef>
          </c:val>
          <c:extLst>
            <c:ext xmlns:c16="http://schemas.microsoft.com/office/drawing/2014/chart" uri="{C3380CC4-5D6E-409C-BE32-E72D297353CC}">
              <c16:uniqueId val="{00000002-BFB2-4EA3-829A-365EA7991A49}"/>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21</c:v>
                </c:pt>
                <c:pt idx="1">
                  <c:v>21</c:v>
                </c:pt>
                <c:pt idx="2">
                  <c:v>16</c:v>
                </c:pt>
                <c:pt idx="3">
                  <c:v>12</c:v>
                </c:pt>
                <c:pt idx="4">
                  <c:v>10</c:v>
                </c:pt>
                <c:pt idx="5">
                  <c:v>12</c:v>
                </c:pt>
                <c:pt idx="6">
                  <c:v>18</c:v>
                </c:pt>
              </c:numCache>
            </c:numRef>
          </c:val>
          <c:extLst>
            <c:ext xmlns:c16="http://schemas.microsoft.com/office/drawing/2014/chart" uri="{C3380CC4-5D6E-409C-BE32-E72D297353CC}">
              <c16:uniqueId val="{00000003-BFB2-4EA3-829A-365EA7991A49}"/>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32</c:v>
                </c:pt>
                <c:pt idx="1">
                  <c:v>32</c:v>
                </c:pt>
                <c:pt idx="2">
                  <c:v>35</c:v>
                </c:pt>
                <c:pt idx="3">
                  <c:v>32</c:v>
                </c:pt>
                <c:pt idx="4">
                  <c:v>32</c:v>
                </c:pt>
                <c:pt idx="5">
                  <c:v>33</c:v>
                </c:pt>
                <c:pt idx="6">
                  <c:v>39</c:v>
                </c:pt>
              </c:numCache>
            </c:numRef>
          </c:val>
          <c:extLst>
            <c:ext xmlns:c16="http://schemas.microsoft.com/office/drawing/2014/chart" uri="{C3380CC4-5D6E-409C-BE32-E72D297353CC}">
              <c16:uniqueId val="{00000004-BFB2-4EA3-829A-365EA7991A49}"/>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40</c:v>
                </c:pt>
                <c:pt idx="1">
                  <c:v>70</c:v>
                </c:pt>
                <c:pt idx="2">
                  <c:v>80</c:v>
                </c:pt>
                <c:pt idx="3">
                  <c:v>41</c:v>
                </c:pt>
                <c:pt idx="4">
                  <c:v>40</c:v>
                </c:pt>
                <c:pt idx="5">
                  <c:v>44</c:v>
                </c:pt>
                <c:pt idx="6">
                  <c:v>48</c:v>
                </c:pt>
              </c:numCache>
            </c:numRef>
          </c:val>
          <c:extLst>
            <c:ext xmlns:c16="http://schemas.microsoft.com/office/drawing/2014/chart" uri="{C3380CC4-5D6E-409C-BE32-E72D297353CC}">
              <c16:uniqueId val="{00000005-BFB2-4EA3-829A-365EA7991A49}"/>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62</c:v>
                </c:pt>
                <c:pt idx="1">
                  <c:v>54</c:v>
                </c:pt>
                <c:pt idx="2">
                  <c:v>55</c:v>
                </c:pt>
                <c:pt idx="3">
                  <c:v>49</c:v>
                </c:pt>
                <c:pt idx="4">
                  <c:v>49</c:v>
                </c:pt>
                <c:pt idx="5">
                  <c:v>45</c:v>
                </c:pt>
                <c:pt idx="6">
                  <c:v>62</c:v>
                </c:pt>
              </c:numCache>
            </c:numRef>
          </c:val>
          <c:extLst>
            <c:ext xmlns:c16="http://schemas.microsoft.com/office/drawing/2014/chart" uri="{C3380CC4-5D6E-409C-BE32-E72D297353CC}">
              <c16:uniqueId val="{00000006-BFB2-4EA3-829A-365EA7991A49}"/>
            </c:ext>
          </c:extLst>
        </c:ser>
        <c:dLbls>
          <c:showLegendKey val="0"/>
          <c:showVal val="0"/>
          <c:showCatName val="0"/>
          <c:showSerName val="0"/>
          <c:showPercent val="0"/>
          <c:showBubbleSize val="0"/>
        </c:dLbls>
        <c:gapWidth val="219"/>
        <c:overlap val="-27"/>
        <c:axId val="419852040"/>
        <c:axId val="419847776"/>
      </c:barChart>
      <c:catAx>
        <c:axId val="419852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47776"/>
        <c:crosses val="autoZero"/>
        <c:auto val="1"/>
        <c:lblAlgn val="ctr"/>
        <c:lblOffset val="100"/>
        <c:noMultiLvlLbl val="0"/>
      </c:catAx>
      <c:valAx>
        <c:axId val="41984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1</c:v>
                </c:pt>
                <c:pt idx="3">
                  <c:v>4</c:v>
                </c:pt>
                <c:pt idx="4">
                  <c:v>2</c:v>
                </c:pt>
                <c:pt idx="5">
                  <c:v>1</c:v>
                </c:pt>
                <c:pt idx="6">
                  <c:v>2</c:v>
                </c:pt>
              </c:numCache>
            </c:numRef>
          </c:val>
          <c:extLst>
            <c:ext xmlns:c16="http://schemas.microsoft.com/office/drawing/2014/chart" uri="{C3380CC4-5D6E-409C-BE32-E72D297353CC}">
              <c16:uniqueId val="{00000000-6617-4AD4-8A66-A27FD4B09172}"/>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14</c:v>
                </c:pt>
                <c:pt idx="2">
                  <c:v>13</c:v>
                </c:pt>
                <c:pt idx="3">
                  <c:v>17</c:v>
                </c:pt>
                <c:pt idx="4">
                  <c:v>8</c:v>
                </c:pt>
                <c:pt idx="5">
                  <c:v>2</c:v>
                </c:pt>
                <c:pt idx="6">
                  <c:v>3</c:v>
                </c:pt>
              </c:numCache>
            </c:numRef>
          </c:val>
          <c:extLst>
            <c:ext xmlns:c16="http://schemas.microsoft.com/office/drawing/2014/chart" uri="{C3380CC4-5D6E-409C-BE32-E72D297353CC}">
              <c16:uniqueId val="{00000001-6617-4AD4-8A66-A27FD4B09172}"/>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2</c:v>
                </c:pt>
                <c:pt idx="2">
                  <c:v>0</c:v>
                </c:pt>
                <c:pt idx="3">
                  <c:v>5</c:v>
                </c:pt>
                <c:pt idx="4">
                  <c:v>1</c:v>
                </c:pt>
                <c:pt idx="5">
                  <c:v>2</c:v>
                </c:pt>
                <c:pt idx="6">
                  <c:v>0</c:v>
                </c:pt>
              </c:numCache>
            </c:numRef>
          </c:val>
          <c:extLst>
            <c:ext xmlns:c16="http://schemas.microsoft.com/office/drawing/2014/chart" uri="{C3380CC4-5D6E-409C-BE32-E72D297353CC}">
              <c16:uniqueId val="{00000002-6617-4AD4-8A66-A27FD4B09172}"/>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2</c:v>
                </c:pt>
                <c:pt idx="3">
                  <c:v>0</c:v>
                </c:pt>
                <c:pt idx="4">
                  <c:v>0</c:v>
                </c:pt>
                <c:pt idx="5">
                  <c:v>2</c:v>
                </c:pt>
                <c:pt idx="6">
                  <c:v>1</c:v>
                </c:pt>
              </c:numCache>
            </c:numRef>
          </c:val>
          <c:extLst>
            <c:ext xmlns:c16="http://schemas.microsoft.com/office/drawing/2014/chart" uri="{C3380CC4-5D6E-409C-BE32-E72D297353CC}">
              <c16:uniqueId val="{00000003-6617-4AD4-8A66-A27FD4B09172}"/>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c:v>
                </c:pt>
                <c:pt idx="1">
                  <c:v>5</c:v>
                </c:pt>
                <c:pt idx="2">
                  <c:v>1</c:v>
                </c:pt>
                <c:pt idx="3">
                  <c:v>6</c:v>
                </c:pt>
                <c:pt idx="4">
                  <c:v>2</c:v>
                </c:pt>
                <c:pt idx="5">
                  <c:v>0</c:v>
                </c:pt>
                <c:pt idx="6">
                  <c:v>0</c:v>
                </c:pt>
              </c:numCache>
            </c:numRef>
          </c:val>
          <c:extLst>
            <c:ext xmlns:c16="http://schemas.microsoft.com/office/drawing/2014/chart" uri="{C3380CC4-5D6E-409C-BE32-E72D297353CC}">
              <c16:uniqueId val="{00000004-6617-4AD4-8A66-A27FD4B09172}"/>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5</c:v>
                </c:pt>
                <c:pt idx="2">
                  <c:v>5</c:v>
                </c:pt>
                <c:pt idx="3">
                  <c:v>4</c:v>
                </c:pt>
                <c:pt idx="4">
                  <c:v>4</c:v>
                </c:pt>
                <c:pt idx="5">
                  <c:v>2</c:v>
                </c:pt>
                <c:pt idx="6">
                  <c:v>0</c:v>
                </c:pt>
              </c:numCache>
            </c:numRef>
          </c:val>
          <c:extLst>
            <c:ext xmlns:c16="http://schemas.microsoft.com/office/drawing/2014/chart" uri="{C3380CC4-5D6E-409C-BE32-E72D297353CC}">
              <c16:uniqueId val="{00000005-6617-4AD4-8A66-A27FD4B09172}"/>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4</c:v>
                </c:pt>
                <c:pt idx="2">
                  <c:v>2</c:v>
                </c:pt>
                <c:pt idx="3">
                  <c:v>2</c:v>
                </c:pt>
                <c:pt idx="4">
                  <c:v>2</c:v>
                </c:pt>
                <c:pt idx="5">
                  <c:v>3</c:v>
                </c:pt>
                <c:pt idx="6">
                  <c:v>2</c:v>
                </c:pt>
              </c:numCache>
            </c:numRef>
          </c:val>
          <c:extLst>
            <c:ext xmlns:c16="http://schemas.microsoft.com/office/drawing/2014/chart" uri="{C3380CC4-5D6E-409C-BE32-E72D297353CC}">
              <c16:uniqueId val="{00000006-6617-4AD4-8A66-A27FD4B09172}"/>
            </c:ext>
          </c:extLst>
        </c:ser>
        <c:dLbls>
          <c:showLegendKey val="0"/>
          <c:showVal val="0"/>
          <c:showCatName val="0"/>
          <c:showSerName val="0"/>
          <c:showPercent val="0"/>
          <c:showBubbleSize val="0"/>
        </c:dLbls>
        <c:gapWidth val="219"/>
        <c:overlap val="-27"/>
        <c:axId val="419853352"/>
        <c:axId val="419854008"/>
      </c:barChart>
      <c:catAx>
        <c:axId val="419853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4008"/>
        <c:crosses val="autoZero"/>
        <c:auto val="1"/>
        <c:lblAlgn val="ctr"/>
        <c:lblOffset val="100"/>
        <c:noMultiLvlLbl val="0"/>
      </c:catAx>
      <c:valAx>
        <c:axId val="41985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4.1294454744648599</c:v>
                </c:pt>
                <c:pt idx="1">
                  <c:v>3.6659362885555402</c:v>
                </c:pt>
                <c:pt idx="2">
                  <c:v>1.61806843081072</c:v>
                </c:pt>
                <c:pt idx="3">
                  <c:v>1.9509523006910501</c:v>
                </c:pt>
                <c:pt idx="4">
                  <c:v>2.72206303724928</c:v>
                </c:pt>
                <c:pt idx="5">
                  <c:v>1.4495196359346001</c:v>
                </c:pt>
                <c:pt idx="6">
                  <c:v>1.92988370133154</c:v>
                </c:pt>
              </c:numCache>
            </c:numRef>
          </c:val>
          <c:extLst>
            <c:ext xmlns:c16="http://schemas.microsoft.com/office/drawing/2014/chart" uri="{C3380CC4-5D6E-409C-BE32-E72D297353CC}">
              <c16:uniqueId val="{00000000-58D5-44C1-9EE8-77D30C417CFF}"/>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0.26482915999224799</c:v>
                </c:pt>
                <c:pt idx="1">
                  <c:v>7.0217322613488703E-2</c:v>
                </c:pt>
                <c:pt idx="2">
                  <c:v>9.7117214630802903E-2</c:v>
                </c:pt>
                <c:pt idx="3">
                  <c:v>4.89504071187878E-2</c:v>
                </c:pt>
                <c:pt idx="4">
                  <c:v>0.10473403556099201</c:v>
                </c:pt>
                <c:pt idx="5">
                  <c:v>0.106877296861694</c:v>
                </c:pt>
                <c:pt idx="6">
                  <c:v>0.235663487019457</c:v>
                </c:pt>
              </c:numCache>
            </c:numRef>
          </c:val>
          <c:extLst>
            <c:ext xmlns:c16="http://schemas.microsoft.com/office/drawing/2014/chart" uri="{C3380CC4-5D6E-409C-BE32-E72D297353CC}">
              <c16:uniqueId val="{00000001-58D5-44C1-9EE8-77D30C417CFF}"/>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0.251060349582517</c:v>
                </c:pt>
                <c:pt idx="1">
                  <c:v>0.32999220191338402</c:v>
                </c:pt>
                <c:pt idx="3">
                  <c:v>0.22519352568613701</c:v>
                </c:pt>
                <c:pt idx="4">
                  <c:v>0.25486429427316099</c:v>
                </c:pt>
                <c:pt idx="5">
                  <c:v>0.104608478992715</c:v>
                </c:pt>
              </c:numCache>
            </c:numRef>
          </c:val>
          <c:extLst>
            <c:ext xmlns:c16="http://schemas.microsoft.com/office/drawing/2014/chart" uri="{C3380CC4-5D6E-409C-BE32-E72D297353CC}">
              <c16:uniqueId val="{00000002-58D5-44C1-9EE8-77D30C417CFF}"/>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0.431649385984264</c:v>
                </c:pt>
                <c:pt idx="1">
                  <c:v>0.87800573571586105</c:v>
                </c:pt>
                <c:pt idx="2">
                  <c:v>0.55923229649238904</c:v>
                </c:pt>
                <c:pt idx="5">
                  <c:v>1.0258107213765699</c:v>
                </c:pt>
                <c:pt idx="6">
                  <c:v>0.54930509596293897</c:v>
                </c:pt>
              </c:numCache>
            </c:numRef>
          </c:val>
          <c:extLst>
            <c:ext xmlns:c16="http://schemas.microsoft.com/office/drawing/2014/chart" uri="{C3380CC4-5D6E-409C-BE32-E72D297353CC}">
              <c16:uniqueId val="{00000003-58D5-44C1-9EE8-77D30C417CFF}"/>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0.237690480377625</c:v>
                </c:pt>
                <c:pt idx="1">
                  <c:v>0.18367626082029001</c:v>
                </c:pt>
                <c:pt idx="2">
                  <c:v>0.17586024972155501</c:v>
                </c:pt>
                <c:pt idx="3">
                  <c:v>0.37940220541779801</c:v>
                </c:pt>
                <c:pt idx="4">
                  <c:v>0.152412216425347</c:v>
                </c:pt>
              </c:numCache>
            </c:numRef>
          </c:val>
          <c:extLst>
            <c:ext xmlns:c16="http://schemas.microsoft.com/office/drawing/2014/chart" uri="{C3380CC4-5D6E-409C-BE32-E72D297353CC}">
              <c16:uniqueId val="{00000004-58D5-44C1-9EE8-77D30C417CFF}"/>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0.91128905636677704</c:v>
                </c:pt>
                <c:pt idx="1">
                  <c:v>3.5421573245407401</c:v>
                </c:pt>
                <c:pt idx="2">
                  <c:v>0.77154969382948602</c:v>
                </c:pt>
                <c:pt idx="3">
                  <c:v>0.597032501177579</c:v>
                </c:pt>
                <c:pt idx="4">
                  <c:v>1.54498351389543</c:v>
                </c:pt>
                <c:pt idx="5">
                  <c:v>0.538546082587533</c:v>
                </c:pt>
              </c:numCache>
            </c:numRef>
          </c:val>
          <c:extLst>
            <c:ext xmlns:c16="http://schemas.microsoft.com/office/drawing/2014/chart" uri="{C3380CC4-5D6E-409C-BE32-E72D297353CC}">
              <c16:uniqueId val="{00000005-58D5-44C1-9EE8-77D30C417CFF}"/>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8.5150571131879502E-2</c:v>
                </c:pt>
                <c:pt idx="1">
                  <c:v>0.289719626168224</c:v>
                </c:pt>
                <c:pt idx="2">
                  <c:v>0.31350892098555599</c:v>
                </c:pt>
                <c:pt idx="3">
                  <c:v>0.13282356273010501</c:v>
                </c:pt>
                <c:pt idx="4">
                  <c:v>4.8994619088077E-2</c:v>
                </c:pt>
                <c:pt idx="5">
                  <c:v>9.8178042103275798E-2</c:v>
                </c:pt>
                <c:pt idx="6">
                  <c:v>0.143585386576041</c:v>
                </c:pt>
              </c:numCache>
            </c:numRef>
          </c:val>
          <c:extLst>
            <c:ext xmlns:c16="http://schemas.microsoft.com/office/drawing/2014/chart" uri="{C3380CC4-5D6E-409C-BE32-E72D297353CC}">
              <c16:uniqueId val="{00000006-58D5-44C1-9EE8-77D30C417CFF}"/>
            </c:ext>
          </c:extLst>
        </c:ser>
        <c:dLbls>
          <c:showLegendKey val="0"/>
          <c:showVal val="0"/>
          <c:showCatName val="0"/>
          <c:showSerName val="0"/>
          <c:showPercent val="0"/>
          <c:showBubbleSize val="0"/>
        </c:dLbls>
        <c:gapWidth val="219"/>
        <c:overlap val="-27"/>
        <c:axId val="419860240"/>
        <c:axId val="419867128"/>
      </c:barChart>
      <c:catAx>
        <c:axId val="41986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67128"/>
        <c:crosses val="autoZero"/>
        <c:auto val="1"/>
        <c:lblAlgn val="ctr"/>
        <c:lblOffset val="100"/>
        <c:noMultiLvlLbl val="0"/>
      </c:catAx>
      <c:valAx>
        <c:axId val="41986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6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1</c:v>
                </c:pt>
                <c:pt idx="15">
                  <c:v>0</c:v>
                </c:pt>
                <c:pt idx="16">
                  <c:v>1</c:v>
                </c:pt>
                <c:pt idx="17">
                  <c:v>2</c:v>
                </c:pt>
                <c:pt idx="18">
                  <c:v>1</c:v>
                </c:pt>
                <c:pt idx="19">
                  <c:v>3</c:v>
                </c:pt>
                <c:pt idx="20">
                  <c:v>1</c:v>
                </c:pt>
                <c:pt idx="21">
                  <c:v>2</c:v>
                </c:pt>
                <c:pt idx="22">
                  <c:v>0</c:v>
                </c:pt>
                <c:pt idx="23">
                  <c:v>0</c:v>
                </c:pt>
              </c:numCache>
            </c:numRef>
          </c:val>
          <c:smooth val="0"/>
          <c:extLst>
            <c:ext xmlns:c16="http://schemas.microsoft.com/office/drawing/2014/chart" uri="{C3380CC4-5D6E-409C-BE32-E72D297353CC}">
              <c16:uniqueId val="{00000000-916F-4629-AF1D-922238F8E231}"/>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4</c:v>
                </c:pt>
                <c:pt idx="1">
                  <c:v>0</c:v>
                </c:pt>
                <c:pt idx="2">
                  <c:v>0</c:v>
                </c:pt>
                <c:pt idx="3">
                  <c:v>0</c:v>
                </c:pt>
                <c:pt idx="4">
                  <c:v>0</c:v>
                </c:pt>
                <c:pt idx="5">
                  <c:v>0</c:v>
                </c:pt>
                <c:pt idx="6">
                  <c:v>1</c:v>
                </c:pt>
                <c:pt idx="7">
                  <c:v>0</c:v>
                </c:pt>
                <c:pt idx="8">
                  <c:v>1</c:v>
                </c:pt>
                <c:pt idx="9">
                  <c:v>14</c:v>
                </c:pt>
                <c:pt idx="10">
                  <c:v>3</c:v>
                </c:pt>
                <c:pt idx="11">
                  <c:v>1</c:v>
                </c:pt>
                <c:pt idx="12">
                  <c:v>8</c:v>
                </c:pt>
                <c:pt idx="13">
                  <c:v>3</c:v>
                </c:pt>
                <c:pt idx="14">
                  <c:v>1</c:v>
                </c:pt>
                <c:pt idx="15">
                  <c:v>3</c:v>
                </c:pt>
                <c:pt idx="16">
                  <c:v>7</c:v>
                </c:pt>
                <c:pt idx="17">
                  <c:v>1</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1-916F-4629-AF1D-922238F8E231}"/>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1</c:v>
                </c:pt>
                <c:pt idx="8">
                  <c:v>3</c:v>
                </c:pt>
                <c:pt idx="9">
                  <c:v>2</c:v>
                </c:pt>
                <c:pt idx="10">
                  <c:v>0</c:v>
                </c:pt>
                <c:pt idx="11">
                  <c:v>1</c:v>
                </c:pt>
                <c:pt idx="12">
                  <c:v>1</c:v>
                </c:pt>
                <c:pt idx="13">
                  <c:v>0</c:v>
                </c:pt>
                <c:pt idx="14">
                  <c:v>1</c:v>
                </c:pt>
                <c:pt idx="15">
                  <c:v>0</c:v>
                </c:pt>
                <c:pt idx="16">
                  <c:v>0</c:v>
                </c:pt>
                <c:pt idx="17">
                  <c:v>0</c:v>
                </c:pt>
                <c:pt idx="18">
                  <c:v>1</c:v>
                </c:pt>
                <c:pt idx="19">
                  <c:v>0</c:v>
                </c:pt>
                <c:pt idx="20">
                  <c:v>2</c:v>
                </c:pt>
                <c:pt idx="21">
                  <c:v>0</c:v>
                </c:pt>
                <c:pt idx="22">
                  <c:v>0</c:v>
                </c:pt>
                <c:pt idx="23">
                  <c:v>0</c:v>
                </c:pt>
              </c:numCache>
            </c:numRef>
          </c:val>
          <c:smooth val="0"/>
          <c:extLst>
            <c:ext xmlns:c16="http://schemas.microsoft.com/office/drawing/2014/chart" uri="{C3380CC4-5D6E-409C-BE32-E72D297353CC}">
              <c16:uniqueId val="{00000002-916F-4629-AF1D-922238F8E231}"/>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916F-4629-AF1D-922238F8E231}"/>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1</c:v>
                </c:pt>
                <c:pt idx="13">
                  <c:v>1</c:v>
                </c:pt>
                <c:pt idx="14">
                  <c:v>1</c:v>
                </c:pt>
                <c:pt idx="15">
                  <c:v>0</c:v>
                </c:pt>
                <c:pt idx="16">
                  <c:v>3</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916F-4629-AF1D-922238F8E231}"/>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2</c:v>
                </c:pt>
                <c:pt idx="14">
                  <c:v>3</c:v>
                </c:pt>
                <c:pt idx="15">
                  <c:v>2</c:v>
                </c:pt>
                <c:pt idx="16">
                  <c:v>3</c:v>
                </c:pt>
                <c:pt idx="17">
                  <c:v>3</c:v>
                </c:pt>
                <c:pt idx="18">
                  <c:v>2</c:v>
                </c:pt>
                <c:pt idx="19">
                  <c:v>0</c:v>
                </c:pt>
                <c:pt idx="20">
                  <c:v>0</c:v>
                </c:pt>
                <c:pt idx="21">
                  <c:v>1</c:v>
                </c:pt>
                <c:pt idx="22">
                  <c:v>0</c:v>
                </c:pt>
                <c:pt idx="23">
                  <c:v>0</c:v>
                </c:pt>
              </c:numCache>
            </c:numRef>
          </c:val>
          <c:smooth val="0"/>
          <c:extLst>
            <c:ext xmlns:c16="http://schemas.microsoft.com/office/drawing/2014/chart" uri="{C3380CC4-5D6E-409C-BE32-E72D297353CC}">
              <c16:uniqueId val="{00000005-916F-4629-AF1D-922238F8E231}"/>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c:v>
                </c:pt>
                <c:pt idx="13">
                  <c:v>0</c:v>
                </c:pt>
                <c:pt idx="14">
                  <c:v>0</c:v>
                </c:pt>
                <c:pt idx="15">
                  <c:v>0</c:v>
                </c:pt>
                <c:pt idx="16">
                  <c:v>2</c:v>
                </c:pt>
                <c:pt idx="17">
                  <c:v>1</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6-916F-4629-AF1D-922238F8E231}"/>
            </c:ext>
          </c:extLst>
        </c:ser>
        <c:dLbls>
          <c:showLegendKey val="0"/>
          <c:showVal val="0"/>
          <c:showCatName val="0"/>
          <c:showSerName val="0"/>
          <c:showPercent val="0"/>
          <c:showBubbleSize val="0"/>
        </c:dLbls>
        <c:smooth val="0"/>
        <c:axId val="419865160"/>
        <c:axId val="419865488"/>
      </c:lineChart>
      <c:catAx>
        <c:axId val="41986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65488"/>
        <c:crosses val="autoZero"/>
        <c:auto val="1"/>
        <c:lblAlgn val="ctr"/>
        <c:lblOffset val="100"/>
        <c:noMultiLvlLbl val="0"/>
      </c:catAx>
      <c:valAx>
        <c:axId val="41986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6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1.45221209050996</c:v>
                </c:pt>
                <c:pt idx="13">
                  <c:v>2.6173590003377201</c:v>
                </c:pt>
                <c:pt idx="14">
                  <c:v>1.6041877744005399</c:v>
                </c:pt>
                <c:pt idx="15">
                  <c:v>0</c:v>
                </c:pt>
                <c:pt idx="16">
                  <c:v>1.73927727119216</c:v>
                </c:pt>
                <c:pt idx="17">
                  <c:v>1.6632894292468801</c:v>
                </c:pt>
                <c:pt idx="18">
                  <c:v>6.8220195879770396</c:v>
                </c:pt>
                <c:pt idx="19">
                  <c:v>2.4484971293481901</c:v>
                </c:pt>
                <c:pt idx="20">
                  <c:v>0.87808172914555904</c:v>
                </c:pt>
                <c:pt idx="21">
                  <c:v>1.6126308679500201</c:v>
                </c:pt>
                <c:pt idx="22">
                  <c:v>0</c:v>
                </c:pt>
                <c:pt idx="23">
                  <c:v>0</c:v>
                </c:pt>
              </c:numCache>
            </c:numRef>
          </c:val>
          <c:smooth val="0"/>
          <c:extLst>
            <c:ext xmlns:c16="http://schemas.microsoft.com/office/drawing/2014/chart" uri="{C3380CC4-5D6E-409C-BE32-E72D297353CC}">
              <c16:uniqueId val="{00000000-C6A6-4028-B4BA-4E3208CEF50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0.22075465227927399</c:v>
                </c:pt>
                <c:pt idx="1">
                  <c:v>0</c:v>
                </c:pt>
                <c:pt idx="2">
                  <c:v>0</c:v>
                </c:pt>
                <c:pt idx="3">
                  <c:v>0</c:v>
                </c:pt>
                <c:pt idx="4">
                  <c:v>0</c:v>
                </c:pt>
                <c:pt idx="5">
                  <c:v>0</c:v>
                </c:pt>
                <c:pt idx="6">
                  <c:v>9.4302958255223807E-2</c:v>
                </c:pt>
                <c:pt idx="7">
                  <c:v>0</c:v>
                </c:pt>
                <c:pt idx="8">
                  <c:v>3.7149650221754801E-2</c:v>
                </c:pt>
                <c:pt idx="9">
                  <c:v>8.3558136344931602E-2</c:v>
                </c:pt>
                <c:pt idx="10">
                  <c:v>0.15526648682425701</c:v>
                </c:pt>
                <c:pt idx="11">
                  <c:v>9.8532303049700495E-2</c:v>
                </c:pt>
                <c:pt idx="12">
                  <c:v>0.16904189952976001</c:v>
                </c:pt>
                <c:pt idx="13">
                  <c:v>0.136786917226769</c:v>
                </c:pt>
                <c:pt idx="14">
                  <c:v>6.9441269260664795E-2</c:v>
                </c:pt>
                <c:pt idx="15">
                  <c:v>9.9103836130035206E-2</c:v>
                </c:pt>
                <c:pt idx="16">
                  <c:v>5.7851848464989197E-2</c:v>
                </c:pt>
                <c:pt idx="17">
                  <c:v>6.5154771158154601E-2</c:v>
                </c:pt>
                <c:pt idx="18">
                  <c:v>0.113506469754469</c:v>
                </c:pt>
                <c:pt idx="19">
                  <c:v>0</c:v>
                </c:pt>
                <c:pt idx="20">
                  <c:v>0.127451876914636</c:v>
                </c:pt>
                <c:pt idx="21">
                  <c:v>0</c:v>
                </c:pt>
                <c:pt idx="22">
                  <c:v>0</c:v>
                </c:pt>
                <c:pt idx="23">
                  <c:v>0</c:v>
                </c:pt>
              </c:numCache>
            </c:numRef>
          </c:val>
          <c:smooth val="0"/>
          <c:extLst>
            <c:ext xmlns:c16="http://schemas.microsoft.com/office/drawing/2014/chart" uri="{C3380CC4-5D6E-409C-BE32-E72D297353CC}">
              <c16:uniqueId val="{00000001-C6A6-4028-B4BA-4E3208CEF50C}"/>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6.6579162624360394E-2</c:v>
                </c:pt>
                <c:pt idx="8">
                  <c:v>0.24602585807858901</c:v>
                </c:pt>
                <c:pt idx="9">
                  <c:v>0.228271414712093</c:v>
                </c:pt>
                <c:pt idx="10">
                  <c:v>0</c:v>
                </c:pt>
                <c:pt idx="11">
                  <c:v>0.32528676596473199</c:v>
                </c:pt>
                <c:pt idx="12">
                  <c:v>0.23588046186916201</c:v>
                </c:pt>
                <c:pt idx="13">
                  <c:v>0</c:v>
                </c:pt>
                <c:pt idx="14">
                  <c:v>0.31387319522912699</c:v>
                </c:pt>
                <c:pt idx="15">
                  <c:v>0</c:v>
                </c:pt>
                <c:pt idx="16">
                  <c:v>0</c:v>
                </c:pt>
                <c:pt idx="17">
                  <c:v>0</c:v>
                </c:pt>
                <c:pt idx="18">
                  <c:v>0.24919629439403501</c:v>
                </c:pt>
                <c:pt idx="19">
                  <c:v>0</c:v>
                </c:pt>
                <c:pt idx="20">
                  <c:v>8.94063040955696E-2</c:v>
                </c:pt>
                <c:pt idx="21">
                  <c:v>0</c:v>
                </c:pt>
                <c:pt idx="22">
                  <c:v>0</c:v>
                </c:pt>
                <c:pt idx="23">
                  <c:v>0</c:v>
                </c:pt>
              </c:numCache>
            </c:numRef>
          </c:val>
          <c:smooth val="0"/>
          <c:extLst>
            <c:ext xmlns:c16="http://schemas.microsoft.com/office/drawing/2014/chart" uri="{C3380CC4-5D6E-409C-BE32-E72D297353CC}">
              <c16:uniqueId val="{00000002-C6A6-4028-B4BA-4E3208CEF50C}"/>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0.12798446533386301</c:v>
                </c:pt>
                <c:pt idx="14">
                  <c:v>0.54945054945055005</c:v>
                </c:pt>
                <c:pt idx="15">
                  <c:v>0.53400414846197997</c:v>
                </c:pt>
                <c:pt idx="16">
                  <c:v>1.0547685246480401</c:v>
                </c:pt>
                <c:pt idx="17">
                  <c:v>0</c:v>
                </c:pt>
                <c:pt idx="18">
                  <c:v>0.97753651970519395</c:v>
                </c:pt>
                <c:pt idx="19">
                  <c:v>0</c:v>
                </c:pt>
                <c:pt idx="20">
                  <c:v>0.70538564514468105</c:v>
                </c:pt>
                <c:pt idx="21">
                  <c:v>0</c:v>
                </c:pt>
                <c:pt idx="22">
                  <c:v>0</c:v>
                </c:pt>
                <c:pt idx="23">
                  <c:v>0</c:v>
                </c:pt>
              </c:numCache>
            </c:numRef>
          </c:val>
          <c:smooth val="0"/>
          <c:extLst>
            <c:ext xmlns:c16="http://schemas.microsoft.com/office/drawing/2014/chart" uri="{C3380CC4-5D6E-409C-BE32-E72D297353CC}">
              <c16:uniqueId val="{00000003-C6A6-4028-B4BA-4E3208CEF50C}"/>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0.31073501534131998</c:v>
                </c:pt>
                <c:pt idx="11">
                  <c:v>0.40747327483437201</c:v>
                </c:pt>
                <c:pt idx="12">
                  <c:v>0.22148827089318401</c:v>
                </c:pt>
                <c:pt idx="13">
                  <c:v>0.23060837616525601</c:v>
                </c:pt>
                <c:pt idx="14">
                  <c:v>0.21920824457516599</c:v>
                </c:pt>
                <c:pt idx="15">
                  <c:v>0.173933436260236</c:v>
                </c:pt>
                <c:pt idx="16">
                  <c:v>0.130612936217892</c:v>
                </c:pt>
                <c:pt idx="17">
                  <c:v>0.167581934374328</c:v>
                </c:pt>
                <c:pt idx="18">
                  <c:v>0.48466845160155603</c:v>
                </c:pt>
                <c:pt idx="19">
                  <c:v>0</c:v>
                </c:pt>
                <c:pt idx="20">
                  <c:v>0</c:v>
                </c:pt>
                <c:pt idx="21">
                  <c:v>0</c:v>
                </c:pt>
                <c:pt idx="22">
                  <c:v>0</c:v>
                </c:pt>
                <c:pt idx="23">
                  <c:v>0</c:v>
                </c:pt>
              </c:numCache>
            </c:numRef>
          </c:val>
          <c:smooth val="0"/>
          <c:extLst>
            <c:ext xmlns:c16="http://schemas.microsoft.com/office/drawing/2014/chart" uri="{C3380CC4-5D6E-409C-BE32-E72D297353CC}">
              <c16:uniqueId val="{00000004-C6A6-4028-B4BA-4E3208CEF50C}"/>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1.110622618599</c:v>
                </c:pt>
                <c:pt idx="12">
                  <c:v>0</c:v>
                </c:pt>
                <c:pt idx="13">
                  <c:v>0.73012184398944902</c:v>
                </c:pt>
                <c:pt idx="14">
                  <c:v>2.3573252941422802</c:v>
                </c:pt>
                <c:pt idx="15">
                  <c:v>1.12462316291923</c:v>
                </c:pt>
                <c:pt idx="16">
                  <c:v>3.5465864841100401</c:v>
                </c:pt>
                <c:pt idx="17">
                  <c:v>0.65287024243185499</c:v>
                </c:pt>
                <c:pt idx="18">
                  <c:v>0.46476573294812201</c:v>
                </c:pt>
                <c:pt idx="19">
                  <c:v>0</c:v>
                </c:pt>
                <c:pt idx="20">
                  <c:v>0</c:v>
                </c:pt>
                <c:pt idx="21">
                  <c:v>0.29832935560859197</c:v>
                </c:pt>
                <c:pt idx="22">
                  <c:v>0</c:v>
                </c:pt>
                <c:pt idx="23">
                  <c:v>0</c:v>
                </c:pt>
              </c:numCache>
            </c:numRef>
          </c:val>
          <c:smooth val="0"/>
          <c:extLst>
            <c:ext xmlns:c16="http://schemas.microsoft.com/office/drawing/2014/chart" uri="{C3380CC4-5D6E-409C-BE32-E72D297353CC}">
              <c16:uniqueId val="{00000005-C6A6-4028-B4BA-4E3208CEF50C}"/>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0.14870583436719301</c:v>
                </c:pt>
                <c:pt idx="12">
                  <c:v>0.23137413902356699</c:v>
                </c:pt>
                <c:pt idx="13">
                  <c:v>0</c:v>
                </c:pt>
                <c:pt idx="14">
                  <c:v>0</c:v>
                </c:pt>
                <c:pt idx="15">
                  <c:v>0.25888977640307498</c:v>
                </c:pt>
                <c:pt idx="16">
                  <c:v>0.102819462619602</c:v>
                </c:pt>
                <c:pt idx="17">
                  <c:v>7.1378800496252601E-2</c:v>
                </c:pt>
                <c:pt idx="18">
                  <c:v>0</c:v>
                </c:pt>
                <c:pt idx="19">
                  <c:v>0</c:v>
                </c:pt>
                <c:pt idx="20">
                  <c:v>9.4038737161729599E-2</c:v>
                </c:pt>
                <c:pt idx="21">
                  <c:v>0</c:v>
                </c:pt>
                <c:pt idx="22">
                  <c:v>0</c:v>
                </c:pt>
                <c:pt idx="23">
                  <c:v>0</c:v>
                </c:pt>
              </c:numCache>
            </c:numRef>
          </c:val>
          <c:smooth val="0"/>
          <c:extLst>
            <c:ext xmlns:c16="http://schemas.microsoft.com/office/drawing/2014/chart" uri="{C3380CC4-5D6E-409C-BE32-E72D297353CC}">
              <c16:uniqueId val="{00000006-C6A6-4028-B4BA-4E3208CEF50C}"/>
            </c:ext>
          </c:extLst>
        </c:ser>
        <c:dLbls>
          <c:showLegendKey val="0"/>
          <c:showVal val="0"/>
          <c:showCatName val="0"/>
          <c:showSerName val="0"/>
          <c:showPercent val="0"/>
          <c:showBubbleSize val="0"/>
        </c:dLbls>
        <c:smooth val="0"/>
        <c:axId val="419863848"/>
        <c:axId val="419858928"/>
      </c:lineChart>
      <c:catAx>
        <c:axId val="419863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8928"/>
        <c:crosses val="autoZero"/>
        <c:auto val="1"/>
        <c:lblAlgn val="ctr"/>
        <c:lblOffset val="100"/>
        <c:noMultiLvlLbl val="0"/>
      </c:catAx>
      <c:valAx>
        <c:axId val="41985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6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1</c:v>
                </c:pt>
                <c:pt idx="1">
                  <c:v>18</c:v>
                </c:pt>
                <c:pt idx="2">
                  <c:v>4</c:v>
                </c:pt>
                <c:pt idx="3">
                  <c:v>6</c:v>
                </c:pt>
                <c:pt idx="4">
                  <c:v>10</c:v>
                </c:pt>
                <c:pt idx="5">
                  <c:v>7</c:v>
                </c:pt>
                <c:pt idx="6">
                  <c:v>11</c:v>
                </c:pt>
              </c:numCache>
            </c:numRef>
          </c:val>
          <c:extLst>
            <c:ext xmlns:c16="http://schemas.microsoft.com/office/drawing/2014/chart" uri="{C3380CC4-5D6E-409C-BE32-E72D297353CC}">
              <c16:uniqueId val="{00000000-EA9A-43D0-9604-E41D25DE6CC4}"/>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13</c:v>
                </c:pt>
                <c:pt idx="1">
                  <c:v>35</c:v>
                </c:pt>
                <c:pt idx="2">
                  <c:v>8</c:v>
                </c:pt>
                <c:pt idx="3">
                  <c:v>2</c:v>
                </c:pt>
                <c:pt idx="4">
                  <c:v>9</c:v>
                </c:pt>
                <c:pt idx="5">
                  <c:v>9</c:v>
                </c:pt>
                <c:pt idx="6">
                  <c:v>2</c:v>
                </c:pt>
              </c:numCache>
            </c:numRef>
          </c:val>
          <c:extLst>
            <c:ext xmlns:c16="http://schemas.microsoft.com/office/drawing/2014/chart" uri="{C3380CC4-5D6E-409C-BE32-E72D297353CC}">
              <c16:uniqueId val="{00000001-EA9A-43D0-9604-E41D25DE6CC4}"/>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Sheet1!$D$2:$D$8</c:f>
              <c:numCache>
                <c:formatCode>General</c:formatCode>
                <c:ptCount val="7"/>
                <c:pt idx="0">
                  <c:v>0</c:v>
                </c:pt>
                <c:pt idx="1">
                  <c:v>13</c:v>
                </c:pt>
                <c:pt idx="2">
                  <c:v>4</c:v>
                </c:pt>
                <c:pt idx="3">
                  <c:v>0</c:v>
                </c:pt>
                <c:pt idx="4">
                  <c:v>2</c:v>
                </c:pt>
                <c:pt idx="5">
                  <c:v>8</c:v>
                </c:pt>
                <c:pt idx="6">
                  <c:v>4</c:v>
                </c:pt>
              </c:numCache>
            </c:numRef>
          </c:val>
          <c:extLst>
            <c:ext xmlns:c16="http://schemas.microsoft.com/office/drawing/2014/chart" uri="{C3380CC4-5D6E-409C-BE32-E72D297353CC}">
              <c16:uniqueId val="{00000002-EA9A-43D0-9604-E41D25DE6CC4}"/>
            </c:ext>
          </c:extLst>
        </c:ser>
        <c:dLbls>
          <c:showLegendKey val="0"/>
          <c:showVal val="0"/>
          <c:showCatName val="0"/>
          <c:showSerName val="0"/>
          <c:showPercent val="0"/>
          <c:showBubbleSize val="0"/>
        </c:dLbls>
        <c:gapWidth val="150"/>
        <c:overlap val="100"/>
        <c:axId val="419841544"/>
        <c:axId val="419846136"/>
      </c:barChart>
      <c:catAx>
        <c:axId val="419841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46136"/>
        <c:crosses val="autoZero"/>
        <c:auto val="1"/>
        <c:lblAlgn val="ctr"/>
        <c:lblOffset val="100"/>
        <c:noMultiLvlLbl val="0"/>
      </c:catAx>
      <c:valAx>
        <c:axId val="419846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4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1684</c:v>
                </c:pt>
                <c:pt idx="1">
                  <c:v>5313</c:v>
                </c:pt>
                <c:pt idx="2">
                  <c:v>934</c:v>
                </c:pt>
                <c:pt idx="3">
                  <c:v>682</c:v>
                </c:pt>
                <c:pt idx="4">
                  <c:v>1277</c:v>
                </c:pt>
                <c:pt idx="5">
                  <c:v>11933</c:v>
                </c:pt>
                <c:pt idx="6">
                  <c:v>346</c:v>
                </c:pt>
              </c:numCache>
            </c:numRef>
          </c:val>
          <c:extLst>
            <c:ext xmlns:c16="http://schemas.microsoft.com/office/drawing/2014/chart" uri="{C3380CC4-5D6E-409C-BE32-E72D297353CC}">
              <c16:uniqueId val="{00000000-DFDA-4A31-B74D-6661C1687B0D}"/>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0</c:v>
                </c:pt>
                <c:pt idx="1">
                  <c:v>2244</c:v>
                </c:pt>
                <c:pt idx="2">
                  <c:v>327</c:v>
                </c:pt>
                <c:pt idx="3">
                  <c:v>51</c:v>
                </c:pt>
                <c:pt idx="4">
                  <c:v>259</c:v>
                </c:pt>
                <c:pt idx="5">
                  <c:v>5470</c:v>
                </c:pt>
                <c:pt idx="6">
                  <c:v>935</c:v>
                </c:pt>
              </c:numCache>
            </c:numRef>
          </c:val>
          <c:extLst>
            <c:ext xmlns:c16="http://schemas.microsoft.com/office/drawing/2014/chart" uri="{C3380CC4-5D6E-409C-BE32-E72D297353CC}">
              <c16:uniqueId val="{00000001-DFDA-4A31-B74D-6661C1687B0D}"/>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Sheet1!$D$2:$D$8</c:f>
              <c:numCache>
                <c:formatCode>General</c:formatCode>
                <c:ptCount val="7"/>
                <c:pt idx="0">
                  <c:v>438</c:v>
                </c:pt>
                <c:pt idx="1">
                  <c:v>6002</c:v>
                </c:pt>
                <c:pt idx="2">
                  <c:v>714</c:v>
                </c:pt>
                <c:pt idx="3">
                  <c:v>1938</c:v>
                </c:pt>
                <c:pt idx="4">
                  <c:v>3929</c:v>
                </c:pt>
                <c:pt idx="5">
                  <c:v>5379</c:v>
                </c:pt>
                <c:pt idx="6">
                  <c:v>3992</c:v>
                </c:pt>
              </c:numCache>
            </c:numRef>
          </c:val>
          <c:extLst>
            <c:ext xmlns:c16="http://schemas.microsoft.com/office/drawing/2014/chart" uri="{C3380CC4-5D6E-409C-BE32-E72D297353CC}">
              <c16:uniqueId val="{00000002-DFDA-4A31-B74D-6661C1687B0D}"/>
            </c:ext>
          </c:extLst>
        </c:ser>
        <c:dLbls>
          <c:showLegendKey val="0"/>
          <c:showVal val="0"/>
          <c:showCatName val="0"/>
          <c:showSerName val="0"/>
          <c:showPercent val="0"/>
          <c:showBubbleSize val="0"/>
        </c:dLbls>
        <c:gapWidth val="150"/>
        <c:overlap val="100"/>
        <c:axId val="419836296"/>
        <c:axId val="419843840"/>
      </c:barChart>
      <c:catAx>
        <c:axId val="41983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43840"/>
        <c:crosses val="autoZero"/>
        <c:auto val="1"/>
        <c:lblAlgn val="ctr"/>
        <c:lblOffset val="100"/>
        <c:noMultiLvlLbl val="0"/>
      </c:catAx>
      <c:valAx>
        <c:axId val="419843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3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6.5983730039167998</c:v>
                </c:pt>
                <c:pt idx="1">
                  <c:v>2.1548667672355202</c:v>
                </c:pt>
                <c:pt idx="2">
                  <c:v>0</c:v>
                </c:pt>
              </c:numCache>
            </c:numRef>
          </c:val>
          <c:extLst>
            <c:ext xmlns:c16="http://schemas.microsoft.com/office/drawing/2014/chart" uri="{C3380CC4-5D6E-409C-BE32-E72D297353CC}">
              <c16:uniqueId val="{00000000-50FC-47B2-BCAA-40FED16A8265}"/>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0.190665081249737</c:v>
                </c:pt>
                <c:pt idx="1">
                  <c:v>8.6752406518654596E-2</c:v>
                </c:pt>
                <c:pt idx="2">
                  <c:v>7.0004012639050206E-2</c:v>
                </c:pt>
              </c:numCache>
            </c:numRef>
          </c:val>
          <c:extLst>
            <c:ext xmlns:c16="http://schemas.microsoft.com/office/drawing/2014/chart" uri="{C3380CC4-5D6E-409C-BE32-E72D297353CC}">
              <c16:uniqueId val="{00000001-50FC-47B2-BCAA-40FED16A8265}"/>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0.33923703869826199</c:v>
                </c:pt>
                <c:pt idx="1">
                  <c:v>0.22225421765825201</c:v>
                </c:pt>
                <c:pt idx="2">
                  <c:v>0.15492221674036599</c:v>
                </c:pt>
              </c:numCache>
            </c:numRef>
          </c:val>
          <c:extLst>
            <c:ext xmlns:c16="http://schemas.microsoft.com/office/drawing/2014/chart" uri="{C3380CC4-5D6E-409C-BE32-E72D297353CC}">
              <c16:uniqueId val="{00000002-50FC-47B2-BCAA-40FED16A8265}"/>
            </c:ext>
          </c:extLst>
        </c:ser>
        <c:ser>
          <c:idx val="3"/>
          <c:order val="3"/>
          <c:tx>
            <c:strRef>
              <c:f>Sheet1!$E$1</c:f>
              <c:strCache>
                <c:ptCount val="1"/>
                <c:pt idx="0">
                  <c:v>bajajarg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0.71186812378626996</c:v>
                </c:pt>
                <c:pt idx="1">
                  <c:v>0.74966784901315497</c:v>
                </c:pt>
                <c:pt idx="2">
                  <c:v>0</c:v>
                </c:pt>
              </c:numCache>
            </c:numRef>
          </c:val>
          <c:extLst>
            <c:ext xmlns:c16="http://schemas.microsoft.com/office/drawing/2014/chart" uri="{C3380CC4-5D6E-409C-BE32-E72D297353CC}">
              <c16:uniqueId val="{00000003-50FC-47B2-BCAA-40FED16A8265}"/>
            </c:ext>
          </c:extLst>
        </c:ser>
        <c:ser>
          <c:idx val="4"/>
          <c:order val="4"/>
          <c:tx>
            <c:strRef>
              <c:f>Sheet1!$F$1</c:f>
              <c:strCache>
                <c:ptCount val="1"/>
                <c:pt idx="0">
                  <c:v>ktmargentina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0.383362709066563</c:v>
                </c:pt>
                <c:pt idx="1">
                  <c:v>0.138733085707541</c:v>
                </c:pt>
                <c:pt idx="2">
                  <c:v>0.12693729007419399</c:v>
                </c:pt>
              </c:numCache>
            </c:numRef>
          </c:val>
          <c:extLst>
            <c:ext xmlns:c16="http://schemas.microsoft.com/office/drawing/2014/chart" uri="{C3380CC4-5D6E-409C-BE32-E72D297353CC}">
              <c16:uniqueId val="{00000004-50FC-47B2-BCAA-40FED16A8265}"/>
            </c:ext>
          </c:extLst>
        </c:ser>
        <c:ser>
          <c:idx val="5"/>
          <c:order val="5"/>
          <c:tx>
            <c:strRef>
              <c:f>Sheet1!$G$1</c:f>
              <c:strCache>
                <c:ptCount val="1"/>
                <c:pt idx="0">
                  <c:v>benelliarg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1.20040141985822</c:v>
                </c:pt>
                <c:pt idx="1">
                  <c:v>2.08599859955934</c:v>
                </c:pt>
                <c:pt idx="2">
                  <c:v>0.75522538197607403</c:v>
                </c:pt>
              </c:numCache>
            </c:numRef>
          </c:val>
          <c:extLst>
            <c:ext xmlns:c16="http://schemas.microsoft.com/office/drawing/2014/chart" uri="{C3380CC4-5D6E-409C-BE32-E72D297353CC}">
              <c16:uniqueId val="{00000005-50FC-47B2-BCAA-40FED16A8265}"/>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0.20548315577811299</c:v>
                </c:pt>
                <c:pt idx="1">
                  <c:v>9.7804655109575006E-2</c:v>
                </c:pt>
                <c:pt idx="2">
                  <c:v>0.111195958282019</c:v>
                </c:pt>
              </c:numCache>
            </c:numRef>
          </c:val>
          <c:extLst>
            <c:ext xmlns:c16="http://schemas.microsoft.com/office/drawing/2014/chart" uri="{C3380CC4-5D6E-409C-BE32-E72D297353CC}">
              <c16:uniqueId val="{00000006-50FC-47B2-BCAA-40FED16A8265}"/>
            </c:ext>
          </c:extLst>
        </c:ser>
        <c:dLbls>
          <c:showLegendKey val="0"/>
          <c:showVal val="0"/>
          <c:showCatName val="0"/>
          <c:showSerName val="0"/>
          <c:showPercent val="0"/>
          <c:showBubbleSize val="0"/>
        </c:dLbls>
        <c:gapWidth val="219"/>
        <c:overlap val="-27"/>
        <c:axId val="416606496"/>
        <c:axId val="416609776"/>
      </c:barChart>
      <c:catAx>
        <c:axId val="41660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09776"/>
        <c:crosses val="autoZero"/>
        <c:auto val="1"/>
        <c:lblAlgn val="ctr"/>
        <c:lblOffset val="100"/>
        <c:noMultiLvlLbl val="0"/>
      </c:catAx>
      <c:valAx>
        <c:axId val="41660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0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1767</c:v>
                </c:pt>
                <c:pt idx="1">
                  <c:v>13231</c:v>
                </c:pt>
                <c:pt idx="2">
                  <c:v>1937</c:v>
                </c:pt>
                <c:pt idx="3">
                  <c:v>2557</c:v>
                </c:pt>
                <c:pt idx="4">
                  <c:v>5400</c:v>
                </c:pt>
                <c:pt idx="5">
                  <c:v>20021</c:v>
                </c:pt>
                <c:pt idx="6">
                  <c:v>5188</c:v>
                </c:pt>
              </c:numCache>
            </c:numRef>
          </c:val>
          <c:extLst>
            <c:ext xmlns:c16="http://schemas.microsoft.com/office/drawing/2014/chart" uri="{C3380CC4-5D6E-409C-BE32-E72D297353CC}">
              <c16:uniqueId val="{00000000-3E9E-47CE-B691-A2AAD42AE22B}"/>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355</c:v>
                </c:pt>
                <c:pt idx="1">
                  <c:v>328</c:v>
                </c:pt>
                <c:pt idx="2">
                  <c:v>38</c:v>
                </c:pt>
                <c:pt idx="3">
                  <c:v>114</c:v>
                </c:pt>
                <c:pt idx="4">
                  <c:v>65</c:v>
                </c:pt>
                <c:pt idx="5">
                  <c:v>2761</c:v>
                </c:pt>
                <c:pt idx="6">
                  <c:v>85</c:v>
                </c:pt>
              </c:numCache>
            </c:numRef>
          </c:val>
          <c:extLst>
            <c:ext xmlns:c16="http://schemas.microsoft.com/office/drawing/2014/chart" uri="{C3380CC4-5D6E-409C-BE32-E72D297353CC}">
              <c16:uniqueId val="{00000001-3E9E-47CE-B691-A2AAD42AE22B}"/>
            </c:ext>
          </c:extLst>
        </c:ser>
        <c:dLbls>
          <c:showLegendKey val="0"/>
          <c:showVal val="0"/>
          <c:showCatName val="0"/>
          <c:showSerName val="0"/>
          <c:showPercent val="0"/>
          <c:showBubbleSize val="0"/>
        </c:dLbls>
        <c:gapWidth val="150"/>
        <c:overlap val="100"/>
        <c:axId val="416617320"/>
        <c:axId val="415491584"/>
      </c:barChart>
      <c:catAx>
        <c:axId val="416617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91584"/>
        <c:crosses val="autoZero"/>
        <c:auto val="1"/>
        <c:lblAlgn val="ctr"/>
        <c:lblOffset val="100"/>
        <c:noMultiLvlLbl val="0"/>
      </c:catAx>
      <c:valAx>
        <c:axId val="415491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1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F9FF-FD64-4557-B25C-DD38AA5B1DD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87A5617-0DD8-41DF-A5EC-5E46D2CC491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59566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1F277-4812-48A6-BC70-73E2F3B6084B}"/>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62E9E0C8-E455-4861-8588-BDAA97665E5A}"/>
              </a:ext>
            </a:extLst>
          </p:cNvPr>
          <p:cNvGraphicFramePr>
            <a:graphicFrameLocks noGrp="1"/>
          </p:cNvGraphicFramePr>
          <p:nvPr>
            <p:ph type="tbl" sz="quarter" idx="13"/>
            <p:extLst>
              <p:ext uri="{D42A27DB-BD31-4B8C-83A1-F6EECF244321}">
                <p14:modId xmlns:p14="http://schemas.microsoft.com/office/powerpoint/2010/main" val="341153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4837562"/>
                    </a:ext>
                  </a:extLst>
                </a:gridCol>
                <a:gridCol w="658368">
                  <a:extLst>
                    <a:ext uri="{9D8B030D-6E8A-4147-A177-3AD203B41FA5}">
                      <a16:colId xmlns:a16="http://schemas.microsoft.com/office/drawing/2014/main" val="3560462253"/>
                    </a:ext>
                  </a:extLst>
                </a:gridCol>
                <a:gridCol w="658368">
                  <a:extLst>
                    <a:ext uri="{9D8B030D-6E8A-4147-A177-3AD203B41FA5}">
                      <a16:colId xmlns:a16="http://schemas.microsoft.com/office/drawing/2014/main" val="2895187904"/>
                    </a:ext>
                  </a:extLst>
                </a:gridCol>
                <a:gridCol w="658368">
                  <a:extLst>
                    <a:ext uri="{9D8B030D-6E8A-4147-A177-3AD203B41FA5}">
                      <a16:colId xmlns:a16="http://schemas.microsoft.com/office/drawing/2014/main" val="919059651"/>
                    </a:ext>
                  </a:extLst>
                </a:gridCol>
                <a:gridCol w="658368">
                  <a:extLst>
                    <a:ext uri="{9D8B030D-6E8A-4147-A177-3AD203B41FA5}">
                      <a16:colId xmlns:a16="http://schemas.microsoft.com/office/drawing/2014/main" val="544962107"/>
                    </a:ext>
                  </a:extLst>
                </a:gridCol>
                <a:gridCol w="658368">
                  <a:extLst>
                    <a:ext uri="{9D8B030D-6E8A-4147-A177-3AD203B41FA5}">
                      <a16:colId xmlns:a16="http://schemas.microsoft.com/office/drawing/2014/main" val="2426577611"/>
                    </a:ext>
                  </a:extLst>
                </a:gridCol>
                <a:gridCol w="658368">
                  <a:extLst>
                    <a:ext uri="{9D8B030D-6E8A-4147-A177-3AD203B41FA5}">
                      <a16:colId xmlns:a16="http://schemas.microsoft.com/office/drawing/2014/main" val="2909771855"/>
                    </a:ext>
                  </a:extLst>
                </a:gridCol>
                <a:gridCol w="658368">
                  <a:extLst>
                    <a:ext uri="{9D8B030D-6E8A-4147-A177-3AD203B41FA5}">
                      <a16:colId xmlns:a16="http://schemas.microsoft.com/office/drawing/2014/main" val="2646583595"/>
                    </a:ext>
                  </a:extLst>
                </a:gridCol>
                <a:gridCol w="658368">
                  <a:extLst>
                    <a:ext uri="{9D8B030D-6E8A-4147-A177-3AD203B41FA5}">
                      <a16:colId xmlns:a16="http://schemas.microsoft.com/office/drawing/2014/main" val="897467622"/>
                    </a:ext>
                  </a:extLst>
                </a:gridCol>
                <a:gridCol w="658368">
                  <a:extLst>
                    <a:ext uri="{9D8B030D-6E8A-4147-A177-3AD203B41FA5}">
                      <a16:colId xmlns:a16="http://schemas.microsoft.com/office/drawing/2014/main" val="392814579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40875894"/>
                  </a:ext>
                </a:extLst>
              </a:tr>
              <a:tr h="370840">
                <a:tc>
                  <a:txBody>
                    <a:bodyPr/>
                    <a:lstStyle/>
                    <a:p>
                      <a:r>
                        <a:rPr lang="en-US" sz="1000"/>
                        <a:t>hondamotosargentina</a:t>
                      </a:r>
                    </a:p>
                  </a:txBody>
                  <a:tcPr/>
                </a:tc>
                <a:tc>
                  <a:txBody>
                    <a:bodyPr/>
                    <a:lstStyle/>
                    <a:p>
                      <a:r>
                        <a:rPr lang="en-US" sz="1000"/>
                        <a:t>177320</a:t>
                      </a:r>
                    </a:p>
                  </a:txBody>
                  <a:tcPr/>
                </a:tc>
                <a:tc>
                  <a:txBody>
                    <a:bodyPr/>
                    <a:lstStyle/>
                    <a:p>
                      <a:r>
                        <a:rPr lang="en-US" sz="1000"/>
                        <a:t>1613</a:t>
                      </a:r>
                    </a:p>
                  </a:txBody>
                  <a:tcPr/>
                </a:tc>
                <a:tc>
                  <a:txBody>
                    <a:bodyPr/>
                    <a:lstStyle/>
                    <a:p>
                      <a:r>
                        <a:rPr lang="en-US" sz="1000"/>
                        <a:t>2</a:t>
                      </a:r>
                    </a:p>
                  </a:txBody>
                  <a:tcPr/>
                </a:tc>
                <a:tc>
                  <a:txBody>
                    <a:bodyPr/>
                    <a:lstStyle/>
                    <a:p>
                      <a:r>
                        <a:rPr lang="en-US" sz="1000"/>
                        <a:t>11</a:t>
                      </a:r>
                    </a:p>
                  </a:txBody>
                  <a:tcPr/>
                </a:tc>
                <a:tc>
                  <a:txBody>
                    <a:bodyPr/>
                    <a:lstStyle/>
                    <a:p>
                      <a:r>
                        <a:rPr lang="en-US" sz="1000"/>
                        <a:t>5</a:t>
                      </a:r>
                    </a:p>
                  </a:txBody>
                  <a:tcPr/>
                </a:tc>
                <a:tc>
                  <a:txBody>
                    <a:bodyPr/>
                    <a:lstStyle/>
                    <a:p>
                      <a:r>
                        <a:rPr lang="en-US" sz="1000"/>
                        <a:t>18</a:t>
                      </a:r>
                    </a:p>
                  </a:txBody>
                  <a:tcPr/>
                </a:tc>
                <a:tc>
                  <a:txBody>
                    <a:bodyPr/>
                    <a:lstStyle/>
                    <a:p>
                      <a:r>
                        <a:rPr lang="en-US" sz="1000"/>
                        <a:t>5188</a:t>
                      </a:r>
                    </a:p>
                  </a:txBody>
                  <a:tcPr/>
                </a:tc>
                <a:tc>
                  <a:txBody>
                    <a:bodyPr/>
                    <a:lstStyle/>
                    <a:p>
                      <a:r>
                        <a:rPr lang="en-US" sz="1000"/>
                        <a:t>85</a:t>
                      </a:r>
                    </a:p>
                  </a:txBody>
                  <a:tcPr/>
                </a:tc>
                <a:tc>
                  <a:txBody>
                    <a:bodyPr/>
                    <a:lstStyle/>
                    <a:p>
                      <a:r>
                        <a:rPr lang="en-US" sz="1000"/>
                        <a:t>0.1660 %</a:t>
                      </a:r>
                    </a:p>
                  </a:txBody>
                  <a:tcPr/>
                </a:tc>
                <a:extLst>
                  <a:ext uri="{0D108BD9-81ED-4DB2-BD59-A6C34878D82A}">
                    <a16:rowId xmlns:a16="http://schemas.microsoft.com/office/drawing/2014/main" val="2045155435"/>
                  </a:ext>
                </a:extLst>
              </a:tr>
              <a:tr h="370840">
                <a:tc>
                  <a:txBody>
                    <a:bodyPr/>
                    <a:lstStyle/>
                    <a:p>
                      <a:r>
                        <a:rPr lang="en-US" sz="1000"/>
                        <a:t>yamahamotorarg</a:t>
                      </a:r>
                    </a:p>
                  </a:txBody>
                  <a:tcPr/>
                </a:tc>
                <a:tc>
                  <a:txBody>
                    <a:bodyPr/>
                    <a:lstStyle/>
                    <a:p>
                      <a:r>
                        <a:rPr lang="en-US" sz="1000"/>
                        <a:t>175754</a:t>
                      </a:r>
                    </a:p>
                  </a:txBody>
                  <a:tcPr/>
                </a:tc>
                <a:tc>
                  <a:txBody>
                    <a:bodyPr/>
                    <a:lstStyle/>
                    <a:p>
                      <a:r>
                        <a:rPr lang="en-US" sz="1000"/>
                        <a:t>1595</a:t>
                      </a:r>
                    </a:p>
                  </a:txBody>
                  <a:tcPr/>
                </a:tc>
                <a:tc>
                  <a:txBody>
                    <a:bodyPr/>
                    <a:lstStyle/>
                    <a:p>
                      <a:r>
                        <a:rPr lang="en-US" sz="1000"/>
                        <a:t>35</a:t>
                      </a:r>
                    </a:p>
                  </a:txBody>
                  <a:tcPr/>
                </a:tc>
                <a:tc>
                  <a:txBody>
                    <a:bodyPr/>
                    <a:lstStyle/>
                    <a:p>
                      <a:r>
                        <a:rPr lang="en-US" sz="1000"/>
                        <a:t>18</a:t>
                      </a:r>
                    </a:p>
                  </a:txBody>
                  <a:tcPr/>
                </a:tc>
                <a:tc>
                  <a:txBody>
                    <a:bodyPr/>
                    <a:lstStyle/>
                    <a:p>
                      <a:r>
                        <a:rPr lang="en-US" sz="1000"/>
                        <a:t>15</a:t>
                      </a:r>
                    </a:p>
                  </a:txBody>
                  <a:tcPr/>
                </a:tc>
                <a:tc>
                  <a:txBody>
                    <a:bodyPr/>
                    <a:lstStyle/>
                    <a:p>
                      <a:r>
                        <a:rPr lang="en-US" sz="1000"/>
                        <a:t>68</a:t>
                      </a:r>
                    </a:p>
                  </a:txBody>
                  <a:tcPr/>
                </a:tc>
                <a:tc>
                  <a:txBody>
                    <a:bodyPr/>
                    <a:lstStyle/>
                    <a:p>
                      <a:r>
                        <a:rPr lang="en-US" sz="1000"/>
                        <a:t>13231</a:t>
                      </a:r>
                    </a:p>
                  </a:txBody>
                  <a:tcPr/>
                </a:tc>
                <a:tc>
                  <a:txBody>
                    <a:bodyPr/>
                    <a:lstStyle/>
                    <a:p>
                      <a:r>
                        <a:rPr lang="en-US" sz="1000"/>
                        <a:t>328</a:t>
                      </a:r>
                    </a:p>
                  </a:txBody>
                  <a:tcPr/>
                </a:tc>
                <a:tc>
                  <a:txBody>
                    <a:bodyPr/>
                    <a:lstStyle/>
                    <a:p>
                      <a:r>
                        <a:rPr lang="en-US" sz="1000"/>
                        <a:t>0.1140 %</a:t>
                      </a:r>
                    </a:p>
                  </a:txBody>
                  <a:tcPr/>
                </a:tc>
                <a:extLst>
                  <a:ext uri="{0D108BD9-81ED-4DB2-BD59-A6C34878D82A}">
                    <a16:rowId xmlns:a16="http://schemas.microsoft.com/office/drawing/2014/main" val="3217693416"/>
                  </a:ext>
                </a:extLst>
              </a:tr>
              <a:tr h="370840">
                <a:tc>
                  <a:txBody>
                    <a:bodyPr/>
                    <a:lstStyle/>
                    <a:p>
                      <a:r>
                        <a:rPr lang="en-US" sz="1000"/>
                        <a:t>ktmargentina</a:t>
                      </a:r>
                    </a:p>
                  </a:txBody>
                  <a:tcPr/>
                </a:tc>
                <a:tc>
                  <a:txBody>
                    <a:bodyPr/>
                    <a:lstStyle/>
                    <a:p>
                      <a:r>
                        <a:rPr lang="en-US" sz="1000"/>
                        <a:t>102835</a:t>
                      </a:r>
                    </a:p>
                  </a:txBody>
                  <a:tcPr/>
                </a:tc>
                <a:tc>
                  <a:txBody>
                    <a:bodyPr/>
                    <a:lstStyle/>
                    <a:p>
                      <a:r>
                        <a:rPr lang="en-US" sz="1000"/>
                        <a:t>1002</a:t>
                      </a:r>
                    </a:p>
                  </a:txBody>
                  <a:tcPr/>
                </a:tc>
                <a:tc>
                  <a:txBody>
                    <a:bodyPr/>
                    <a:lstStyle/>
                    <a:p>
                      <a:r>
                        <a:rPr lang="en-US" sz="1000"/>
                        <a:t>9</a:t>
                      </a:r>
                    </a:p>
                  </a:txBody>
                  <a:tcPr/>
                </a:tc>
                <a:tc>
                  <a:txBody>
                    <a:bodyPr/>
                    <a:lstStyle/>
                    <a:p>
                      <a:r>
                        <a:rPr lang="en-US" sz="1000"/>
                        <a:t>10</a:t>
                      </a:r>
                    </a:p>
                  </a:txBody>
                  <a:tcPr/>
                </a:tc>
                <a:tc>
                  <a:txBody>
                    <a:bodyPr/>
                    <a:lstStyle/>
                    <a:p>
                      <a:r>
                        <a:rPr lang="en-US" sz="1000"/>
                        <a:t>2</a:t>
                      </a:r>
                    </a:p>
                  </a:txBody>
                  <a:tcPr/>
                </a:tc>
                <a:tc>
                  <a:txBody>
                    <a:bodyPr/>
                    <a:lstStyle/>
                    <a:p>
                      <a:r>
                        <a:rPr lang="en-US" sz="1000"/>
                        <a:t>21</a:t>
                      </a:r>
                    </a:p>
                  </a:txBody>
                  <a:tcPr/>
                </a:tc>
                <a:tc>
                  <a:txBody>
                    <a:bodyPr/>
                    <a:lstStyle/>
                    <a:p>
                      <a:r>
                        <a:rPr lang="en-US" sz="1000"/>
                        <a:t>5400</a:t>
                      </a:r>
                    </a:p>
                  </a:txBody>
                  <a:tcPr/>
                </a:tc>
                <a:tc>
                  <a:txBody>
                    <a:bodyPr/>
                    <a:lstStyle/>
                    <a:p>
                      <a:r>
                        <a:rPr lang="en-US" sz="1000"/>
                        <a:t>65</a:t>
                      </a:r>
                    </a:p>
                  </a:txBody>
                  <a:tcPr/>
                </a:tc>
                <a:tc>
                  <a:txBody>
                    <a:bodyPr/>
                    <a:lstStyle/>
                    <a:p>
                      <a:r>
                        <a:rPr lang="en-US" sz="1000"/>
                        <a:t>0.2543 %</a:t>
                      </a:r>
                    </a:p>
                  </a:txBody>
                  <a:tcPr/>
                </a:tc>
                <a:extLst>
                  <a:ext uri="{0D108BD9-81ED-4DB2-BD59-A6C34878D82A}">
                    <a16:rowId xmlns:a16="http://schemas.microsoft.com/office/drawing/2014/main" val="3528767700"/>
                  </a:ext>
                </a:extLst>
              </a:tr>
              <a:tr h="370840">
                <a:tc>
                  <a:txBody>
                    <a:bodyPr/>
                    <a:lstStyle/>
                    <a:p>
                      <a:r>
                        <a:rPr lang="en-US" sz="1000"/>
                        <a:t>benelliarg</a:t>
                      </a:r>
                    </a:p>
                  </a:txBody>
                  <a:tcPr/>
                </a:tc>
                <a:tc>
                  <a:txBody>
                    <a:bodyPr/>
                    <a:lstStyle/>
                    <a:p>
                      <a:r>
                        <a:rPr lang="en-US" sz="1000"/>
                        <a:t>64462</a:t>
                      </a:r>
                    </a:p>
                  </a:txBody>
                  <a:tcPr/>
                </a:tc>
                <a:tc>
                  <a:txBody>
                    <a:bodyPr/>
                    <a:lstStyle/>
                    <a:p>
                      <a:r>
                        <a:rPr lang="en-US" sz="1000"/>
                        <a:t>1558</a:t>
                      </a:r>
                    </a:p>
                  </a:txBody>
                  <a:tcPr/>
                </a:tc>
                <a:tc>
                  <a:txBody>
                    <a:bodyPr/>
                    <a:lstStyle/>
                    <a:p>
                      <a:r>
                        <a:rPr lang="en-US" sz="1000"/>
                        <a:t>9</a:t>
                      </a:r>
                    </a:p>
                  </a:txBody>
                  <a:tcPr/>
                </a:tc>
                <a:tc>
                  <a:txBody>
                    <a:bodyPr/>
                    <a:lstStyle/>
                    <a:p>
                      <a:r>
                        <a:rPr lang="en-US" sz="1000"/>
                        <a:t>7</a:t>
                      </a:r>
                    </a:p>
                  </a:txBody>
                  <a:tcPr/>
                </a:tc>
                <a:tc>
                  <a:txBody>
                    <a:bodyPr/>
                    <a:lstStyle/>
                    <a:p>
                      <a:r>
                        <a:rPr lang="en-US" sz="1000"/>
                        <a:t>9</a:t>
                      </a:r>
                    </a:p>
                  </a:txBody>
                  <a:tcPr/>
                </a:tc>
                <a:tc>
                  <a:txBody>
                    <a:bodyPr/>
                    <a:lstStyle/>
                    <a:p>
                      <a:r>
                        <a:rPr lang="en-US" sz="1000"/>
                        <a:t>25</a:t>
                      </a:r>
                    </a:p>
                  </a:txBody>
                  <a:tcPr/>
                </a:tc>
                <a:tc>
                  <a:txBody>
                    <a:bodyPr/>
                    <a:lstStyle/>
                    <a:p>
                      <a:r>
                        <a:rPr lang="en-US" sz="1000"/>
                        <a:t>20021</a:t>
                      </a:r>
                    </a:p>
                  </a:txBody>
                  <a:tcPr/>
                </a:tc>
                <a:tc>
                  <a:txBody>
                    <a:bodyPr/>
                    <a:lstStyle/>
                    <a:p>
                      <a:r>
                        <a:rPr lang="en-US" sz="1000"/>
                        <a:t>2761</a:t>
                      </a:r>
                    </a:p>
                  </a:txBody>
                  <a:tcPr/>
                </a:tc>
                <a:tc>
                  <a:txBody>
                    <a:bodyPr/>
                    <a:lstStyle/>
                    <a:p>
                      <a:r>
                        <a:rPr lang="en-US" sz="1000"/>
                        <a:t>1.4310 %</a:t>
                      </a:r>
                    </a:p>
                  </a:txBody>
                  <a:tcPr/>
                </a:tc>
                <a:extLst>
                  <a:ext uri="{0D108BD9-81ED-4DB2-BD59-A6C34878D82A}">
                    <a16:rowId xmlns:a16="http://schemas.microsoft.com/office/drawing/2014/main" val="2469959481"/>
                  </a:ext>
                </a:extLst>
              </a:tr>
              <a:tr h="370840">
                <a:tc>
                  <a:txBody>
                    <a:bodyPr/>
                    <a:lstStyle/>
                    <a:p>
                      <a:r>
                        <a:rPr lang="en-US" sz="1000"/>
                        <a:t>kawasaki.argentina</a:t>
                      </a:r>
                    </a:p>
                  </a:txBody>
                  <a:tcPr/>
                </a:tc>
                <a:tc>
                  <a:txBody>
                    <a:bodyPr/>
                    <a:lstStyle/>
                    <a:p>
                      <a:r>
                        <a:rPr lang="en-US" sz="1000"/>
                        <a:t>52855</a:t>
                      </a:r>
                    </a:p>
                  </a:txBody>
                  <a:tcPr/>
                </a:tc>
                <a:tc>
                  <a:txBody>
                    <a:bodyPr/>
                    <a:lstStyle/>
                    <a:p>
                      <a:r>
                        <a:rPr lang="en-US" sz="1000"/>
                        <a:t>577</a:t>
                      </a:r>
                    </a:p>
                  </a:txBody>
                  <a:tcPr/>
                </a:tc>
                <a:tc>
                  <a:txBody>
                    <a:bodyPr/>
                    <a:lstStyle/>
                    <a:p>
                      <a:r>
                        <a:rPr lang="en-US" sz="1000"/>
                        <a:t>8</a:t>
                      </a:r>
                    </a:p>
                  </a:txBody>
                  <a:tcPr/>
                </a:tc>
                <a:tc>
                  <a:txBody>
                    <a:bodyPr/>
                    <a:lstStyle/>
                    <a:p>
                      <a:r>
                        <a:rPr lang="en-US" sz="1000"/>
                        <a:t>4</a:t>
                      </a:r>
                    </a:p>
                  </a:txBody>
                  <a:tcPr/>
                </a:tc>
                <a:tc>
                  <a:txBody>
                    <a:bodyPr/>
                    <a:lstStyle/>
                    <a:p>
                      <a:r>
                        <a:rPr lang="en-US" sz="1000"/>
                        <a:t>4</a:t>
                      </a:r>
                    </a:p>
                  </a:txBody>
                  <a:tcPr/>
                </a:tc>
                <a:tc>
                  <a:txBody>
                    <a:bodyPr/>
                    <a:lstStyle/>
                    <a:p>
                      <a:r>
                        <a:rPr lang="en-US" sz="1000"/>
                        <a:t>16</a:t>
                      </a:r>
                    </a:p>
                  </a:txBody>
                  <a:tcPr/>
                </a:tc>
                <a:tc>
                  <a:txBody>
                    <a:bodyPr/>
                    <a:lstStyle/>
                    <a:p>
                      <a:r>
                        <a:rPr lang="en-US" sz="1000"/>
                        <a:t>1937</a:t>
                      </a:r>
                    </a:p>
                  </a:txBody>
                  <a:tcPr/>
                </a:tc>
                <a:tc>
                  <a:txBody>
                    <a:bodyPr/>
                    <a:lstStyle/>
                    <a:p>
                      <a:r>
                        <a:rPr lang="en-US" sz="1000"/>
                        <a:t>38</a:t>
                      </a:r>
                    </a:p>
                  </a:txBody>
                  <a:tcPr/>
                </a:tc>
                <a:tc>
                  <a:txBody>
                    <a:bodyPr/>
                    <a:lstStyle/>
                    <a:p>
                      <a:r>
                        <a:rPr lang="en-US" sz="1000"/>
                        <a:t>0.2348 %</a:t>
                      </a:r>
                    </a:p>
                  </a:txBody>
                  <a:tcPr/>
                </a:tc>
                <a:extLst>
                  <a:ext uri="{0D108BD9-81ED-4DB2-BD59-A6C34878D82A}">
                    <a16:rowId xmlns:a16="http://schemas.microsoft.com/office/drawing/2014/main" val="4048890760"/>
                  </a:ext>
                </a:extLst>
              </a:tr>
              <a:tr h="370840">
                <a:tc>
                  <a:txBody>
                    <a:bodyPr/>
                    <a:lstStyle/>
                    <a:p>
                      <a:r>
                        <a:rPr lang="en-US" sz="1000"/>
                        <a:t>bajajarg</a:t>
                      </a:r>
                    </a:p>
                  </a:txBody>
                  <a:tcPr/>
                </a:tc>
                <a:tc>
                  <a:txBody>
                    <a:bodyPr/>
                    <a:lstStyle/>
                    <a:p>
                      <a:r>
                        <a:rPr lang="en-US" sz="1000"/>
                        <a:t>45558</a:t>
                      </a:r>
                    </a:p>
                  </a:txBody>
                  <a:tcPr/>
                </a:tc>
                <a:tc>
                  <a:txBody>
                    <a:bodyPr/>
                    <a:lstStyle/>
                    <a:p>
                      <a:r>
                        <a:rPr lang="en-US" sz="1000"/>
                        <a:t>479</a:t>
                      </a:r>
                    </a:p>
                  </a:txBody>
                  <a:tcPr/>
                </a:tc>
                <a:tc>
                  <a:txBody>
                    <a:bodyPr/>
                    <a:lstStyle/>
                    <a:p>
                      <a:r>
                        <a:rPr lang="en-US" sz="1000"/>
                        <a:t>2</a:t>
                      </a:r>
                    </a:p>
                  </a:txBody>
                  <a:tcPr/>
                </a:tc>
                <a:tc>
                  <a:txBody>
                    <a:bodyPr/>
                    <a:lstStyle/>
                    <a:p>
                      <a:r>
                        <a:rPr lang="en-US" sz="1000"/>
                        <a:t>6</a:t>
                      </a:r>
                    </a:p>
                  </a:txBody>
                  <a:tcPr/>
                </a:tc>
                <a:tc>
                  <a:txBody>
                    <a:bodyPr/>
                    <a:lstStyle/>
                    <a:p>
                      <a:r>
                        <a:rPr lang="en-US" sz="1000"/>
                        <a:t>1</a:t>
                      </a:r>
                    </a:p>
                  </a:txBody>
                  <a:tcPr/>
                </a:tc>
                <a:tc>
                  <a:txBody>
                    <a:bodyPr/>
                    <a:lstStyle/>
                    <a:p>
                      <a:r>
                        <a:rPr lang="en-US" sz="1000"/>
                        <a:t>9</a:t>
                      </a:r>
                    </a:p>
                  </a:txBody>
                  <a:tcPr/>
                </a:tc>
                <a:tc>
                  <a:txBody>
                    <a:bodyPr/>
                    <a:lstStyle/>
                    <a:p>
                      <a:r>
                        <a:rPr lang="en-US" sz="1000"/>
                        <a:t>2557</a:t>
                      </a:r>
                    </a:p>
                  </a:txBody>
                  <a:tcPr/>
                </a:tc>
                <a:tc>
                  <a:txBody>
                    <a:bodyPr/>
                    <a:lstStyle/>
                    <a:p>
                      <a:r>
                        <a:rPr lang="en-US" sz="1000"/>
                        <a:t>114</a:t>
                      </a:r>
                    </a:p>
                  </a:txBody>
                  <a:tcPr/>
                </a:tc>
                <a:tc>
                  <a:txBody>
                    <a:bodyPr/>
                    <a:lstStyle/>
                    <a:p>
                      <a:r>
                        <a:rPr lang="en-US" sz="1000"/>
                        <a:t>0.6549 %</a:t>
                      </a:r>
                    </a:p>
                  </a:txBody>
                  <a:tcPr/>
                </a:tc>
                <a:extLst>
                  <a:ext uri="{0D108BD9-81ED-4DB2-BD59-A6C34878D82A}">
                    <a16:rowId xmlns:a16="http://schemas.microsoft.com/office/drawing/2014/main" val="1786097569"/>
                  </a:ext>
                </a:extLst>
              </a:tr>
              <a:tr h="370840">
                <a:tc>
                  <a:txBody>
                    <a:bodyPr/>
                    <a:lstStyle/>
                    <a:p>
                      <a:r>
                        <a:rPr lang="en-US" sz="1000"/>
                        <a:t>suzukimotos.arg</a:t>
                      </a:r>
                    </a:p>
                  </a:txBody>
                  <a:tcPr/>
                </a:tc>
                <a:tc>
                  <a:txBody>
                    <a:bodyPr/>
                    <a:lstStyle/>
                    <a:p>
                      <a:r>
                        <a:rPr lang="en-US" sz="1000"/>
                        <a:t>6676</a:t>
                      </a:r>
                    </a:p>
                  </a:txBody>
                  <a:tcPr/>
                </a:tc>
                <a:tc>
                  <a:txBody>
                    <a:bodyPr/>
                    <a:lstStyle/>
                    <a:p>
                      <a:r>
                        <a:rPr lang="en-US" sz="1000"/>
                        <a:t>1511</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14</a:t>
                      </a:r>
                    </a:p>
                  </a:txBody>
                  <a:tcPr/>
                </a:tc>
                <a:tc>
                  <a:txBody>
                    <a:bodyPr/>
                    <a:lstStyle/>
                    <a:p>
                      <a:r>
                        <a:rPr lang="en-US" sz="1000"/>
                        <a:t>1767</a:t>
                      </a:r>
                    </a:p>
                  </a:txBody>
                  <a:tcPr/>
                </a:tc>
                <a:tc>
                  <a:txBody>
                    <a:bodyPr/>
                    <a:lstStyle/>
                    <a:p>
                      <a:r>
                        <a:rPr lang="en-US" sz="1000"/>
                        <a:t>355</a:t>
                      </a:r>
                    </a:p>
                  </a:txBody>
                  <a:tcPr/>
                </a:tc>
                <a:tc>
                  <a:txBody>
                    <a:bodyPr/>
                    <a:lstStyle/>
                    <a:p>
                      <a:r>
                        <a:rPr lang="en-US" sz="1000"/>
                        <a:t>2.5603 %</a:t>
                      </a:r>
                    </a:p>
                  </a:txBody>
                  <a:tcPr/>
                </a:tc>
                <a:extLst>
                  <a:ext uri="{0D108BD9-81ED-4DB2-BD59-A6C34878D82A}">
                    <a16:rowId xmlns:a16="http://schemas.microsoft.com/office/drawing/2014/main" val="903338497"/>
                  </a:ext>
                </a:extLst>
              </a:tr>
            </a:tbl>
          </a:graphicData>
        </a:graphic>
      </p:graphicFrame>
      <p:sp>
        <p:nvSpPr>
          <p:cNvPr id="4" name="Text Placeholder 3">
            <a:extLst>
              <a:ext uri="{FF2B5EF4-FFF2-40B4-BE49-F238E27FC236}">
                <a16:creationId xmlns:a16="http://schemas.microsoft.com/office/drawing/2014/main" id="{E79539E2-2F4E-4BC3-937C-1CABE712234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38847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6AFE0-EFAE-444B-AA24-46E10D6871F3}"/>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CEF7878C-90D6-4B53-AB87-B524A0FD3E1C}"/>
              </a:ext>
            </a:extLst>
          </p:cNvPr>
          <p:cNvGraphicFramePr>
            <a:graphicFrameLocks noGrp="1"/>
          </p:cNvGraphicFramePr>
          <p:nvPr>
            <p:ph type="chart" sz="quarter" idx="13"/>
            <p:extLst>
              <p:ext uri="{D42A27DB-BD31-4B8C-83A1-F6EECF244321}">
                <p14:modId xmlns:p14="http://schemas.microsoft.com/office/powerpoint/2010/main" val="1436696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9E692D-DD4B-4293-AF81-74C7ACEFAE7C}"/>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A1A83B79-7591-49DA-9B2C-6D366C896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4684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50700-7C3A-4162-B20E-B0324A6E13D1}"/>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122E4E92-A497-4FB0-B226-206FAF8D1CB1}"/>
              </a:ext>
            </a:extLst>
          </p:cNvPr>
          <p:cNvGraphicFramePr>
            <a:graphicFrameLocks noGrp="1"/>
          </p:cNvGraphicFramePr>
          <p:nvPr>
            <p:ph type="chart" sz="quarter" idx="13"/>
            <p:extLst>
              <p:ext uri="{D42A27DB-BD31-4B8C-83A1-F6EECF244321}">
                <p14:modId xmlns:p14="http://schemas.microsoft.com/office/powerpoint/2010/main" val="3095786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2B7E9A-6CCC-4EBF-ADF7-4960FA957B8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F6E1F79C-EA10-49C7-9543-BB4663E018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873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ED3B-CE26-43E6-AE64-0FF291E564B0}"/>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8963179F-BA6B-484F-98D2-FF7B4CF5688D}"/>
              </a:ext>
            </a:extLst>
          </p:cNvPr>
          <p:cNvGraphicFramePr>
            <a:graphicFrameLocks noGrp="1"/>
          </p:cNvGraphicFramePr>
          <p:nvPr>
            <p:ph type="chart" sz="quarter" idx="13"/>
            <p:extLst>
              <p:ext uri="{D42A27DB-BD31-4B8C-83A1-F6EECF244321}">
                <p14:modId xmlns:p14="http://schemas.microsoft.com/office/powerpoint/2010/main" val="1142021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EF0066-FE69-4260-8B90-E7878133CB2E}"/>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355DC4E5-59A2-4584-B36D-DE32AF3EE8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8435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AB89E-86A9-409C-8005-5AB48B26637C}"/>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BF6AB1F2-E330-4197-8E4D-8555807D2CDB}"/>
              </a:ext>
            </a:extLst>
          </p:cNvPr>
          <p:cNvGraphicFramePr>
            <a:graphicFrameLocks noGrp="1"/>
          </p:cNvGraphicFramePr>
          <p:nvPr>
            <p:ph type="chart" sz="quarter" idx="13"/>
            <p:extLst>
              <p:ext uri="{D42A27DB-BD31-4B8C-83A1-F6EECF244321}">
                <p14:modId xmlns:p14="http://schemas.microsoft.com/office/powerpoint/2010/main" val="1031645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DE6440-CC30-4D78-93BE-C3EA9554AEAC}"/>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AF4A26EA-0158-4B0F-87DB-AAC5F394CC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788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F5DED-486B-4EED-97DF-41E439A62B30}"/>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6DD512B5-B057-4B02-B6ED-5411404695F8}"/>
              </a:ext>
            </a:extLst>
          </p:cNvPr>
          <p:cNvGraphicFramePr>
            <a:graphicFrameLocks noGrp="1"/>
          </p:cNvGraphicFramePr>
          <p:nvPr>
            <p:ph type="chart" sz="quarter" idx="13"/>
            <p:extLst>
              <p:ext uri="{D42A27DB-BD31-4B8C-83A1-F6EECF244321}">
                <p14:modId xmlns:p14="http://schemas.microsoft.com/office/powerpoint/2010/main" val="906421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FC336E-E33D-4278-BBE5-0D337DB47F90}"/>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FC02D1C0-EF54-4F54-B00E-032FE0465C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1301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12544-91E7-4477-A7D4-978DD027DD33}"/>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BB06A19F-51E8-4D40-A26E-99D56C82EC60}"/>
              </a:ext>
            </a:extLst>
          </p:cNvPr>
          <p:cNvGraphicFramePr>
            <a:graphicFrameLocks noGrp="1"/>
          </p:cNvGraphicFramePr>
          <p:nvPr>
            <p:ph type="chart" sz="quarter" idx="13"/>
            <p:extLst>
              <p:ext uri="{D42A27DB-BD31-4B8C-83A1-F6EECF244321}">
                <p14:modId xmlns:p14="http://schemas.microsoft.com/office/powerpoint/2010/main" val="1124990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068498-390F-45FF-B324-05111EE35F50}"/>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40ABA9FB-E89C-4162-9244-3A98057CD2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3061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0A564-8597-43EA-B955-9AD72E14FAD2}"/>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F9F5A099-5535-4B02-AF26-8EB6C41E28F6}"/>
              </a:ext>
            </a:extLst>
          </p:cNvPr>
          <p:cNvGraphicFramePr>
            <a:graphicFrameLocks noGrp="1"/>
          </p:cNvGraphicFramePr>
          <p:nvPr>
            <p:ph type="chart" sz="quarter" idx="13"/>
            <p:extLst>
              <p:ext uri="{D42A27DB-BD31-4B8C-83A1-F6EECF244321}">
                <p14:modId xmlns:p14="http://schemas.microsoft.com/office/powerpoint/2010/main" val="77168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FA908A-A44E-4027-96E3-7DDC2DD688C0}"/>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328E5AA2-88BB-4953-9FB7-F33335FC96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5808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A85D1-5B72-4890-A51E-747D12AB7D7D}"/>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5DF5AF35-905A-4BE6-BE44-8F976D72533A}"/>
              </a:ext>
            </a:extLst>
          </p:cNvPr>
          <p:cNvGraphicFramePr>
            <a:graphicFrameLocks noGrp="1"/>
          </p:cNvGraphicFramePr>
          <p:nvPr>
            <p:ph type="chart" sz="quarter" idx="13"/>
            <p:extLst>
              <p:ext uri="{D42A27DB-BD31-4B8C-83A1-F6EECF244321}">
                <p14:modId xmlns:p14="http://schemas.microsoft.com/office/powerpoint/2010/main" val="20534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19613C-F67B-4FB2-817E-70AA80406C1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4FA7B88D-6825-403A-997F-1605EFAE4A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2329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5E361-E835-4E1B-9853-34F5C239615E}"/>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86387E87-A768-43DA-BCC4-18D9044A5EDE}"/>
              </a:ext>
            </a:extLst>
          </p:cNvPr>
          <p:cNvGraphicFramePr>
            <a:graphicFrameLocks noGrp="1"/>
          </p:cNvGraphicFramePr>
          <p:nvPr>
            <p:ph type="chart" sz="quarter" idx="13"/>
            <p:extLst>
              <p:ext uri="{D42A27DB-BD31-4B8C-83A1-F6EECF244321}">
                <p14:modId xmlns:p14="http://schemas.microsoft.com/office/powerpoint/2010/main" val="204992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228FA8-5A9C-49B9-BD5B-AF17CA4F7C57}"/>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D8299C9D-652D-4DA7-B651-036644F902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7974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000EF-9F81-4FD9-9F69-4EFA70B8C2D1}"/>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AD8EF2B6-7CE0-4DC0-902B-72E42EE60E8C}"/>
              </a:ext>
            </a:extLst>
          </p:cNvPr>
          <p:cNvGraphicFramePr>
            <a:graphicFrameLocks noGrp="1"/>
          </p:cNvGraphicFramePr>
          <p:nvPr>
            <p:ph type="chart" sz="quarter" idx="13"/>
            <p:extLst>
              <p:ext uri="{D42A27DB-BD31-4B8C-83A1-F6EECF244321}">
                <p14:modId xmlns:p14="http://schemas.microsoft.com/office/powerpoint/2010/main" val="2389439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7CDAC0-4CFE-45A2-9E1D-F6057C09809E}"/>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EAEE3A2-F98C-485E-8513-4681811D0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7619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91675-3119-4309-A7FF-56A95411933E}"/>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D85DD432-F9AD-4C6E-A3A8-AF21E8640988}"/>
              </a:ext>
            </a:extLst>
          </p:cNvPr>
          <p:cNvGraphicFramePr>
            <a:graphicFrameLocks noGrp="1"/>
          </p:cNvGraphicFramePr>
          <p:nvPr>
            <p:ph type="chart" sz="quarter" idx="13"/>
            <p:extLst>
              <p:ext uri="{D42A27DB-BD31-4B8C-83A1-F6EECF244321}">
                <p14:modId xmlns:p14="http://schemas.microsoft.com/office/powerpoint/2010/main" val="2467746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96692F-6E97-4C1A-937E-76954371FD05}"/>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62EF47A3-34D4-4CAE-8C9A-82B120057A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3491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F28B3-FB0A-4E1F-A313-850FB492FA79}"/>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437E4C23-9D3B-4849-A227-EDD5BD68250F}"/>
              </a:ext>
            </a:extLst>
          </p:cNvPr>
          <p:cNvGraphicFramePr>
            <a:graphicFrameLocks noGrp="1"/>
          </p:cNvGraphicFramePr>
          <p:nvPr>
            <p:ph type="chart" sz="quarter" idx="13"/>
            <p:extLst>
              <p:ext uri="{D42A27DB-BD31-4B8C-83A1-F6EECF244321}">
                <p14:modId xmlns:p14="http://schemas.microsoft.com/office/powerpoint/2010/main" val="2443922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5A4DEE-7167-46A4-9E2F-457DDDBD1D85}"/>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C2C59C5B-9023-45EC-B207-91C7BF16F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2617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A8BA2-5F32-48EA-AE8A-7478DF9F5BED}"/>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B0E5CAB7-5633-4402-B30A-264A963D2394}"/>
              </a:ext>
            </a:extLst>
          </p:cNvPr>
          <p:cNvGraphicFramePr>
            <a:graphicFrameLocks noGrp="1"/>
          </p:cNvGraphicFramePr>
          <p:nvPr>
            <p:ph type="tbl" sz="quarter" idx="13"/>
            <p:extLst>
              <p:ext uri="{D42A27DB-BD31-4B8C-83A1-F6EECF244321}">
                <p14:modId xmlns:p14="http://schemas.microsoft.com/office/powerpoint/2010/main" val="2251193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09212002"/>
                    </a:ext>
                  </a:extLst>
                </a:gridCol>
                <a:gridCol w="1399032">
                  <a:extLst>
                    <a:ext uri="{9D8B030D-6E8A-4147-A177-3AD203B41FA5}">
                      <a16:colId xmlns:a16="http://schemas.microsoft.com/office/drawing/2014/main" val="349102933"/>
                    </a:ext>
                  </a:extLst>
                </a:gridCol>
                <a:gridCol w="1399032">
                  <a:extLst>
                    <a:ext uri="{9D8B030D-6E8A-4147-A177-3AD203B41FA5}">
                      <a16:colId xmlns:a16="http://schemas.microsoft.com/office/drawing/2014/main" val="3344001089"/>
                    </a:ext>
                  </a:extLst>
                </a:gridCol>
                <a:gridCol w="1399032">
                  <a:extLst>
                    <a:ext uri="{9D8B030D-6E8A-4147-A177-3AD203B41FA5}">
                      <a16:colId xmlns:a16="http://schemas.microsoft.com/office/drawing/2014/main" val="245101011"/>
                    </a:ext>
                  </a:extLst>
                </a:gridCol>
                <a:gridCol w="1399032">
                  <a:extLst>
                    <a:ext uri="{9D8B030D-6E8A-4147-A177-3AD203B41FA5}">
                      <a16:colId xmlns:a16="http://schemas.microsoft.com/office/drawing/2014/main" val="33041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00430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121.35</a:t>
                      </a:r>
                    </a:p>
                  </a:txBody>
                  <a:tcPr/>
                </a:tc>
                <a:extLst>
                  <a:ext uri="{0D108BD9-81ED-4DB2-BD59-A6C34878D82A}">
                    <a16:rowId xmlns:a16="http://schemas.microsoft.com/office/drawing/2014/main" val="840591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121.35</a:t>
                      </a:r>
                    </a:p>
                  </a:txBody>
                  <a:tcPr/>
                </a:tc>
                <a:extLst>
                  <a:ext uri="{0D108BD9-81ED-4DB2-BD59-A6C34878D82A}">
                    <a16:rowId xmlns:a16="http://schemas.microsoft.com/office/drawing/2014/main" val="359589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121.35</a:t>
                      </a:r>
                    </a:p>
                  </a:txBody>
                  <a:tcPr/>
                </a:tc>
                <a:extLst>
                  <a:ext uri="{0D108BD9-81ED-4DB2-BD59-A6C34878D82A}">
                    <a16:rowId xmlns:a16="http://schemas.microsoft.com/office/drawing/2014/main" val="1634120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647.6875</a:t>
                      </a:r>
                    </a:p>
                  </a:txBody>
                  <a:tcPr/>
                </a:tc>
                <a:extLst>
                  <a:ext uri="{0D108BD9-81ED-4DB2-BD59-A6C34878D82A}">
                    <a16:rowId xmlns:a16="http://schemas.microsoft.com/office/drawing/2014/main" val="54309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108.13333333333</a:t>
                      </a:r>
                    </a:p>
                  </a:txBody>
                  <a:tcPr/>
                </a:tc>
                <a:extLst>
                  <a:ext uri="{0D108BD9-81ED-4DB2-BD59-A6C34878D82A}">
                    <a16:rowId xmlns:a16="http://schemas.microsoft.com/office/drawing/2014/main" val="331153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278.83333333333</a:t>
                      </a:r>
                    </a:p>
                  </a:txBody>
                  <a:tcPr/>
                </a:tc>
                <a:extLst>
                  <a:ext uri="{0D108BD9-81ED-4DB2-BD59-A6C34878D82A}">
                    <a16:rowId xmlns:a16="http://schemas.microsoft.com/office/drawing/2014/main" val="2986098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264.33333333333</a:t>
                      </a:r>
                    </a:p>
                  </a:txBody>
                  <a:tcPr/>
                </a:tc>
                <a:extLst>
                  <a:ext uri="{0D108BD9-81ED-4DB2-BD59-A6C34878D82A}">
                    <a16:rowId xmlns:a16="http://schemas.microsoft.com/office/drawing/2014/main" val="236553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347.18181818182</a:t>
                      </a:r>
                    </a:p>
                  </a:txBody>
                  <a:tcPr/>
                </a:tc>
                <a:extLst>
                  <a:ext uri="{0D108BD9-81ED-4DB2-BD59-A6C34878D82A}">
                    <a16:rowId xmlns:a16="http://schemas.microsoft.com/office/drawing/2014/main" val="416103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187.27272727273</a:t>
                      </a:r>
                    </a:p>
                  </a:txBody>
                  <a:tcPr/>
                </a:tc>
                <a:extLst>
                  <a:ext uri="{0D108BD9-81ED-4DB2-BD59-A6C34878D82A}">
                    <a16:rowId xmlns:a16="http://schemas.microsoft.com/office/drawing/2014/main" val="854133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101.45454545455</a:t>
                      </a:r>
                    </a:p>
                  </a:txBody>
                  <a:tcPr/>
                </a:tc>
                <a:extLst>
                  <a:ext uri="{0D108BD9-81ED-4DB2-BD59-A6C34878D82A}">
                    <a16:rowId xmlns:a16="http://schemas.microsoft.com/office/drawing/2014/main" val="535834753"/>
                  </a:ext>
                </a:extLst>
              </a:tr>
            </a:tbl>
          </a:graphicData>
        </a:graphic>
      </p:graphicFrame>
      <p:sp>
        <p:nvSpPr>
          <p:cNvPr id="4" name="Text Placeholder 3">
            <a:extLst>
              <a:ext uri="{FF2B5EF4-FFF2-40B4-BE49-F238E27FC236}">
                <a16:creationId xmlns:a16="http://schemas.microsoft.com/office/drawing/2014/main" id="{F568BBF2-5A65-4059-BA56-8E141382EE9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06737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0968-44E7-4A58-94D8-73F8B21F745A}"/>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77FA65F6-CA5B-4737-9003-2170DAD81B6A}"/>
              </a:ext>
            </a:extLst>
          </p:cNvPr>
          <p:cNvGraphicFramePr>
            <a:graphicFrameLocks noGrp="1"/>
          </p:cNvGraphicFramePr>
          <p:nvPr>
            <p:ph type="tbl" sz="quarter" idx="13"/>
            <p:extLst>
              <p:ext uri="{D42A27DB-BD31-4B8C-83A1-F6EECF244321}">
                <p14:modId xmlns:p14="http://schemas.microsoft.com/office/powerpoint/2010/main" val="3089928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1939733"/>
                    </a:ext>
                  </a:extLst>
                </a:gridCol>
                <a:gridCol w="1399032">
                  <a:extLst>
                    <a:ext uri="{9D8B030D-6E8A-4147-A177-3AD203B41FA5}">
                      <a16:colId xmlns:a16="http://schemas.microsoft.com/office/drawing/2014/main" val="2335370756"/>
                    </a:ext>
                  </a:extLst>
                </a:gridCol>
                <a:gridCol w="1399032">
                  <a:extLst>
                    <a:ext uri="{9D8B030D-6E8A-4147-A177-3AD203B41FA5}">
                      <a16:colId xmlns:a16="http://schemas.microsoft.com/office/drawing/2014/main" val="238261804"/>
                    </a:ext>
                  </a:extLst>
                </a:gridCol>
                <a:gridCol w="1399032">
                  <a:extLst>
                    <a:ext uri="{9D8B030D-6E8A-4147-A177-3AD203B41FA5}">
                      <a16:colId xmlns:a16="http://schemas.microsoft.com/office/drawing/2014/main" val="3045221151"/>
                    </a:ext>
                  </a:extLst>
                </a:gridCol>
                <a:gridCol w="1399032">
                  <a:extLst>
                    <a:ext uri="{9D8B030D-6E8A-4147-A177-3AD203B41FA5}">
                      <a16:colId xmlns:a16="http://schemas.microsoft.com/office/drawing/2014/main" val="2759230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1524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296.77777777778</a:t>
                      </a:r>
                    </a:p>
                  </a:txBody>
                  <a:tcPr/>
                </a:tc>
                <a:extLst>
                  <a:ext uri="{0D108BD9-81ED-4DB2-BD59-A6C34878D82A}">
                    <a16:rowId xmlns:a16="http://schemas.microsoft.com/office/drawing/2014/main" val="3357602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359.14285714286</a:t>
                      </a:r>
                    </a:p>
                  </a:txBody>
                  <a:tcPr/>
                </a:tc>
                <a:extLst>
                  <a:ext uri="{0D108BD9-81ED-4DB2-BD59-A6C34878D82A}">
                    <a16:rowId xmlns:a16="http://schemas.microsoft.com/office/drawing/2014/main" val="1088606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#legend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69.428571428571</a:t>
                      </a:r>
                    </a:p>
                  </a:txBody>
                  <a:tcPr/>
                </a:tc>
                <a:extLst>
                  <a:ext uri="{0D108BD9-81ED-4DB2-BD59-A6C34878D82A}">
                    <a16:rowId xmlns:a16="http://schemas.microsoft.com/office/drawing/2014/main" val="214354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#thelegendisback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69.428571428571</a:t>
                      </a:r>
                    </a:p>
                  </a:txBody>
                  <a:tcPr/>
                </a:tc>
                <a:extLst>
                  <a:ext uri="{0D108BD9-81ED-4DB2-BD59-A6C34878D82A}">
                    <a16:rowId xmlns:a16="http://schemas.microsoft.com/office/drawing/2014/main" val="3097504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#explore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69.428571428571</a:t>
                      </a:r>
                    </a:p>
                  </a:txBody>
                  <a:tcPr/>
                </a:tc>
                <a:extLst>
                  <a:ext uri="{0D108BD9-81ED-4DB2-BD59-A6C34878D82A}">
                    <a16:rowId xmlns:a16="http://schemas.microsoft.com/office/drawing/2014/main" val="1901767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#escape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69.428571428571</a:t>
                      </a:r>
                    </a:p>
                  </a:txBody>
                  <a:tcPr/>
                </a:tc>
                <a:extLst>
                  <a:ext uri="{0D108BD9-81ED-4DB2-BD59-A6C34878D82A}">
                    <a16:rowId xmlns:a16="http://schemas.microsoft.com/office/drawing/2014/main" val="89268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#envy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69.428571428571</a:t>
                      </a:r>
                    </a:p>
                  </a:txBody>
                  <a:tcPr/>
                </a:tc>
                <a:extLst>
                  <a:ext uri="{0D108BD9-81ED-4DB2-BD59-A6C34878D82A}">
                    <a16:rowId xmlns:a16="http://schemas.microsoft.com/office/drawing/2014/main" val="320000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591.33333333333</a:t>
                      </a:r>
                    </a:p>
                  </a:txBody>
                  <a:tcPr/>
                </a:tc>
                <a:extLst>
                  <a:ext uri="{0D108BD9-81ED-4DB2-BD59-A6C34878D82A}">
                    <a16:rowId xmlns:a16="http://schemas.microsoft.com/office/drawing/2014/main" val="389902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1291.2</a:t>
                      </a:r>
                    </a:p>
                  </a:txBody>
                  <a:tcPr/>
                </a:tc>
                <a:extLst>
                  <a:ext uri="{0D108BD9-81ED-4DB2-BD59-A6C34878D82A}">
                    <a16:rowId xmlns:a16="http://schemas.microsoft.com/office/drawing/2014/main" val="262433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extLst>
                  <a:ext uri="{0D108BD9-81ED-4DB2-BD59-A6C34878D82A}">
                    <a16:rowId xmlns:a16="http://schemas.microsoft.com/office/drawing/2014/main" val="1264908813"/>
                  </a:ext>
                </a:extLst>
              </a:tr>
            </a:tbl>
          </a:graphicData>
        </a:graphic>
      </p:graphicFrame>
      <p:sp>
        <p:nvSpPr>
          <p:cNvPr id="4" name="Text Placeholder 3">
            <a:extLst>
              <a:ext uri="{FF2B5EF4-FFF2-40B4-BE49-F238E27FC236}">
                <a16:creationId xmlns:a16="http://schemas.microsoft.com/office/drawing/2014/main" id="{2E67C4BF-0D13-48FB-89F0-FC5ED77B838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409356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F9BC1-7B42-46BF-A802-8C3FFEC09FC0}"/>
              </a:ext>
            </a:extLst>
          </p:cNvPr>
          <p:cNvSpPr>
            <a:spLocks noGrp="1"/>
          </p:cNvSpPr>
          <p:nvPr>
            <p:ph type="title"/>
          </p:nvPr>
        </p:nvSpPr>
        <p:spPr/>
        <p:txBody>
          <a:bodyPr/>
          <a:lstStyle/>
          <a:p>
            <a:r>
              <a:rPr lang="en-US"/>
              <a:t>Instagram Posts Table | La Emilia - 1 of 25</a:t>
            </a:r>
          </a:p>
        </p:txBody>
      </p:sp>
      <p:graphicFrame>
        <p:nvGraphicFramePr>
          <p:cNvPr id="5" name="Table Placeholder 4">
            <a:extLst>
              <a:ext uri="{FF2B5EF4-FFF2-40B4-BE49-F238E27FC236}">
                <a16:creationId xmlns:a16="http://schemas.microsoft.com/office/drawing/2014/main" id="{D3B0AC9D-867A-431A-BED8-87BC36370396}"/>
              </a:ext>
            </a:extLst>
          </p:cNvPr>
          <p:cNvGraphicFramePr>
            <a:graphicFrameLocks noGrp="1"/>
          </p:cNvGraphicFramePr>
          <p:nvPr>
            <p:ph type="tbl" sz="quarter" idx="13"/>
            <p:extLst>
              <p:ext uri="{D42A27DB-BD31-4B8C-83A1-F6EECF244321}">
                <p14:modId xmlns:p14="http://schemas.microsoft.com/office/powerpoint/2010/main" val="107530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08008772"/>
                    </a:ext>
                  </a:extLst>
                </a:gridCol>
                <a:gridCol w="1810512">
                  <a:extLst>
                    <a:ext uri="{9D8B030D-6E8A-4147-A177-3AD203B41FA5}">
                      <a16:colId xmlns:a16="http://schemas.microsoft.com/office/drawing/2014/main" val="4151020078"/>
                    </a:ext>
                  </a:extLst>
                </a:gridCol>
                <a:gridCol w="822960">
                  <a:extLst>
                    <a:ext uri="{9D8B030D-6E8A-4147-A177-3AD203B41FA5}">
                      <a16:colId xmlns:a16="http://schemas.microsoft.com/office/drawing/2014/main" val="240700436"/>
                    </a:ext>
                  </a:extLst>
                </a:gridCol>
                <a:gridCol w="822960">
                  <a:extLst>
                    <a:ext uri="{9D8B030D-6E8A-4147-A177-3AD203B41FA5}">
                      <a16:colId xmlns:a16="http://schemas.microsoft.com/office/drawing/2014/main" val="2218331780"/>
                    </a:ext>
                  </a:extLst>
                </a:gridCol>
                <a:gridCol w="822960">
                  <a:extLst>
                    <a:ext uri="{9D8B030D-6E8A-4147-A177-3AD203B41FA5}">
                      <a16:colId xmlns:a16="http://schemas.microsoft.com/office/drawing/2014/main" val="1510591825"/>
                    </a:ext>
                  </a:extLst>
                </a:gridCol>
                <a:gridCol w="822960">
                  <a:extLst>
                    <a:ext uri="{9D8B030D-6E8A-4147-A177-3AD203B41FA5}">
                      <a16:colId xmlns:a16="http://schemas.microsoft.com/office/drawing/2014/main" val="1844517470"/>
                    </a:ext>
                  </a:extLst>
                </a:gridCol>
                <a:gridCol w="822960">
                  <a:extLst>
                    <a:ext uri="{9D8B030D-6E8A-4147-A177-3AD203B41FA5}">
                      <a16:colId xmlns:a16="http://schemas.microsoft.com/office/drawing/2014/main" val="1585491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7275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- 2021-11-23 14:04:12</a:t>
                      </a:r>
                      <a:r>
                        <a:rPr kumimoji="0" lang="es-ES" sz="1000" b="0" i="0" u="none" strike="noStrike" kern="1200" cap="none" spc="0" normalizeH="0" baseline="0" noProof="0">
                          <a:ln>
                            <a:noFill/>
                          </a:ln>
                          <a:solidFill>
                            <a:prstClr val="black"/>
                          </a:solidFill>
                          <a:effectLst/>
                          <a:uLnTx/>
                          <a:uFillTx/>
                          <a:latin typeface="+mn-lt"/>
                          <a:ea typeface="+mn-ea"/>
                          <a:cs typeface="+mn-cs"/>
                        </a:rPr>
                        <a:t>
 Orgullosos de presentarles la mas grande de la familia naked. Le damos la bienvenida a la 752S.
La combinación de su potente motor de 754cc de 8 válvulas, DOHC, EFI, la seguridad de sistema de frenado ABS con caliper Brembo ® y la suspensión delantera invertida regulable Marzocchi ®, hacen de la 752S una moto imponente en todos sus aspectos.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260617616_652036845788163_4065901275007091846_n.jpg?_nc_cat=109&amp;ccb=1-5&amp;_nc_sid=8ae9d6&amp;_nc_ohc=5jqsFsqm90cAX-nJlSr&amp;_nc_ht=scontent-iad3-1.cdninstagram.com&amp;edm=AL-3X8kEAAAA&amp;oh=1f239bfd8db885f070637fb38ea1f5ba&amp;oe=61AB7C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1212764"/>
                  </a:ext>
                </a:extLst>
              </a:tr>
            </a:tbl>
          </a:graphicData>
        </a:graphic>
      </p:graphicFrame>
      <p:sp>
        <p:nvSpPr>
          <p:cNvPr id="4" name="Text Placeholder 3">
            <a:extLst>
              <a:ext uri="{FF2B5EF4-FFF2-40B4-BE49-F238E27FC236}">
                <a16:creationId xmlns:a16="http://schemas.microsoft.com/office/drawing/2014/main" id="{123248FC-4D59-4DFA-9ABD-CD535DCDCC7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45433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CF6E-8FCC-4849-B715-98F502CCBEB7}"/>
              </a:ext>
            </a:extLst>
          </p:cNvPr>
          <p:cNvSpPr>
            <a:spLocks noGrp="1"/>
          </p:cNvSpPr>
          <p:nvPr>
            <p:ph type="title"/>
          </p:nvPr>
        </p:nvSpPr>
        <p:spPr/>
        <p:txBody>
          <a:bodyPr/>
          <a:lstStyle/>
          <a:p>
            <a:r>
              <a:rPr lang="en-US"/>
              <a:t>Instagram Posts Table | La Emilia - 2 of 25</a:t>
            </a:r>
          </a:p>
        </p:txBody>
      </p:sp>
      <p:graphicFrame>
        <p:nvGraphicFramePr>
          <p:cNvPr id="5" name="Table Placeholder 4">
            <a:extLst>
              <a:ext uri="{FF2B5EF4-FFF2-40B4-BE49-F238E27FC236}">
                <a16:creationId xmlns:a16="http://schemas.microsoft.com/office/drawing/2014/main" id="{EB2C1C50-3768-4180-BD99-150FF6E7B616}"/>
              </a:ext>
            </a:extLst>
          </p:cNvPr>
          <p:cNvGraphicFramePr>
            <a:graphicFrameLocks noGrp="1"/>
          </p:cNvGraphicFramePr>
          <p:nvPr>
            <p:ph type="tbl" sz="quarter" idx="13"/>
            <p:extLst>
              <p:ext uri="{D42A27DB-BD31-4B8C-83A1-F6EECF244321}">
                <p14:modId xmlns:p14="http://schemas.microsoft.com/office/powerpoint/2010/main" val="2009941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49249604"/>
                    </a:ext>
                  </a:extLst>
                </a:gridCol>
                <a:gridCol w="1810512">
                  <a:extLst>
                    <a:ext uri="{9D8B030D-6E8A-4147-A177-3AD203B41FA5}">
                      <a16:colId xmlns:a16="http://schemas.microsoft.com/office/drawing/2014/main" val="2608934331"/>
                    </a:ext>
                  </a:extLst>
                </a:gridCol>
                <a:gridCol w="822960">
                  <a:extLst>
                    <a:ext uri="{9D8B030D-6E8A-4147-A177-3AD203B41FA5}">
                      <a16:colId xmlns:a16="http://schemas.microsoft.com/office/drawing/2014/main" val="457585166"/>
                    </a:ext>
                  </a:extLst>
                </a:gridCol>
                <a:gridCol w="822960">
                  <a:extLst>
                    <a:ext uri="{9D8B030D-6E8A-4147-A177-3AD203B41FA5}">
                      <a16:colId xmlns:a16="http://schemas.microsoft.com/office/drawing/2014/main" val="3431154293"/>
                    </a:ext>
                  </a:extLst>
                </a:gridCol>
                <a:gridCol w="822960">
                  <a:extLst>
                    <a:ext uri="{9D8B030D-6E8A-4147-A177-3AD203B41FA5}">
                      <a16:colId xmlns:a16="http://schemas.microsoft.com/office/drawing/2014/main" val="3489311018"/>
                    </a:ext>
                  </a:extLst>
                </a:gridCol>
                <a:gridCol w="822960">
                  <a:extLst>
                    <a:ext uri="{9D8B030D-6E8A-4147-A177-3AD203B41FA5}">
                      <a16:colId xmlns:a16="http://schemas.microsoft.com/office/drawing/2014/main" val="1678943455"/>
                    </a:ext>
                  </a:extLst>
                </a:gridCol>
                <a:gridCol w="822960">
                  <a:extLst>
                    <a:ext uri="{9D8B030D-6E8A-4147-A177-3AD203B41FA5}">
                      <a16:colId xmlns:a16="http://schemas.microsoft.com/office/drawing/2014/main" val="3527749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1562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- 2021-11-02 16:45:51</a:t>
                      </a:r>
                      <a:r>
                        <a:rPr kumimoji="0" lang="es-ES" sz="1000" b="0" i="0" u="none" strike="noStrike" kern="1200" cap="none" spc="0" normalizeH="0" baseline="0" noProof="0">
                          <a:ln>
                            <a:noFill/>
                          </a:ln>
                          <a:solidFill>
                            <a:prstClr val="black"/>
                          </a:solidFill>
                          <a:effectLst/>
                          <a:uLnTx/>
                          <a:uFillTx/>
                          <a:latin typeface="+mn-lt"/>
                          <a:ea typeface="+mn-ea"/>
                          <a:cs typeface="+mn-cs"/>
                        </a:rPr>
                        <a:t>
 Sorteamos un CASCO BENELLI!
Querés ganarte el casco de chinaandtheroad ? Sólo tenes que:
1- Seguir a benelliarg y chinaandtheroad
2- Darle like a esta publicación
3- Comentar la publicación, etiquetando a 2 amigos y contándonos a qué destino te gustaría ir en moto para estrenar el casco.
Tenés tiempo hasta el 16/11 participar del sorteo. Bases y condiciones en el link de nuestra bio.⁣⁣
*El sorteo no incluye la cámara que figura en la foto de la publicación.
#sorteo #casco #benelli #ViviLaLeyenda #mibenelli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250796641_4014900198611207_5772613138065870665_n.jpg?_nc_cat=110&amp;ccb=1-5&amp;_nc_sid=8ae9d6&amp;_nc_ohc=WmTOuZTG8TMAX8puzNj&amp;_nc_ht=scontent-iad3-1.cdninstagram.com&amp;edm=AL-3X8kEAAAA&amp;oh=2fe5466e69e320402c5c29512fa71164&amp;oe=61AC3C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1994726"/>
                  </a:ext>
                </a:extLst>
              </a:tr>
            </a:tbl>
          </a:graphicData>
        </a:graphic>
      </p:graphicFrame>
      <p:sp>
        <p:nvSpPr>
          <p:cNvPr id="4" name="Text Placeholder 3">
            <a:extLst>
              <a:ext uri="{FF2B5EF4-FFF2-40B4-BE49-F238E27FC236}">
                <a16:creationId xmlns:a16="http://schemas.microsoft.com/office/drawing/2014/main" id="{A1914708-EC75-4B25-9BC7-B616E5B3290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603106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B870-1286-4C5A-97AF-38BDF9DFFED4}"/>
              </a:ext>
            </a:extLst>
          </p:cNvPr>
          <p:cNvSpPr>
            <a:spLocks noGrp="1"/>
          </p:cNvSpPr>
          <p:nvPr>
            <p:ph type="title"/>
          </p:nvPr>
        </p:nvSpPr>
        <p:spPr/>
        <p:txBody>
          <a:bodyPr/>
          <a:lstStyle/>
          <a:p>
            <a:r>
              <a:rPr lang="en-US"/>
              <a:t>Instagram Posts Table | La Emilia - 3 of 25</a:t>
            </a:r>
          </a:p>
        </p:txBody>
      </p:sp>
      <p:graphicFrame>
        <p:nvGraphicFramePr>
          <p:cNvPr id="5" name="Table Placeholder 4">
            <a:extLst>
              <a:ext uri="{FF2B5EF4-FFF2-40B4-BE49-F238E27FC236}">
                <a16:creationId xmlns:a16="http://schemas.microsoft.com/office/drawing/2014/main" id="{F73C2139-2230-477F-904B-5C558C700091}"/>
              </a:ext>
            </a:extLst>
          </p:cNvPr>
          <p:cNvGraphicFramePr>
            <a:graphicFrameLocks noGrp="1"/>
          </p:cNvGraphicFramePr>
          <p:nvPr>
            <p:ph type="tbl" sz="quarter" idx="13"/>
            <p:extLst>
              <p:ext uri="{D42A27DB-BD31-4B8C-83A1-F6EECF244321}">
                <p14:modId xmlns:p14="http://schemas.microsoft.com/office/powerpoint/2010/main" val="3251274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40146277"/>
                    </a:ext>
                  </a:extLst>
                </a:gridCol>
                <a:gridCol w="1810512">
                  <a:extLst>
                    <a:ext uri="{9D8B030D-6E8A-4147-A177-3AD203B41FA5}">
                      <a16:colId xmlns:a16="http://schemas.microsoft.com/office/drawing/2014/main" val="2759157189"/>
                    </a:ext>
                  </a:extLst>
                </a:gridCol>
                <a:gridCol w="822960">
                  <a:extLst>
                    <a:ext uri="{9D8B030D-6E8A-4147-A177-3AD203B41FA5}">
                      <a16:colId xmlns:a16="http://schemas.microsoft.com/office/drawing/2014/main" val="2007137455"/>
                    </a:ext>
                  </a:extLst>
                </a:gridCol>
                <a:gridCol w="822960">
                  <a:extLst>
                    <a:ext uri="{9D8B030D-6E8A-4147-A177-3AD203B41FA5}">
                      <a16:colId xmlns:a16="http://schemas.microsoft.com/office/drawing/2014/main" val="1110285934"/>
                    </a:ext>
                  </a:extLst>
                </a:gridCol>
                <a:gridCol w="822960">
                  <a:extLst>
                    <a:ext uri="{9D8B030D-6E8A-4147-A177-3AD203B41FA5}">
                      <a16:colId xmlns:a16="http://schemas.microsoft.com/office/drawing/2014/main" val="2760208957"/>
                    </a:ext>
                  </a:extLst>
                </a:gridCol>
                <a:gridCol w="822960">
                  <a:extLst>
                    <a:ext uri="{9D8B030D-6E8A-4147-A177-3AD203B41FA5}">
                      <a16:colId xmlns:a16="http://schemas.microsoft.com/office/drawing/2014/main" val="3413599877"/>
                    </a:ext>
                  </a:extLst>
                </a:gridCol>
                <a:gridCol w="822960">
                  <a:extLst>
                    <a:ext uri="{9D8B030D-6E8A-4147-A177-3AD203B41FA5}">
                      <a16:colId xmlns:a16="http://schemas.microsoft.com/office/drawing/2014/main" val="1149083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944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- 2021-11-26 16:53:31</a:t>
                      </a:r>
                      <a:r>
                        <a:rPr kumimoji="0" lang="es-ES" sz="1000" b="0" i="0" u="none" strike="noStrike" kern="1200" cap="none" spc="0" normalizeH="0" baseline="0" noProof="0">
                          <a:ln>
                            <a:noFill/>
                          </a:ln>
                          <a:solidFill>
                            <a:prstClr val="black"/>
                          </a:solidFill>
                          <a:effectLst/>
                          <a:uLnTx/>
                          <a:uFillTx/>
                          <a:latin typeface="+mn-lt"/>
                          <a:ea typeface="+mn-ea"/>
                          <a:cs typeface="+mn-cs"/>
                        </a:rPr>
                        <a:t>
 Seguimos presentando nuestro último modelo, el de mayor cilindrada de la familia Benelli, la 𝟕𝟓𝟐𝐒.
Además de su imponente diseño, está disponible en 3 colores diferentes.
¿Cuál va mejor con vos?
Conocé más de este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261513822_313119170630241_7175731654657962212_n.jpg?_nc_ht=scontent.cdninstagram.com&amp;_nc_cat=109&amp;_nc_ohc=sCEsTNM4AvwAX82bFnK&amp;edm=AMO9-JQAAAAA&amp;ccb=7-4&amp;oh=badaa8ed45ec533a1f76b97758d4d83d&amp;oe=61A7A937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23627464"/>
                  </a:ext>
                </a:extLst>
              </a:tr>
            </a:tbl>
          </a:graphicData>
        </a:graphic>
      </p:graphicFrame>
      <p:sp>
        <p:nvSpPr>
          <p:cNvPr id="4" name="Text Placeholder 3">
            <a:extLst>
              <a:ext uri="{FF2B5EF4-FFF2-40B4-BE49-F238E27FC236}">
                <a16:creationId xmlns:a16="http://schemas.microsoft.com/office/drawing/2014/main" id="{61F954F7-978D-4C7A-A129-FC18B2AD63E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0931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7E860-7C25-43A4-B4F2-6B439D6B61AE}"/>
              </a:ext>
            </a:extLst>
          </p:cNvPr>
          <p:cNvSpPr>
            <a:spLocks noGrp="1"/>
          </p:cNvSpPr>
          <p:nvPr>
            <p:ph type="title"/>
          </p:nvPr>
        </p:nvSpPr>
        <p:spPr/>
        <p:txBody>
          <a:bodyPr/>
          <a:lstStyle/>
          <a:p>
            <a:r>
              <a:rPr lang="en-US"/>
              <a:t>Instagram Posts Table | La Emilia - 4 of 25</a:t>
            </a:r>
          </a:p>
        </p:txBody>
      </p:sp>
      <p:graphicFrame>
        <p:nvGraphicFramePr>
          <p:cNvPr id="5" name="Table Placeholder 4">
            <a:extLst>
              <a:ext uri="{FF2B5EF4-FFF2-40B4-BE49-F238E27FC236}">
                <a16:creationId xmlns:a16="http://schemas.microsoft.com/office/drawing/2014/main" id="{45A8E225-215A-4AFB-8655-173959405F87}"/>
              </a:ext>
            </a:extLst>
          </p:cNvPr>
          <p:cNvGraphicFramePr>
            <a:graphicFrameLocks noGrp="1"/>
          </p:cNvGraphicFramePr>
          <p:nvPr>
            <p:ph type="tbl" sz="quarter" idx="13"/>
            <p:extLst>
              <p:ext uri="{D42A27DB-BD31-4B8C-83A1-F6EECF244321}">
                <p14:modId xmlns:p14="http://schemas.microsoft.com/office/powerpoint/2010/main" val="3922919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96173641"/>
                    </a:ext>
                  </a:extLst>
                </a:gridCol>
                <a:gridCol w="1810512">
                  <a:extLst>
                    <a:ext uri="{9D8B030D-6E8A-4147-A177-3AD203B41FA5}">
                      <a16:colId xmlns:a16="http://schemas.microsoft.com/office/drawing/2014/main" val="2474573700"/>
                    </a:ext>
                  </a:extLst>
                </a:gridCol>
                <a:gridCol w="822960">
                  <a:extLst>
                    <a:ext uri="{9D8B030D-6E8A-4147-A177-3AD203B41FA5}">
                      <a16:colId xmlns:a16="http://schemas.microsoft.com/office/drawing/2014/main" val="1071647905"/>
                    </a:ext>
                  </a:extLst>
                </a:gridCol>
                <a:gridCol w="822960">
                  <a:extLst>
                    <a:ext uri="{9D8B030D-6E8A-4147-A177-3AD203B41FA5}">
                      <a16:colId xmlns:a16="http://schemas.microsoft.com/office/drawing/2014/main" val="3183745224"/>
                    </a:ext>
                  </a:extLst>
                </a:gridCol>
                <a:gridCol w="822960">
                  <a:extLst>
                    <a:ext uri="{9D8B030D-6E8A-4147-A177-3AD203B41FA5}">
                      <a16:colId xmlns:a16="http://schemas.microsoft.com/office/drawing/2014/main" val="1179795646"/>
                    </a:ext>
                  </a:extLst>
                </a:gridCol>
                <a:gridCol w="822960">
                  <a:extLst>
                    <a:ext uri="{9D8B030D-6E8A-4147-A177-3AD203B41FA5}">
                      <a16:colId xmlns:a16="http://schemas.microsoft.com/office/drawing/2014/main" val="1359639782"/>
                    </a:ext>
                  </a:extLst>
                </a:gridCol>
                <a:gridCol w="822960">
                  <a:extLst>
                    <a:ext uri="{9D8B030D-6E8A-4147-A177-3AD203B41FA5}">
                      <a16:colId xmlns:a16="http://schemas.microsoft.com/office/drawing/2014/main" val="2579813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333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- 2021-11-15 12:01:27</a:t>
                      </a:r>
                      <a:r>
                        <a:rPr kumimoji="0" lang="es-ES" sz="1000" b="0" i="0" u="none" strike="noStrike" kern="1200" cap="none" spc="0" normalizeH="0" baseline="0" noProof="0">
                          <a:ln>
                            <a:noFill/>
                          </a:ln>
                          <a:solidFill>
                            <a:prstClr val="black"/>
                          </a:solidFill>
                          <a:effectLst/>
                          <a:uLnTx/>
                          <a:uFillTx/>
                          <a:latin typeface="+mn-lt"/>
                          <a:ea typeface="+mn-ea"/>
                          <a:cs typeface="+mn-cs"/>
                        </a:rPr>
                        <a:t>
 Este año vivimos un montón de emociones juntos 🏍🔥
Desde la despedida de una leyenda inigualable 💛, hasta el nacimiento de otra 😈🏆
Queremos compartir con vos los mejores momentos de este 2021 💪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256405255_294210865899139_7167947816043374601_n.jpg?_nc_cat=107&amp;ccb=1-5&amp;_nc_sid=8ae9d6&amp;_nc_ohc=2_volutk6FcAX_4IiYK&amp;_nc_ht=scontent-bos3-1.cdninstagram.com&amp;edm=AL-3X8kEAAAA&amp;oh=c94bd031495f97967c1dbaabef497d2f&amp;oe=61ABA4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40929861"/>
                  </a:ext>
                </a:extLst>
              </a:tr>
            </a:tbl>
          </a:graphicData>
        </a:graphic>
      </p:graphicFrame>
      <p:sp>
        <p:nvSpPr>
          <p:cNvPr id="4" name="Text Placeholder 3">
            <a:extLst>
              <a:ext uri="{FF2B5EF4-FFF2-40B4-BE49-F238E27FC236}">
                <a16:creationId xmlns:a16="http://schemas.microsoft.com/office/drawing/2014/main" id="{433F6C64-0CD5-4556-936A-582BA8031A2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81362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13181-1BC6-44CA-8950-401FD3C85638}"/>
              </a:ext>
            </a:extLst>
          </p:cNvPr>
          <p:cNvSpPr>
            <a:spLocks noGrp="1"/>
          </p:cNvSpPr>
          <p:nvPr>
            <p:ph type="title"/>
          </p:nvPr>
        </p:nvSpPr>
        <p:spPr/>
        <p:txBody>
          <a:bodyPr/>
          <a:lstStyle/>
          <a:p>
            <a:r>
              <a:rPr lang="en-US"/>
              <a:t>Instagram Posts Table | La Emilia - 5 of 25</a:t>
            </a:r>
          </a:p>
        </p:txBody>
      </p:sp>
      <p:graphicFrame>
        <p:nvGraphicFramePr>
          <p:cNvPr id="5" name="Table Placeholder 4">
            <a:extLst>
              <a:ext uri="{FF2B5EF4-FFF2-40B4-BE49-F238E27FC236}">
                <a16:creationId xmlns:a16="http://schemas.microsoft.com/office/drawing/2014/main" id="{57577050-D8C5-46FC-861F-9B63C08C491D}"/>
              </a:ext>
            </a:extLst>
          </p:cNvPr>
          <p:cNvGraphicFramePr>
            <a:graphicFrameLocks noGrp="1"/>
          </p:cNvGraphicFramePr>
          <p:nvPr>
            <p:ph type="tbl" sz="quarter" idx="13"/>
            <p:extLst>
              <p:ext uri="{D42A27DB-BD31-4B8C-83A1-F6EECF244321}">
                <p14:modId xmlns:p14="http://schemas.microsoft.com/office/powerpoint/2010/main" val="4082452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11613127"/>
                    </a:ext>
                  </a:extLst>
                </a:gridCol>
                <a:gridCol w="1810512">
                  <a:extLst>
                    <a:ext uri="{9D8B030D-6E8A-4147-A177-3AD203B41FA5}">
                      <a16:colId xmlns:a16="http://schemas.microsoft.com/office/drawing/2014/main" val="4020545854"/>
                    </a:ext>
                  </a:extLst>
                </a:gridCol>
                <a:gridCol w="822960">
                  <a:extLst>
                    <a:ext uri="{9D8B030D-6E8A-4147-A177-3AD203B41FA5}">
                      <a16:colId xmlns:a16="http://schemas.microsoft.com/office/drawing/2014/main" val="176174013"/>
                    </a:ext>
                  </a:extLst>
                </a:gridCol>
                <a:gridCol w="822960">
                  <a:extLst>
                    <a:ext uri="{9D8B030D-6E8A-4147-A177-3AD203B41FA5}">
                      <a16:colId xmlns:a16="http://schemas.microsoft.com/office/drawing/2014/main" val="4253944623"/>
                    </a:ext>
                  </a:extLst>
                </a:gridCol>
                <a:gridCol w="822960">
                  <a:extLst>
                    <a:ext uri="{9D8B030D-6E8A-4147-A177-3AD203B41FA5}">
                      <a16:colId xmlns:a16="http://schemas.microsoft.com/office/drawing/2014/main" val="60874390"/>
                    </a:ext>
                  </a:extLst>
                </a:gridCol>
                <a:gridCol w="822960">
                  <a:extLst>
                    <a:ext uri="{9D8B030D-6E8A-4147-A177-3AD203B41FA5}">
                      <a16:colId xmlns:a16="http://schemas.microsoft.com/office/drawing/2014/main" val="1815179540"/>
                    </a:ext>
                  </a:extLst>
                </a:gridCol>
                <a:gridCol w="822960">
                  <a:extLst>
                    <a:ext uri="{9D8B030D-6E8A-4147-A177-3AD203B41FA5}">
                      <a16:colId xmlns:a16="http://schemas.microsoft.com/office/drawing/2014/main" val="3674469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3838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- 2021-11-24 16:29:10</a:t>
                      </a:r>
                      <a:r>
                        <a:rPr kumimoji="0" lang="es-ES" sz="1000" b="0" i="0" u="none" strike="noStrike" kern="1200" cap="none" spc="0" normalizeH="0" baseline="0" noProof="0">
                          <a:ln>
                            <a:noFill/>
                          </a:ln>
                          <a:solidFill>
                            <a:prstClr val="black"/>
                          </a:solidFill>
                          <a:effectLst/>
                          <a:uLnTx/>
                          <a:uFillTx/>
                          <a:latin typeface="+mn-lt"/>
                          <a:ea typeface="+mn-ea"/>
                          <a:cs typeface="+mn-cs"/>
                        </a:rPr>
                        <a:t>
 La Leoncino 250 y la chinaandtheroad una verdadera historia de amor.
�Hace como ella y animate a vivir la leyenda.
Conocé más de este icónico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260637812_317635193536166_2958978569533200725_n.jpg?_nc_cat=106&amp;ccb=1-5&amp;_nc_sid=8ae9d6&amp;_nc_ohc=xr7OXsYGRskAX9CeDbg&amp;_nc_ht=scontent-iad3-1.cdninstagram.com&amp;edm=AL-3X8kEAAAA&amp;oh=f4ed2d06479011ee1871079fa9a739c7&amp;oe=61AC8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22758991"/>
                  </a:ext>
                </a:extLst>
              </a:tr>
            </a:tbl>
          </a:graphicData>
        </a:graphic>
      </p:graphicFrame>
      <p:sp>
        <p:nvSpPr>
          <p:cNvPr id="4" name="Text Placeholder 3">
            <a:extLst>
              <a:ext uri="{FF2B5EF4-FFF2-40B4-BE49-F238E27FC236}">
                <a16:creationId xmlns:a16="http://schemas.microsoft.com/office/drawing/2014/main" id="{D073CB8B-6B61-4149-8E72-EFED9F3BEEA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94655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DA9EC-4B3E-4DD1-8EC2-CEF8C27C1209}"/>
              </a:ext>
            </a:extLst>
          </p:cNvPr>
          <p:cNvSpPr>
            <a:spLocks noGrp="1"/>
          </p:cNvSpPr>
          <p:nvPr>
            <p:ph type="title"/>
          </p:nvPr>
        </p:nvSpPr>
        <p:spPr/>
        <p:txBody>
          <a:bodyPr/>
          <a:lstStyle/>
          <a:p>
            <a:r>
              <a:rPr lang="en-US"/>
              <a:t>Instagram Posts Table | La Emilia - 6 of 25</a:t>
            </a:r>
          </a:p>
        </p:txBody>
      </p:sp>
      <p:graphicFrame>
        <p:nvGraphicFramePr>
          <p:cNvPr id="5" name="Table Placeholder 4">
            <a:extLst>
              <a:ext uri="{FF2B5EF4-FFF2-40B4-BE49-F238E27FC236}">
                <a16:creationId xmlns:a16="http://schemas.microsoft.com/office/drawing/2014/main" id="{20FDCEE0-0C81-4DC8-A849-966C47A66E4A}"/>
              </a:ext>
            </a:extLst>
          </p:cNvPr>
          <p:cNvGraphicFramePr>
            <a:graphicFrameLocks noGrp="1"/>
          </p:cNvGraphicFramePr>
          <p:nvPr>
            <p:ph type="tbl" sz="quarter" idx="13"/>
            <p:extLst>
              <p:ext uri="{D42A27DB-BD31-4B8C-83A1-F6EECF244321}">
                <p14:modId xmlns:p14="http://schemas.microsoft.com/office/powerpoint/2010/main" val="3430442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1953140"/>
                    </a:ext>
                  </a:extLst>
                </a:gridCol>
                <a:gridCol w="1810512">
                  <a:extLst>
                    <a:ext uri="{9D8B030D-6E8A-4147-A177-3AD203B41FA5}">
                      <a16:colId xmlns:a16="http://schemas.microsoft.com/office/drawing/2014/main" val="2220908206"/>
                    </a:ext>
                  </a:extLst>
                </a:gridCol>
                <a:gridCol w="822960">
                  <a:extLst>
                    <a:ext uri="{9D8B030D-6E8A-4147-A177-3AD203B41FA5}">
                      <a16:colId xmlns:a16="http://schemas.microsoft.com/office/drawing/2014/main" val="2168855945"/>
                    </a:ext>
                  </a:extLst>
                </a:gridCol>
                <a:gridCol w="822960">
                  <a:extLst>
                    <a:ext uri="{9D8B030D-6E8A-4147-A177-3AD203B41FA5}">
                      <a16:colId xmlns:a16="http://schemas.microsoft.com/office/drawing/2014/main" val="2282853288"/>
                    </a:ext>
                  </a:extLst>
                </a:gridCol>
                <a:gridCol w="822960">
                  <a:extLst>
                    <a:ext uri="{9D8B030D-6E8A-4147-A177-3AD203B41FA5}">
                      <a16:colId xmlns:a16="http://schemas.microsoft.com/office/drawing/2014/main" val="4082724493"/>
                    </a:ext>
                  </a:extLst>
                </a:gridCol>
                <a:gridCol w="822960">
                  <a:extLst>
                    <a:ext uri="{9D8B030D-6E8A-4147-A177-3AD203B41FA5}">
                      <a16:colId xmlns:a16="http://schemas.microsoft.com/office/drawing/2014/main" val="4166615917"/>
                    </a:ext>
                  </a:extLst>
                </a:gridCol>
                <a:gridCol w="822960">
                  <a:extLst>
                    <a:ext uri="{9D8B030D-6E8A-4147-A177-3AD203B41FA5}">
                      <a16:colId xmlns:a16="http://schemas.microsoft.com/office/drawing/2014/main" val="3536143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843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- 2021-11-18 11:52:00</a:t>
                      </a:r>
                      <a:r>
                        <a:rPr kumimoji="0" lang="es-ES" sz="1000" b="0" i="0" u="none" strike="noStrike" kern="1200" cap="none" spc="0" normalizeH="0" baseline="0" noProof="0">
                          <a:ln>
                            <a:noFill/>
                          </a:ln>
                          <a:solidFill>
                            <a:prstClr val="black"/>
                          </a:solidFill>
                          <a:effectLst/>
                          <a:uLnTx/>
                          <a:uFillTx/>
                          <a:latin typeface="+mn-lt"/>
                          <a:ea typeface="+mn-ea"/>
                          <a:cs typeface="+mn-cs"/>
                        </a:rPr>
                        <a:t>
 KTM 350 EXC-F 2022 -&gt; Modelo líder de la categoría de enduro gracias a su facilidad de uso y competitividad en cualquier tipo de terreno. En pocas palabras, es una carta ganadora.
#KTM #ReadyToRace #RaceOrange #KTMOffroad #KTM350EXCF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257502759_324256035799320_4707596928560087697_n.jpg?_nc_cat=101&amp;ccb=1-5&amp;_nc_sid=8ae9d6&amp;_nc_ohc=J1XYlQyYDkQAX_Jou1-&amp;_nc_ht=scontent-iad3-1.cdninstagram.com&amp;edm=AL-3X8kEAAAA&amp;oh=f4fa322987ddf9030bb0fc89cd94c944&amp;oe=61ACD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8051863"/>
                  </a:ext>
                </a:extLst>
              </a:tr>
            </a:tbl>
          </a:graphicData>
        </a:graphic>
      </p:graphicFrame>
      <p:sp>
        <p:nvSpPr>
          <p:cNvPr id="4" name="Text Placeholder 3">
            <a:extLst>
              <a:ext uri="{FF2B5EF4-FFF2-40B4-BE49-F238E27FC236}">
                <a16:creationId xmlns:a16="http://schemas.microsoft.com/office/drawing/2014/main" id="{8B2E8A11-171A-432F-9933-ADB0DDC99FB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96844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8E526-BB8D-45EA-A8D1-759254DAAEB3}"/>
              </a:ext>
            </a:extLst>
          </p:cNvPr>
          <p:cNvSpPr>
            <a:spLocks noGrp="1"/>
          </p:cNvSpPr>
          <p:nvPr>
            <p:ph type="title"/>
          </p:nvPr>
        </p:nvSpPr>
        <p:spPr/>
        <p:txBody>
          <a:bodyPr/>
          <a:lstStyle/>
          <a:p>
            <a:r>
              <a:rPr lang="en-US"/>
              <a:t>Instagram Posts Table | La Emilia - 7 of 25</a:t>
            </a:r>
          </a:p>
        </p:txBody>
      </p:sp>
      <p:graphicFrame>
        <p:nvGraphicFramePr>
          <p:cNvPr id="5" name="Table Placeholder 4">
            <a:extLst>
              <a:ext uri="{FF2B5EF4-FFF2-40B4-BE49-F238E27FC236}">
                <a16:creationId xmlns:a16="http://schemas.microsoft.com/office/drawing/2014/main" id="{444458B2-1301-4CFB-B1BC-84387E82F779}"/>
              </a:ext>
            </a:extLst>
          </p:cNvPr>
          <p:cNvGraphicFramePr>
            <a:graphicFrameLocks noGrp="1"/>
          </p:cNvGraphicFramePr>
          <p:nvPr>
            <p:ph type="tbl" sz="quarter" idx="13"/>
            <p:extLst>
              <p:ext uri="{D42A27DB-BD31-4B8C-83A1-F6EECF244321}">
                <p14:modId xmlns:p14="http://schemas.microsoft.com/office/powerpoint/2010/main" val="4246742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53760542"/>
                    </a:ext>
                  </a:extLst>
                </a:gridCol>
                <a:gridCol w="1810512">
                  <a:extLst>
                    <a:ext uri="{9D8B030D-6E8A-4147-A177-3AD203B41FA5}">
                      <a16:colId xmlns:a16="http://schemas.microsoft.com/office/drawing/2014/main" val="925359365"/>
                    </a:ext>
                  </a:extLst>
                </a:gridCol>
                <a:gridCol w="822960">
                  <a:extLst>
                    <a:ext uri="{9D8B030D-6E8A-4147-A177-3AD203B41FA5}">
                      <a16:colId xmlns:a16="http://schemas.microsoft.com/office/drawing/2014/main" val="840997649"/>
                    </a:ext>
                  </a:extLst>
                </a:gridCol>
                <a:gridCol w="822960">
                  <a:extLst>
                    <a:ext uri="{9D8B030D-6E8A-4147-A177-3AD203B41FA5}">
                      <a16:colId xmlns:a16="http://schemas.microsoft.com/office/drawing/2014/main" val="4252099778"/>
                    </a:ext>
                  </a:extLst>
                </a:gridCol>
                <a:gridCol w="822960">
                  <a:extLst>
                    <a:ext uri="{9D8B030D-6E8A-4147-A177-3AD203B41FA5}">
                      <a16:colId xmlns:a16="http://schemas.microsoft.com/office/drawing/2014/main" val="2630759439"/>
                    </a:ext>
                  </a:extLst>
                </a:gridCol>
                <a:gridCol w="822960">
                  <a:extLst>
                    <a:ext uri="{9D8B030D-6E8A-4147-A177-3AD203B41FA5}">
                      <a16:colId xmlns:a16="http://schemas.microsoft.com/office/drawing/2014/main" val="3264517963"/>
                    </a:ext>
                  </a:extLst>
                </a:gridCol>
                <a:gridCol w="822960">
                  <a:extLst>
                    <a:ext uri="{9D8B030D-6E8A-4147-A177-3AD203B41FA5}">
                      <a16:colId xmlns:a16="http://schemas.microsoft.com/office/drawing/2014/main" val="1726661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196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- 2021-11-12 15:00:45</a:t>
                      </a:r>
                      <a:r>
                        <a:rPr kumimoji="0" lang="es-ES" sz="1000" b="0" i="0" u="none" strike="noStrike" kern="1200" cap="none" spc="0" normalizeH="0" baseline="0" noProof="0">
                          <a:ln>
                            <a:noFill/>
                          </a:ln>
                          <a:solidFill>
                            <a:prstClr val="black"/>
                          </a:solidFill>
                          <a:effectLst/>
                          <a:uLnTx/>
                          <a:uFillTx/>
                          <a:latin typeface="+mn-lt"/>
                          <a:ea typeface="+mn-ea"/>
                          <a:cs typeface="+mn-cs"/>
                        </a:rPr>
                        <a:t>
 Desde sus líneas italianas devastadoras hasta sus faros espectacularmente agresivos, la 302S ofrece un rendimiento excepcional y tecnología futurista.
Conocela en profundidad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256257317_1173400586401190_8153901632023075527_n.jpg?_nc_cat=109&amp;ccb=1-5&amp;_nc_sid=8ae9d6&amp;_nc_ohc=yBG-unRluWkAX9FX0Is&amp;_nc_ht=scontent-iad3-1.cdninstagram.com&amp;edm=AL-3X8kEAAAA&amp;oh=59f8e618fee3f93943f20cac20b6fbec&amp;oe=61AB4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29271524"/>
                  </a:ext>
                </a:extLst>
              </a:tr>
            </a:tbl>
          </a:graphicData>
        </a:graphic>
      </p:graphicFrame>
      <p:sp>
        <p:nvSpPr>
          <p:cNvPr id="4" name="Text Placeholder 3">
            <a:extLst>
              <a:ext uri="{FF2B5EF4-FFF2-40B4-BE49-F238E27FC236}">
                <a16:creationId xmlns:a16="http://schemas.microsoft.com/office/drawing/2014/main" id="{2A489F1D-DE16-447F-9A63-8E7F2ADCD42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97538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AC0E5-E744-4CFD-92E3-6C375BE8D65E}"/>
              </a:ext>
            </a:extLst>
          </p:cNvPr>
          <p:cNvSpPr>
            <a:spLocks noGrp="1"/>
          </p:cNvSpPr>
          <p:nvPr>
            <p:ph type="title"/>
          </p:nvPr>
        </p:nvSpPr>
        <p:spPr/>
        <p:txBody>
          <a:bodyPr/>
          <a:lstStyle/>
          <a:p>
            <a:r>
              <a:rPr lang="en-US"/>
              <a:t>Instagram Posts Table | La Emilia - 8 of 25</a:t>
            </a:r>
          </a:p>
        </p:txBody>
      </p:sp>
      <p:graphicFrame>
        <p:nvGraphicFramePr>
          <p:cNvPr id="5" name="Table Placeholder 4">
            <a:extLst>
              <a:ext uri="{FF2B5EF4-FFF2-40B4-BE49-F238E27FC236}">
                <a16:creationId xmlns:a16="http://schemas.microsoft.com/office/drawing/2014/main" id="{BA91ECE5-3C28-44F8-B2A0-9997A57CD179}"/>
              </a:ext>
            </a:extLst>
          </p:cNvPr>
          <p:cNvGraphicFramePr>
            <a:graphicFrameLocks noGrp="1"/>
          </p:cNvGraphicFramePr>
          <p:nvPr>
            <p:ph type="tbl" sz="quarter" idx="13"/>
            <p:extLst>
              <p:ext uri="{D42A27DB-BD31-4B8C-83A1-F6EECF244321}">
                <p14:modId xmlns:p14="http://schemas.microsoft.com/office/powerpoint/2010/main" val="1711541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3727854"/>
                    </a:ext>
                  </a:extLst>
                </a:gridCol>
                <a:gridCol w="1810512">
                  <a:extLst>
                    <a:ext uri="{9D8B030D-6E8A-4147-A177-3AD203B41FA5}">
                      <a16:colId xmlns:a16="http://schemas.microsoft.com/office/drawing/2014/main" val="2102273508"/>
                    </a:ext>
                  </a:extLst>
                </a:gridCol>
                <a:gridCol w="822960">
                  <a:extLst>
                    <a:ext uri="{9D8B030D-6E8A-4147-A177-3AD203B41FA5}">
                      <a16:colId xmlns:a16="http://schemas.microsoft.com/office/drawing/2014/main" val="2582042907"/>
                    </a:ext>
                  </a:extLst>
                </a:gridCol>
                <a:gridCol w="822960">
                  <a:extLst>
                    <a:ext uri="{9D8B030D-6E8A-4147-A177-3AD203B41FA5}">
                      <a16:colId xmlns:a16="http://schemas.microsoft.com/office/drawing/2014/main" val="3703982308"/>
                    </a:ext>
                  </a:extLst>
                </a:gridCol>
                <a:gridCol w="822960">
                  <a:extLst>
                    <a:ext uri="{9D8B030D-6E8A-4147-A177-3AD203B41FA5}">
                      <a16:colId xmlns:a16="http://schemas.microsoft.com/office/drawing/2014/main" val="779097632"/>
                    </a:ext>
                  </a:extLst>
                </a:gridCol>
                <a:gridCol w="822960">
                  <a:extLst>
                    <a:ext uri="{9D8B030D-6E8A-4147-A177-3AD203B41FA5}">
                      <a16:colId xmlns:a16="http://schemas.microsoft.com/office/drawing/2014/main" val="3602975423"/>
                    </a:ext>
                  </a:extLst>
                </a:gridCol>
                <a:gridCol w="822960">
                  <a:extLst>
                    <a:ext uri="{9D8B030D-6E8A-4147-A177-3AD203B41FA5}">
                      <a16:colId xmlns:a16="http://schemas.microsoft.com/office/drawing/2014/main" val="258621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095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- 2021-11-09 12:01:01</a:t>
                      </a:r>
                      <a:r>
                        <a:rPr kumimoji="0" lang="es-ES" sz="1000" b="0" i="0" u="none" strike="noStrike" kern="1200" cap="none" spc="0" normalizeH="0" baseline="0" noProof="0">
                          <a:ln>
                            <a:noFill/>
                          </a:ln>
                          <a:solidFill>
                            <a:prstClr val="black"/>
                          </a:solidFill>
                          <a:effectLst/>
                          <a:uLnTx/>
                          <a:uFillTx/>
                          <a:latin typeface="+mn-lt"/>
                          <a:ea typeface="+mn-ea"/>
                          <a:cs typeface="+mn-cs"/>
                        </a:rPr>
                        <a:t>
 franlopexz vive al pie de la montaña, y desde chico siempre soñó con su Tornado. Hace unos pocos meses pudo cumplir su objetivo y ya recorre cada rincón de Mendoza junto a ella.
Hoy, una nueva edición de #MiLeyenda se va para Cuyo. 
¿Vos todavía no te sumaste a #MiLeyenda? Solo tenes que enviarnos una foto de tu moto por MD y contarnos qué la hace tan especial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255308934_737397360519327_8147906031531295673_n.jpg?_nc_cat=109&amp;ccb=1-5&amp;_nc_sid=8ae9d6&amp;_nc_ohc=S-USQrj-q3gAX9Awzzw&amp;_nc_ht=scontent-lga3-1.cdninstagram.com&amp;edm=AL-3X8kEAAAA&amp;oh=befd1bbf9aca30cb9675c3520c950546&amp;oe=61ABE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4833858"/>
                  </a:ext>
                </a:extLst>
              </a:tr>
            </a:tbl>
          </a:graphicData>
        </a:graphic>
      </p:graphicFrame>
      <p:sp>
        <p:nvSpPr>
          <p:cNvPr id="4" name="Text Placeholder 3">
            <a:extLst>
              <a:ext uri="{FF2B5EF4-FFF2-40B4-BE49-F238E27FC236}">
                <a16:creationId xmlns:a16="http://schemas.microsoft.com/office/drawing/2014/main" id="{4A9D237C-CD6D-4A5C-A446-FCE0AF31104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673044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4D235-D079-4D2F-A43B-4C3A5F5FCF8B}"/>
              </a:ext>
            </a:extLst>
          </p:cNvPr>
          <p:cNvSpPr>
            <a:spLocks noGrp="1"/>
          </p:cNvSpPr>
          <p:nvPr>
            <p:ph type="title"/>
          </p:nvPr>
        </p:nvSpPr>
        <p:spPr/>
        <p:txBody>
          <a:bodyPr/>
          <a:lstStyle/>
          <a:p>
            <a:r>
              <a:rPr lang="en-US"/>
              <a:t>Instagram Posts Table | La Emilia - 9 of 25</a:t>
            </a:r>
          </a:p>
        </p:txBody>
      </p:sp>
      <p:graphicFrame>
        <p:nvGraphicFramePr>
          <p:cNvPr id="5" name="Table Placeholder 4">
            <a:extLst>
              <a:ext uri="{FF2B5EF4-FFF2-40B4-BE49-F238E27FC236}">
                <a16:creationId xmlns:a16="http://schemas.microsoft.com/office/drawing/2014/main" id="{CB545546-85BA-4810-9E27-5033BEE3E799}"/>
              </a:ext>
            </a:extLst>
          </p:cNvPr>
          <p:cNvGraphicFramePr>
            <a:graphicFrameLocks noGrp="1"/>
          </p:cNvGraphicFramePr>
          <p:nvPr>
            <p:ph type="tbl" sz="quarter" idx="13"/>
            <p:extLst>
              <p:ext uri="{D42A27DB-BD31-4B8C-83A1-F6EECF244321}">
                <p14:modId xmlns:p14="http://schemas.microsoft.com/office/powerpoint/2010/main" val="139938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3749348"/>
                    </a:ext>
                  </a:extLst>
                </a:gridCol>
                <a:gridCol w="1810512">
                  <a:extLst>
                    <a:ext uri="{9D8B030D-6E8A-4147-A177-3AD203B41FA5}">
                      <a16:colId xmlns:a16="http://schemas.microsoft.com/office/drawing/2014/main" val="1331648160"/>
                    </a:ext>
                  </a:extLst>
                </a:gridCol>
                <a:gridCol w="822960">
                  <a:extLst>
                    <a:ext uri="{9D8B030D-6E8A-4147-A177-3AD203B41FA5}">
                      <a16:colId xmlns:a16="http://schemas.microsoft.com/office/drawing/2014/main" val="237667380"/>
                    </a:ext>
                  </a:extLst>
                </a:gridCol>
                <a:gridCol w="822960">
                  <a:extLst>
                    <a:ext uri="{9D8B030D-6E8A-4147-A177-3AD203B41FA5}">
                      <a16:colId xmlns:a16="http://schemas.microsoft.com/office/drawing/2014/main" val="2255178259"/>
                    </a:ext>
                  </a:extLst>
                </a:gridCol>
                <a:gridCol w="822960">
                  <a:extLst>
                    <a:ext uri="{9D8B030D-6E8A-4147-A177-3AD203B41FA5}">
                      <a16:colId xmlns:a16="http://schemas.microsoft.com/office/drawing/2014/main" val="1756105123"/>
                    </a:ext>
                  </a:extLst>
                </a:gridCol>
                <a:gridCol w="822960">
                  <a:extLst>
                    <a:ext uri="{9D8B030D-6E8A-4147-A177-3AD203B41FA5}">
                      <a16:colId xmlns:a16="http://schemas.microsoft.com/office/drawing/2014/main" val="1601658328"/>
                    </a:ext>
                  </a:extLst>
                </a:gridCol>
                <a:gridCol w="822960">
                  <a:extLst>
                    <a:ext uri="{9D8B030D-6E8A-4147-A177-3AD203B41FA5}">
                      <a16:colId xmlns:a16="http://schemas.microsoft.com/office/drawing/2014/main" val="1439187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824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- 2021-11-15 12:01:01</a:t>
                      </a:r>
                      <a:r>
                        <a:rPr kumimoji="0" lang="es-ES" sz="1000" b="0" i="0" u="none" strike="noStrike" kern="1200" cap="none" spc="0" normalizeH="0" baseline="0" noProof="0">
                          <a:ln>
                            <a:noFill/>
                          </a:ln>
                          <a:solidFill>
                            <a:prstClr val="black"/>
                          </a:solidFill>
                          <a:effectLst/>
                          <a:uLnTx/>
                          <a:uFillTx/>
                          <a:latin typeface="+mn-lt"/>
                          <a:ea typeface="+mn-ea"/>
                          <a:cs typeface="+mn-cs"/>
                        </a:rPr>
                        <a:t>
 Este año vivimos un montón de emociones juntos 🏍🔥
Desde la despedida de una leyenda inigualable 💛, hasta el nacimiento de otra 😈🏆
Queremos compartir con vos los mejores momentos de este 2021 💪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256344236_1033744657447296_492153540409223456_n.jpg?_nc_cat=107&amp;ccb=1-5&amp;_nc_sid=8ae9d6&amp;_nc_ohc=9G9mkjA17t4AX9mTFxf&amp;_nc_ht=scontent-bos3-1.cdninstagram.com&amp;edm=AL-3X8kEAAAA&amp;oh=9e97054b65e24b62838cb39ae9cf7e1d&amp;oe=61AC87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54865175"/>
                  </a:ext>
                </a:extLst>
              </a:tr>
            </a:tbl>
          </a:graphicData>
        </a:graphic>
      </p:graphicFrame>
      <p:sp>
        <p:nvSpPr>
          <p:cNvPr id="4" name="Text Placeholder 3">
            <a:extLst>
              <a:ext uri="{FF2B5EF4-FFF2-40B4-BE49-F238E27FC236}">
                <a16:creationId xmlns:a16="http://schemas.microsoft.com/office/drawing/2014/main" id="{0721C955-AFDD-4B6D-B9E9-D931C84CB6D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450537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D803E-6EBA-46C6-A645-31FAB124DB3E}"/>
              </a:ext>
            </a:extLst>
          </p:cNvPr>
          <p:cNvSpPr>
            <a:spLocks noGrp="1"/>
          </p:cNvSpPr>
          <p:nvPr>
            <p:ph type="title"/>
          </p:nvPr>
        </p:nvSpPr>
        <p:spPr/>
        <p:txBody>
          <a:bodyPr/>
          <a:lstStyle/>
          <a:p>
            <a:r>
              <a:rPr lang="en-US"/>
              <a:t>Instagram Posts Table | La Emilia - 10 of 25</a:t>
            </a:r>
          </a:p>
        </p:txBody>
      </p:sp>
      <p:graphicFrame>
        <p:nvGraphicFramePr>
          <p:cNvPr id="5" name="Table Placeholder 4">
            <a:extLst>
              <a:ext uri="{FF2B5EF4-FFF2-40B4-BE49-F238E27FC236}">
                <a16:creationId xmlns:a16="http://schemas.microsoft.com/office/drawing/2014/main" id="{A35229ED-2D88-4C35-94C5-CBEBC847C778}"/>
              </a:ext>
            </a:extLst>
          </p:cNvPr>
          <p:cNvGraphicFramePr>
            <a:graphicFrameLocks noGrp="1"/>
          </p:cNvGraphicFramePr>
          <p:nvPr>
            <p:ph type="tbl" sz="quarter" idx="13"/>
            <p:extLst>
              <p:ext uri="{D42A27DB-BD31-4B8C-83A1-F6EECF244321}">
                <p14:modId xmlns:p14="http://schemas.microsoft.com/office/powerpoint/2010/main" val="118925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73596546"/>
                    </a:ext>
                  </a:extLst>
                </a:gridCol>
                <a:gridCol w="1810512">
                  <a:extLst>
                    <a:ext uri="{9D8B030D-6E8A-4147-A177-3AD203B41FA5}">
                      <a16:colId xmlns:a16="http://schemas.microsoft.com/office/drawing/2014/main" val="386763444"/>
                    </a:ext>
                  </a:extLst>
                </a:gridCol>
                <a:gridCol w="822960">
                  <a:extLst>
                    <a:ext uri="{9D8B030D-6E8A-4147-A177-3AD203B41FA5}">
                      <a16:colId xmlns:a16="http://schemas.microsoft.com/office/drawing/2014/main" val="1829871617"/>
                    </a:ext>
                  </a:extLst>
                </a:gridCol>
                <a:gridCol w="822960">
                  <a:extLst>
                    <a:ext uri="{9D8B030D-6E8A-4147-A177-3AD203B41FA5}">
                      <a16:colId xmlns:a16="http://schemas.microsoft.com/office/drawing/2014/main" val="4262617228"/>
                    </a:ext>
                  </a:extLst>
                </a:gridCol>
                <a:gridCol w="822960">
                  <a:extLst>
                    <a:ext uri="{9D8B030D-6E8A-4147-A177-3AD203B41FA5}">
                      <a16:colId xmlns:a16="http://schemas.microsoft.com/office/drawing/2014/main" val="1504868485"/>
                    </a:ext>
                  </a:extLst>
                </a:gridCol>
                <a:gridCol w="822960">
                  <a:extLst>
                    <a:ext uri="{9D8B030D-6E8A-4147-A177-3AD203B41FA5}">
                      <a16:colId xmlns:a16="http://schemas.microsoft.com/office/drawing/2014/main" val="533807692"/>
                    </a:ext>
                  </a:extLst>
                </a:gridCol>
                <a:gridCol w="822960">
                  <a:extLst>
                    <a:ext uri="{9D8B030D-6E8A-4147-A177-3AD203B41FA5}">
                      <a16:colId xmlns:a16="http://schemas.microsoft.com/office/drawing/2014/main" val="150960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856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- 2021-11-29 15:36:50</a:t>
                      </a:r>
                      <a:r>
                        <a:rPr kumimoji="0" lang="es-ES" sz="1000" b="0" i="0" u="none" strike="noStrike" kern="1200" cap="none" spc="0" normalizeH="0" baseline="0" noProof="0">
                          <a:ln>
                            <a:noFill/>
                          </a:ln>
                          <a:solidFill>
                            <a:prstClr val="black"/>
                          </a:solidFill>
                          <a:effectLst/>
                          <a:uLnTx/>
                          <a:uFillTx/>
                          <a:latin typeface="+mn-lt"/>
                          <a:ea typeface="+mn-ea"/>
                          <a:cs typeface="+mn-cs"/>
                        </a:rPr>
                        <a:t>
 Del 23 al 28 de noviembre se celebró el EICMA 2021, el Salón de la Moto de Milán.
Benelli estuvo presente en el evento de motos más prestigioso del mundo, mostrando un adelanto de sus nuevos modelos.
Les compartimos un poco de nuestro stand, modelos y novedades.
#Benelli #BenelliMoto #Eicma2021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261635693_1105805806846792_3498286292827878394_n.jpg?_nc_cat=100&amp;ccb=1-5&amp;_nc_sid=8ae9d6&amp;_nc_ohc=QPIt-JO_VdgAX-3YtW2&amp;_nc_ht=scontent-iad3-1.cdninstagram.com&amp;edm=AL-3X8kEAAAA&amp;oh=ad4ddbe16244d3e13f931daf24c07941&amp;oe=61AC78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8318772"/>
                  </a:ext>
                </a:extLst>
              </a:tr>
            </a:tbl>
          </a:graphicData>
        </a:graphic>
      </p:graphicFrame>
      <p:sp>
        <p:nvSpPr>
          <p:cNvPr id="4" name="Text Placeholder 3">
            <a:extLst>
              <a:ext uri="{FF2B5EF4-FFF2-40B4-BE49-F238E27FC236}">
                <a16:creationId xmlns:a16="http://schemas.microsoft.com/office/drawing/2014/main" id="{DCF904B3-6BA2-454D-B5E6-B778C7A971D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521747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7534A-4105-4D32-9F2D-B3CC9879510B}"/>
              </a:ext>
            </a:extLst>
          </p:cNvPr>
          <p:cNvSpPr>
            <a:spLocks noGrp="1"/>
          </p:cNvSpPr>
          <p:nvPr>
            <p:ph type="title"/>
          </p:nvPr>
        </p:nvSpPr>
        <p:spPr/>
        <p:txBody>
          <a:bodyPr/>
          <a:lstStyle/>
          <a:p>
            <a:r>
              <a:rPr lang="en-US"/>
              <a:t>Instagram Posts Table | La Emilia - 11 of 25</a:t>
            </a:r>
          </a:p>
        </p:txBody>
      </p:sp>
      <p:graphicFrame>
        <p:nvGraphicFramePr>
          <p:cNvPr id="5" name="Table Placeholder 4">
            <a:extLst>
              <a:ext uri="{FF2B5EF4-FFF2-40B4-BE49-F238E27FC236}">
                <a16:creationId xmlns:a16="http://schemas.microsoft.com/office/drawing/2014/main" id="{620561D6-A657-493A-B763-D317DE18FBB1}"/>
              </a:ext>
            </a:extLst>
          </p:cNvPr>
          <p:cNvGraphicFramePr>
            <a:graphicFrameLocks noGrp="1"/>
          </p:cNvGraphicFramePr>
          <p:nvPr>
            <p:ph type="tbl" sz="quarter" idx="13"/>
            <p:extLst>
              <p:ext uri="{D42A27DB-BD31-4B8C-83A1-F6EECF244321}">
                <p14:modId xmlns:p14="http://schemas.microsoft.com/office/powerpoint/2010/main" val="462394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10280541"/>
                    </a:ext>
                  </a:extLst>
                </a:gridCol>
                <a:gridCol w="1810512">
                  <a:extLst>
                    <a:ext uri="{9D8B030D-6E8A-4147-A177-3AD203B41FA5}">
                      <a16:colId xmlns:a16="http://schemas.microsoft.com/office/drawing/2014/main" val="1294895421"/>
                    </a:ext>
                  </a:extLst>
                </a:gridCol>
                <a:gridCol w="822960">
                  <a:extLst>
                    <a:ext uri="{9D8B030D-6E8A-4147-A177-3AD203B41FA5}">
                      <a16:colId xmlns:a16="http://schemas.microsoft.com/office/drawing/2014/main" val="393469225"/>
                    </a:ext>
                  </a:extLst>
                </a:gridCol>
                <a:gridCol w="822960">
                  <a:extLst>
                    <a:ext uri="{9D8B030D-6E8A-4147-A177-3AD203B41FA5}">
                      <a16:colId xmlns:a16="http://schemas.microsoft.com/office/drawing/2014/main" val="1412124411"/>
                    </a:ext>
                  </a:extLst>
                </a:gridCol>
                <a:gridCol w="822960">
                  <a:extLst>
                    <a:ext uri="{9D8B030D-6E8A-4147-A177-3AD203B41FA5}">
                      <a16:colId xmlns:a16="http://schemas.microsoft.com/office/drawing/2014/main" val="1186225563"/>
                    </a:ext>
                  </a:extLst>
                </a:gridCol>
                <a:gridCol w="822960">
                  <a:extLst>
                    <a:ext uri="{9D8B030D-6E8A-4147-A177-3AD203B41FA5}">
                      <a16:colId xmlns:a16="http://schemas.microsoft.com/office/drawing/2014/main" val="822830519"/>
                    </a:ext>
                  </a:extLst>
                </a:gridCol>
                <a:gridCol w="822960">
                  <a:extLst>
                    <a:ext uri="{9D8B030D-6E8A-4147-A177-3AD203B41FA5}">
                      <a16:colId xmlns:a16="http://schemas.microsoft.com/office/drawing/2014/main" val="3614011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61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- 2021-11-08 17:13:03</a:t>
                      </a:r>
                      <a:r>
                        <a:rPr kumimoji="0" lang="es-ES" sz="1000" b="0" i="0" u="none" strike="noStrike" kern="1200" cap="none" spc="0" normalizeH="0" baseline="0" noProof="0">
                          <a:ln>
                            <a:noFill/>
                          </a:ln>
                          <a:solidFill>
                            <a:prstClr val="black"/>
                          </a:solidFill>
                          <a:effectLst/>
                          <a:uLnTx/>
                          <a:uFillTx/>
                          <a:latin typeface="+mn-lt"/>
                          <a:ea typeface="+mn-ea"/>
                          <a:cs typeface="+mn-cs"/>
                        </a:rPr>
                        <a:t>
 Los detalles hacen de la Leoncino 250 una verdadera leyenda.
Su combinación de líneas de diseño elegantes y fluidas, junto con su tecnología y rendimiento te sorprenderán.
Conocé más de este icónico modelo en nuestra web o en historias destacas.
¡Viví la leyenda!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253593907_950243112509304_5668689386705361540_n.jpg?_nc_cat=103&amp;ccb=1-5&amp;_nc_sid=8ae9d6&amp;_nc_ohc=Ja5PrTtqOK8AX_RSi2v&amp;_nc_ht=scontent-iad3-1.cdninstagram.com&amp;edm=AL-3X8kEAAAA&amp;oh=27d4a9fdcadb2aee0065a2b31cee3b50&amp;oe=61AC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65709932"/>
                  </a:ext>
                </a:extLst>
              </a:tr>
            </a:tbl>
          </a:graphicData>
        </a:graphic>
      </p:graphicFrame>
      <p:sp>
        <p:nvSpPr>
          <p:cNvPr id="4" name="Text Placeholder 3">
            <a:extLst>
              <a:ext uri="{FF2B5EF4-FFF2-40B4-BE49-F238E27FC236}">
                <a16:creationId xmlns:a16="http://schemas.microsoft.com/office/drawing/2014/main" id="{3E625122-1365-4AE1-8503-6DEA38C67FB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012637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9F9AB-5BB1-44E1-B1F1-224BB12D9554}"/>
              </a:ext>
            </a:extLst>
          </p:cNvPr>
          <p:cNvSpPr>
            <a:spLocks noGrp="1"/>
          </p:cNvSpPr>
          <p:nvPr>
            <p:ph type="title"/>
          </p:nvPr>
        </p:nvSpPr>
        <p:spPr/>
        <p:txBody>
          <a:bodyPr/>
          <a:lstStyle/>
          <a:p>
            <a:r>
              <a:rPr lang="en-US"/>
              <a:t>Instagram Posts Table | La Emilia - 12 of 25</a:t>
            </a:r>
          </a:p>
        </p:txBody>
      </p:sp>
      <p:graphicFrame>
        <p:nvGraphicFramePr>
          <p:cNvPr id="5" name="Table Placeholder 4">
            <a:extLst>
              <a:ext uri="{FF2B5EF4-FFF2-40B4-BE49-F238E27FC236}">
                <a16:creationId xmlns:a16="http://schemas.microsoft.com/office/drawing/2014/main" id="{430B0DFF-D539-4B58-A2A5-247A18D6912D}"/>
              </a:ext>
            </a:extLst>
          </p:cNvPr>
          <p:cNvGraphicFramePr>
            <a:graphicFrameLocks noGrp="1"/>
          </p:cNvGraphicFramePr>
          <p:nvPr>
            <p:ph type="tbl" sz="quarter" idx="13"/>
            <p:extLst>
              <p:ext uri="{D42A27DB-BD31-4B8C-83A1-F6EECF244321}">
                <p14:modId xmlns:p14="http://schemas.microsoft.com/office/powerpoint/2010/main" val="2618079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78694306"/>
                    </a:ext>
                  </a:extLst>
                </a:gridCol>
                <a:gridCol w="1810512">
                  <a:extLst>
                    <a:ext uri="{9D8B030D-6E8A-4147-A177-3AD203B41FA5}">
                      <a16:colId xmlns:a16="http://schemas.microsoft.com/office/drawing/2014/main" val="2856552958"/>
                    </a:ext>
                  </a:extLst>
                </a:gridCol>
                <a:gridCol w="822960">
                  <a:extLst>
                    <a:ext uri="{9D8B030D-6E8A-4147-A177-3AD203B41FA5}">
                      <a16:colId xmlns:a16="http://schemas.microsoft.com/office/drawing/2014/main" val="1710747011"/>
                    </a:ext>
                  </a:extLst>
                </a:gridCol>
                <a:gridCol w="822960">
                  <a:extLst>
                    <a:ext uri="{9D8B030D-6E8A-4147-A177-3AD203B41FA5}">
                      <a16:colId xmlns:a16="http://schemas.microsoft.com/office/drawing/2014/main" val="4189772407"/>
                    </a:ext>
                  </a:extLst>
                </a:gridCol>
                <a:gridCol w="822960">
                  <a:extLst>
                    <a:ext uri="{9D8B030D-6E8A-4147-A177-3AD203B41FA5}">
                      <a16:colId xmlns:a16="http://schemas.microsoft.com/office/drawing/2014/main" val="1038145932"/>
                    </a:ext>
                  </a:extLst>
                </a:gridCol>
                <a:gridCol w="822960">
                  <a:extLst>
                    <a:ext uri="{9D8B030D-6E8A-4147-A177-3AD203B41FA5}">
                      <a16:colId xmlns:a16="http://schemas.microsoft.com/office/drawing/2014/main" val="2977189371"/>
                    </a:ext>
                  </a:extLst>
                </a:gridCol>
                <a:gridCol w="822960">
                  <a:extLst>
                    <a:ext uri="{9D8B030D-6E8A-4147-A177-3AD203B41FA5}">
                      <a16:colId xmlns:a16="http://schemas.microsoft.com/office/drawing/2014/main" val="2667890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663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- 2021-11-24 12:23:35</a:t>
                      </a:r>
                      <a:r>
                        <a:rPr kumimoji="0" lang="es-ES" sz="1000" b="0" i="0" u="none" strike="noStrike" kern="1200" cap="none" spc="0" normalizeH="0" baseline="0" noProof="0">
                          <a:ln>
                            <a:noFill/>
                          </a:ln>
                          <a:solidFill>
                            <a:prstClr val="black"/>
                          </a:solidFill>
                          <a:effectLst/>
                          <a:uLnTx/>
                          <a:uFillTx/>
                          <a:latin typeface="+mn-lt"/>
                          <a:ea typeface="+mn-ea"/>
                          <a:cs typeface="+mn-cs"/>
                        </a:rPr>
                        <a:t>
 “The power of dreams", reza la frase de nuestro lema, que inspira a cada fanático a subirse a su Honda.
Eso ocurrió con marianoesains, que hoy nos regala una nueva entrega de #MiLeyenda. 
¿Vos también querés compartir tu historia? ¡Envianos una foto por MD y contanos por qué es tan importante tu Honda!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259994797_370378588214857_3508759150638956364_n.jpg?_nc_cat=100&amp;ccb=1-5&amp;_nc_sid=8ae9d6&amp;_nc_ohc=c_Vu_e2_HLUAX-bivgg&amp;_nc_ht=scontent-lga3-1.cdninstagram.com&amp;edm=AL-3X8kEAAAA&amp;oh=ca16b738cf9d15d3e20f03a5933fa318&amp;oe=61AB8F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83071631"/>
                  </a:ext>
                </a:extLst>
              </a:tr>
            </a:tbl>
          </a:graphicData>
        </a:graphic>
      </p:graphicFrame>
      <p:sp>
        <p:nvSpPr>
          <p:cNvPr id="4" name="Text Placeholder 3">
            <a:extLst>
              <a:ext uri="{FF2B5EF4-FFF2-40B4-BE49-F238E27FC236}">
                <a16:creationId xmlns:a16="http://schemas.microsoft.com/office/drawing/2014/main" id="{79170099-DAD1-4D92-A85F-E489F6B2737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22873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83588-C679-4F51-83D8-8383D10A2816}"/>
              </a:ext>
            </a:extLst>
          </p:cNvPr>
          <p:cNvSpPr>
            <a:spLocks noGrp="1"/>
          </p:cNvSpPr>
          <p:nvPr>
            <p:ph type="title"/>
          </p:nvPr>
        </p:nvSpPr>
        <p:spPr/>
        <p:txBody>
          <a:bodyPr/>
          <a:lstStyle/>
          <a:p>
            <a:r>
              <a:rPr lang="en-US"/>
              <a:t>Instagram Posts Table | La Emilia - 13 of 25</a:t>
            </a:r>
          </a:p>
        </p:txBody>
      </p:sp>
      <p:graphicFrame>
        <p:nvGraphicFramePr>
          <p:cNvPr id="5" name="Table Placeholder 4">
            <a:extLst>
              <a:ext uri="{FF2B5EF4-FFF2-40B4-BE49-F238E27FC236}">
                <a16:creationId xmlns:a16="http://schemas.microsoft.com/office/drawing/2014/main" id="{959D7090-6FD6-4EDB-AC30-CEFB0C80CD3F}"/>
              </a:ext>
            </a:extLst>
          </p:cNvPr>
          <p:cNvGraphicFramePr>
            <a:graphicFrameLocks noGrp="1"/>
          </p:cNvGraphicFramePr>
          <p:nvPr>
            <p:ph type="tbl" sz="quarter" idx="13"/>
            <p:extLst>
              <p:ext uri="{D42A27DB-BD31-4B8C-83A1-F6EECF244321}">
                <p14:modId xmlns:p14="http://schemas.microsoft.com/office/powerpoint/2010/main" val="1853281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11126625"/>
                    </a:ext>
                  </a:extLst>
                </a:gridCol>
                <a:gridCol w="1810512">
                  <a:extLst>
                    <a:ext uri="{9D8B030D-6E8A-4147-A177-3AD203B41FA5}">
                      <a16:colId xmlns:a16="http://schemas.microsoft.com/office/drawing/2014/main" val="2668601774"/>
                    </a:ext>
                  </a:extLst>
                </a:gridCol>
                <a:gridCol w="822960">
                  <a:extLst>
                    <a:ext uri="{9D8B030D-6E8A-4147-A177-3AD203B41FA5}">
                      <a16:colId xmlns:a16="http://schemas.microsoft.com/office/drawing/2014/main" val="537778331"/>
                    </a:ext>
                  </a:extLst>
                </a:gridCol>
                <a:gridCol w="822960">
                  <a:extLst>
                    <a:ext uri="{9D8B030D-6E8A-4147-A177-3AD203B41FA5}">
                      <a16:colId xmlns:a16="http://schemas.microsoft.com/office/drawing/2014/main" val="4227357757"/>
                    </a:ext>
                  </a:extLst>
                </a:gridCol>
                <a:gridCol w="822960">
                  <a:extLst>
                    <a:ext uri="{9D8B030D-6E8A-4147-A177-3AD203B41FA5}">
                      <a16:colId xmlns:a16="http://schemas.microsoft.com/office/drawing/2014/main" val="20077457"/>
                    </a:ext>
                  </a:extLst>
                </a:gridCol>
                <a:gridCol w="822960">
                  <a:extLst>
                    <a:ext uri="{9D8B030D-6E8A-4147-A177-3AD203B41FA5}">
                      <a16:colId xmlns:a16="http://schemas.microsoft.com/office/drawing/2014/main" val="1237269032"/>
                    </a:ext>
                  </a:extLst>
                </a:gridCol>
                <a:gridCol w="822960">
                  <a:extLst>
                    <a:ext uri="{9D8B030D-6E8A-4147-A177-3AD203B41FA5}">
                      <a16:colId xmlns:a16="http://schemas.microsoft.com/office/drawing/2014/main" val="2559983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704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- 2021-11-29 00:00:31</a:t>
                      </a:r>
                      <a:r>
                        <a:rPr kumimoji="0" lang="es-ES" sz="1000" b="0" i="0" u="none" strike="noStrike" kern="1200" cap="none" spc="0" normalizeH="0" baseline="0" noProof="0">
                          <a:ln>
                            <a:noFill/>
                          </a:ln>
                          <a:solidFill>
                            <a:prstClr val="black"/>
                          </a:solidFill>
                          <a:effectLst/>
                          <a:uLnTx/>
                          <a:uFillTx/>
                          <a:latin typeface="+mn-lt"/>
                          <a:ea typeface="+mn-ea"/>
                          <a:cs typeface="+mn-cs"/>
                        </a:rPr>
                        <a:t>
 En Diciembre, Yamaha tiene un PLAN para vos. ¿Estás preparado?
Quedate atento a nuestras redes sociales y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262090523_4504100342979211_4527352084212813066_n.jpg?_nc_cat=111&amp;ccb=1-5&amp;_nc_sid=8ae9d6&amp;_nc_ohc=J8D1VnUkGEcAX9DJzeF&amp;_nc_ht=scontent-bos3-1.cdninstagram.com&amp;edm=AL-3X8kEAAAA&amp;oh=105f1a00de5c786ffaa92a3827a6d8a1&amp;oe=61ABB8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1220188"/>
                  </a:ext>
                </a:extLst>
              </a:tr>
            </a:tbl>
          </a:graphicData>
        </a:graphic>
      </p:graphicFrame>
      <p:sp>
        <p:nvSpPr>
          <p:cNvPr id="4" name="Text Placeholder 3">
            <a:extLst>
              <a:ext uri="{FF2B5EF4-FFF2-40B4-BE49-F238E27FC236}">
                <a16:creationId xmlns:a16="http://schemas.microsoft.com/office/drawing/2014/main" id="{07B2BEF4-DBF0-4578-AE06-3D41FDD7735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643648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BA899-6B32-4108-8032-84274613CBED}"/>
              </a:ext>
            </a:extLst>
          </p:cNvPr>
          <p:cNvSpPr>
            <a:spLocks noGrp="1"/>
          </p:cNvSpPr>
          <p:nvPr>
            <p:ph type="title"/>
          </p:nvPr>
        </p:nvSpPr>
        <p:spPr/>
        <p:txBody>
          <a:bodyPr/>
          <a:lstStyle/>
          <a:p>
            <a:r>
              <a:rPr lang="en-US"/>
              <a:t>Instagram Posts Table | La Emilia - 14 of 25</a:t>
            </a:r>
          </a:p>
        </p:txBody>
      </p:sp>
      <p:graphicFrame>
        <p:nvGraphicFramePr>
          <p:cNvPr id="5" name="Table Placeholder 4">
            <a:extLst>
              <a:ext uri="{FF2B5EF4-FFF2-40B4-BE49-F238E27FC236}">
                <a16:creationId xmlns:a16="http://schemas.microsoft.com/office/drawing/2014/main" id="{C772DB17-94F8-4CE2-87CE-6C10C4A07A68}"/>
              </a:ext>
            </a:extLst>
          </p:cNvPr>
          <p:cNvGraphicFramePr>
            <a:graphicFrameLocks noGrp="1"/>
          </p:cNvGraphicFramePr>
          <p:nvPr>
            <p:ph type="tbl" sz="quarter" idx="13"/>
            <p:extLst>
              <p:ext uri="{D42A27DB-BD31-4B8C-83A1-F6EECF244321}">
                <p14:modId xmlns:p14="http://schemas.microsoft.com/office/powerpoint/2010/main" val="2424430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68340344"/>
                    </a:ext>
                  </a:extLst>
                </a:gridCol>
                <a:gridCol w="1810512">
                  <a:extLst>
                    <a:ext uri="{9D8B030D-6E8A-4147-A177-3AD203B41FA5}">
                      <a16:colId xmlns:a16="http://schemas.microsoft.com/office/drawing/2014/main" val="3592716739"/>
                    </a:ext>
                  </a:extLst>
                </a:gridCol>
                <a:gridCol w="822960">
                  <a:extLst>
                    <a:ext uri="{9D8B030D-6E8A-4147-A177-3AD203B41FA5}">
                      <a16:colId xmlns:a16="http://schemas.microsoft.com/office/drawing/2014/main" val="3146231427"/>
                    </a:ext>
                  </a:extLst>
                </a:gridCol>
                <a:gridCol w="822960">
                  <a:extLst>
                    <a:ext uri="{9D8B030D-6E8A-4147-A177-3AD203B41FA5}">
                      <a16:colId xmlns:a16="http://schemas.microsoft.com/office/drawing/2014/main" val="3650748519"/>
                    </a:ext>
                  </a:extLst>
                </a:gridCol>
                <a:gridCol w="822960">
                  <a:extLst>
                    <a:ext uri="{9D8B030D-6E8A-4147-A177-3AD203B41FA5}">
                      <a16:colId xmlns:a16="http://schemas.microsoft.com/office/drawing/2014/main" val="2318270557"/>
                    </a:ext>
                  </a:extLst>
                </a:gridCol>
                <a:gridCol w="822960">
                  <a:extLst>
                    <a:ext uri="{9D8B030D-6E8A-4147-A177-3AD203B41FA5}">
                      <a16:colId xmlns:a16="http://schemas.microsoft.com/office/drawing/2014/main" val="2421696968"/>
                    </a:ext>
                  </a:extLst>
                </a:gridCol>
                <a:gridCol w="822960">
                  <a:extLst>
                    <a:ext uri="{9D8B030D-6E8A-4147-A177-3AD203B41FA5}">
                      <a16:colId xmlns:a16="http://schemas.microsoft.com/office/drawing/2014/main" val="2807717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805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- 2021-11-22 13:00:28</a:t>
                      </a:r>
                      <a:r>
                        <a:rPr kumimoji="0" lang="es-ES" sz="1000" b="0" i="0" u="none" strike="noStrike" kern="1200" cap="none" spc="0" normalizeH="0" baseline="0" noProof="0">
                          <a:ln>
                            <a:noFill/>
                          </a:ln>
                          <a:solidFill>
                            <a:prstClr val="black"/>
                          </a:solidFill>
                          <a:effectLst/>
                          <a:uLnTx/>
                          <a:uFillTx/>
                          <a:latin typeface="+mn-lt"/>
                          <a:ea typeface="+mn-ea"/>
                          <a:cs typeface="+mn-cs"/>
                        </a:rPr>
                        <a:t>
 ��La TRK 502X te reta a cruzar la línea y viajar sin miedo a partes desconocidas.
Sus componentes de calidad te sorprenderán.
Conocé más sobre a TRK502 X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259127566_414961700102577_6692221625447395854_n.jpg?_nc_cat=110&amp;ccb=1-5&amp;_nc_sid=8ae9d6&amp;_nc_ohc=g_yK--a8faUAX80k1hU&amp;_nc_ht=scontent-iad3-1.cdninstagram.com&amp;edm=AL-3X8kEAAAA&amp;oh=b1da5764c646072842a2fb49bb8bd503&amp;oe=61AB7851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32892484"/>
                  </a:ext>
                </a:extLst>
              </a:tr>
            </a:tbl>
          </a:graphicData>
        </a:graphic>
      </p:graphicFrame>
      <p:sp>
        <p:nvSpPr>
          <p:cNvPr id="4" name="Text Placeholder 3">
            <a:extLst>
              <a:ext uri="{FF2B5EF4-FFF2-40B4-BE49-F238E27FC236}">
                <a16:creationId xmlns:a16="http://schemas.microsoft.com/office/drawing/2014/main" id="{6C8BC824-3CE2-4616-AB66-ADCB8116196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824501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197D3-4F32-46F5-9B56-0DC49D6D4C06}"/>
              </a:ext>
            </a:extLst>
          </p:cNvPr>
          <p:cNvSpPr>
            <a:spLocks noGrp="1"/>
          </p:cNvSpPr>
          <p:nvPr>
            <p:ph type="title"/>
          </p:nvPr>
        </p:nvSpPr>
        <p:spPr/>
        <p:txBody>
          <a:bodyPr/>
          <a:lstStyle/>
          <a:p>
            <a:r>
              <a:rPr lang="en-US"/>
              <a:t>Instagram Posts Table | La Emilia - 15 of 25</a:t>
            </a:r>
          </a:p>
        </p:txBody>
      </p:sp>
      <p:graphicFrame>
        <p:nvGraphicFramePr>
          <p:cNvPr id="5" name="Table Placeholder 4">
            <a:extLst>
              <a:ext uri="{FF2B5EF4-FFF2-40B4-BE49-F238E27FC236}">
                <a16:creationId xmlns:a16="http://schemas.microsoft.com/office/drawing/2014/main" id="{D3A0C44A-5F29-4C03-B13B-4B19CD45305D}"/>
              </a:ext>
            </a:extLst>
          </p:cNvPr>
          <p:cNvGraphicFramePr>
            <a:graphicFrameLocks noGrp="1"/>
          </p:cNvGraphicFramePr>
          <p:nvPr>
            <p:ph type="tbl" sz="quarter" idx="13"/>
            <p:extLst>
              <p:ext uri="{D42A27DB-BD31-4B8C-83A1-F6EECF244321}">
                <p14:modId xmlns:p14="http://schemas.microsoft.com/office/powerpoint/2010/main" val="347712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3029872"/>
                    </a:ext>
                  </a:extLst>
                </a:gridCol>
                <a:gridCol w="1810512">
                  <a:extLst>
                    <a:ext uri="{9D8B030D-6E8A-4147-A177-3AD203B41FA5}">
                      <a16:colId xmlns:a16="http://schemas.microsoft.com/office/drawing/2014/main" val="4200481443"/>
                    </a:ext>
                  </a:extLst>
                </a:gridCol>
                <a:gridCol w="822960">
                  <a:extLst>
                    <a:ext uri="{9D8B030D-6E8A-4147-A177-3AD203B41FA5}">
                      <a16:colId xmlns:a16="http://schemas.microsoft.com/office/drawing/2014/main" val="4003120511"/>
                    </a:ext>
                  </a:extLst>
                </a:gridCol>
                <a:gridCol w="822960">
                  <a:extLst>
                    <a:ext uri="{9D8B030D-6E8A-4147-A177-3AD203B41FA5}">
                      <a16:colId xmlns:a16="http://schemas.microsoft.com/office/drawing/2014/main" val="2407264827"/>
                    </a:ext>
                  </a:extLst>
                </a:gridCol>
                <a:gridCol w="822960">
                  <a:extLst>
                    <a:ext uri="{9D8B030D-6E8A-4147-A177-3AD203B41FA5}">
                      <a16:colId xmlns:a16="http://schemas.microsoft.com/office/drawing/2014/main" val="296328956"/>
                    </a:ext>
                  </a:extLst>
                </a:gridCol>
                <a:gridCol w="822960">
                  <a:extLst>
                    <a:ext uri="{9D8B030D-6E8A-4147-A177-3AD203B41FA5}">
                      <a16:colId xmlns:a16="http://schemas.microsoft.com/office/drawing/2014/main" val="510459509"/>
                    </a:ext>
                  </a:extLst>
                </a:gridCol>
                <a:gridCol w="822960">
                  <a:extLst>
                    <a:ext uri="{9D8B030D-6E8A-4147-A177-3AD203B41FA5}">
                      <a16:colId xmlns:a16="http://schemas.microsoft.com/office/drawing/2014/main" val="3318560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643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- 2021-11-14 10:24:46</a:t>
                      </a:r>
                      <a:r>
                        <a:rPr kumimoji="0" lang="en-US" sz="1000" b="0" i="0" u="none" strike="noStrike" kern="1200" cap="none" spc="0" normalizeH="0" baseline="0" noProof="0">
                          <a:ln>
                            <a:noFill/>
                          </a:ln>
                          <a:solidFill>
                            <a:prstClr val="black"/>
                          </a:solidFill>
                          <a:effectLst/>
                          <a:uLnTx/>
                          <a:uFillTx/>
                          <a:latin typeface="+mn-lt"/>
                          <a:ea typeface="+mn-ea"/>
                          <a:cs typeface="+mn-cs"/>
                        </a:rPr>
                        <a:t>
 It's time for THE LAST DANCE ✨ 
valeyellow46 se retira del motociclismo como piloto, pero su leyenda continuará por siempre. Gracias por estos años y tantas alegrías. 
Dejale tu saludo a Il Dottore 🥲
#GrazieVale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256007280_909898282990072_7180905123670507065_n.jpg?_nc_ht=scontent.cdninstagram.com&amp;_nc_cat=104&amp;_nc_ohc=VwKxzES0_igAX_NeLdZ&amp;edm=AMO9-JQAAAAA&amp;ccb=7-4&amp;oh=6eeb2d07f61e17cf62eea92a75e66e05&amp;oe=61A7B9E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43674026"/>
                  </a:ext>
                </a:extLst>
              </a:tr>
            </a:tbl>
          </a:graphicData>
        </a:graphic>
      </p:graphicFrame>
      <p:sp>
        <p:nvSpPr>
          <p:cNvPr id="4" name="Text Placeholder 3">
            <a:extLst>
              <a:ext uri="{FF2B5EF4-FFF2-40B4-BE49-F238E27FC236}">
                <a16:creationId xmlns:a16="http://schemas.microsoft.com/office/drawing/2014/main" id="{4849F2A6-B06A-4008-ACB6-92020D6E622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9619171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F60F7-EC29-4034-992B-45FF40EAB61C}"/>
              </a:ext>
            </a:extLst>
          </p:cNvPr>
          <p:cNvSpPr>
            <a:spLocks noGrp="1"/>
          </p:cNvSpPr>
          <p:nvPr>
            <p:ph type="title"/>
          </p:nvPr>
        </p:nvSpPr>
        <p:spPr/>
        <p:txBody>
          <a:bodyPr/>
          <a:lstStyle/>
          <a:p>
            <a:r>
              <a:rPr lang="en-US"/>
              <a:t>Instagram Posts Table | La Emilia - 16 of 25</a:t>
            </a:r>
          </a:p>
        </p:txBody>
      </p:sp>
      <p:graphicFrame>
        <p:nvGraphicFramePr>
          <p:cNvPr id="5" name="Table Placeholder 4">
            <a:extLst>
              <a:ext uri="{FF2B5EF4-FFF2-40B4-BE49-F238E27FC236}">
                <a16:creationId xmlns:a16="http://schemas.microsoft.com/office/drawing/2014/main" id="{B55809F2-7C56-4F51-B5B2-C7BA31355CC3}"/>
              </a:ext>
            </a:extLst>
          </p:cNvPr>
          <p:cNvGraphicFramePr>
            <a:graphicFrameLocks noGrp="1"/>
          </p:cNvGraphicFramePr>
          <p:nvPr>
            <p:ph type="tbl" sz="quarter" idx="13"/>
            <p:extLst>
              <p:ext uri="{D42A27DB-BD31-4B8C-83A1-F6EECF244321}">
                <p14:modId xmlns:p14="http://schemas.microsoft.com/office/powerpoint/2010/main" val="1028198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49669423"/>
                    </a:ext>
                  </a:extLst>
                </a:gridCol>
                <a:gridCol w="1810512">
                  <a:extLst>
                    <a:ext uri="{9D8B030D-6E8A-4147-A177-3AD203B41FA5}">
                      <a16:colId xmlns:a16="http://schemas.microsoft.com/office/drawing/2014/main" val="2971808083"/>
                    </a:ext>
                  </a:extLst>
                </a:gridCol>
                <a:gridCol w="822960">
                  <a:extLst>
                    <a:ext uri="{9D8B030D-6E8A-4147-A177-3AD203B41FA5}">
                      <a16:colId xmlns:a16="http://schemas.microsoft.com/office/drawing/2014/main" val="3449781015"/>
                    </a:ext>
                  </a:extLst>
                </a:gridCol>
                <a:gridCol w="822960">
                  <a:extLst>
                    <a:ext uri="{9D8B030D-6E8A-4147-A177-3AD203B41FA5}">
                      <a16:colId xmlns:a16="http://schemas.microsoft.com/office/drawing/2014/main" val="904104969"/>
                    </a:ext>
                  </a:extLst>
                </a:gridCol>
                <a:gridCol w="822960">
                  <a:extLst>
                    <a:ext uri="{9D8B030D-6E8A-4147-A177-3AD203B41FA5}">
                      <a16:colId xmlns:a16="http://schemas.microsoft.com/office/drawing/2014/main" val="3738823929"/>
                    </a:ext>
                  </a:extLst>
                </a:gridCol>
                <a:gridCol w="822960">
                  <a:extLst>
                    <a:ext uri="{9D8B030D-6E8A-4147-A177-3AD203B41FA5}">
                      <a16:colId xmlns:a16="http://schemas.microsoft.com/office/drawing/2014/main" val="360558288"/>
                    </a:ext>
                  </a:extLst>
                </a:gridCol>
                <a:gridCol w="822960">
                  <a:extLst>
                    <a:ext uri="{9D8B030D-6E8A-4147-A177-3AD203B41FA5}">
                      <a16:colId xmlns:a16="http://schemas.microsoft.com/office/drawing/2014/main" val="4194407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352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- 2021-11-27 13:50:06</a:t>
                      </a:r>
                      <a:r>
                        <a:rPr kumimoji="0" lang="en-US" sz="1000" b="0" i="0" u="none" strike="noStrike" kern="1200" cap="none" spc="0" normalizeH="0" baseline="0" noProof="0">
                          <a:ln>
                            <a:noFill/>
                          </a:ln>
                          <a:solidFill>
                            <a:prstClr val="black"/>
                          </a:solidFill>
                          <a:effectLst/>
                          <a:uLnTx/>
                          <a:uFillTx/>
                          <a:latin typeface="+mn-lt"/>
                          <a:ea typeface="+mn-ea"/>
                          <a:cs typeface="+mn-cs"/>
                        </a:rPr>
                        <a:t>
 Moderna y atractiva, la 𝐁𝐞𝐧𝐞𝐥𝐥𝐢 𝟑𝟎𝟐𝐒 brinda un rendimiento excepcional.
Equipada con un motor bicilíndrico en línea, frenos abs, faros con tecnología led y tablero 100% digital.
�Conocé todos sus detalles en nuestra web o en historias destacadas.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261171318_1736074226588637_1227267801810462738_n.jpg?_nc_cat=103&amp;ccb=1-5&amp;_nc_sid=8ae9d6&amp;_nc_ohc=_DpBU6SFQQUAX_8hGaJ&amp;_nc_oc=AQmWnN_746PBbT0B523KN3-D7G9jKUJIebvGZqI8cfNvKpGQOw8pzN8Ti-P8lEO1S40&amp;_nc_ht=scontent-iad3-1.cdninstagram.com&amp;edm=AL-3X8kEAAAA&amp;oh=f4deac2d682063e86c907b840c152f79&amp;oe=61ACAF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9580537"/>
                  </a:ext>
                </a:extLst>
              </a:tr>
            </a:tbl>
          </a:graphicData>
        </a:graphic>
      </p:graphicFrame>
      <p:sp>
        <p:nvSpPr>
          <p:cNvPr id="4" name="Text Placeholder 3">
            <a:extLst>
              <a:ext uri="{FF2B5EF4-FFF2-40B4-BE49-F238E27FC236}">
                <a16:creationId xmlns:a16="http://schemas.microsoft.com/office/drawing/2014/main" id="{90628BBA-E09C-45E5-B5DC-7A4D8622146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764912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A37D8-DB33-40E6-840D-C82A62921D4F}"/>
              </a:ext>
            </a:extLst>
          </p:cNvPr>
          <p:cNvSpPr>
            <a:spLocks noGrp="1"/>
          </p:cNvSpPr>
          <p:nvPr>
            <p:ph type="title"/>
          </p:nvPr>
        </p:nvSpPr>
        <p:spPr/>
        <p:txBody>
          <a:bodyPr/>
          <a:lstStyle/>
          <a:p>
            <a:r>
              <a:rPr lang="en-US"/>
              <a:t>Instagram Posts Table | La Emilia - 17 of 25</a:t>
            </a:r>
          </a:p>
        </p:txBody>
      </p:sp>
      <p:graphicFrame>
        <p:nvGraphicFramePr>
          <p:cNvPr id="5" name="Table Placeholder 4">
            <a:extLst>
              <a:ext uri="{FF2B5EF4-FFF2-40B4-BE49-F238E27FC236}">
                <a16:creationId xmlns:a16="http://schemas.microsoft.com/office/drawing/2014/main" id="{B7115E71-F32D-435D-A837-35BDE73C67D3}"/>
              </a:ext>
            </a:extLst>
          </p:cNvPr>
          <p:cNvGraphicFramePr>
            <a:graphicFrameLocks noGrp="1"/>
          </p:cNvGraphicFramePr>
          <p:nvPr>
            <p:ph type="tbl" sz="quarter" idx="13"/>
            <p:extLst>
              <p:ext uri="{D42A27DB-BD31-4B8C-83A1-F6EECF244321}">
                <p14:modId xmlns:p14="http://schemas.microsoft.com/office/powerpoint/2010/main" val="1420181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58418930"/>
                    </a:ext>
                  </a:extLst>
                </a:gridCol>
                <a:gridCol w="1810512">
                  <a:extLst>
                    <a:ext uri="{9D8B030D-6E8A-4147-A177-3AD203B41FA5}">
                      <a16:colId xmlns:a16="http://schemas.microsoft.com/office/drawing/2014/main" val="3542758321"/>
                    </a:ext>
                  </a:extLst>
                </a:gridCol>
                <a:gridCol w="822960">
                  <a:extLst>
                    <a:ext uri="{9D8B030D-6E8A-4147-A177-3AD203B41FA5}">
                      <a16:colId xmlns:a16="http://schemas.microsoft.com/office/drawing/2014/main" val="1993683291"/>
                    </a:ext>
                  </a:extLst>
                </a:gridCol>
                <a:gridCol w="822960">
                  <a:extLst>
                    <a:ext uri="{9D8B030D-6E8A-4147-A177-3AD203B41FA5}">
                      <a16:colId xmlns:a16="http://schemas.microsoft.com/office/drawing/2014/main" val="749034335"/>
                    </a:ext>
                  </a:extLst>
                </a:gridCol>
                <a:gridCol w="822960">
                  <a:extLst>
                    <a:ext uri="{9D8B030D-6E8A-4147-A177-3AD203B41FA5}">
                      <a16:colId xmlns:a16="http://schemas.microsoft.com/office/drawing/2014/main" val="457607444"/>
                    </a:ext>
                  </a:extLst>
                </a:gridCol>
                <a:gridCol w="822960">
                  <a:extLst>
                    <a:ext uri="{9D8B030D-6E8A-4147-A177-3AD203B41FA5}">
                      <a16:colId xmlns:a16="http://schemas.microsoft.com/office/drawing/2014/main" val="3293883583"/>
                    </a:ext>
                  </a:extLst>
                </a:gridCol>
                <a:gridCol w="822960">
                  <a:extLst>
                    <a:ext uri="{9D8B030D-6E8A-4147-A177-3AD203B41FA5}">
                      <a16:colId xmlns:a16="http://schemas.microsoft.com/office/drawing/2014/main" val="132447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852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- 2021-11-09 15:01:18</a:t>
                      </a:r>
                      <a:r>
                        <a:rPr kumimoji="0" lang="es-ES" sz="1000" b="0" i="0" u="none" strike="noStrike" kern="1200" cap="none" spc="0" normalizeH="0" baseline="0" noProof="0">
                          <a:ln>
                            <a:noFill/>
                          </a:ln>
                          <a:solidFill>
                            <a:prstClr val="black"/>
                          </a:solidFill>
                          <a:effectLst/>
                          <a:uLnTx/>
                          <a:uFillTx/>
                          <a:latin typeface="+mn-lt"/>
                          <a:ea typeface="+mn-ea"/>
                          <a:cs typeface="+mn-cs"/>
                        </a:rPr>
                        <a:t>
 La TRK502 X es una moto que se le atreve a cualquier tipo de terreno.
Su parabrisas, pensado para recorrer largos trayectos, ofrece la máxima protección contra el viento y la intemperie.
Conocé todo acerca de la TRK502 X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254366864_256076979911187_603811904974160680_n.jpg?_nc_cat=104&amp;ccb=1-5&amp;_nc_sid=8ae9d6&amp;_nc_ohc=KuvMdHzBq04AX95ouv7&amp;_nc_ht=scontent-iad3-1.cdninstagram.com&amp;edm=AL-3X8kEAAAA&amp;oh=1b5c893a81a34c60b32395e06eac6145&amp;oe=61AC30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6929670"/>
                  </a:ext>
                </a:extLst>
              </a:tr>
            </a:tbl>
          </a:graphicData>
        </a:graphic>
      </p:graphicFrame>
      <p:sp>
        <p:nvSpPr>
          <p:cNvPr id="4" name="Text Placeholder 3">
            <a:extLst>
              <a:ext uri="{FF2B5EF4-FFF2-40B4-BE49-F238E27FC236}">
                <a16:creationId xmlns:a16="http://schemas.microsoft.com/office/drawing/2014/main" id="{7F638126-FD44-463F-ACB0-2447D4FA919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13012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C4F83-16B2-4AA2-A196-8B586F3BDC41}"/>
              </a:ext>
            </a:extLst>
          </p:cNvPr>
          <p:cNvSpPr>
            <a:spLocks noGrp="1"/>
          </p:cNvSpPr>
          <p:nvPr>
            <p:ph type="title"/>
          </p:nvPr>
        </p:nvSpPr>
        <p:spPr/>
        <p:txBody>
          <a:bodyPr/>
          <a:lstStyle/>
          <a:p>
            <a:r>
              <a:rPr lang="en-US"/>
              <a:t>Instagram Posts Table | La Emilia - 18 of 25</a:t>
            </a:r>
          </a:p>
        </p:txBody>
      </p:sp>
      <p:graphicFrame>
        <p:nvGraphicFramePr>
          <p:cNvPr id="5" name="Table Placeholder 4">
            <a:extLst>
              <a:ext uri="{FF2B5EF4-FFF2-40B4-BE49-F238E27FC236}">
                <a16:creationId xmlns:a16="http://schemas.microsoft.com/office/drawing/2014/main" id="{2BAE8CEC-0877-49BB-BEB5-45F235267AFB}"/>
              </a:ext>
            </a:extLst>
          </p:cNvPr>
          <p:cNvGraphicFramePr>
            <a:graphicFrameLocks noGrp="1"/>
          </p:cNvGraphicFramePr>
          <p:nvPr>
            <p:ph type="tbl" sz="quarter" idx="13"/>
            <p:extLst>
              <p:ext uri="{D42A27DB-BD31-4B8C-83A1-F6EECF244321}">
                <p14:modId xmlns:p14="http://schemas.microsoft.com/office/powerpoint/2010/main" val="2254725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92005421"/>
                    </a:ext>
                  </a:extLst>
                </a:gridCol>
                <a:gridCol w="1810512">
                  <a:extLst>
                    <a:ext uri="{9D8B030D-6E8A-4147-A177-3AD203B41FA5}">
                      <a16:colId xmlns:a16="http://schemas.microsoft.com/office/drawing/2014/main" val="626058374"/>
                    </a:ext>
                  </a:extLst>
                </a:gridCol>
                <a:gridCol w="822960">
                  <a:extLst>
                    <a:ext uri="{9D8B030D-6E8A-4147-A177-3AD203B41FA5}">
                      <a16:colId xmlns:a16="http://schemas.microsoft.com/office/drawing/2014/main" val="1292588368"/>
                    </a:ext>
                  </a:extLst>
                </a:gridCol>
                <a:gridCol w="822960">
                  <a:extLst>
                    <a:ext uri="{9D8B030D-6E8A-4147-A177-3AD203B41FA5}">
                      <a16:colId xmlns:a16="http://schemas.microsoft.com/office/drawing/2014/main" val="4178466064"/>
                    </a:ext>
                  </a:extLst>
                </a:gridCol>
                <a:gridCol w="822960">
                  <a:extLst>
                    <a:ext uri="{9D8B030D-6E8A-4147-A177-3AD203B41FA5}">
                      <a16:colId xmlns:a16="http://schemas.microsoft.com/office/drawing/2014/main" val="1942847632"/>
                    </a:ext>
                  </a:extLst>
                </a:gridCol>
                <a:gridCol w="822960">
                  <a:extLst>
                    <a:ext uri="{9D8B030D-6E8A-4147-A177-3AD203B41FA5}">
                      <a16:colId xmlns:a16="http://schemas.microsoft.com/office/drawing/2014/main" val="2216170377"/>
                    </a:ext>
                  </a:extLst>
                </a:gridCol>
                <a:gridCol w="822960">
                  <a:extLst>
                    <a:ext uri="{9D8B030D-6E8A-4147-A177-3AD203B41FA5}">
                      <a16:colId xmlns:a16="http://schemas.microsoft.com/office/drawing/2014/main" val="1935493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827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- 2021-11-04 17:58:57</a:t>
                      </a:r>
                      <a:r>
                        <a:rPr kumimoji="0" lang="es-ES" sz="1000" b="0" i="0" u="none" strike="noStrike" kern="1200" cap="none" spc="0" normalizeH="0" baseline="0" noProof="0">
                          <a:ln>
                            <a:noFill/>
                          </a:ln>
                          <a:solidFill>
                            <a:prstClr val="black"/>
                          </a:solidFill>
                          <a:effectLst/>
                          <a:uLnTx/>
                          <a:uFillTx/>
                          <a:latin typeface="+mn-lt"/>
                          <a:ea typeface="+mn-ea"/>
                          <a:cs typeface="+mn-cs"/>
                        </a:rPr>
                        <a:t>
 La 302S viene equipada con un tablero digital con sensor crepuscular, que se adapta al momento del día, siendo fácil de leer tanto de día como de noche.
Su diseño asimétrico y vanguardista le aporta una sensación de fuerza y dinamismo.
Conocela en profundidad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252508468_745796906386306_6128075122343439850_n.jpg?_nc_cat=110&amp;ccb=1-5&amp;_nc_sid=8ae9d6&amp;_nc_ohc=__amZsSSDaEAX8H4Kuh&amp;_nc_ht=scontent-iad3-1.cdninstagram.com&amp;edm=AL-3X8kEAAAA&amp;oh=ea1c1d20e2fd0051fcf5e99752729a65&amp;oe=61AB9F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8541220"/>
                  </a:ext>
                </a:extLst>
              </a:tr>
            </a:tbl>
          </a:graphicData>
        </a:graphic>
      </p:graphicFrame>
      <p:sp>
        <p:nvSpPr>
          <p:cNvPr id="4" name="Text Placeholder 3">
            <a:extLst>
              <a:ext uri="{FF2B5EF4-FFF2-40B4-BE49-F238E27FC236}">
                <a16:creationId xmlns:a16="http://schemas.microsoft.com/office/drawing/2014/main" id="{A6F0895D-C066-4377-A269-9D83C3B0AE4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4171573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5D9C0-D957-4EBE-B4B6-0703025AC696}"/>
              </a:ext>
            </a:extLst>
          </p:cNvPr>
          <p:cNvSpPr>
            <a:spLocks noGrp="1"/>
          </p:cNvSpPr>
          <p:nvPr>
            <p:ph type="title"/>
          </p:nvPr>
        </p:nvSpPr>
        <p:spPr/>
        <p:txBody>
          <a:bodyPr/>
          <a:lstStyle/>
          <a:p>
            <a:r>
              <a:rPr lang="en-US"/>
              <a:t>Instagram Posts Table | La Emilia - 19 of 25</a:t>
            </a:r>
          </a:p>
        </p:txBody>
      </p:sp>
      <p:graphicFrame>
        <p:nvGraphicFramePr>
          <p:cNvPr id="5" name="Table Placeholder 4">
            <a:extLst>
              <a:ext uri="{FF2B5EF4-FFF2-40B4-BE49-F238E27FC236}">
                <a16:creationId xmlns:a16="http://schemas.microsoft.com/office/drawing/2014/main" id="{3779CE28-A5EB-46C7-83E2-BBEA5A276B74}"/>
              </a:ext>
            </a:extLst>
          </p:cNvPr>
          <p:cNvGraphicFramePr>
            <a:graphicFrameLocks noGrp="1"/>
          </p:cNvGraphicFramePr>
          <p:nvPr>
            <p:ph type="tbl" sz="quarter" idx="13"/>
            <p:extLst>
              <p:ext uri="{D42A27DB-BD31-4B8C-83A1-F6EECF244321}">
                <p14:modId xmlns:p14="http://schemas.microsoft.com/office/powerpoint/2010/main" val="2503618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68877548"/>
                    </a:ext>
                  </a:extLst>
                </a:gridCol>
                <a:gridCol w="1810512">
                  <a:extLst>
                    <a:ext uri="{9D8B030D-6E8A-4147-A177-3AD203B41FA5}">
                      <a16:colId xmlns:a16="http://schemas.microsoft.com/office/drawing/2014/main" val="3746692376"/>
                    </a:ext>
                  </a:extLst>
                </a:gridCol>
                <a:gridCol w="822960">
                  <a:extLst>
                    <a:ext uri="{9D8B030D-6E8A-4147-A177-3AD203B41FA5}">
                      <a16:colId xmlns:a16="http://schemas.microsoft.com/office/drawing/2014/main" val="3008616722"/>
                    </a:ext>
                  </a:extLst>
                </a:gridCol>
                <a:gridCol w="822960">
                  <a:extLst>
                    <a:ext uri="{9D8B030D-6E8A-4147-A177-3AD203B41FA5}">
                      <a16:colId xmlns:a16="http://schemas.microsoft.com/office/drawing/2014/main" val="2970498388"/>
                    </a:ext>
                  </a:extLst>
                </a:gridCol>
                <a:gridCol w="822960">
                  <a:extLst>
                    <a:ext uri="{9D8B030D-6E8A-4147-A177-3AD203B41FA5}">
                      <a16:colId xmlns:a16="http://schemas.microsoft.com/office/drawing/2014/main" val="3625908306"/>
                    </a:ext>
                  </a:extLst>
                </a:gridCol>
                <a:gridCol w="822960">
                  <a:extLst>
                    <a:ext uri="{9D8B030D-6E8A-4147-A177-3AD203B41FA5}">
                      <a16:colId xmlns:a16="http://schemas.microsoft.com/office/drawing/2014/main" val="2317990226"/>
                    </a:ext>
                  </a:extLst>
                </a:gridCol>
                <a:gridCol w="822960">
                  <a:extLst>
                    <a:ext uri="{9D8B030D-6E8A-4147-A177-3AD203B41FA5}">
                      <a16:colId xmlns:a16="http://schemas.microsoft.com/office/drawing/2014/main" val="2455679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705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- 2021-11-13 20:34:56</a:t>
                      </a:r>
                      <a:r>
                        <a:rPr kumimoji="0" lang="es-ES" sz="1000" b="0" i="0" u="none" strike="noStrike" kern="1200" cap="none" spc="0" normalizeH="0" baseline="0" noProof="0">
                          <a:ln>
                            <a:noFill/>
                          </a:ln>
                          <a:solidFill>
                            <a:prstClr val="black"/>
                          </a:solidFill>
                          <a:effectLst/>
                          <a:uLnTx/>
                          <a:uFillTx/>
                          <a:latin typeface="+mn-lt"/>
                          <a:ea typeface="+mn-ea"/>
                          <a:cs typeface="+mn-cs"/>
                        </a:rPr>
                        <a:t>
 Rouser RS 200, la moto para aquellos que no se dejan vencer y les encanta dejar una huella en cada camino.
Comprala en 18 cuotas sin interés.
Bajaj, sabia decisión.
Consultá precios y planes de financiación en el link de la bio.
#BajajArgentina #Motos #RouserRS200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248043877_681903949438113_5561455409938378207_n.jpg?_nc_cat=106&amp;ccb=1-5&amp;_nc_sid=8ae9d6&amp;_nc_ohc=cS1R41F-ydcAX_5QSWC&amp;_nc_ht=scontent-iad3-1.cdninstagram.com&amp;edm=AL-3X8kEAAAA&amp;oh=952f40dee6cff67811488c3c2db81dbf&amp;oe=61ABEE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49968346"/>
                  </a:ext>
                </a:extLst>
              </a:tr>
            </a:tbl>
          </a:graphicData>
        </a:graphic>
      </p:graphicFrame>
      <p:sp>
        <p:nvSpPr>
          <p:cNvPr id="4" name="Text Placeholder 3">
            <a:extLst>
              <a:ext uri="{FF2B5EF4-FFF2-40B4-BE49-F238E27FC236}">
                <a16:creationId xmlns:a16="http://schemas.microsoft.com/office/drawing/2014/main" id="{217DE222-EB63-4389-B29A-FD5B54B8741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526069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BC65D-674F-4DF4-B002-B735BAFD73DC}"/>
              </a:ext>
            </a:extLst>
          </p:cNvPr>
          <p:cNvSpPr>
            <a:spLocks noGrp="1"/>
          </p:cNvSpPr>
          <p:nvPr>
            <p:ph type="title"/>
          </p:nvPr>
        </p:nvSpPr>
        <p:spPr/>
        <p:txBody>
          <a:bodyPr/>
          <a:lstStyle/>
          <a:p>
            <a:r>
              <a:rPr lang="en-US"/>
              <a:t>Instagram Posts Table | La Emilia - 20 of 25</a:t>
            </a:r>
          </a:p>
        </p:txBody>
      </p:sp>
      <p:graphicFrame>
        <p:nvGraphicFramePr>
          <p:cNvPr id="5" name="Table Placeholder 4">
            <a:extLst>
              <a:ext uri="{FF2B5EF4-FFF2-40B4-BE49-F238E27FC236}">
                <a16:creationId xmlns:a16="http://schemas.microsoft.com/office/drawing/2014/main" id="{573DE840-288F-4A27-99B8-F6A0CB5F63F9}"/>
              </a:ext>
            </a:extLst>
          </p:cNvPr>
          <p:cNvGraphicFramePr>
            <a:graphicFrameLocks noGrp="1"/>
          </p:cNvGraphicFramePr>
          <p:nvPr>
            <p:ph type="tbl" sz="quarter" idx="13"/>
            <p:extLst>
              <p:ext uri="{D42A27DB-BD31-4B8C-83A1-F6EECF244321}">
                <p14:modId xmlns:p14="http://schemas.microsoft.com/office/powerpoint/2010/main" val="1211459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52835786"/>
                    </a:ext>
                  </a:extLst>
                </a:gridCol>
                <a:gridCol w="1810512">
                  <a:extLst>
                    <a:ext uri="{9D8B030D-6E8A-4147-A177-3AD203B41FA5}">
                      <a16:colId xmlns:a16="http://schemas.microsoft.com/office/drawing/2014/main" val="1704746314"/>
                    </a:ext>
                  </a:extLst>
                </a:gridCol>
                <a:gridCol w="822960">
                  <a:extLst>
                    <a:ext uri="{9D8B030D-6E8A-4147-A177-3AD203B41FA5}">
                      <a16:colId xmlns:a16="http://schemas.microsoft.com/office/drawing/2014/main" val="1633596594"/>
                    </a:ext>
                  </a:extLst>
                </a:gridCol>
                <a:gridCol w="822960">
                  <a:extLst>
                    <a:ext uri="{9D8B030D-6E8A-4147-A177-3AD203B41FA5}">
                      <a16:colId xmlns:a16="http://schemas.microsoft.com/office/drawing/2014/main" val="3542707960"/>
                    </a:ext>
                  </a:extLst>
                </a:gridCol>
                <a:gridCol w="822960">
                  <a:extLst>
                    <a:ext uri="{9D8B030D-6E8A-4147-A177-3AD203B41FA5}">
                      <a16:colId xmlns:a16="http://schemas.microsoft.com/office/drawing/2014/main" val="2995560809"/>
                    </a:ext>
                  </a:extLst>
                </a:gridCol>
                <a:gridCol w="822960">
                  <a:extLst>
                    <a:ext uri="{9D8B030D-6E8A-4147-A177-3AD203B41FA5}">
                      <a16:colId xmlns:a16="http://schemas.microsoft.com/office/drawing/2014/main" val="3372477773"/>
                    </a:ext>
                  </a:extLst>
                </a:gridCol>
                <a:gridCol w="822960">
                  <a:extLst>
                    <a:ext uri="{9D8B030D-6E8A-4147-A177-3AD203B41FA5}">
                      <a16:colId xmlns:a16="http://schemas.microsoft.com/office/drawing/2014/main" val="3934460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046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- 2021-11-22 18:34:28</a:t>
                      </a:r>
                      <a:r>
                        <a:rPr kumimoji="0" lang="es-ES" sz="1000" b="0" i="0" u="none" strike="noStrike" kern="1200" cap="none" spc="0" normalizeH="0" baseline="0" noProof="0">
                          <a:ln>
                            <a:noFill/>
                          </a:ln>
                          <a:solidFill>
                            <a:prstClr val="black"/>
                          </a:solidFill>
                          <a:effectLst/>
                          <a:uLnTx/>
                          <a:uFillTx/>
                          <a:latin typeface="+mn-lt"/>
                          <a:ea typeface="+mn-ea"/>
                          <a:cs typeface="+mn-cs"/>
                        </a:rPr>
                        <a:t>
 Compartimos imágenes de la Clinica de Manejo Off Road para usuarios KTM de gsmotorcycleoficial con mtrossero12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259005484_272089421531979_7633860694044362423_n.jpg?_nc_cat=108&amp;ccb=1-5&amp;_nc_sid=8ae9d6&amp;_nc_ohc=FJs3mNwU-n0AX9sa77Y&amp;_nc_ht=scontent-iad3-1.cdninstagram.com&amp;edm=AL-3X8kEAAAA&amp;oh=2fc44125f711e0c354a03ec093a8a2ef&amp;oe=61ACDB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57745546"/>
                  </a:ext>
                </a:extLst>
              </a:tr>
            </a:tbl>
          </a:graphicData>
        </a:graphic>
      </p:graphicFrame>
      <p:sp>
        <p:nvSpPr>
          <p:cNvPr id="4" name="Text Placeholder 3">
            <a:extLst>
              <a:ext uri="{FF2B5EF4-FFF2-40B4-BE49-F238E27FC236}">
                <a16:creationId xmlns:a16="http://schemas.microsoft.com/office/drawing/2014/main" id="{04FB9F34-535A-4EA1-A0F7-A10CFCB204D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117928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6A4A8-96C0-4D1B-92EF-605A926B8F41}"/>
              </a:ext>
            </a:extLst>
          </p:cNvPr>
          <p:cNvSpPr>
            <a:spLocks noGrp="1"/>
          </p:cNvSpPr>
          <p:nvPr>
            <p:ph type="title"/>
          </p:nvPr>
        </p:nvSpPr>
        <p:spPr/>
        <p:txBody>
          <a:bodyPr/>
          <a:lstStyle/>
          <a:p>
            <a:r>
              <a:rPr lang="en-US"/>
              <a:t>Instagram Posts Table | La Emilia - 21 of 25</a:t>
            </a:r>
          </a:p>
        </p:txBody>
      </p:sp>
      <p:graphicFrame>
        <p:nvGraphicFramePr>
          <p:cNvPr id="5" name="Table Placeholder 4">
            <a:extLst>
              <a:ext uri="{FF2B5EF4-FFF2-40B4-BE49-F238E27FC236}">
                <a16:creationId xmlns:a16="http://schemas.microsoft.com/office/drawing/2014/main" id="{F7577E97-FE78-4C1D-A70B-87F00F7E7687}"/>
              </a:ext>
            </a:extLst>
          </p:cNvPr>
          <p:cNvGraphicFramePr>
            <a:graphicFrameLocks noGrp="1"/>
          </p:cNvGraphicFramePr>
          <p:nvPr>
            <p:ph type="tbl" sz="quarter" idx="13"/>
            <p:extLst>
              <p:ext uri="{D42A27DB-BD31-4B8C-83A1-F6EECF244321}">
                <p14:modId xmlns:p14="http://schemas.microsoft.com/office/powerpoint/2010/main" val="2753087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53597429"/>
                    </a:ext>
                  </a:extLst>
                </a:gridCol>
                <a:gridCol w="1810512">
                  <a:extLst>
                    <a:ext uri="{9D8B030D-6E8A-4147-A177-3AD203B41FA5}">
                      <a16:colId xmlns:a16="http://schemas.microsoft.com/office/drawing/2014/main" val="646028556"/>
                    </a:ext>
                  </a:extLst>
                </a:gridCol>
                <a:gridCol w="822960">
                  <a:extLst>
                    <a:ext uri="{9D8B030D-6E8A-4147-A177-3AD203B41FA5}">
                      <a16:colId xmlns:a16="http://schemas.microsoft.com/office/drawing/2014/main" val="3868754776"/>
                    </a:ext>
                  </a:extLst>
                </a:gridCol>
                <a:gridCol w="822960">
                  <a:extLst>
                    <a:ext uri="{9D8B030D-6E8A-4147-A177-3AD203B41FA5}">
                      <a16:colId xmlns:a16="http://schemas.microsoft.com/office/drawing/2014/main" val="1341984389"/>
                    </a:ext>
                  </a:extLst>
                </a:gridCol>
                <a:gridCol w="822960">
                  <a:extLst>
                    <a:ext uri="{9D8B030D-6E8A-4147-A177-3AD203B41FA5}">
                      <a16:colId xmlns:a16="http://schemas.microsoft.com/office/drawing/2014/main" val="4273489242"/>
                    </a:ext>
                  </a:extLst>
                </a:gridCol>
                <a:gridCol w="822960">
                  <a:extLst>
                    <a:ext uri="{9D8B030D-6E8A-4147-A177-3AD203B41FA5}">
                      <a16:colId xmlns:a16="http://schemas.microsoft.com/office/drawing/2014/main" val="1078338809"/>
                    </a:ext>
                  </a:extLst>
                </a:gridCol>
                <a:gridCol w="822960">
                  <a:extLst>
                    <a:ext uri="{9D8B030D-6E8A-4147-A177-3AD203B41FA5}">
                      <a16:colId xmlns:a16="http://schemas.microsoft.com/office/drawing/2014/main" val="1201641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830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- 2021-11-03 18:01:01</a:t>
                      </a:r>
                      <a:r>
                        <a:rPr kumimoji="0" lang="es-ES" sz="1000" b="0" i="0" u="none" strike="noStrike" kern="1200" cap="none" spc="0" normalizeH="0" baseline="0" noProof="0">
                          <a:ln>
                            <a:noFill/>
                          </a:ln>
                          <a:solidFill>
                            <a:prstClr val="black"/>
                          </a:solidFill>
                          <a:effectLst/>
                          <a:uLnTx/>
                          <a:uFillTx/>
                          <a:latin typeface="+mn-lt"/>
                          <a:ea typeface="+mn-ea"/>
                          <a:cs typeface="+mn-cs"/>
                        </a:rPr>
                        <a:t>
 Yamaha MT-09: esta nueva versión crea una combinación perfecta entre estética, tecnología y prestaciones de excelente nivel.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253086436_486723755781826_4209603292742556481_n.jpg?_nc_cat=107&amp;ccb=1-5&amp;_nc_sid=8ae9d6&amp;_nc_ohc=8ExSWoF0_2gAX_544Yx&amp;_nc_ht=scontent-iad3-1.cdninstagram.com&amp;edm=AL-3X8kEAAAA&amp;oh=ebf05a5e33158c38601cfb90bd0315c6&amp;oe=61A51575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3894168"/>
                  </a:ext>
                </a:extLst>
              </a:tr>
            </a:tbl>
          </a:graphicData>
        </a:graphic>
      </p:graphicFrame>
      <p:sp>
        <p:nvSpPr>
          <p:cNvPr id="4" name="Text Placeholder 3">
            <a:extLst>
              <a:ext uri="{FF2B5EF4-FFF2-40B4-BE49-F238E27FC236}">
                <a16:creationId xmlns:a16="http://schemas.microsoft.com/office/drawing/2014/main" id="{678BC7EF-F26C-4913-B1D6-EDE846BD6BF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516269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87DCC-4B78-4954-8F83-3461C48CCA0D}"/>
              </a:ext>
            </a:extLst>
          </p:cNvPr>
          <p:cNvSpPr>
            <a:spLocks noGrp="1"/>
          </p:cNvSpPr>
          <p:nvPr>
            <p:ph type="title"/>
          </p:nvPr>
        </p:nvSpPr>
        <p:spPr/>
        <p:txBody>
          <a:bodyPr/>
          <a:lstStyle/>
          <a:p>
            <a:r>
              <a:rPr lang="en-US"/>
              <a:t>Instagram Posts Table | La Emilia - 22 of 25</a:t>
            </a:r>
          </a:p>
        </p:txBody>
      </p:sp>
      <p:graphicFrame>
        <p:nvGraphicFramePr>
          <p:cNvPr id="5" name="Table Placeholder 4">
            <a:extLst>
              <a:ext uri="{FF2B5EF4-FFF2-40B4-BE49-F238E27FC236}">
                <a16:creationId xmlns:a16="http://schemas.microsoft.com/office/drawing/2014/main" id="{DD07EC96-AB40-47ED-A36E-76A02EC238D4}"/>
              </a:ext>
            </a:extLst>
          </p:cNvPr>
          <p:cNvGraphicFramePr>
            <a:graphicFrameLocks noGrp="1"/>
          </p:cNvGraphicFramePr>
          <p:nvPr>
            <p:ph type="tbl" sz="quarter" idx="13"/>
            <p:extLst>
              <p:ext uri="{D42A27DB-BD31-4B8C-83A1-F6EECF244321}">
                <p14:modId xmlns:p14="http://schemas.microsoft.com/office/powerpoint/2010/main" val="2752546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49626302"/>
                    </a:ext>
                  </a:extLst>
                </a:gridCol>
                <a:gridCol w="1810512">
                  <a:extLst>
                    <a:ext uri="{9D8B030D-6E8A-4147-A177-3AD203B41FA5}">
                      <a16:colId xmlns:a16="http://schemas.microsoft.com/office/drawing/2014/main" val="3293138984"/>
                    </a:ext>
                  </a:extLst>
                </a:gridCol>
                <a:gridCol w="822960">
                  <a:extLst>
                    <a:ext uri="{9D8B030D-6E8A-4147-A177-3AD203B41FA5}">
                      <a16:colId xmlns:a16="http://schemas.microsoft.com/office/drawing/2014/main" val="1939962540"/>
                    </a:ext>
                  </a:extLst>
                </a:gridCol>
                <a:gridCol w="822960">
                  <a:extLst>
                    <a:ext uri="{9D8B030D-6E8A-4147-A177-3AD203B41FA5}">
                      <a16:colId xmlns:a16="http://schemas.microsoft.com/office/drawing/2014/main" val="1435094116"/>
                    </a:ext>
                  </a:extLst>
                </a:gridCol>
                <a:gridCol w="822960">
                  <a:extLst>
                    <a:ext uri="{9D8B030D-6E8A-4147-A177-3AD203B41FA5}">
                      <a16:colId xmlns:a16="http://schemas.microsoft.com/office/drawing/2014/main" val="2722869104"/>
                    </a:ext>
                  </a:extLst>
                </a:gridCol>
                <a:gridCol w="822960">
                  <a:extLst>
                    <a:ext uri="{9D8B030D-6E8A-4147-A177-3AD203B41FA5}">
                      <a16:colId xmlns:a16="http://schemas.microsoft.com/office/drawing/2014/main" val="3027219667"/>
                    </a:ext>
                  </a:extLst>
                </a:gridCol>
                <a:gridCol w="822960">
                  <a:extLst>
                    <a:ext uri="{9D8B030D-6E8A-4147-A177-3AD203B41FA5}">
                      <a16:colId xmlns:a16="http://schemas.microsoft.com/office/drawing/2014/main" val="2583893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2439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- 2021-11-02 15:00:04</a:t>
                      </a:r>
                      <a:r>
                        <a:rPr kumimoji="0" lang="es-ES" sz="1000" b="0" i="0" u="none" strike="noStrike" kern="1200" cap="none" spc="0" normalizeH="0" baseline="0" noProof="0">
                          <a:ln>
                            <a:noFill/>
                          </a:ln>
                          <a:solidFill>
                            <a:prstClr val="black"/>
                          </a:solidFill>
                          <a:effectLst/>
                          <a:uLnTx/>
                          <a:uFillTx/>
                          <a:latin typeface="+mn-lt"/>
                          <a:ea typeface="+mn-ea"/>
                          <a:cs typeface="+mn-cs"/>
                        </a:rPr>
                        <a:t>
 Estás por iniciar una nueva etapa de tu vida. Arrancá en el mundo sport haciendo click en nuestro link en bio.
#Twisterapia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251259593_860641704635220_5243736437892811082_n.jpg?_nc_cat=108&amp;ccb=1-5&amp;_nc_sid=8ae9d6&amp;_nc_ohc=Ue1GAjRPdskAX9Tc6c4&amp;_nc_ht=scontent-lga3-1.cdninstagram.com&amp;edm=AL-3X8kEAAAA&amp;oh=51cf2af934b72a3f7e709e4b2fbf62c3&amp;oe=61AC25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4990522"/>
                  </a:ext>
                </a:extLst>
              </a:tr>
            </a:tbl>
          </a:graphicData>
        </a:graphic>
      </p:graphicFrame>
      <p:sp>
        <p:nvSpPr>
          <p:cNvPr id="4" name="Text Placeholder 3">
            <a:extLst>
              <a:ext uri="{FF2B5EF4-FFF2-40B4-BE49-F238E27FC236}">
                <a16:creationId xmlns:a16="http://schemas.microsoft.com/office/drawing/2014/main" id="{736D6623-0393-48E8-A4CE-6BD0A8A0F64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473527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51166-903C-45B5-AA3C-A7EFAE50B5E4}"/>
              </a:ext>
            </a:extLst>
          </p:cNvPr>
          <p:cNvSpPr>
            <a:spLocks noGrp="1"/>
          </p:cNvSpPr>
          <p:nvPr>
            <p:ph type="title"/>
          </p:nvPr>
        </p:nvSpPr>
        <p:spPr/>
        <p:txBody>
          <a:bodyPr/>
          <a:lstStyle/>
          <a:p>
            <a:r>
              <a:rPr lang="en-US"/>
              <a:t>Instagram Posts Table | La Emilia - 23 of 25</a:t>
            </a:r>
          </a:p>
        </p:txBody>
      </p:sp>
      <p:graphicFrame>
        <p:nvGraphicFramePr>
          <p:cNvPr id="5" name="Table Placeholder 4">
            <a:extLst>
              <a:ext uri="{FF2B5EF4-FFF2-40B4-BE49-F238E27FC236}">
                <a16:creationId xmlns:a16="http://schemas.microsoft.com/office/drawing/2014/main" id="{7375FBA1-5978-4FCE-94E8-62FA84655A3E}"/>
              </a:ext>
            </a:extLst>
          </p:cNvPr>
          <p:cNvGraphicFramePr>
            <a:graphicFrameLocks noGrp="1"/>
          </p:cNvGraphicFramePr>
          <p:nvPr>
            <p:ph type="tbl" sz="quarter" idx="13"/>
            <p:extLst>
              <p:ext uri="{D42A27DB-BD31-4B8C-83A1-F6EECF244321}">
                <p14:modId xmlns:p14="http://schemas.microsoft.com/office/powerpoint/2010/main" val="4293401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8720395"/>
                    </a:ext>
                  </a:extLst>
                </a:gridCol>
                <a:gridCol w="1810512">
                  <a:extLst>
                    <a:ext uri="{9D8B030D-6E8A-4147-A177-3AD203B41FA5}">
                      <a16:colId xmlns:a16="http://schemas.microsoft.com/office/drawing/2014/main" val="161151955"/>
                    </a:ext>
                  </a:extLst>
                </a:gridCol>
                <a:gridCol w="822960">
                  <a:extLst>
                    <a:ext uri="{9D8B030D-6E8A-4147-A177-3AD203B41FA5}">
                      <a16:colId xmlns:a16="http://schemas.microsoft.com/office/drawing/2014/main" val="1693718883"/>
                    </a:ext>
                  </a:extLst>
                </a:gridCol>
                <a:gridCol w="822960">
                  <a:extLst>
                    <a:ext uri="{9D8B030D-6E8A-4147-A177-3AD203B41FA5}">
                      <a16:colId xmlns:a16="http://schemas.microsoft.com/office/drawing/2014/main" val="3707137952"/>
                    </a:ext>
                  </a:extLst>
                </a:gridCol>
                <a:gridCol w="822960">
                  <a:extLst>
                    <a:ext uri="{9D8B030D-6E8A-4147-A177-3AD203B41FA5}">
                      <a16:colId xmlns:a16="http://schemas.microsoft.com/office/drawing/2014/main" val="3393002213"/>
                    </a:ext>
                  </a:extLst>
                </a:gridCol>
                <a:gridCol w="822960">
                  <a:extLst>
                    <a:ext uri="{9D8B030D-6E8A-4147-A177-3AD203B41FA5}">
                      <a16:colId xmlns:a16="http://schemas.microsoft.com/office/drawing/2014/main" val="3086477157"/>
                    </a:ext>
                  </a:extLst>
                </a:gridCol>
                <a:gridCol w="822960">
                  <a:extLst>
                    <a:ext uri="{9D8B030D-6E8A-4147-A177-3AD203B41FA5}">
                      <a16:colId xmlns:a16="http://schemas.microsoft.com/office/drawing/2014/main" val="2777324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407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- 2021-11-12 11:39:03</a:t>
                      </a:r>
                      <a:r>
                        <a:rPr kumimoji="0" lang="es-ES" sz="1000" b="0" i="0" u="none" strike="noStrike" kern="1200" cap="none" spc="0" normalizeH="0" baseline="0" noProof="0">
                          <a:ln>
                            <a:noFill/>
                          </a:ln>
                          <a:solidFill>
                            <a:prstClr val="black"/>
                          </a:solidFill>
                          <a:effectLst/>
                          <a:uLnTx/>
                          <a:uFillTx/>
                          <a:latin typeface="+mn-lt"/>
                          <a:ea typeface="+mn-ea"/>
                          <a:cs typeface="+mn-cs"/>
                        </a:rPr>
                        <a:t>
 No hay más palabras por decir ¡¡¡¡¡Gracias Valen!!!!!
Gracias por todos estos años junto a Yamaha y las alegrías que viviste con nosotros.
Sumá la fecha de su ultima carrera este domingo y comentanos que número es 😲🤯💛🏆🏁
#yamaha #motogp #valentinorossi #vr46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256353092_1304973026686702_2687074955155309622_n.jpg?_nc_cat=110&amp;ccb=1-5&amp;_nc_sid=8ae9d6&amp;_nc_ohc=4IG42-Byc9oAX-Dkxi7&amp;_nc_ht=scontent-bos3-1.cdninstagram.com&amp;edm=AL-3X8kEAAAA&amp;oh=4e75564e3ab46485466ce8c8613d6191&amp;oe=61AB547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902817"/>
                  </a:ext>
                </a:extLst>
              </a:tr>
            </a:tbl>
          </a:graphicData>
        </a:graphic>
      </p:graphicFrame>
      <p:sp>
        <p:nvSpPr>
          <p:cNvPr id="4" name="Text Placeholder 3">
            <a:extLst>
              <a:ext uri="{FF2B5EF4-FFF2-40B4-BE49-F238E27FC236}">
                <a16:creationId xmlns:a16="http://schemas.microsoft.com/office/drawing/2014/main" id="{95C7737C-547D-49F1-9E7F-C81025068EA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61858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E9CA5-1B5A-4C65-9B6F-781BFE2F1BFC}"/>
              </a:ext>
            </a:extLst>
          </p:cNvPr>
          <p:cNvSpPr>
            <a:spLocks noGrp="1"/>
          </p:cNvSpPr>
          <p:nvPr>
            <p:ph type="title"/>
          </p:nvPr>
        </p:nvSpPr>
        <p:spPr/>
        <p:txBody>
          <a:bodyPr/>
          <a:lstStyle/>
          <a:p>
            <a:r>
              <a:rPr lang="en-US"/>
              <a:t>Instagram Posts Table | La Emilia - 24 of 25</a:t>
            </a:r>
          </a:p>
        </p:txBody>
      </p:sp>
      <p:graphicFrame>
        <p:nvGraphicFramePr>
          <p:cNvPr id="5" name="Table Placeholder 4">
            <a:extLst>
              <a:ext uri="{FF2B5EF4-FFF2-40B4-BE49-F238E27FC236}">
                <a16:creationId xmlns:a16="http://schemas.microsoft.com/office/drawing/2014/main" id="{FD729F45-17DF-44B5-9A69-BBC13A8A77BE}"/>
              </a:ext>
            </a:extLst>
          </p:cNvPr>
          <p:cNvGraphicFramePr>
            <a:graphicFrameLocks noGrp="1"/>
          </p:cNvGraphicFramePr>
          <p:nvPr>
            <p:ph type="tbl" sz="quarter" idx="13"/>
            <p:extLst>
              <p:ext uri="{D42A27DB-BD31-4B8C-83A1-F6EECF244321}">
                <p14:modId xmlns:p14="http://schemas.microsoft.com/office/powerpoint/2010/main" val="3295006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0006572"/>
                    </a:ext>
                  </a:extLst>
                </a:gridCol>
                <a:gridCol w="1810512">
                  <a:extLst>
                    <a:ext uri="{9D8B030D-6E8A-4147-A177-3AD203B41FA5}">
                      <a16:colId xmlns:a16="http://schemas.microsoft.com/office/drawing/2014/main" val="2642106511"/>
                    </a:ext>
                  </a:extLst>
                </a:gridCol>
                <a:gridCol w="822960">
                  <a:extLst>
                    <a:ext uri="{9D8B030D-6E8A-4147-A177-3AD203B41FA5}">
                      <a16:colId xmlns:a16="http://schemas.microsoft.com/office/drawing/2014/main" val="2256135578"/>
                    </a:ext>
                  </a:extLst>
                </a:gridCol>
                <a:gridCol w="822960">
                  <a:extLst>
                    <a:ext uri="{9D8B030D-6E8A-4147-A177-3AD203B41FA5}">
                      <a16:colId xmlns:a16="http://schemas.microsoft.com/office/drawing/2014/main" val="140443048"/>
                    </a:ext>
                  </a:extLst>
                </a:gridCol>
                <a:gridCol w="822960">
                  <a:extLst>
                    <a:ext uri="{9D8B030D-6E8A-4147-A177-3AD203B41FA5}">
                      <a16:colId xmlns:a16="http://schemas.microsoft.com/office/drawing/2014/main" val="2037355765"/>
                    </a:ext>
                  </a:extLst>
                </a:gridCol>
                <a:gridCol w="822960">
                  <a:extLst>
                    <a:ext uri="{9D8B030D-6E8A-4147-A177-3AD203B41FA5}">
                      <a16:colId xmlns:a16="http://schemas.microsoft.com/office/drawing/2014/main" val="3073984810"/>
                    </a:ext>
                  </a:extLst>
                </a:gridCol>
                <a:gridCol w="822960">
                  <a:extLst>
                    <a:ext uri="{9D8B030D-6E8A-4147-A177-3AD203B41FA5}">
                      <a16:colId xmlns:a16="http://schemas.microsoft.com/office/drawing/2014/main" val="3958356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879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- 2021-11-15 16:37:32</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con las Sport Tourer de Bajaj.
Su equipamiento sin igual las convierte en las mejores opciones del segmento:
- Sistema de frenos antibloqueo ABS de doble canal
- Horquilla invertida
- Faro frontal Full LED con autoencendido
- Motor DOHC
- Embrague antirrebote
Bajaj, sabia decisión.
Consultá precios y planes de financiación en el link de la bio.
#BajajArgentina #Dominar250 #Dominar400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257880563_314680930209456_6132660057914780494_n.jpg?_nc_cat=101&amp;ccb=1-5&amp;_nc_sid=8ae9d6&amp;_nc_ohc=r2Vx4WP-uoAAX8Bj0v3&amp;_nc_ht=scontent-iad3-1.cdninstagram.com&amp;edm=AL-3X8kEAAAA&amp;oh=e02a792ff87fe47fdc3b00ac31119699&amp;oe=61ACA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19030434"/>
                  </a:ext>
                </a:extLst>
              </a:tr>
            </a:tbl>
          </a:graphicData>
        </a:graphic>
      </p:graphicFrame>
      <p:sp>
        <p:nvSpPr>
          <p:cNvPr id="4" name="Text Placeholder 3">
            <a:extLst>
              <a:ext uri="{FF2B5EF4-FFF2-40B4-BE49-F238E27FC236}">
                <a16:creationId xmlns:a16="http://schemas.microsoft.com/office/drawing/2014/main" id="{D6697611-0E8C-4F1B-B751-04E0F7F8D04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7818807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45A87-11FA-4894-A7ED-7E5E6C6D2AEF}"/>
              </a:ext>
            </a:extLst>
          </p:cNvPr>
          <p:cNvSpPr>
            <a:spLocks noGrp="1"/>
          </p:cNvSpPr>
          <p:nvPr>
            <p:ph type="title"/>
          </p:nvPr>
        </p:nvSpPr>
        <p:spPr/>
        <p:txBody>
          <a:bodyPr/>
          <a:lstStyle/>
          <a:p>
            <a:r>
              <a:rPr lang="en-US"/>
              <a:t>Instagram Posts Table | La Emilia - 25 of 25</a:t>
            </a:r>
          </a:p>
        </p:txBody>
      </p:sp>
      <p:graphicFrame>
        <p:nvGraphicFramePr>
          <p:cNvPr id="5" name="Table Placeholder 4">
            <a:extLst>
              <a:ext uri="{FF2B5EF4-FFF2-40B4-BE49-F238E27FC236}">
                <a16:creationId xmlns:a16="http://schemas.microsoft.com/office/drawing/2014/main" id="{5228D0F6-E8AE-4EF7-9A3A-AB15DEE3D93E}"/>
              </a:ext>
            </a:extLst>
          </p:cNvPr>
          <p:cNvGraphicFramePr>
            <a:graphicFrameLocks noGrp="1"/>
          </p:cNvGraphicFramePr>
          <p:nvPr>
            <p:ph type="tbl" sz="quarter" idx="13"/>
            <p:extLst>
              <p:ext uri="{D42A27DB-BD31-4B8C-83A1-F6EECF244321}">
                <p14:modId xmlns:p14="http://schemas.microsoft.com/office/powerpoint/2010/main" val="415909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51200674"/>
                    </a:ext>
                  </a:extLst>
                </a:gridCol>
                <a:gridCol w="1810512">
                  <a:extLst>
                    <a:ext uri="{9D8B030D-6E8A-4147-A177-3AD203B41FA5}">
                      <a16:colId xmlns:a16="http://schemas.microsoft.com/office/drawing/2014/main" val="146961920"/>
                    </a:ext>
                  </a:extLst>
                </a:gridCol>
                <a:gridCol w="822960">
                  <a:extLst>
                    <a:ext uri="{9D8B030D-6E8A-4147-A177-3AD203B41FA5}">
                      <a16:colId xmlns:a16="http://schemas.microsoft.com/office/drawing/2014/main" val="346962602"/>
                    </a:ext>
                  </a:extLst>
                </a:gridCol>
                <a:gridCol w="822960">
                  <a:extLst>
                    <a:ext uri="{9D8B030D-6E8A-4147-A177-3AD203B41FA5}">
                      <a16:colId xmlns:a16="http://schemas.microsoft.com/office/drawing/2014/main" val="487762618"/>
                    </a:ext>
                  </a:extLst>
                </a:gridCol>
                <a:gridCol w="822960">
                  <a:extLst>
                    <a:ext uri="{9D8B030D-6E8A-4147-A177-3AD203B41FA5}">
                      <a16:colId xmlns:a16="http://schemas.microsoft.com/office/drawing/2014/main" val="255126256"/>
                    </a:ext>
                  </a:extLst>
                </a:gridCol>
                <a:gridCol w="822960">
                  <a:extLst>
                    <a:ext uri="{9D8B030D-6E8A-4147-A177-3AD203B41FA5}">
                      <a16:colId xmlns:a16="http://schemas.microsoft.com/office/drawing/2014/main" val="3947407836"/>
                    </a:ext>
                  </a:extLst>
                </a:gridCol>
                <a:gridCol w="822960">
                  <a:extLst>
                    <a:ext uri="{9D8B030D-6E8A-4147-A177-3AD203B41FA5}">
                      <a16:colId xmlns:a16="http://schemas.microsoft.com/office/drawing/2014/main" val="114504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802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- 2021-11-18 17:00:12</a:t>
                      </a:r>
                      <a:r>
                        <a:rPr kumimoji="0" lang="es-ES" sz="1000" b="0" i="0" u="none" strike="noStrike" kern="1200" cap="none" spc="0" normalizeH="0" baseline="0" noProof="0">
                          <a:ln>
                            <a:noFill/>
                          </a:ln>
                          <a:solidFill>
                            <a:prstClr val="black"/>
                          </a:solidFill>
                          <a:effectLst/>
                          <a:uLnTx/>
                          <a:uFillTx/>
                          <a:latin typeface="+mn-lt"/>
                          <a:ea typeface="+mn-ea"/>
                          <a:cs typeface="+mn-cs"/>
                        </a:rPr>
                        <a:t>
 Próximamente descubrirás el significado de potencia y velocidad.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258170274_688615068711136_6141745076350597077_n.jpg?_nc_cat=108&amp;ccb=1-5&amp;_nc_sid=8ae9d6&amp;_nc_ohc=XoYUieBHksEAX9c6kQz&amp;_nc_ht=scontent-iad3-1.cdninstagram.com&amp;edm=AL-3X8kEAAAA&amp;oh=e93eca98c641ec39295cd241faf6711c&amp;oe=61AB78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7772555"/>
                  </a:ext>
                </a:extLst>
              </a:tr>
            </a:tbl>
          </a:graphicData>
        </a:graphic>
      </p:graphicFrame>
      <p:sp>
        <p:nvSpPr>
          <p:cNvPr id="4" name="Text Placeholder 3">
            <a:extLst>
              <a:ext uri="{FF2B5EF4-FFF2-40B4-BE49-F238E27FC236}">
                <a16:creationId xmlns:a16="http://schemas.microsoft.com/office/drawing/2014/main" id="{F156FF11-0282-4F99-B7B7-1A44D64C6C3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8023870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3020</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25</vt:lpstr>
      <vt:lpstr>Instagram Posts Table | La Emilia - 2 of 25</vt:lpstr>
      <vt:lpstr>Instagram Posts Table | La Emilia - 3 of 25</vt:lpstr>
      <vt:lpstr>Instagram Posts Table | La Emilia - 4 of 25</vt:lpstr>
      <vt:lpstr>Instagram Posts Table | La Emilia - 5 of 25</vt:lpstr>
      <vt:lpstr>Instagram Posts Table | La Emilia - 6 of 25</vt:lpstr>
      <vt:lpstr>Instagram Posts Table | La Emilia - 7 of 25</vt:lpstr>
      <vt:lpstr>Instagram Posts Table | La Emilia - 8 of 25</vt:lpstr>
      <vt:lpstr>Instagram Posts Table | La Emilia - 9 of 25</vt:lpstr>
      <vt:lpstr>Instagram Posts Table | La Emilia - 10 of 25</vt:lpstr>
      <vt:lpstr>Instagram Posts Table | La Emilia - 11 of 25</vt:lpstr>
      <vt:lpstr>Instagram Posts Table | La Emilia - 12 of 25</vt:lpstr>
      <vt:lpstr>Instagram Posts Table | La Emilia - 13 of 25</vt:lpstr>
      <vt:lpstr>Instagram Posts Table | La Emilia - 14 of 25</vt:lpstr>
      <vt:lpstr>Instagram Posts Table | La Emilia - 15 of 25</vt:lpstr>
      <vt:lpstr>Instagram Posts Table | La Emilia - 16 of 25</vt:lpstr>
      <vt:lpstr>Instagram Posts Table | La Emilia - 17 of 25</vt:lpstr>
      <vt:lpstr>Instagram Posts Table | La Emilia - 18 of 25</vt:lpstr>
      <vt:lpstr>Instagram Posts Table | La Emilia - 19 of 25</vt:lpstr>
      <vt:lpstr>Instagram Posts Table | La Emilia - 20 of 25</vt:lpstr>
      <vt:lpstr>Instagram Posts Table | La Emilia - 21 of 25</vt:lpstr>
      <vt:lpstr>Instagram Posts Table | La Emilia - 22 of 25</vt:lpstr>
      <vt:lpstr>Instagram Posts Table | La Emilia - 23 of 25</vt:lpstr>
      <vt:lpstr>Instagram Posts Table | La Emilia - 24 of 25</vt:lpstr>
      <vt:lpstr>Instagram Posts Table | La Emilia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2021-12-01T11:18:59Z</dcterms:created>
  <dcterms:modified xsi:type="dcterms:W3CDTF">2021-12-01T11:20:04Z</dcterms:modified>
</cp:coreProperties>
</file>