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9-4325-A077-8F830D696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285624"/>
        <c:axId val="392285952"/>
      </c:radarChart>
      <c:catAx>
        <c:axId val="39228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285952"/>
        <c:crosses val="autoZero"/>
        <c:auto val="1"/>
        <c:lblAlgn val="ctr"/>
        <c:lblOffset val="100"/>
        <c:noMultiLvlLbl val="0"/>
      </c:catAx>
      <c:valAx>
        <c:axId val="39228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28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</c:v>
                </c:pt>
                <c:pt idx="1">
                  <c:v>130</c:v>
                </c:pt>
                <c:pt idx="2">
                  <c:v>36</c:v>
                </c:pt>
                <c:pt idx="3">
                  <c:v>109</c:v>
                </c:pt>
                <c:pt idx="4">
                  <c:v>108</c:v>
                </c:pt>
                <c:pt idx="5">
                  <c:v>63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EB-414D-BC5A-53975E4E6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044216"/>
        <c:axId val="405045528"/>
      </c:barChart>
      <c:catAx>
        <c:axId val="40504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45528"/>
        <c:crosses val="autoZero"/>
        <c:auto val="1"/>
        <c:lblAlgn val="ctr"/>
        <c:lblOffset val="100"/>
        <c:noMultiLvlLbl val="0"/>
      </c:catAx>
      <c:valAx>
        <c:axId val="4050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4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3763</c:v>
                </c:pt>
                <c:pt idx="1">
                  <c:v>3763</c:v>
                </c:pt>
                <c:pt idx="2">
                  <c:v>3763</c:v>
                </c:pt>
                <c:pt idx="3">
                  <c:v>3762</c:v>
                </c:pt>
                <c:pt idx="4">
                  <c:v>3763</c:v>
                </c:pt>
                <c:pt idx="5">
                  <c:v>3764</c:v>
                </c:pt>
                <c:pt idx="6">
                  <c:v>3764</c:v>
                </c:pt>
                <c:pt idx="7">
                  <c:v>3764</c:v>
                </c:pt>
                <c:pt idx="8">
                  <c:v>3764</c:v>
                </c:pt>
                <c:pt idx="9">
                  <c:v>3766</c:v>
                </c:pt>
                <c:pt idx="10">
                  <c:v>3766</c:v>
                </c:pt>
                <c:pt idx="11">
                  <c:v>3766</c:v>
                </c:pt>
                <c:pt idx="12">
                  <c:v>3767</c:v>
                </c:pt>
                <c:pt idx="13">
                  <c:v>3769</c:v>
                </c:pt>
                <c:pt idx="14">
                  <c:v>3769</c:v>
                </c:pt>
                <c:pt idx="15">
                  <c:v>3770</c:v>
                </c:pt>
                <c:pt idx="16">
                  <c:v>3771</c:v>
                </c:pt>
                <c:pt idx="17">
                  <c:v>3775</c:v>
                </c:pt>
                <c:pt idx="18">
                  <c:v>3775</c:v>
                </c:pt>
                <c:pt idx="19">
                  <c:v>3775</c:v>
                </c:pt>
                <c:pt idx="20">
                  <c:v>3774</c:v>
                </c:pt>
                <c:pt idx="21">
                  <c:v>3773</c:v>
                </c:pt>
                <c:pt idx="22">
                  <c:v>3775</c:v>
                </c:pt>
                <c:pt idx="23">
                  <c:v>3914</c:v>
                </c:pt>
                <c:pt idx="24">
                  <c:v>4348</c:v>
                </c:pt>
                <c:pt idx="25">
                  <c:v>4777</c:v>
                </c:pt>
                <c:pt idx="26">
                  <c:v>5028</c:v>
                </c:pt>
                <c:pt idx="27">
                  <c:v>5031</c:v>
                </c:pt>
                <c:pt idx="28">
                  <c:v>5260</c:v>
                </c:pt>
                <c:pt idx="29">
                  <c:v>5909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84-4DD2-BEA4-8112AB2E6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039624"/>
        <c:axId val="405043232"/>
      </c:lineChart>
      <c:dateAx>
        <c:axId val="405039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43232"/>
        <c:crosses val="autoZero"/>
        <c:auto val="1"/>
        <c:lblOffset val="100"/>
        <c:baseTimeUnit val="days"/>
      </c:dateAx>
      <c:valAx>
        <c:axId val="40504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3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E5-408E-9E78-3A5180CD8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051432"/>
        <c:axId val="405049792"/>
      </c:lineChart>
      <c:dateAx>
        <c:axId val="40505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49792"/>
        <c:crosses val="autoZero"/>
        <c:auto val="1"/>
        <c:lblOffset val="100"/>
        <c:baseTimeUnit val="days"/>
      </c:dateAx>
      <c:valAx>
        <c:axId val="40504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5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-1</c:v>
                </c:pt>
                <c:pt idx="21">
                  <c:v>-1</c:v>
                </c:pt>
                <c:pt idx="22">
                  <c:v>2</c:v>
                </c:pt>
                <c:pt idx="23">
                  <c:v>139</c:v>
                </c:pt>
                <c:pt idx="24">
                  <c:v>434</c:v>
                </c:pt>
                <c:pt idx="25">
                  <c:v>429</c:v>
                </c:pt>
                <c:pt idx="26">
                  <c:v>251</c:v>
                </c:pt>
                <c:pt idx="27">
                  <c:v>3</c:v>
                </c:pt>
                <c:pt idx="28">
                  <c:v>229</c:v>
                </c:pt>
                <c:pt idx="29">
                  <c:v>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D-48D9-BAF3-4189A05A7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775832"/>
        <c:axId val="431779440"/>
      </c:lineChart>
      <c:dateAx>
        <c:axId val="43177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9440"/>
        <c:crosses val="autoZero"/>
        <c:auto val="1"/>
        <c:lblOffset val="100"/>
        <c:baseTimeUnit val="days"/>
      </c:dateAx>
      <c:valAx>
        <c:axId val="43177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6-4133-AC64-E49DB73A4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1778128"/>
        <c:axId val="431774520"/>
      </c:barChart>
      <c:catAx>
        <c:axId val="43177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4520"/>
        <c:crosses val="autoZero"/>
        <c:auto val="1"/>
        <c:lblAlgn val="ctr"/>
        <c:lblOffset val="100"/>
        <c:noMultiLvlLbl val="0"/>
      </c:catAx>
      <c:valAx>
        <c:axId val="43177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-2.6574541589157601E-2</c:v>
                </c:pt>
                <c:pt idx="4">
                  <c:v>2.6581605528974001E-2</c:v>
                </c:pt>
                <c:pt idx="5">
                  <c:v>2.6574541589157601E-2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5.3134962805526001E-2</c:v>
                </c:pt>
                <c:pt idx="10">
                  <c:v>0</c:v>
                </c:pt>
                <c:pt idx="11">
                  <c:v>0</c:v>
                </c:pt>
                <c:pt idx="12">
                  <c:v>2.6553372278279301E-2</c:v>
                </c:pt>
                <c:pt idx="13">
                  <c:v>5.3092646668436397E-2</c:v>
                </c:pt>
                <c:pt idx="14">
                  <c:v>0</c:v>
                </c:pt>
                <c:pt idx="15">
                  <c:v>2.6532236667551098E-2</c:v>
                </c:pt>
                <c:pt idx="16">
                  <c:v>2.6525198938991999E-2</c:v>
                </c:pt>
                <c:pt idx="17">
                  <c:v>0.10607265977194399</c:v>
                </c:pt>
                <c:pt idx="18">
                  <c:v>0</c:v>
                </c:pt>
                <c:pt idx="19">
                  <c:v>0</c:v>
                </c:pt>
                <c:pt idx="20">
                  <c:v>-2.6490066225165601E-2</c:v>
                </c:pt>
                <c:pt idx="21">
                  <c:v>-2.6497085320614702E-2</c:v>
                </c:pt>
                <c:pt idx="22">
                  <c:v>5.3008216273522403E-2</c:v>
                </c:pt>
                <c:pt idx="23">
                  <c:v>3.6821192052980098</c:v>
                </c:pt>
                <c:pt idx="24">
                  <c:v>11.088400613183399</c:v>
                </c:pt>
                <c:pt idx="25">
                  <c:v>9.86660533578657</c:v>
                </c:pt>
                <c:pt idx="26">
                  <c:v>5.2543437303747096</c:v>
                </c:pt>
                <c:pt idx="27">
                  <c:v>5.9665871121718402E-2</c:v>
                </c:pt>
                <c:pt idx="28">
                  <c:v>4.5517789703836202</c:v>
                </c:pt>
                <c:pt idx="29">
                  <c:v>12.338403041825099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9E-48B7-8A28-5C26DDEFF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781408"/>
        <c:axId val="431784032"/>
      </c:lineChart>
      <c:dateAx>
        <c:axId val="43178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84032"/>
        <c:crosses val="autoZero"/>
        <c:auto val="1"/>
        <c:lblOffset val="100"/>
        <c:baseTimeUnit val="days"/>
      </c:dateAx>
      <c:valAx>
        <c:axId val="43178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8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0B-47BA-BA58-7D753896CB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0B-47BA-BA58-7D753896CB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0B-47BA-BA58-7D753896CB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0B-47BA-BA58-7D753896CB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0B-47BA-BA58-7D753896CB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0B-47BA-BA58-7D753896CB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0B-47BA-BA58-7D753896CB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0B-47BA-BA58-7D753896C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1783048"/>
        <c:axId val="431783376"/>
      </c:barChart>
      <c:catAx>
        <c:axId val="43178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83376"/>
        <c:crosses val="autoZero"/>
        <c:auto val="1"/>
        <c:lblAlgn val="ctr"/>
        <c:lblOffset val="100"/>
        <c:noMultiLvlLbl val="0"/>
      </c:catAx>
      <c:valAx>
        <c:axId val="43178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8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B-4AE3-AE8B-D9AE70B66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050448"/>
        <c:axId val="405048480"/>
      </c:lineChart>
      <c:catAx>
        <c:axId val="40505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48480"/>
        <c:crosses val="autoZero"/>
        <c:auto val="1"/>
        <c:lblAlgn val="ctr"/>
        <c:lblOffset val="100"/>
        <c:noMultiLvlLbl val="0"/>
      </c:catAx>
      <c:valAx>
        <c:axId val="4050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5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0.47559966914805601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B-45F1-80D3-EE255FBD8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412512"/>
        <c:axId val="326413824"/>
      </c:barChart>
      <c:catAx>
        <c:axId val="32641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13824"/>
        <c:crosses val="autoZero"/>
        <c:auto val="1"/>
        <c:lblAlgn val="ctr"/>
        <c:lblOffset val="100"/>
        <c:noMultiLvlLbl val="0"/>
      </c:catAx>
      <c:valAx>
        <c:axId val="32641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1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0.98896044158233698</c:v>
                </c:pt>
                <c:pt idx="1">
                  <c:v>7.9744816586921896E-2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40-4B27-8E18-A04D42A2A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392160"/>
        <c:axId val="393391832"/>
      </c:barChart>
      <c:catAx>
        <c:axId val="39339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91832"/>
        <c:crosses val="autoZero"/>
        <c:auto val="1"/>
        <c:lblAlgn val="ctr"/>
        <c:lblOffset val="100"/>
        <c:noMultiLvlLbl val="0"/>
      </c:catAx>
      <c:valAx>
        <c:axId val="39339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9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E7-4982-99D4-49E6C4C483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E7-4982-99D4-49E6C4C48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394128"/>
        <c:axId val="393388552"/>
      </c:barChart>
      <c:catAx>
        <c:axId val="39339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88552"/>
        <c:crosses val="autoZero"/>
        <c:auto val="1"/>
        <c:lblAlgn val="ctr"/>
        <c:lblOffset val="100"/>
        <c:noMultiLvlLbl val="0"/>
      </c:catAx>
      <c:valAx>
        <c:axId val="39338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9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7.9744816586921896E-2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1.04091019123699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31-458D-AD6B-2515FB28B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97736"/>
        <c:axId val="393398064"/>
      </c:lineChart>
      <c:dateAx>
        <c:axId val="39339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98064"/>
        <c:crosses val="autoZero"/>
        <c:auto val="1"/>
        <c:lblOffset val="100"/>
        <c:baseTimeUnit val="days"/>
      </c:dateAx>
      <c:valAx>
        <c:axId val="39339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9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0.88916459884201804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6.2034739454094302E-2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E0-4884-B6C1-3332B6A9D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99048"/>
        <c:axId val="393402328"/>
      </c:lineChart>
      <c:catAx>
        <c:axId val="39339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02328"/>
        <c:crosses val="autoZero"/>
        <c:auto val="1"/>
        <c:lblAlgn val="ctr"/>
        <c:lblOffset val="100"/>
        <c:noMultiLvlLbl val="0"/>
      </c:catAx>
      <c:valAx>
        <c:axId val="39340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9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69-440E-AACC-BF1AEA6E1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312528"/>
        <c:axId val="426314824"/>
      </c:lineChart>
      <c:dateAx>
        <c:axId val="42631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314824"/>
        <c:crosses val="autoZero"/>
        <c:auto val="1"/>
        <c:lblOffset val="100"/>
        <c:baseTimeUnit val="days"/>
      </c:dateAx>
      <c:valAx>
        <c:axId val="42631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31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FA49-F42F-46ED-A239-33690E4055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AFADA-E258-4A2B-9BA4-B5083C92FA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9981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44FB7-1A16-4E9F-83E6-C5364246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85177-59DF-420E-B449-6CE3B41FF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443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4412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6088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973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5846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7620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6544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2355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7201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382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86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182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6C330-6470-4041-9386-D9E9D2425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5925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E079-8405-4B52-A58F-83B30EA6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A33701-0610-4DB6-BB96-39AB57122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7165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169A-7749-418A-8E71-10DBB5D45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CA0DD-57B0-4414-A8F7-5E7C1194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57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C2880-FFF5-4120-A96C-2CC9104E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0C7173-B807-4BEA-A25F-F1EF8BCE48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881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BA31D-694B-4AD2-BDBA-09518D1A8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DA9DC-F97D-4426-89FA-5571E3706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0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ADA10-4F8A-4195-B42F-3CD1DF01C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95F46D-5A0E-451E-BD22-26FDA08648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473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670A3-6683-4CFA-9D9F-41EF928EF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F4598-619A-4E7F-8981-E663FC04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382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A4DA3-9C29-40BA-93B2-8651A9F20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25D372-C758-414D-B8D6-9968C63ED2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236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B934-A46A-4083-8B0C-5F4BA53E1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290D1-E321-4771-932B-9310D934A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22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51B39-5E21-436E-B511-4CF62D5D8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116ED-1834-40DE-AEF9-901F3843AA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837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315B7-C64B-49DB-B789-C903DDA01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05BE4-CDD5-4E4D-B120-DB8167868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340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DC244-8B16-464D-96B9-7BC92F99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F09D6C-688C-4E7F-A50A-D037B0C5D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0545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76782-717C-4C34-859F-91D7CAAED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B0006-2404-4842-B9FD-4EB0621B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39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3E655-1813-40D0-9640-E2412F81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93047A-7988-43EB-905F-09D039B863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7032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1AB02-3726-4224-8A7B-0E8841E3D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E3B64-BC75-4C51-94F3-91ABCD913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818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1E8B-E3DA-4008-90F1-520DB7237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DA65F3-0E4B-43B8-BDE4-FC8356A496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9466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7110D-E164-4877-A830-66079AF07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FE85-FA5F-4850-B635-B5AB6E15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24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03EA9-CC2A-43ED-9B99-32B73C921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67AF6-B203-4FB7-944D-BBA0DAA4B4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4302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6F664-48EB-4E30-983B-8DF38B350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19A46-F826-42D4-BC41-021D64DA5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874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F241-91FC-4A45-9214-561B9E858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A92A79-C1AA-4493-A93B-CA4DD9118F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557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4844B-EC30-49E7-B5E1-C314BFC45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862B1-A2F5-49F6-8B8D-18018495D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98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0B0A-8792-4472-B1BF-F5C774F99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5589EC-F6CA-4421-B39D-44BEF24F78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424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44A3E-2CC2-412D-BA78-821F35CD2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3C855-811D-408E-ABD2-AED54C60A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51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8AD1F-3B87-49FF-9877-03B802DC1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2D082-4BEE-4AC6-977F-D3E2562A4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147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EF39A-77B3-4AB5-BC0D-1C9F74639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C20E7-AD99-4AC8-A89D-59E22CDC8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40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90161-68F9-46F0-8A91-C8C232662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F79239-9B63-4BA3-B1BB-9881DAD56A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0897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BFDC9-1114-4E35-B399-BDAAF421D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38E97-BD8D-4969-8A8C-465BD644F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66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AE70-6DD3-499C-850B-E4708C28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C0AB9-90D8-4C75-944B-1E6CB607A6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622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22EF5-CF13-4378-8BE7-40BD4F44A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A726A-BB27-4F14-B6A9-7E4194323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018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E13F-B618-4EDA-A213-B7687EB4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66EE2-DC16-4317-9825-FF9E457B7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650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22402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09585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951502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64996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78886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97782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6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55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61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#NanoVest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2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5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99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078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8E053-8461-42EF-AC24-A1FB7B1F9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962297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FF6A-3D9A-4880-BB0E-958DA21F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07BF6-0732-4FBE-B5A5-EB92E9157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057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4502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2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303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869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608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592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090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374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627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94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431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083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08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Camelbak Argentina - 2021-11-25 12:17:06</a:t>
                      </a:r>
                      <a:r>
                        <a:rPr lang="en-US" sz="1000"/>
                        <a:t>
 Tu nueva mochila de hidratación ya está llegando #NanoVest
#CamelbakArgentina #Camelbak #hidratacion #deportes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4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Camelbak Argentina - 2021-11-04 16:19:19</a:t>
                      </a:r>
                      <a:r>
                        <a:rPr lang="es-ES" sz="1000"/>
                        <a:t>
 Disfrutá de todos los momentos con Camelbak. 
#CamelbakArgentina #Camelbak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86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4AF98-5280-46A2-BC4D-A6B8E171E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1441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414B-C46C-4F34-89EA-C6CF6F244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489755-AE45-4AA6-8ABC-F56CDC6A60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012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E086D-CF75-4AF0-885B-06B44BD44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B2001-976F-448A-9FD6-E92EB8D0E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850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Key Metrics Radar | CamelBak</vt:lpstr>
      <vt:lpstr>Facebook Fans Change Per Weekday | CamelBak</vt:lpstr>
      <vt:lpstr>Facebook Page Likes Total | CamelBak</vt:lpstr>
      <vt:lpstr>Facebook Own Posts | CamelBak</vt:lpstr>
      <vt:lpstr>Facebook Fans Change | CamelBak</vt:lpstr>
      <vt:lpstr>Facebook Own Posts By Weekday | CamelBak</vt:lpstr>
      <vt:lpstr>Facebook Fans Change Rate | CamelBak</vt:lpstr>
      <vt:lpstr>Facebook Interactions Distribution | CamelBak</vt:lpstr>
      <vt:lpstr>Facebook Own Posts By Hour | CamelBak</vt:lpstr>
      <vt:lpstr>Facebook Interaction Rate By Weekday | CamelBak</vt:lpstr>
      <vt:lpstr>Facebook Interaction Rate By Post Type | CamelBak</vt:lpstr>
      <vt:lpstr>Facebook Post Type Distribution Per Profile | CamelBak</vt:lpstr>
      <vt:lpstr>Facebook Interaction Rate | CamelBak</vt:lpstr>
      <vt:lpstr>Facebook Interaction Rate By Hour | CamelBak</vt:lpstr>
      <vt:lpstr>Facebook Hashtag Detection | CamelBak</vt:lpstr>
      <vt:lpstr>Facebook Post Table + Reactions | CamelBak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2021-12-01T11:09:21Z</dcterms:created>
  <dcterms:modified xsi:type="dcterms:W3CDTF">2021-12-01T11:09:59Z</dcterms:modified>
</cp:coreProperties>
</file>