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3.1539000000000001</c:v>
                </c:pt>
                <c:pt idx="1">
                  <c:v>0</c:v>
                </c:pt>
                <c:pt idx="2">
                  <c:v>0</c:v>
                </c:pt>
                <c:pt idx="3">
                  <c:v>0</c:v>
                </c:pt>
                <c:pt idx="4">
                  <c:v>0</c:v>
                </c:pt>
                <c:pt idx="5">
                  <c:v>2.5888</c:v>
                </c:pt>
              </c:numCache>
            </c:numRef>
          </c:val>
          <c:extLst>
            <c:ext xmlns:c16="http://schemas.microsoft.com/office/drawing/2014/chart" uri="{C3380CC4-5D6E-409C-BE32-E72D297353CC}">
              <c16:uniqueId val="{00000000-310D-4F5B-B0DC-FA788A991584}"/>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0.52669999999999995</c:v>
                </c:pt>
                <c:pt idx="1">
                  <c:v>15.7895</c:v>
                </c:pt>
                <c:pt idx="2">
                  <c:v>5.1947999999999999</c:v>
                </c:pt>
                <c:pt idx="3">
                  <c:v>0</c:v>
                </c:pt>
                <c:pt idx="4">
                  <c:v>98.660300000000007</c:v>
                </c:pt>
                <c:pt idx="5">
                  <c:v>0</c:v>
                </c:pt>
              </c:numCache>
            </c:numRef>
          </c:val>
          <c:extLst>
            <c:ext xmlns:c16="http://schemas.microsoft.com/office/drawing/2014/chart" uri="{C3380CC4-5D6E-409C-BE32-E72D297353CC}">
              <c16:uniqueId val="{00000001-310D-4F5B-B0DC-FA788A991584}"/>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0.32919999999999999</c:v>
                </c:pt>
                <c:pt idx="1">
                  <c:v>0</c:v>
                </c:pt>
                <c:pt idx="2">
                  <c:v>0</c:v>
                </c:pt>
                <c:pt idx="3">
                  <c:v>0</c:v>
                </c:pt>
                <c:pt idx="4">
                  <c:v>0</c:v>
                </c:pt>
                <c:pt idx="5">
                  <c:v>7.8025000000000002</c:v>
                </c:pt>
              </c:numCache>
            </c:numRef>
          </c:val>
          <c:extLst>
            <c:ext xmlns:c16="http://schemas.microsoft.com/office/drawing/2014/chart" uri="{C3380CC4-5D6E-409C-BE32-E72D297353CC}">
              <c16:uniqueId val="{00000002-310D-4F5B-B0DC-FA788A991584}"/>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1.5806</c:v>
                </c:pt>
                <c:pt idx="1">
                  <c:v>100</c:v>
                </c:pt>
                <c:pt idx="2">
                  <c:v>100</c:v>
                </c:pt>
                <c:pt idx="3">
                  <c:v>0</c:v>
                </c:pt>
                <c:pt idx="4">
                  <c:v>100</c:v>
                </c:pt>
                <c:pt idx="5">
                  <c:v>7.0911</c:v>
                </c:pt>
              </c:numCache>
            </c:numRef>
          </c:val>
          <c:extLst>
            <c:ext xmlns:c16="http://schemas.microsoft.com/office/drawing/2014/chart" uri="{C3380CC4-5D6E-409C-BE32-E72D297353CC}">
              <c16:uniqueId val="{00000003-310D-4F5B-B0DC-FA788A991584}"/>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0.1217</c:v>
                </c:pt>
                <c:pt idx="1">
                  <c:v>0</c:v>
                </c:pt>
                <c:pt idx="2">
                  <c:v>0</c:v>
                </c:pt>
                <c:pt idx="3">
                  <c:v>0</c:v>
                </c:pt>
                <c:pt idx="4">
                  <c:v>0</c:v>
                </c:pt>
                <c:pt idx="5">
                  <c:v>50.371499999999997</c:v>
                </c:pt>
              </c:numCache>
            </c:numRef>
          </c:val>
          <c:extLst>
            <c:ext xmlns:c16="http://schemas.microsoft.com/office/drawing/2014/chart" uri="{C3380CC4-5D6E-409C-BE32-E72D297353CC}">
              <c16:uniqueId val="{00000004-310D-4F5B-B0DC-FA788A991584}"/>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100</c:v>
                </c:pt>
                <c:pt idx="1">
                  <c:v>84.210499999999996</c:v>
                </c:pt>
                <c:pt idx="2">
                  <c:v>22.005800000000001</c:v>
                </c:pt>
                <c:pt idx="3">
                  <c:v>0</c:v>
                </c:pt>
                <c:pt idx="4">
                  <c:v>0.41289999999999999</c:v>
                </c:pt>
                <c:pt idx="5">
                  <c:v>3.5417999999999998</c:v>
                </c:pt>
              </c:numCache>
            </c:numRef>
          </c:val>
          <c:extLst>
            <c:ext xmlns:c16="http://schemas.microsoft.com/office/drawing/2014/chart" uri="{C3380CC4-5D6E-409C-BE32-E72D297353CC}">
              <c16:uniqueId val="{00000005-310D-4F5B-B0DC-FA788A991584}"/>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4.0231000000000003</c:v>
                </c:pt>
                <c:pt idx="1">
                  <c:v>94.736800000000002</c:v>
                </c:pt>
                <c:pt idx="2">
                  <c:v>73.737399999999994</c:v>
                </c:pt>
                <c:pt idx="3">
                  <c:v>0</c:v>
                </c:pt>
                <c:pt idx="4">
                  <c:v>30.883400000000002</c:v>
                </c:pt>
                <c:pt idx="5">
                  <c:v>100</c:v>
                </c:pt>
              </c:numCache>
            </c:numRef>
          </c:val>
          <c:extLst>
            <c:ext xmlns:c16="http://schemas.microsoft.com/office/drawing/2014/chart" uri="{C3380CC4-5D6E-409C-BE32-E72D297353CC}">
              <c16:uniqueId val="{00000006-310D-4F5B-B0DC-FA788A991584}"/>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0.99239999999999995</c:v>
                </c:pt>
                <c:pt idx="1">
                  <c:v>0</c:v>
                </c:pt>
                <c:pt idx="2">
                  <c:v>0</c:v>
                </c:pt>
                <c:pt idx="3">
                  <c:v>0</c:v>
                </c:pt>
                <c:pt idx="4">
                  <c:v>0</c:v>
                </c:pt>
                <c:pt idx="5">
                  <c:v>0.93989999999999996</c:v>
                </c:pt>
              </c:numCache>
            </c:numRef>
          </c:val>
          <c:extLst>
            <c:ext xmlns:c16="http://schemas.microsoft.com/office/drawing/2014/chart" uri="{C3380CC4-5D6E-409C-BE32-E72D297353CC}">
              <c16:uniqueId val="{00000007-310D-4F5B-B0DC-FA788A991584}"/>
            </c:ext>
          </c:extLst>
        </c:ser>
        <c:dLbls>
          <c:showLegendKey val="0"/>
          <c:showVal val="0"/>
          <c:showCatName val="0"/>
          <c:showSerName val="0"/>
          <c:showPercent val="0"/>
          <c:showBubbleSize val="0"/>
        </c:dLbls>
        <c:axId val="420855376"/>
        <c:axId val="420852424"/>
      </c:radarChart>
      <c:catAx>
        <c:axId val="42085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852424"/>
        <c:crosses val="autoZero"/>
        <c:auto val="1"/>
        <c:lblAlgn val="ctr"/>
        <c:lblOffset val="100"/>
        <c:noMultiLvlLbl val="0"/>
      </c:catAx>
      <c:valAx>
        <c:axId val="42085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85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1</c:v>
                </c:pt>
                <c:pt idx="3">
                  <c:v>2</c:v>
                </c:pt>
                <c:pt idx="4">
                  <c:v>1</c:v>
                </c:pt>
                <c:pt idx="5">
                  <c:v>1</c:v>
                </c:pt>
                <c:pt idx="6">
                  <c:v>0</c:v>
                </c:pt>
              </c:numCache>
            </c:numRef>
          </c:val>
          <c:extLst>
            <c:ext xmlns:c16="http://schemas.microsoft.com/office/drawing/2014/chart" uri="{C3380CC4-5D6E-409C-BE32-E72D297353CC}">
              <c16:uniqueId val="{00000000-CDA0-4265-8043-E3F9D914CAFC}"/>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1</c:v>
                </c:pt>
                <c:pt idx="3">
                  <c:v>0</c:v>
                </c:pt>
                <c:pt idx="4">
                  <c:v>1</c:v>
                </c:pt>
                <c:pt idx="5">
                  <c:v>0</c:v>
                </c:pt>
                <c:pt idx="6">
                  <c:v>-1</c:v>
                </c:pt>
              </c:numCache>
            </c:numRef>
          </c:val>
          <c:extLst>
            <c:ext xmlns:c16="http://schemas.microsoft.com/office/drawing/2014/chart" uri="{C3380CC4-5D6E-409C-BE32-E72D297353CC}">
              <c16:uniqueId val="{00000001-CDA0-4265-8043-E3F9D914CAFC}"/>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1</c:v>
                </c:pt>
                <c:pt idx="4">
                  <c:v>0</c:v>
                </c:pt>
                <c:pt idx="5">
                  <c:v>0</c:v>
                </c:pt>
                <c:pt idx="6">
                  <c:v>0</c:v>
                </c:pt>
              </c:numCache>
            </c:numRef>
          </c:val>
          <c:extLst>
            <c:ext xmlns:c16="http://schemas.microsoft.com/office/drawing/2014/chart" uri="{C3380CC4-5D6E-409C-BE32-E72D297353CC}">
              <c16:uniqueId val="{00000002-CDA0-4265-8043-E3F9D914CAFC}"/>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2</c:v>
                </c:pt>
                <c:pt idx="2">
                  <c:v>2</c:v>
                </c:pt>
                <c:pt idx="3">
                  <c:v>2</c:v>
                </c:pt>
                <c:pt idx="4">
                  <c:v>2</c:v>
                </c:pt>
                <c:pt idx="5">
                  <c:v>0</c:v>
                </c:pt>
                <c:pt idx="6">
                  <c:v>1</c:v>
                </c:pt>
              </c:numCache>
            </c:numRef>
          </c:val>
          <c:extLst>
            <c:ext xmlns:c16="http://schemas.microsoft.com/office/drawing/2014/chart" uri="{C3380CC4-5D6E-409C-BE32-E72D297353CC}">
              <c16:uniqueId val="{00000003-CDA0-4265-8043-E3F9D914CAFC}"/>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0</c:v>
                </c:pt>
                <c:pt idx="2">
                  <c:v>1</c:v>
                </c:pt>
                <c:pt idx="3">
                  <c:v>0</c:v>
                </c:pt>
                <c:pt idx="4">
                  <c:v>1</c:v>
                </c:pt>
                <c:pt idx="5">
                  <c:v>2</c:v>
                </c:pt>
                <c:pt idx="6">
                  <c:v>1</c:v>
                </c:pt>
              </c:numCache>
            </c:numRef>
          </c:val>
          <c:extLst>
            <c:ext xmlns:c16="http://schemas.microsoft.com/office/drawing/2014/chart" uri="{C3380CC4-5D6E-409C-BE32-E72D297353CC}">
              <c16:uniqueId val="{00000004-CDA0-4265-8043-E3F9D914CAFC}"/>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-69</c:v>
                </c:pt>
                <c:pt idx="1">
                  <c:v>153</c:v>
                </c:pt>
                <c:pt idx="2">
                  <c:v>183</c:v>
                </c:pt>
                <c:pt idx="3">
                  <c:v>43</c:v>
                </c:pt>
                <c:pt idx="4">
                  <c:v>140</c:v>
                </c:pt>
                <c:pt idx="5">
                  <c:v>215</c:v>
                </c:pt>
                <c:pt idx="6">
                  <c:v>-307</c:v>
                </c:pt>
              </c:numCache>
            </c:numRef>
          </c:val>
          <c:extLst>
            <c:ext xmlns:c16="http://schemas.microsoft.com/office/drawing/2014/chart" uri="{C3380CC4-5D6E-409C-BE32-E72D297353CC}">
              <c16:uniqueId val="{00000005-CDA0-4265-8043-E3F9D914CAFC}"/>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54</c:v>
                </c:pt>
                <c:pt idx="1">
                  <c:v>58</c:v>
                </c:pt>
                <c:pt idx="2">
                  <c:v>73</c:v>
                </c:pt>
                <c:pt idx="3">
                  <c:v>64</c:v>
                </c:pt>
                <c:pt idx="4">
                  <c:v>44</c:v>
                </c:pt>
                <c:pt idx="5">
                  <c:v>49</c:v>
                </c:pt>
                <c:pt idx="6">
                  <c:v>53</c:v>
                </c:pt>
              </c:numCache>
            </c:numRef>
          </c:val>
          <c:extLst>
            <c:ext xmlns:c16="http://schemas.microsoft.com/office/drawing/2014/chart" uri="{C3380CC4-5D6E-409C-BE32-E72D297353CC}">
              <c16:uniqueId val="{00000006-CDA0-4265-8043-E3F9D914CAFC}"/>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1</c:v>
                </c:pt>
                <c:pt idx="3">
                  <c:v>0</c:v>
                </c:pt>
                <c:pt idx="4">
                  <c:v>0</c:v>
                </c:pt>
                <c:pt idx="5">
                  <c:v>0</c:v>
                </c:pt>
                <c:pt idx="6">
                  <c:v>0</c:v>
                </c:pt>
              </c:numCache>
            </c:numRef>
          </c:val>
          <c:extLst>
            <c:ext xmlns:c16="http://schemas.microsoft.com/office/drawing/2014/chart" uri="{C3380CC4-5D6E-409C-BE32-E72D297353CC}">
              <c16:uniqueId val="{00000007-CDA0-4265-8043-E3F9D914CAFC}"/>
            </c:ext>
          </c:extLst>
        </c:ser>
        <c:dLbls>
          <c:showLegendKey val="0"/>
          <c:showVal val="0"/>
          <c:showCatName val="0"/>
          <c:showSerName val="0"/>
          <c:showPercent val="0"/>
          <c:showBubbleSize val="0"/>
        </c:dLbls>
        <c:gapWidth val="219"/>
        <c:overlap val="-27"/>
        <c:axId val="425970160"/>
        <c:axId val="425977048"/>
      </c:barChart>
      <c:catAx>
        <c:axId val="42597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77048"/>
        <c:crosses val="autoZero"/>
        <c:auto val="1"/>
        <c:lblAlgn val="ctr"/>
        <c:lblOffset val="100"/>
        <c:noMultiLvlLbl val="0"/>
      </c:catAx>
      <c:valAx>
        <c:axId val="42597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7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62394</c:v>
                </c:pt>
                <c:pt idx="1">
                  <c:v>62398</c:v>
                </c:pt>
                <c:pt idx="2">
                  <c:v>62400</c:v>
                </c:pt>
                <c:pt idx="3">
                  <c:v>62401</c:v>
                </c:pt>
                <c:pt idx="4">
                  <c:v>62400</c:v>
                </c:pt>
                <c:pt idx="5">
                  <c:v>62401</c:v>
                </c:pt>
                <c:pt idx="6">
                  <c:v>62398</c:v>
                </c:pt>
                <c:pt idx="7">
                  <c:v>62399</c:v>
                </c:pt>
                <c:pt idx="8">
                  <c:v>62394</c:v>
                </c:pt>
                <c:pt idx="9">
                  <c:v>62395</c:v>
                </c:pt>
                <c:pt idx="10">
                  <c:v>62395</c:v>
                </c:pt>
                <c:pt idx="11">
                  <c:v>62398</c:v>
                </c:pt>
                <c:pt idx="12">
                  <c:v>62398</c:v>
                </c:pt>
                <c:pt idx="13">
                  <c:v>62399</c:v>
                </c:pt>
                <c:pt idx="14">
                  <c:v>62402</c:v>
                </c:pt>
                <c:pt idx="15">
                  <c:v>62404</c:v>
                </c:pt>
                <c:pt idx="16">
                  <c:v>62401</c:v>
                </c:pt>
                <c:pt idx="17">
                  <c:v>62407</c:v>
                </c:pt>
                <c:pt idx="18">
                  <c:v>62408</c:v>
                </c:pt>
                <c:pt idx="19">
                  <c:v>62407</c:v>
                </c:pt>
                <c:pt idx="20">
                  <c:v>62412</c:v>
                </c:pt>
                <c:pt idx="21">
                  <c:v>62414</c:v>
                </c:pt>
                <c:pt idx="22">
                  <c:v>62415</c:v>
                </c:pt>
                <c:pt idx="23">
                  <c:v>62417</c:v>
                </c:pt>
                <c:pt idx="24">
                  <c:v>62417</c:v>
                </c:pt>
                <c:pt idx="25">
                  <c:v>62419</c:v>
                </c:pt>
                <c:pt idx="26">
                  <c:v>62423</c:v>
                </c:pt>
                <c:pt idx="27">
                  <c:v>62420</c:v>
                </c:pt>
                <c:pt idx="28">
                  <c:v>62423</c:v>
                </c:pt>
                <c:pt idx="29">
                  <c:v>62427</c:v>
                </c:pt>
              </c:numCache>
            </c:numRef>
          </c:val>
          <c:smooth val="0"/>
          <c:extLst>
            <c:ext xmlns:c16="http://schemas.microsoft.com/office/drawing/2014/chart" uri="{C3380CC4-5D6E-409C-BE32-E72D297353CC}">
              <c16:uniqueId val="{00000000-129A-4E2A-BBDF-24558B763550}"/>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10427</c:v>
                </c:pt>
                <c:pt idx="1">
                  <c:v>10429</c:v>
                </c:pt>
                <c:pt idx="2">
                  <c:v>10429</c:v>
                </c:pt>
                <c:pt idx="3">
                  <c:v>10429</c:v>
                </c:pt>
                <c:pt idx="4">
                  <c:v>10430</c:v>
                </c:pt>
                <c:pt idx="5">
                  <c:v>10430</c:v>
                </c:pt>
                <c:pt idx="6">
                  <c:v>10429</c:v>
                </c:pt>
                <c:pt idx="7">
                  <c:v>10428</c:v>
                </c:pt>
                <c:pt idx="8">
                  <c:v>10428</c:v>
                </c:pt>
                <c:pt idx="9">
                  <c:v>10429</c:v>
                </c:pt>
                <c:pt idx="10">
                  <c:v>10429</c:v>
                </c:pt>
                <c:pt idx="11">
                  <c:v>10429</c:v>
                </c:pt>
                <c:pt idx="12">
                  <c:v>10429</c:v>
                </c:pt>
                <c:pt idx="13">
                  <c:v>10428</c:v>
                </c:pt>
                <c:pt idx="14">
                  <c:v>10428</c:v>
                </c:pt>
                <c:pt idx="15">
                  <c:v>10428</c:v>
                </c:pt>
                <c:pt idx="16">
                  <c:v>10429</c:v>
                </c:pt>
                <c:pt idx="17">
                  <c:v>10431</c:v>
                </c:pt>
                <c:pt idx="18">
                  <c:v>10431</c:v>
                </c:pt>
                <c:pt idx="19">
                  <c:v>10431</c:v>
                </c:pt>
                <c:pt idx="20">
                  <c:v>10430</c:v>
                </c:pt>
                <c:pt idx="21">
                  <c:v>10430</c:v>
                </c:pt>
                <c:pt idx="22">
                  <c:v>10428</c:v>
                </c:pt>
                <c:pt idx="23">
                  <c:v>10428</c:v>
                </c:pt>
                <c:pt idx="24">
                  <c:v>10426</c:v>
                </c:pt>
                <c:pt idx="25">
                  <c:v>10427</c:v>
                </c:pt>
                <c:pt idx="26">
                  <c:v>10427</c:v>
                </c:pt>
                <c:pt idx="27">
                  <c:v>10427</c:v>
                </c:pt>
                <c:pt idx="28">
                  <c:v>10427</c:v>
                </c:pt>
                <c:pt idx="29">
                  <c:v>10425</c:v>
                </c:pt>
              </c:numCache>
            </c:numRef>
          </c:val>
          <c:smooth val="0"/>
          <c:extLst>
            <c:ext xmlns:c16="http://schemas.microsoft.com/office/drawing/2014/chart" uri="{C3380CC4-5D6E-409C-BE32-E72D297353CC}">
              <c16:uniqueId val="{00000001-129A-4E2A-BBDF-24558B763550}"/>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6506</c:v>
                </c:pt>
                <c:pt idx="1">
                  <c:v>6506</c:v>
                </c:pt>
                <c:pt idx="2">
                  <c:v>6508</c:v>
                </c:pt>
                <c:pt idx="3">
                  <c:v>6508</c:v>
                </c:pt>
                <c:pt idx="4">
                  <c:v>6507</c:v>
                </c:pt>
                <c:pt idx="5">
                  <c:v>6507</c:v>
                </c:pt>
                <c:pt idx="6">
                  <c:v>6507</c:v>
                </c:pt>
                <c:pt idx="7">
                  <c:v>6509</c:v>
                </c:pt>
                <c:pt idx="8">
                  <c:v>6509</c:v>
                </c:pt>
                <c:pt idx="9">
                  <c:v>6509</c:v>
                </c:pt>
                <c:pt idx="10">
                  <c:v>6511</c:v>
                </c:pt>
                <c:pt idx="11">
                  <c:v>6512</c:v>
                </c:pt>
                <c:pt idx="12">
                  <c:v>6512</c:v>
                </c:pt>
                <c:pt idx="13">
                  <c:v>6513</c:v>
                </c:pt>
                <c:pt idx="14">
                  <c:v>6515</c:v>
                </c:pt>
                <c:pt idx="15">
                  <c:v>6515</c:v>
                </c:pt>
                <c:pt idx="16">
                  <c:v>6515</c:v>
                </c:pt>
                <c:pt idx="17">
                  <c:v>6514</c:v>
                </c:pt>
                <c:pt idx="18">
                  <c:v>6515</c:v>
                </c:pt>
                <c:pt idx="19">
                  <c:v>6516</c:v>
                </c:pt>
                <c:pt idx="20">
                  <c:v>6516</c:v>
                </c:pt>
                <c:pt idx="21">
                  <c:v>6516</c:v>
                </c:pt>
                <c:pt idx="22">
                  <c:v>6516</c:v>
                </c:pt>
                <c:pt idx="23">
                  <c:v>6516</c:v>
                </c:pt>
                <c:pt idx="24">
                  <c:v>6518</c:v>
                </c:pt>
                <c:pt idx="25">
                  <c:v>6518</c:v>
                </c:pt>
                <c:pt idx="26">
                  <c:v>6517</c:v>
                </c:pt>
                <c:pt idx="27">
                  <c:v>6516</c:v>
                </c:pt>
                <c:pt idx="28">
                  <c:v>6516</c:v>
                </c:pt>
                <c:pt idx="29">
                  <c:v>6517</c:v>
                </c:pt>
              </c:numCache>
            </c:numRef>
          </c:val>
          <c:smooth val="0"/>
          <c:extLst>
            <c:ext xmlns:c16="http://schemas.microsoft.com/office/drawing/2014/chart" uri="{C3380CC4-5D6E-409C-BE32-E72D297353CC}">
              <c16:uniqueId val="{00000002-129A-4E2A-BBDF-24558B763550}"/>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31244</c:v>
                </c:pt>
                <c:pt idx="1">
                  <c:v>31245</c:v>
                </c:pt>
                <c:pt idx="2">
                  <c:v>31244</c:v>
                </c:pt>
                <c:pt idx="3">
                  <c:v>31243</c:v>
                </c:pt>
                <c:pt idx="4">
                  <c:v>31244</c:v>
                </c:pt>
                <c:pt idx="5">
                  <c:v>31244</c:v>
                </c:pt>
                <c:pt idx="6">
                  <c:v>31244</c:v>
                </c:pt>
                <c:pt idx="7">
                  <c:v>31246</c:v>
                </c:pt>
                <c:pt idx="8">
                  <c:v>31247</c:v>
                </c:pt>
                <c:pt idx="9">
                  <c:v>31247</c:v>
                </c:pt>
                <c:pt idx="10">
                  <c:v>31250</c:v>
                </c:pt>
                <c:pt idx="11">
                  <c:v>31254</c:v>
                </c:pt>
                <c:pt idx="12">
                  <c:v>31255</c:v>
                </c:pt>
                <c:pt idx="13">
                  <c:v>31257</c:v>
                </c:pt>
                <c:pt idx="14">
                  <c:v>31256</c:v>
                </c:pt>
                <c:pt idx="15">
                  <c:v>31262</c:v>
                </c:pt>
                <c:pt idx="16">
                  <c:v>31271</c:v>
                </c:pt>
                <c:pt idx="17">
                  <c:v>31275</c:v>
                </c:pt>
                <c:pt idx="18">
                  <c:v>31274</c:v>
                </c:pt>
                <c:pt idx="19">
                  <c:v>31276</c:v>
                </c:pt>
                <c:pt idx="20">
                  <c:v>31275</c:v>
                </c:pt>
                <c:pt idx="21">
                  <c:v>31281</c:v>
                </c:pt>
                <c:pt idx="22">
                  <c:v>31283</c:v>
                </c:pt>
                <c:pt idx="23">
                  <c:v>31283</c:v>
                </c:pt>
                <c:pt idx="24">
                  <c:v>31283</c:v>
                </c:pt>
                <c:pt idx="25">
                  <c:v>31285</c:v>
                </c:pt>
                <c:pt idx="26">
                  <c:v>31283</c:v>
                </c:pt>
                <c:pt idx="27">
                  <c:v>31286</c:v>
                </c:pt>
                <c:pt idx="28">
                  <c:v>31286</c:v>
                </c:pt>
                <c:pt idx="29">
                  <c:v>31286</c:v>
                </c:pt>
              </c:numCache>
            </c:numRef>
          </c:val>
          <c:smooth val="0"/>
          <c:extLst>
            <c:ext xmlns:c16="http://schemas.microsoft.com/office/drawing/2014/chart" uri="{C3380CC4-5D6E-409C-BE32-E72D297353CC}">
              <c16:uniqueId val="{00000003-129A-4E2A-BBDF-24558B763550}"/>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2382</c:v>
                </c:pt>
                <c:pt idx="1">
                  <c:v>2381</c:v>
                </c:pt>
                <c:pt idx="2">
                  <c:v>2382</c:v>
                </c:pt>
                <c:pt idx="3">
                  <c:v>2383</c:v>
                </c:pt>
                <c:pt idx="4">
                  <c:v>2384</c:v>
                </c:pt>
                <c:pt idx="5">
                  <c:v>2385</c:v>
                </c:pt>
                <c:pt idx="6">
                  <c:v>2387</c:v>
                </c:pt>
                <c:pt idx="7">
                  <c:v>2391</c:v>
                </c:pt>
                <c:pt idx="8">
                  <c:v>2391</c:v>
                </c:pt>
                <c:pt idx="9">
                  <c:v>2391</c:v>
                </c:pt>
                <c:pt idx="10">
                  <c:v>2390</c:v>
                </c:pt>
                <c:pt idx="11">
                  <c:v>2392</c:v>
                </c:pt>
                <c:pt idx="12">
                  <c:v>2392</c:v>
                </c:pt>
                <c:pt idx="13">
                  <c:v>2392</c:v>
                </c:pt>
                <c:pt idx="14">
                  <c:v>2392</c:v>
                </c:pt>
                <c:pt idx="15">
                  <c:v>2393</c:v>
                </c:pt>
                <c:pt idx="16">
                  <c:v>2395</c:v>
                </c:pt>
                <c:pt idx="17">
                  <c:v>2394</c:v>
                </c:pt>
                <c:pt idx="18">
                  <c:v>2394</c:v>
                </c:pt>
                <c:pt idx="19">
                  <c:v>2395</c:v>
                </c:pt>
                <c:pt idx="20">
                  <c:v>2396</c:v>
                </c:pt>
                <c:pt idx="21">
                  <c:v>2398</c:v>
                </c:pt>
                <c:pt idx="22">
                  <c:v>2399</c:v>
                </c:pt>
                <c:pt idx="23">
                  <c:v>2399</c:v>
                </c:pt>
                <c:pt idx="24">
                  <c:v>2401</c:v>
                </c:pt>
                <c:pt idx="25">
                  <c:v>2402</c:v>
                </c:pt>
                <c:pt idx="26">
                  <c:v>2406</c:v>
                </c:pt>
                <c:pt idx="27">
                  <c:v>2408</c:v>
                </c:pt>
                <c:pt idx="28">
                  <c:v>2409</c:v>
                </c:pt>
                <c:pt idx="29">
                  <c:v>2408</c:v>
                </c:pt>
              </c:numCache>
            </c:numRef>
          </c:val>
          <c:smooth val="0"/>
          <c:extLst>
            <c:ext xmlns:c16="http://schemas.microsoft.com/office/drawing/2014/chart" uri="{C3380CC4-5D6E-409C-BE32-E72D297353CC}">
              <c16:uniqueId val="{00000004-129A-4E2A-BBDF-24558B763550}"/>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1977761</c:v>
                </c:pt>
                <c:pt idx="1">
                  <c:v>1977836</c:v>
                </c:pt>
                <c:pt idx="2">
                  <c:v>1978052</c:v>
                </c:pt>
                <c:pt idx="3">
                  <c:v>1977829</c:v>
                </c:pt>
                <c:pt idx="4">
                  <c:v>1978549</c:v>
                </c:pt>
                <c:pt idx="5">
                  <c:v>1978878</c:v>
                </c:pt>
                <c:pt idx="6">
                  <c:v>1978514</c:v>
                </c:pt>
                <c:pt idx="7">
                  <c:v>1978952</c:v>
                </c:pt>
                <c:pt idx="8">
                  <c:v>1978805</c:v>
                </c:pt>
                <c:pt idx="9">
                  <c:v>1979169</c:v>
                </c:pt>
                <c:pt idx="10">
                  <c:v>1979268</c:v>
                </c:pt>
                <c:pt idx="11">
                  <c:v>1979508</c:v>
                </c:pt>
                <c:pt idx="12">
                  <c:v>1979498</c:v>
                </c:pt>
                <c:pt idx="13">
                  <c:v>1978290</c:v>
                </c:pt>
                <c:pt idx="14">
                  <c:v>1978280</c:v>
                </c:pt>
                <c:pt idx="15">
                  <c:v>1978747</c:v>
                </c:pt>
                <c:pt idx="16">
                  <c:v>1978913</c:v>
                </c:pt>
                <c:pt idx="17">
                  <c:v>1978941</c:v>
                </c:pt>
                <c:pt idx="18">
                  <c:v>1978687</c:v>
                </c:pt>
                <c:pt idx="19">
                  <c:v>1978699</c:v>
                </c:pt>
                <c:pt idx="20">
                  <c:v>1978633</c:v>
                </c:pt>
                <c:pt idx="21">
                  <c:v>1978379</c:v>
                </c:pt>
                <c:pt idx="22">
                  <c:v>1978649</c:v>
                </c:pt>
                <c:pt idx="23">
                  <c:v>1978635</c:v>
                </c:pt>
                <c:pt idx="24">
                  <c:v>1978904</c:v>
                </c:pt>
                <c:pt idx="25">
                  <c:v>1978759</c:v>
                </c:pt>
                <c:pt idx="26">
                  <c:v>1979287</c:v>
                </c:pt>
                <c:pt idx="27">
                  <c:v>1979696</c:v>
                </c:pt>
                <c:pt idx="28">
                  <c:v>1979283</c:v>
                </c:pt>
                <c:pt idx="29">
                  <c:v>1979384</c:v>
                </c:pt>
              </c:numCache>
            </c:numRef>
          </c:val>
          <c:smooth val="0"/>
          <c:extLst>
            <c:ext xmlns:c16="http://schemas.microsoft.com/office/drawing/2014/chart" uri="{C3380CC4-5D6E-409C-BE32-E72D297353CC}">
              <c16:uniqueId val="{00000005-129A-4E2A-BBDF-24558B763550}"/>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77981</c:v>
                </c:pt>
                <c:pt idx="1">
                  <c:v>78069</c:v>
                </c:pt>
                <c:pt idx="2">
                  <c:v>78138</c:v>
                </c:pt>
                <c:pt idx="3">
                  <c:v>78198</c:v>
                </c:pt>
                <c:pt idx="4">
                  <c:v>78259</c:v>
                </c:pt>
                <c:pt idx="5">
                  <c:v>78317</c:v>
                </c:pt>
                <c:pt idx="6">
                  <c:v>78392</c:v>
                </c:pt>
                <c:pt idx="7">
                  <c:v>78478</c:v>
                </c:pt>
                <c:pt idx="8">
                  <c:v>78544</c:v>
                </c:pt>
                <c:pt idx="9">
                  <c:v>78623</c:v>
                </c:pt>
                <c:pt idx="10">
                  <c:v>78695</c:v>
                </c:pt>
                <c:pt idx="11">
                  <c:v>78763</c:v>
                </c:pt>
                <c:pt idx="12">
                  <c:v>78830</c:v>
                </c:pt>
                <c:pt idx="13">
                  <c:v>78912</c:v>
                </c:pt>
                <c:pt idx="14">
                  <c:v>78997</c:v>
                </c:pt>
                <c:pt idx="15">
                  <c:v>79073</c:v>
                </c:pt>
                <c:pt idx="16">
                  <c:v>79150</c:v>
                </c:pt>
                <c:pt idx="17">
                  <c:v>79206</c:v>
                </c:pt>
                <c:pt idx="18">
                  <c:v>79251</c:v>
                </c:pt>
                <c:pt idx="19">
                  <c:v>79324</c:v>
                </c:pt>
                <c:pt idx="20">
                  <c:v>79382</c:v>
                </c:pt>
                <c:pt idx="21">
                  <c:v>79446</c:v>
                </c:pt>
                <c:pt idx="22">
                  <c:v>79509</c:v>
                </c:pt>
                <c:pt idx="23">
                  <c:v>79574</c:v>
                </c:pt>
                <c:pt idx="24">
                  <c:v>79642</c:v>
                </c:pt>
                <c:pt idx="25">
                  <c:v>79643</c:v>
                </c:pt>
                <c:pt idx="26">
                  <c:v>79640</c:v>
                </c:pt>
                <c:pt idx="27">
                  <c:v>79636</c:v>
                </c:pt>
                <c:pt idx="28">
                  <c:v>79634</c:v>
                </c:pt>
                <c:pt idx="29">
                  <c:v>79633</c:v>
                </c:pt>
              </c:numCache>
            </c:numRef>
          </c:val>
          <c:smooth val="0"/>
          <c:extLst>
            <c:ext xmlns:c16="http://schemas.microsoft.com/office/drawing/2014/chart" uri="{C3380CC4-5D6E-409C-BE32-E72D297353CC}">
              <c16:uniqueId val="{00000006-129A-4E2A-BBDF-24558B763550}"/>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Sheet1!$I$2:$I$31</c:f>
              <c:numCache>
                <c:formatCode>General</c:formatCode>
                <c:ptCount val="30"/>
                <c:pt idx="0">
                  <c:v>19640</c:v>
                </c:pt>
                <c:pt idx="1">
                  <c:v>19640</c:v>
                </c:pt>
                <c:pt idx="2">
                  <c:v>19644</c:v>
                </c:pt>
                <c:pt idx="3">
                  <c:v>19643</c:v>
                </c:pt>
                <c:pt idx="4">
                  <c:v>19643</c:v>
                </c:pt>
                <c:pt idx="5">
                  <c:v>19642</c:v>
                </c:pt>
                <c:pt idx="6">
                  <c:v>19641</c:v>
                </c:pt>
                <c:pt idx="7">
                  <c:v>19641</c:v>
                </c:pt>
                <c:pt idx="8">
                  <c:v>19642</c:v>
                </c:pt>
                <c:pt idx="9">
                  <c:v>19644</c:v>
                </c:pt>
                <c:pt idx="10">
                  <c:v>19645</c:v>
                </c:pt>
                <c:pt idx="11">
                  <c:v>19649</c:v>
                </c:pt>
                <c:pt idx="12">
                  <c:v>19649</c:v>
                </c:pt>
                <c:pt idx="13">
                  <c:v>19649</c:v>
                </c:pt>
                <c:pt idx="14">
                  <c:v>19649</c:v>
                </c:pt>
                <c:pt idx="15">
                  <c:v>19649</c:v>
                </c:pt>
                <c:pt idx="16">
                  <c:v>19647</c:v>
                </c:pt>
                <c:pt idx="17">
                  <c:v>19648</c:v>
                </c:pt>
                <c:pt idx="18">
                  <c:v>19646</c:v>
                </c:pt>
                <c:pt idx="19">
                  <c:v>19647</c:v>
                </c:pt>
                <c:pt idx="20">
                  <c:v>19648</c:v>
                </c:pt>
                <c:pt idx="21">
                  <c:v>19648</c:v>
                </c:pt>
                <c:pt idx="22">
                  <c:v>19648</c:v>
                </c:pt>
                <c:pt idx="23">
                  <c:v>19648</c:v>
                </c:pt>
                <c:pt idx="24">
                  <c:v>19647</c:v>
                </c:pt>
                <c:pt idx="25">
                  <c:v>19646</c:v>
                </c:pt>
                <c:pt idx="26">
                  <c:v>19646</c:v>
                </c:pt>
                <c:pt idx="27">
                  <c:v>19646</c:v>
                </c:pt>
                <c:pt idx="28">
                  <c:v>19644</c:v>
                </c:pt>
                <c:pt idx="29">
                  <c:v>19644</c:v>
                </c:pt>
              </c:numCache>
            </c:numRef>
          </c:val>
          <c:smooth val="0"/>
          <c:extLst>
            <c:ext xmlns:c16="http://schemas.microsoft.com/office/drawing/2014/chart" uri="{C3380CC4-5D6E-409C-BE32-E72D297353CC}">
              <c16:uniqueId val="{00000007-129A-4E2A-BBDF-24558B763550}"/>
            </c:ext>
          </c:extLst>
        </c:ser>
        <c:dLbls>
          <c:showLegendKey val="0"/>
          <c:showVal val="0"/>
          <c:showCatName val="0"/>
          <c:showSerName val="0"/>
          <c:showPercent val="0"/>
          <c:showBubbleSize val="0"/>
        </c:dLbls>
        <c:smooth val="0"/>
        <c:axId val="425971144"/>
        <c:axId val="425971472"/>
      </c:lineChart>
      <c:dateAx>
        <c:axId val="42597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71472"/>
        <c:crosses val="autoZero"/>
        <c:auto val="1"/>
        <c:lblOffset val="100"/>
        <c:baseTimeUnit val="days"/>
      </c:dateAx>
      <c:valAx>
        <c:axId val="42597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7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EE97-4052-ADA5-CDBA5DB72972}"/>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0</c:v>
                </c:pt>
                <c:pt idx="22">
                  <c:v>1</c:v>
                </c:pt>
                <c:pt idx="23">
                  <c:v>1</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EE97-4052-ADA5-CDBA5DB72972}"/>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EE97-4052-ADA5-CDBA5DB72972}"/>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1</c:v>
                </c:pt>
                <c:pt idx="1">
                  <c:v>1</c:v>
                </c:pt>
                <c:pt idx="2">
                  <c:v>0</c:v>
                </c:pt>
                <c:pt idx="3">
                  <c:v>1</c:v>
                </c:pt>
                <c:pt idx="4">
                  <c:v>1</c:v>
                </c:pt>
                <c:pt idx="5">
                  <c:v>0</c:v>
                </c:pt>
                <c:pt idx="6">
                  <c:v>0</c:v>
                </c:pt>
                <c:pt idx="7">
                  <c:v>1</c:v>
                </c:pt>
                <c:pt idx="8">
                  <c:v>1</c:v>
                </c:pt>
                <c:pt idx="9">
                  <c:v>1</c:v>
                </c:pt>
                <c:pt idx="10">
                  <c:v>0</c:v>
                </c:pt>
                <c:pt idx="11">
                  <c:v>1</c:v>
                </c:pt>
                <c:pt idx="12">
                  <c:v>0</c:v>
                </c:pt>
                <c:pt idx="13">
                  <c:v>1</c:v>
                </c:pt>
                <c:pt idx="14">
                  <c:v>1</c:v>
                </c:pt>
                <c:pt idx="15">
                  <c:v>1</c:v>
                </c:pt>
                <c:pt idx="16">
                  <c:v>0</c:v>
                </c:pt>
                <c:pt idx="17">
                  <c:v>1</c:v>
                </c:pt>
                <c:pt idx="18">
                  <c:v>1</c:v>
                </c:pt>
                <c:pt idx="19">
                  <c:v>1</c:v>
                </c:pt>
                <c:pt idx="20">
                  <c:v>2</c:v>
                </c:pt>
                <c:pt idx="21">
                  <c:v>1</c:v>
                </c:pt>
                <c:pt idx="22">
                  <c:v>0</c:v>
                </c:pt>
                <c:pt idx="23">
                  <c:v>1</c:v>
                </c:pt>
                <c:pt idx="24">
                  <c:v>0</c:v>
                </c:pt>
                <c:pt idx="25">
                  <c:v>0</c:v>
                </c:pt>
                <c:pt idx="26">
                  <c:v>0</c:v>
                </c:pt>
                <c:pt idx="27">
                  <c:v>0</c:v>
                </c:pt>
                <c:pt idx="28">
                  <c:v>1</c:v>
                </c:pt>
                <c:pt idx="29">
                  <c:v>0</c:v>
                </c:pt>
              </c:numCache>
            </c:numRef>
          </c:val>
          <c:smooth val="0"/>
          <c:extLst>
            <c:ext xmlns:c16="http://schemas.microsoft.com/office/drawing/2014/chart" uri="{C3380CC4-5D6E-409C-BE32-E72D297353CC}">
              <c16:uniqueId val="{00000003-EE97-4052-ADA5-CDBA5DB72972}"/>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EE97-4052-ADA5-CDBA5DB72972}"/>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1</c:v>
                </c:pt>
                <c:pt idx="1">
                  <c:v>0</c:v>
                </c:pt>
                <c:pt idx="2">
                  <c:v>1</c:v>
                </c:pt>
                <c:pt idx="3">
                  <c:v>0</c:v>
                </c:pt>
                <c:pt idx="4">
                  <c:v>1</c:v>
                </c:pt>
                <c:pt idx="5">
                  <c:v>0</c:v>
                </c:pt>
                <c:pt idx="6">
                  <c:v>0</c:v>
                </c:pt>
                <c:pt idx="7">
                  <c:v>0</c:v>
                </c:pt>
                <c:pt idx="8">
                  <c:v>1</c:v>
                </c:pt>
                <c:pt idx="9">
                  <c:v>1</c:v>
                </c:pt>
                <c:pt idx="10">
                  <c:v>0</c:v>
                </c:pt>
                <c:pt idx="11">
                  <c:v>1</c:v>
                </c:pt>
                <c:pt idx="12">
                  <c:v>1</c:v>
                </c:pt>
                <c:pt idx="13">
                  <c:v>0</c:v>
                </c:pt>
                <c:pt idx="14">
                  <c:v>1</c:v>
                </c:pt>
                <c:pt idx="15">
                  <c:v>0</c:v>
                </c:pt>
                <c:pt idx="16">
                  <c:v>1</c:v>
                </c:pt>
                <c:pt idx="17">
                  <c:v>0</c:v>
                </c:pt>
                <c:pt idx="18">
                  <c:v>1</c:v>
                </c:pt>
                <c:pt idx="19">
                  <c:v>0</c:v>
                </c:pt>
                <c:pt idx="20">
                  <c:v>0</c:v>
                </c:pt>
                <c:pt idx="21">
                  <c:v>0</c:v>
                </c:pt>
                <c:pt idx="22">
                  <c:v>1</c:v>
                </c:pt>
                <c:pt idx="23">
                  <c:v>0</c:v>
                </c:pt>
                <c:pt idx="24">
                  <c:v>1</c:v>
                </c:pt>
                <c:pt idx="25">
                  <c:v>1</c:v>
                </c:pt>
                <c:pt idx="26">
                  <c:v>0</c:v>
                </c:pt>
                <c:pt idx="27">
                  <c:v>0</c:v>
                </c:pt>
                <c:pt idx="28">
                  <c:v>2</c:v>
                </c:pt>
                <c:pt idx="29">
                  <c:v>1</c:v>
                </c:pt>
              </c:numCache>
            </c:numRef>
          </c:val>
          <c:smooth val="0"/>
          <c:extLst>
            <c:ext xmlns:c16="http://schemas.microsoft.com/office/drawing/2014/chart" uri="{C3380CC4-5D6E-409C-BE32-E72D297353CC}">
              <c16:uniqueId val="{00000005-EE97-4052-ADA5-CDBA5DB72972}"/>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0</c:v>
                </c:pt>
                <c:pt idx="1">
                  <c:v>1</c:v>
                </c:pt>
                <c:pt idx="2">
                  <c:v>0</c:v>
                </c:pt>
                <c:pt idx="3">
                  <c:v>1</c:v>
                </c:pt>
                <c:pt idx="4">
                  <c:v>1</c:v>
                </c:pt>
                <c:pt idx="5">
                  <c:v>1</c:v>
                </c:pt>
                <c:pt idx="6">
                  <c:v>1</c:v>
                </c:pt>
                <c:pt idx="7">
                  <c:v>1</c:v>
                </c:pt>
                <c:pt idx="8">
                  <c:v>1</c:v>
                </c:pt>
                <c:pt idx="9">
                  <c:v>0</c:v>
                </c:pt>
                <c:pt idx="10">
                  <c:v>0</c:v>
                </c:pt>
                <c:pt idx="11">
                  <c:v>0</c:v>
                </c:pt>
                <c:pt idx="12">
                  <c:v>0</c:v>
                </c:pt>
                <c:pt idx="13">
                  <c:v>1</c:v>
                </c:pt>
                <c:pt idx="14">
                  <c:v>1</c:v>
                </c:pt>
                <c:pt idx="15">
                  <c:v>1</c:v>
                </c:pt>
                <c:pt idx="16">
                  <c:v>0</c:v>
                </c:pt>
                <c:pt idx="17">
                  <c:v>1</c:v>
                </c:pt>
                <c:pt idx="18">
                  <c:v>2</c:v>
                </c:pt>
                <c:pt idx="19">
                  <c:v>0</c:v>
                </c:pt>
                <c:pt idx="20">
                  <c:v>0</c:v>
                </c:pt>
                <c:pt idx="21">
                  <c:v>1</c:v>
                </c:pt>
                <c:pt idx="22">
                  <c:v>1</c:v>
                </c:pt>
                <c:pt idx="23">
                  <c:v>1</c:v>
                </c:pt>
                <c:pt idx="24">
                  <c:v>0</c:v>
                </c:pt>
                <c:pt idx="25">
                  <c:v>0</c:v>
                </c:pt>
                <c:pt idx="26">
                  <c:v>1</c:v>
                </c:pt>
                <c:pt idx="27">
                  <c:v>0</c:v>
                </c:pt>
                <c:pt idx="28">
                  <c:v>0</c:v>
                </c:pt>
                <c:pt idx="29">
                  <c:v>1</c:v>
                </c:pt>
              </c:numCache>
            </c:numRef>
          </c:val>
          <c:smooth val="0"/>
          <c:extLst>
            <c:ext xmlns:c16="http://schemas.microsoft.com/office/drawing/2014/chart" uri="{C3380CC4-5D6E-409C-BE32-E72D297353CC}">
              <c16:uniqueId val="{00000006-EE97-4052-ADA5-CDBA5DB72972}"/>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Sheet1!$I$2:$I$31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7-EE97-4052-ADA5-CDBA5DB72972}"/>
            </c:ext>
          </c:extLst>
        </c:ser>
        <c:dLbls>
          <c:showLegendKey val="0"/>
          <c:showVal val="0"/>
          <c:showCatName val="0"/>
          <c:showSerName val="0"/>
          <c:showPercent val="0"/>
          <c:showBubbleSize val="0"/>
        </c:dLbls>
        <c:smooth val="0"/>
        <c:axId val="425949824"/>
        <c:axId val="425950480"/>
      </c:lineChart>
      <c:dateAx>
        <c:axId val="425949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50480"/>
        <c:crosses val="autoZero"/>
        <c:auto val="1"/>
        <c:lblOffset val="100"/>
        <c:baseTimeUnit val="days"/>
      </c:dateAx>
      <c:valAx>
        <c:axId val="42595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4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2</c:v>
                </c:pt>
                <c:pt idx="1">
                  <c:v>4</c:v>
                </c:pt>
                <c:pt idx="2">
                  <c:v>2</c:v>
                </c:pt>
                <c:pt idx="3">
                  <c:v>1</c:v>
                </c:pt>
                <c:pt idx="4">
                  <c:v>-1</c:v>
                </c:pt>
                <c:pt idx="5">
                  <c:v>1</c:v>
                </c:pt>
                <c:pt idx="6">
                  <c:v>-3</c:v>
                </c:pt>
                <c:pt idx="7">
                  <c:v>1</c:v>
                </c:pt>
                <c:pt idx="8">
                  <c:v>-5</c:v>
                </c:pt>
                <c:pt idx="9">
                  <c:v>1</c:v>
                </c:pt>
                <c:pt idx="10">
                  <c:v>0</c:v>
                </c:pt>
                <c:pt idx="11">
                  <c:v>3</c:v>
                </c:pt>
                <c:pt idx="12">
                  <c:v>0</c:v>
                </c:pt>
                <c:pt idx="13">
                  <c:v>1</c:v>
                </c:pt>
                <c:pt idx="14">
                  <c:v>3</c:v>
                </c:pt>
                <c:pt idx="15">
                  <c:v>2</c:v>
                </c:pt>
                <c:pt idx="16">
                  <c:v>-3</c:v>
                </c:pt>
                <c:pt idx="17">
                  <c:v>6</c:v>
                </c:pt>
                <c:pt idx="18">
                  <c:v>1</c:v>
                </c:pt>
                <c:pt idx="19">
                  <c:v>-1</c:v>
                </c:pt>
                <c:pt idx="20">
                  <c:v>5</c:v>
                </c:pt>
                <c:pt idx="21">
                  <c:v>2</c:v>
                </c:pt>
                <c:pt idx="22">
                  <c:v>1</c:v>
                </c:pt>
                <c:pt idx="23">
                  <c:v>2</c:v>
                </c:pt>
                <c:pt idx="24">
                  <c:v>0</c:v>
                </c:pt>
                <c:pt idx="25">
                  <c:v>2</c:v>
                </c:pt>
                <c:pt idx="26">
                  <c:v>4</c:v>
                </c:pt>
                <c:pt idx="27">
                  <c:v>-3</c:v>
                </c:pt>
                <c:pt idx="28">
                  <c:v>3</c:v>
                </c:pt>
                <c:pt idx="29">
                  <c:v>4</c:v>
                </c:pt>
              </c:numCache>
            </c:numRef>
          </c:val>
          <c:smooth val="0"/>
          <c:extLst>
            <c:ext xmlns:c16="http://schemas.microsoft.com/office/drawing/2014/chart" uri="{C3380CC4-5D6E-409C-BE32-E72D297353CC}">
              <c16:uniqueId val="{00000000-7181-43AE-9DBD-40A7D96D0A62}"/>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2</c:v>
                </c:pt>
                <c:pt idx="1">
                  <c:v>2</c:v>
                </c:pt>
                <c:pt idx="2">
                  <c:v>0</c:v>
                </c:pt>
                <c:pt idx="3">
                  <c:v>0</c:v>
                </c:pt>
                <c:pt idx="4">
                  <c:v>1</c:v>
                </c:pt>
                <c:pt idx="5">
                  <c:v>0</c:v>
                </c:pt>
                <c:pt idx="6">
                  <c:v>-1</c:v>
                </c:pt>
                <c:pt idx="7">
                  <c:v>-1</c:v>
                </c:pt>
                <c:pt idx="8">
                  <c:v>0</c:v>
                </c:pt>
                <c:pt idx="9">
                  <c:v>1</c:v>
                </c:pt>
                <c:pt idx="10">
                  <c:v>0</c:v>
                </c:pt>
                <c:pt idx="11">
                  <c:v>0</c:v>
                </c:pt>
                <c:pt idx="12">
                  <c:v>0</c:v>
                </c:pt>
                <c:pt idx="13">
                  <c:v>-1</c:v>
                </c:pt>
                <c:pt idx="14">
                  <c:v>0</c:v>
                </c:pt>
                <c:pt idx="15">
                  <c:v>0</c:v>
                </c:pt>
                <c:pt idx="16">
                  <c:v>1</c:v>
                </c:pt>
                <c:pt idx="17">
                  <c:v>2</c:v>
                </c:pt>
                <c:pt idx="18">
                  <c:v>0</c:v>
                </c:pt>
                <c:pt idx="19">
                  <c:v>0</c:v>
                </c:pt>
                <c:pt idx="20">
                  <c:v>-1</c:v>
                </c:pt>
                <c:pt idx="21">
                  <c:v>0</c:v>
                </c:pt>
                <c:pt idx="22">
                  <c:v>-2</c:v>
                </c:pt>
                <c:pt idx="23">
                  <c:v>0</c:v>
                </c:pt>
                <c:pt idx="24">
                  <c:v>-2</c:v>
                </c:pt>
                <c:pt idx="25">
                  <c:v>1</c:v>
                </c:pt>
                <c:pt idx="26">
                  <c:v>0</c:v>
                </c:pt>
                <c:pt idx="27">
                  <c:v>0</c:v>
                </c:pt>
                <c:pt idx="28">
                  <c:v>0</c:v>
                </c:pt>
                <c:pt idx="29">
                  <c:v>-2</c:v>
                </c:pt>
              </c:numCache>
            </c:numRef>
          </c:val>
          <c:smooth val="0"/>
          <c:extLst>
            <c:ext xmlns:c16="http://schemas.microsoft.com/office/drawing/2014/chart" uri="{C3380CC4-5D6E-409C-BE32-E72D297353CC}">
              <c16:uniqueId val="{00000001-7181-43AE-9DBD-40A7D96D0A62}"/>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0</c:v>
                </c:pt>
                <c:pt idx="1">
                  <c:v>0</c:v>
                </c:pt>
                <c:pt idx="2">
                  <c:v>2</c:v>
                </c:pt>
                <c:pt idx="3">
                  <c:v>0</c:v>
                </c:pt>
                <c:pt idx="4">
                  <c:v>-1</c:v>
                </c:pt>
                <c:pt idx="5">
                  <c:v>0</c:v>
                </c:pt>
                <c:pt idx="6">
                  <c:v>0</c:v>
                </c:pt>
                <c:pt idx="7">
                  <c:v>2</c:v>
                </c:pt>
                <c:pt idx="8">
                  <c:v>0</c:v>
                </c:pt>
                <c:pt idx="9">
                  <c:v>0</c:v>
                </c:pt>
                <c:pt idx="10">
                  <c:v>2</c:v>
                </c:pt>
                <c:pt idx="11">
                  <c:v>1</c:v>
                </c:pt>
                <c:pt idx="12">
                  <c:v>0</c:v>
                </c:pt>
                <c:pt idx="13">
                  <c:v>1</c:v>
                </c:pt>
                <c:pt idx="14">
                  <c:v>2</c:v>
                </c:pt>
                <c:pt idx="15">
                  <c:v>0</c:v>
                </c:pt>
                <c:pt idx="16">
                  <c:v>0</c:v>
                </c:pt>
                <c:pt idx="17">
                  <c:v>-1</c:v>
                </c:pt>
                <c:pt idx="18">
                  <c:v>1</c:v>
                </c:pt>
                <c:pt idx="19">
                  <c:v>1</c:v>
                </c:pt>
                <c:pt idx="20">
                  <c:v>0</c:v>
                </c:pt>
                <c:pt idx="21">
                  <c:v>0</c:v>
                </c:pt>
                <c:pt idx="22">
                  <c:v>0</c:v>
                </c:pt>
                <c:pt idx="23">
                  <c:v>0</c:v>
                </c:pt>
                <c:pt idx="24">
                  <c:v>2</c:v>
                </c:pt>
                <c:pt idx="25">
                  <c:v>0</c:v>
                </c:pt>
                <c:pt idx="26">
                  <c:v>-1</c:v>
                </c:pt>
                <c:pt idx="27">
                  <c:v>-1</c:v>
                </c:pt>
                <c:pt idx="28">
                  <c:v>0</c:v>
                </c:pt>
                <c:pt idx="29">
                  <c:v>1</c:v>
                </c:pt>
              </c:numCache>
            </c:numRef>
          </c:val>
          <c:smooth val="0"/>
          <c:extLst>
            <c:ext xmlns:c16="http://schemas.microsoft.com/office/drawing/2014/chart" uri="{C3380CC4-5D6E-409C-BE32-E72D297353CC}">
              <c16:uniqueId val="{00000002-7181-43AE-9DBD-40A7D96D0A62}"/>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6</c:v>
                </c:pt>
                <c:pt idx="1">
                  <c:v>1</c:v>
                </c:pt>
                <c:pt idx="2">
                  <c:v>-1</c:v>
                </c:pt>
                <c:pt idx="3">
                  <c:v>-1</c:v>
                </c:pt>
                <c:pt idx="4">
                  <c:v>1</c:v>
                </c:pt>
                <c:pt idx="5">
                  <c:v>0</c:v>
                </c:pt>
                <c:pt idx="6">
                  <c:v>0</c:v>
                </c:pt>
                <c:pt idx="7">
                  <c:v>2</c:v>
                </c:pt>
                <c:pt idx="8">
                  <c:v>1</c:v>
                </c:pt>
                <c:pt idx="9">
                  <c:v>0</c:v>
                </c:pt>
                <c:pt idx="10">
                  <c:v>3</c:v>
                </c:pt>
                <c:pt idx="11">
                  <c:v>4</c:v>
                </c:pt>
                <c:pt idx="12">
                  <c:v>1</c:v>
                </c:pt>
                <c:pt idx="13">
                  <c:v>2</c:v>
                </c:pt>
                <c:pt idx="14">
                  <c:v>-1</c:v>
                </c:pt>
                <c:pt idx="15">
                  <c:v>6</c:v>
                </c:pt>
                <c:pt idx="16">
                  <c:v>9</c:v>
                </c:pt>
                <c:pt idx="17">
                  <c:v>4</c:v>
                </c:pt>
                <c:pt idx="18">
                  <c:v>-1</c:v>
                </c:pt>
                <c:pt idx="19">
                  <c:v>2</c:v>
                </c:pt>
                <c:pt idx="20">
                  <c:v>-1</c:v>
                </c:pt>
                <c:pt idx="21">
                  <c:v>6</c:v>
                </c:pt>
                <c:pt idx="22">
                  <c:v>2</c:v>
                </c:pt>
                <c:pt idx="23">
                  <c:v>0</c:v>
                </c:pt>
                <c:pt idx="24">
                  <c:v>0</c:v>
                </c:pt>
                <c:pt idx="25">
                  <c:v>2</c:v>
                </c:pt>
                <c:pt idx="26">
                  <c:v>-2</c:v>
                </c:pt>
                <c:pt idx="27">
                  <c:v>3</c:v>
                </c:pt>
                <c:pt idx="28">
                  <c:v>0</c:v>
                </c:pt>
                <c:pt idx="29">
                  <c:v>0</c:v>
                </c:pt>
              </c:numCache>
            </c:numRef>
          </c:val>
          <c:smooth val="0"/>
          <c:extLst>
            <c:ext xmlns:c16="http://schemas.microsoft.com/office/drawing/2014/chart" uri="{C3380CC4-5D6E-409C-BE32-E72D297353CC}">
              <c16:uniqueId val="{00000003-7181-43AE-9DBD-40A7D96D0A62}"/>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0</c:v>
                </c:pt>
                <c:pt idx="1">
                  <c:v>-1</c:v>
                </c:pt>
                <c:pt idx="2">
                  <c:v>1</c:v>
                </c:pt>
                <c:pt idx="3">
                  <c:v>1</c:v>
                </c:pt>
                <c:pt idx="4">
                  <c:v>1</c:v>
                </c:pt>
                <c:pt idx="5">
                  <c:v>1</c:v>
                </c:pt>
                <c:pt idx="6">
                  <c:v>2</c:v>
                </c:pt>
                <c:pt idx="7">
                  <c:v>4</c:v>
                </c:pt>
                <c:pt idx="8">
                  <c:v>0</c:v>
                </c:pt>
                <c:pt idx="9">
                  <c:v>0</c:v>
                </c:pt>
                <c:pt idx="10">
                  <c:v>-1</c:v>
                </c:pt>
                <c:pt idx="11">
                  <c:v>2</c:v>
                </c:pt>
                <c:pt idx="12">
                  <c:v>0</c:v>
                </c:pt>
                <c:pt idx="13">
                  <c:v>0</c:v>
                </c:pt>
                <c:pt idx="14">
                  <c:v>0</c:v>
                </c:pt>
                <c:pt idx="15">
                  <c:v>1</c:v>
                </c:pt>
                <c:pt idx="16">
                  <c:v>2</c:v>
                </c:pt>
                <c:pt idx="17">
                  <c:v>-1</c:v>
                </c:pt>
                <c:pt idx="18">
                  <c:v>0</c:v>
                </c:pt>
                <c:pt idx="19">
                  <c:v>1</c:v>
                </c:pt>
                <c:pt idx="20">
                  <c:v>1</c:v>
                </c:pt>
                <c:pt idx="21">
                  <c:v>2</c:v>
                </c:pt>
                <c:pt idx="22">
                  <c:v>1</c:v>
                </c:pt>
                <c:pt idx="23">
                  <c:v>0</c:v>
                </c:pt>
                <c:pt idx="24">
                  <c:v>2</c:v>
                </c:pt>
                <c:pt idx="25">
                  <c:v>1</c:v>
                </c:pt>
                <c:pt idx="26">
                  <c:v>4</c:v>
                </c:pt>
                <c:pt idx="27">
                  <c:v>2</c:v>
                </c:pt>
                <c:pt idx="28">
                  <c:v>1</c:v>
                </c:pt>
                <c:pt idx="29">
                  <c:v>-1</c:v>
                </c:pt>
              </c:numCache>
            </c:numRef>
          </c:val>
          <c:smooth val="0"/>
          <c:extLst>
            <c:ext xmlns:c16="http://schemas.microsoft.com/office/drawing/2014/chart" uri="{C3380CC4-5D6E-409C-BE32-E72D297353CC}">
              <c16:uniqueId val="{00000004-7181-43AE-9DBD-40A7D96D0A62}"/>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-105</c:v>
                </c:pt>
                <c:pt idx="1">
                  <c:v>75</c:v>
                </c:pt>
                <c:pt idx="2">
                  <c:v>216</c:v>
                </c:pt>
                <c:pt idx="3">
                  <c:v>-223</c:v>
                </c:pt>
                <c:pt idx="4">
                  <c:v>720</c:v>
                </c:pt>
                <c:pt idx="5">
                  <c:v>329</c:v>
                </c:pt>
                <c:pt idx="6">
                  <c:v>-364</c:v>
                </c:pt>
                <c:pt idx="7">
                  <c:v>438</c:v>
                </c:pt>
                <c:pt idx="8">
                  <c:v>-147</c:v>
                </c:pt>
                <c:pt idx="9">
                  <c:v>364</c:v>
                </c:pt>
                <c:pt idx="10">
                  <c:v>99</c:v>
                </c:pt>
                <c:pt idx="11">
                  <c:v>240</c:v>
                </c:pt>
                <c:pt idx="12">
                  <c:v>-10</c:v>
                </c:pt>
                <c:pt idx="13">
                  <c:v>-1208</c:v>
                </c:pt>
                <c:pt idx="14">
                  <c:v>-10</c:v>
                </c:pt>
                <c:pt idx="15">
                  <c:v>467</c:v>
                </c:pt>
                <c:pt idx="16">
                  <c:v>166</c:v>
                </c:pt>
                <c:pt idx="17">
                  <c:v>28</c:v>
                </c:pt>
                <c:pt idx="18">
                  <c:v>-254</c:v>
                </c:pt>
                <c:pt idx="19">
                  <c:v>12</c:v>
                </c:pt>
                <c:pt idx="20">
                  <c:v>-66</c:v>
                </c:pt>
                <c:pt idx="21">
                  <c:v>-254</c:v>
                </c:pt>
                <c:pt idx="22">
                  <c:v>270</c:v>
                </c:pt>
                <c:pt idx="23">
                  <c:v>-14</c:v>
                </c:pt>
                <c:pt idx="24">
                  <c:v>269</c:v>
                </c:pt>
                <c:pt idx="25">
                  <c:v>-145</c:v>
                </c:pt>
                <c:pt idx="26">
                  <c:v>528</c:v>
                </c:pt>
                <c:pt idx="27">
                  <c:v>409</c:v>
                </c:pt>
                <c:pt idx="28">
                  <c:v>-413</c:v>
                </c:pt>
                <c:pt idx="29">
                  <c:v>101</c:v>
                </c:pt>
              </c:numCache>
            </c:numRef>
          </c:val>
          <c:smooth val="0"/>
          <c:extLst>
            <c:ext xmlns:c16="http://schemas.microsoft.com/office/drawing/2014/chart" uri="{C3380CC4-5D6E-409C-BE32-E72D297353CC}">
              <c16:uniqueId val="{00000005-7181-43AE-9DBD-40A7D96D0A62}"/>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37</c:v>
                </c:pt>
                <c:pt idx="1">
                  <c:v>88</c:v>
                </c:pt>
                <c:pt idx="2">
                  <c:v>69</c:v>
                </c:pt>
                <c:pt idx="3">
                  <c:v>60</c:v>
                </c:pt>
                <c:pt idx="4">
                  <c:v>61</c:v>
                </c:pt>
                <c:pt idx="5">
                  <c:v>58</c:v>
                </c:pt>
                <c:pt idx="6">
                  <c:v>75</c:v>
                </c:pt>
                <c:pt idx="7">
                  <c:v>86</c:v>
                </c:pt>
                <c:pt idx="8">
                  <c:v>66</c:v>
                </c:pt>
                <c:pt idx="9">
                  <c:v>79</c:v>
                </c:pt>
                <c:pt idx="10">
                  <c:v>72</c:v>
                </c:pt>
                <c:pt idx="11">
                  <c:v>68</c:v>
                </c:pt>
                <c:pt idx="12">
                  <c:v>67</c:v>
                </c:pt>
                <c:pt idx="13">
                  <c:v>82</c:v>
                </c:pt>
                <c:pt idx="14">
                  <c:v>85</c:v>
                </c:pt>
                <c:pt idx="15">
                  <c:v>76</c:v>
                </c:pt>
                <c:pt idx="16">
                  <c:v>77</c:v>
                </c:pt>
                <c:pt idx="17">
                  <c:v>56</c:v>
                </c:pt>
                <c:pt idx="18">
                  <c:v>45</c:v>
                </c:pt>
                <c:pt idx="19">
                  <c:v>73</c:v>
                </c:pt>
                <c:pt idx="20">
                  <c:v>58</c:v>
                </c:pt>
                <c:pt idx="21">
                  <c:v>64</c:v>
                </c:pt>
                <c:pt idx="22">
                  <c:v>63</c:v>
                </c:pt>
                <c:pt idx="23">
                  <c:v>65</c:v>
                </c:pt>
                <c:pt idx="24">
                  <c:v>68</c:v>
                </c:pt>
                <c:pt idx="25">
                  <c:v>1</c:v>
                </c:pt>
                <c:pt idx="26">
                  <c:v>-3</c:v>
                </c:pt>
                <c:pt idx="27">
                  <c:v>-4</c:v>
                </c:pt>
                <c:pt idx="28">
                  <c:v>-2</c:v>
                </c:pt>
                <c:pt idx="29">
                  <c:v>-1</c:v>
                </c:pt>
              </c:numCache>
            </c:numRef>
          </c:val>
          <c:smooth val="0"/>
          <c:extLst>
            <c:ext xmlns:c16="http://schemas.microsoft.com/office/drawing/2014/chart" uri="{C3380CC4-5D6E-409C-BE32-E72D297353CC}">
              <c16:uniqueId val="{00000006-7181-43AE-9DBD-40A7D96D0A62}"/>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Sheet1!$I$2:$I$31</c:f>
              <c:numCache>
                <c:formatCode>General</c:formatCode>
                <c:ptCount val="30"/>
                <c:pt idx="0">
                  <c:v>0</c:v>
                </c:pt>
                <c:pt idx="1">
                  <c:v>0</c:v>
                </c:pt>
                <c:pt idx="2">
                  <c:v>4</c:v>
                </c:pt>
                <c:pt idx="3">
                  <c:v>-1</c:v>
                </c:pt>
                <c:pt idx="4">
                  <c:v>0</c:v>
                </c:pt>
                <c:pt idx="5">
                  <c:v>-1</c:v>
                </c:pt>
                <c:pt idx="6">
                  <c:v>-1</c:v>
                </c:pt>
                <c:pt idx="7">
                  <c:v>0</c:v>
                </c:pt>
                <c:pt idx="8">
                  <c:v>1</c:v>
                </c:pt>
                <c:pt idx="9">
                  <c:v>2</c:v>
                </c:pt>
                <c:pt idx="10">
                  <c:v>1</c:v>
                </c:pt>
                <c:pt idx="11">
                  <c:v>4</c:v>
                </c:pt>
                <c:pt idx="12">
                  <c:v>0</c:v>
                </c:pt>
                <c:pt idx="13">
                  <c:v>0</c:v>
                </c:pt>
                <c:pt idx="14">
                  <c:v>0</c:v>
                </c:pt>
                <c:pt idx="15">
                  <c:v>0</c:v>
                </c:pt>
                <c:pt idx="16">
                  <c:v>-2</c:v>
                </c:pt>
                <c:pt idx="17">
                  <c:v>1</c:v>
                </c:pt>
                <c:pt idx="18">
                  <c:v>-2</c:v>
                </c:pt>
                <c:pt idx="19">
                  <c:v>1</c:v>
                </c:pt>
                <c:pt idx="20">
                  <c:v>1</c:v>
                </c:pt>
                <c:pt idx="21">
                  <c:v>0</c:v>
                </c:pt>
                <c:pt idx="22">
                  <c:v>0</c:v>
                </c:pt>
                <c:pt idx="23">
                  <c:v>0</c:v>
                </c:pt>
                <c:pt idx="24">
                  <c:v>-1</c:v>
                </c:pt>
                <c:pt idx="25">
                  <c:v>-1</c:v>
                </c:pt>
                <c:pt idx="26">
                  <c:v>0</c:v>
                </c:pt>
                <c:pt idx="27">
                  <c:v>0</c:v>
                </c:pt>
                <c:pt idx="28">
                  <c:v>-2</c:v>
                </c:pt>
                <c:pt idx="29">
                  <c:v>0</c:v>
                </c:pt>
              </c:numCache>
            </c:numRef>
          </c:val>
          <c:smooth val="0"/>
          <c:extLst>
            <c:ext xmlns:c16="http://schemas.microsoft.com/office/drawing/2014/chart" uri="{C3380CC4-5D6E-409C-BE32-E72D297353CC}">
              <c16:uniqueId val="{00000007-7181-43AE-9DBD-40A7D96D0A62}"/>
            </c:ext>
          </c:extLst>
        </c:ser>
        <c:dLbls>
          <c:showLegendKey val="0"/>
          <c:showVal val="0"/>
          <c:showCatName val="0"/>
          <c:showSerName val="0"/>
          <c:showPercent val="0"/>
          <c:showBubbleSize val="0"/>
        </c:dLbls>
        <c:smooth val="0"/>
        <c:axId val="425950808"/>
        <c:axId val="425952448"/>
      </c:lineChart>
      <c:dateAx>
        <c:axId val="425950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52448"/>
        <c:crosses val="autoZero"/>
        <c:auto val="1"/>
        <c:lblOffset val="100"/>
        <c:baseTimeUnit val="days"/>
      </c:dateAx>
      <c:valAx>
        <c:axId val="42595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5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C488-47C0-9DAC-B00A59A84232}"/>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1</c:v>
                </c:pt>
                <c:pt idx="3">
                  <c:v>0</c:v>
                </c:pt>
                <c:pt idx="4">
                  <c:v>0</c:v>
                </c:pt>
                <c:pt idx="5">
                  <c:v>0</c:v>
                </c:pt>
                <c:pt idx="6">
                  <c:v>0</c:v>
                </c:pt>
              </c:numCache>
            </c:numRef>
          </c:val>
          <c:extLst>
            <c:ext xmlns:c16="http://schemas.microsoft.com/office/drawing/2014/chart" uri="{C3380CC4-5D6E-409C-BE32-E72D297353CC}">
              <c16:uniqueId val="{00000001-C488-47C0-9DAC-B00A59A84232}"/>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C488-47C0-9DAC-B00A59A84232}"/>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3</c:v>
                </c:pt>
                <c:pt idx="2">
                  <c:v>2</c:v>
                </c:pt>
                <c:pt idx="3">
                  <c:v>2</c:v>
                </c:pt>
                <c:pt idx="4">
                  <c:v>3</c:v>
                </c:pt>
                <c:pt idx="5">
                  <c:v>1</c:v>
                </c:pt>
                <c:pt idx="6">
                  <c:v>3</c:v>
                </c:pt>
              </c:numCache>
            </c:numRef>
          </c:val>
          <c:extLst>
            <c:ext xmlns:c16="http://schemas.microsoft.com/office/drawing/2014/chart" uri="{C3380CC4-5D6E-409C-BE32-E72D297353CC}">
              <c16:uniqueId val="{00000003-C488-47C0-9DAC-B00A59A84232}"/>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C488-47C0-9DAC-B00A59A84232}"/>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3</c:v>
                </c:pt>
                <c:pt idx="2">
                  <c:v>3</c:v>
                </c:pt>
                <c:pt idx="3">
                  <c:v>1</c:v>
                </c:pt>
                <c:pt idx="4">
                  <c:v>4</c:v>
                </c:pt>
                <c:pt idx="5">
                  <c:v>1</c:v>
                </c:pt>
                <c:pt idx="6">
                  <c:v>0</c:v>
                </c:pt>
              </c:numCache>
            </c:numRef>
          </c:val>
          <c:extLst>
            <c:ext xmlns:c16="http://schemas.microsoft.com/office/drawing/2014/chart" uri="{C3380CC4-5D6E-409C-BE32-E72D297353CC}">
              <c16:uniqueId val="{00000005-C488-47C0-9DAC-B00A59A84232}"/>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5</c:v>
                </c:pt>
                <c:pt idx="2">
                  <c:v>1</c:v>
                </c:pt>
                <c:pt idx="3">
                  <c:v>2</c:v>
                </c:pt>
                <c:pt idx="4">
                  <c:v>3</c:v>
                </c:pt>
                <c:pt idx="5">
                  <c:v>2</c:v>
                </c:pt>
                <c:pt idx="6">
                  <c:v>2</c:v>
                </c:pt>
              </c:numCache>
            </c:numRef>
          </c:val>
          <c:extLst>
            <c:ext xmlns:c16="http://schemas.microsoft.com/office/drawing/2014/chart" uri="{C3380CC4-5D6E-409C-BE32-E72D297353CC}">
              <c16:uniqueId val="{00000006-C488-47C0-9DAC-B00A59A84232}"/>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C488-47C0-9DAC-B00A59A84232}"/>
            </c:ext>
          </c:extLst>
        </c:ser>
        <c:dLbls>
          <c:showLegendKey val="0"/>
          <c:showVal val="0"/>
          <c:showCatName val="0"/>
          <c:showSerName val="0"/>
          <c:showPercent val="0"/>
          <c:showBubbleSize val="0"/>
        </c:dLbls>
        <c:gapWidth val="219"/>
        <c:overlap val="-27"/>
        <c:axId val="425957040"/>
        <c:axId val="425955072"/>
      </c:barChart>
      <c:catAx>
        <c:axId val="42595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55072"/>
        <c:crosses val="autoZero"/>
        <c:auto val="1"/>
        <c:lblAlgn val="ctr"/>
        <c:lblOffset val="100"/>
        <c:noMultiLvlLbl val="0"/>
      </c:catAx>
      <c:valAx>
        <c:axId val="42595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5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3.2055391716886801E-3</c:v>
                </c:pt>
                <c:pt idx="1">
                  <c:v>6.4108728403372102E-3</c:v>
                </c:pt>
                <c:pt idx="2">
                  <c:v>3.2052309368889999E-3</c:v>
                </c:pt>
                <c:pt idx="3">
                  <c:v>1.6025641025640999E-3</c:v>
                </c:pt>
                <c:pt idx="4">
                  <c:v>-1.60253842085864E-3</c:v>
                </c:pt>
                <c:pt idx="5">
                  <c:v>1.6025641025640999E-3</c:v>
                </c:pt>
                <c:pt idx="6">
                  <c:v>-4.8076152625759197E-3</c:v>
                </c:pt>
                <c:pt idx="7">
                  <c:v>1.6026154684444999E-3</c:v>
                </c:pt>
                <c:pt idx="8">
                  <c:v>-8.0129489254635502E-3</c:v>
                </c:pt>
                <c:pt idx="9">
                  <c:v>1.6027182100842999E-3</c:v>
                </c:pt>
                <c:pt idx="10">
                  <c:v>0</c:v>
                </c:pt>
                <c:pt idx="11">
                  <c:v>4.8080775703181304E-3</c:v>
                </c:pt>
                <c:pt idx="12">
                  <c:v>0</c:v>
                </c:pt>
                <c:pt idx="13">
                  <c:v>1.6026154684444999E-3</c:v>
                </c:pt>
                <c:pt idx="14">
                  <c:v>4.8077693552781298E-3</c:v>
                </c:pt>
                <c:pt idx="15">
                  <c:v>3.2050254799525701E-3</c:v>
                </c:pt>
                <c:pt idx="16">
                  <c:v>-4.8073841420421797E-3</c:v>
                </c:pt>
                <c:pt idx="17">
                  <c:v>9.6152305251518393E-3</c:v>
                </c:pt>
                <c:pt idx="18">
                  <c:v>1.6023843479096901E-3</c:v>
                </c:pt>
                <c:pt idx="19">
                  <c:v>-1.6023586719651299E-3</c:v>
                </c:pt>
                <c:pt idx="20">
                  <c:v>8.0119217395484502E-3</c:v>
                </c:pt>
                <c:pt idx="21">
                  <c:v>3.2045119528295802E-3</c:v>
                </c:pt>
                <c:pt idx="22">
                  <c:v>1.6022046335758E-3</c:v>
                </c:pt>
                <c:pt idx="23">
                  <c:v>3.2043579267804199E-3</c:v>
                </c:pt>
                <c:pt idx="24">
                  <c:v>0</c:v>
                </c:pt>
                <c:pt idx="25">
                  <c:v>3.2042552509732899E-3</c:v>
                </c:pt>
                <c:pt idx="26">
                  <c:v>6.4083051634918897E-3</c:v>
                </c:pt>
                <c:pt idx="27">
                  <c:v>-4.8059208945420802E-3</c:v>
                </c:pt>
                <c:pt idx="28">
                  <c:v>4.8061518743992299E-3</c:v>
                </c:pt>
                <c:pt idx="29">
                  <c:v>6.4078945260560996E-3</c:v>
                </c:pt>
              </c:numCache>
            </c:numRef>
          </c:val>
          <c:smooth val="0"/>
          <c:extLst>
            <c:ext xmlns:c16="http://schemas.microsoft.com/office/drawing/2014/chart" uri="{C3380CC4-5D6E-409C-BE32-E72D297353CC}">
              <c16:uniqueId val="{00000000-A945-4704-BECC-EAB5F1B1E0AF}"/>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1.9184652278177498E-2</c:v>
                </c:pt>
                <c:pt idx="1">
                  <c:v>1.9180972475304502E-2</c:v>
                </c:pt>
                <c:pt idx="2">
                  <c:v>0</c:v>
                </c:pt>
                <c:pt idx="3">
                  <c:v>0</c:v>
                </c:pt>
                <c:pt idx="4">
                  <c:v>9.58864704190239E-3</c:v>
                </c:pt>
                <c:pt idx="5">
                  <c:v>0</c:v>
                </c:pt>
                <c:pt idx="6">
                  <c:v>-9.5877277085330802E-3</c:v>
                </c:pt>
                <c:pt idx="7">
                  <c:v>-9.58864704190239E-3</c:v>
                </c:pt>
                <c:pt idx="8">
                  <c:v>0</c:v>
                </c:pt>
                <c:pt idx="9">
                  <c:v>9.5895665515918702E-3</c:v>
                </c:pt>
                <c:pt idx="10">
                  <c:v>0</c:v>
                </c:pt>
                <c:pt idx="11">
                  <c:v>0</c:v>
                </c:pt>
                <c:pt idx="12">
                  <c:v>0</c:v>
                </c:pt>
                <c:pt idx="13">
                  <c:v>-9.58864704190239E-3</c:v>
                </c:pt>
                <c:pt idx="14">
                  <c:v>0</c:v>
                </c:pt>
                <c:pt idx="15">
                  <c:v>0</c:v>
                </c:pt>
                <c:pt idx="16">
                  <c:v>9.5895665515918702E-3</c:v>
                </c:pt>
                <c:pt idx="17">
                  <c:v>1.9177294083804801E-2</c:v>
                </c:pt>
                <c:pt idx="18">
                  <c:v>0</c:v>
                </c:pt>
                <c:pt idx="19">
                  <c:v>0</c:v>
                </c:pt>
                <c:pt idx="20">
                  <c:v>-9.5868085514332294E-3</c:v>
                </c:pt>
                <c:pt idx="21">
                  <c:v>0</c:v>
                </c:pt>
                <c:pt idx="22">
                  <c:v>-1.9175455417066199E-2</c:v>
                </c:pt>
                <c:pt idx="23">
                  <c:v>0</c:v>
                </c:pt>
                <c:pt idx="24">
                  <c:v>-1.9179133103183699E-2</c:v>
                </c:pt>
                <c:pt idx="25">
                  <c:v>9.5914061001342796E-3</c:v>
                </c:pt>
                <c:pt idx="26">
                  <c:v>0</c:v>
                </c:pt>
                <c:pt idx="27">
                  <c:v>0</c:v>
                </c:pt>
                <c:pt idx="28">
                  <c:v>0</c:v>
                </c:pt>
                <c:pt idx="29">
                  <c:v>-1.9180972475304502E-2</c:v>
                </c:pt>
              </c:numCache>
            </c:numRef>
          </c:val>
          <c:smooth val="0"/>
          <c:extLst>
            <c:ext xmlns:c16="http://schemas.microsoft.com/office/drawing/2014/chart" uri="{C3380CC4-5D6E-409C-BE32-E72D297353CC}">
              <c16:uniqueId val="{00000001-A945-4704-BECC-EAB5F1B1E0AF}"/>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0</c:v>
                </c:pt>
                <c:pt idx="1">
                  <c:v>0</c:v>
                </c:pt>
                <c:pt idx="2">
                  <c:v>3.0740854595757799E-2</c:v>
                </c:pt>
                <c:pt idx="3">
                  <c:v>0</c:v>
                </c:pt>
                <c:pt idx="4">
                  <c:v>-1.5365703749231701E-2</c:v>
                </c:pt>
                <c:pt idx="5">
                  <c:v>0</c:v>
                </c:pt>
                <c:pt idx="6">
                  <c:v>0</c:v>
                </c:pt>
                <c:pt idx="7">
                  <c:v>3.0736130321192601E-2</c:v>
                </c:pt>
                <c:pt idx="8">
                  <c:v>0</c:v>
                </c:pt>
                <c:pt idx="9">
                  <c:v>0</c:v>
                </c:pt>
                <c:pt idx="10">
                  <c:v>3.0726686126901201E-2</c:v>
                </c:pt>
                <c:pt idx="11">
                  <c:v>1.53586238673015E-2</c:v>
                </c:pt>
                <c:pt idx="12">
                  <c:v>0</c:v>
                </c:pt>
                <c:pt idx="13">
                  <c:v>1.53562653562654E-2</c:v>
                </c:pt>
                <c:pt idx="14">
                  <c:v>3.0707815138952901E-2</c:v>
                </c:pt>
                <c:pt idx="15">
                  <c:v>0</c:v>
                </c:pt>
                <c:pt idx="16">
                  <c:v>0</c:v>
                </c:pt>
                <c:pt idx="17">
                  <c:v>-1.53491941673062E-2</c:v>
                </c:pt>
                <c:pt idx="18">
                  <c:v>1.53515505066012E-2</c:v>
                </c:pt>
                <c:pt idx="19">
                  <c:v>1.53491941673062E-2</c:v>
                </c:pt>
                <c:pt idx="20">
                  <c:v>0</c:v>
                </c:pt>
                <c:pt idx="21">
                  <c:v>0</c:v>
                </c:pt>
                <c:pt idx="22">
                  <c:v>0</c:v>
                </c:pt>
                <c:pt idx="23">
                  <c:v>0</c:v>
                </c:pt>
                <c:pt idx="24">
                  <c:v>3.06936771025169E-2</c:v>
                </c:pt>
                <c:pt idx="25">
                  <c:v>0</c:v>
                </c:pt>
                <c:pt idx="26">
                  <c:v>-1.53421294875729E-2</c:v>
                </c:pt>
                <c:pt idx="27">
                  <c:v>-1.5344483658124901E-2</c:v>
                </c:pt>
                <c:pt idx="28">
                  <c:v>0</c:v>
                </c:pt>
                <c:pt idx="29">
                  <c:v>1.53468385512584E-2</c:v>
                </c:pt>
              </c:numCache>
            </c:numRef>
          </c:val>
          <c:smooth val="0"/>
          <c:extLst>
            <c:ext xmlns:c16="http://schemas.microsoft.com/office/drawing/2014/chart" uri="{C3380CC4-5D6E-409C-BE32-E72D297353CC}">
              <c16:uniqueId val="{00000002-A945-4704-BECC-EAB5F1B1E0AF}"/>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1.9207375632242799E-2</c:v>
                </c:pt>
                <c:pt idx="1">
                  <c:v>3.2006145179874499E-3</c:v>
                </c:pt>
                <c:pt idx="2">
                  <c:v>-3.20051208193311E-3</c:v>
                </c:pt>
                <c:pt idx="3">
                  <c:v>-3.2006145179874499E-3</c:v>
                </c:pt>
                <c:pt idx="4">
                  <c:v>3.2007169605991698E-3</c:v>
                </c:pt>
                <c:pt idx="5">
                  <c:v>0</c:v>
                </c:pt>
                <c:pt idx="6">
                  <c:v>0</c:v>
                </c:pt>
                <c:pt idx="7">
                  <c:v>6.4012290359749102E-3</c:v>
                </c:pt>
                <c:pt idx="8">
                  <c:v>3.2004096524355101E-3</c:v>
                </c:pt>
                <c:pt idx="9">
                  <c:v>0</c:v>
                </c:pt>
                <c:pt idx="10">
                  <c:v>9.6009216884820892E-3</c:v>
                </c:pt>
                <c:pt idx="11">
                  <c:v>1.2800000000000001E-2</c:v>
                </c:pt>
                <c:pt idx="12">
                  <c:v>3.1995904524220898E-3</c:v>
                </c:pt>
                <c:pt idx="13">
                  <c:v>6.3989761638137896E-3</c:v>
                </c:pt>
                <c:pt idx="14">
                  <c:v>-3.1992833605272398E-3</c:v>
                </c:pt>
                <c:pt idx="15">
                  <c:v>1.9196314307652899E-2</c:v>
                </c:pt>
                <c:pt idx="16">
                  <c:v>2.8788945045102699E-2</c:v>
                </c:pt>
                <c:pt idx="17">
                  <c:v>1.27914041763935E-2</c:v>
                </c:pt>
                <c:pt idx="18">
                  <c:v>-3.19744204636291E-3</c:v>
                </c:pt>
                <c:pt idx="19">
                  <c:v>6.3950885719767196E-3</c:v>
                </c:pt>
                <c:pt idx="20">
                  <c:v>-3.1973398132753598E-3</c:v>
                </c:pt>
                <c:pt idx="21">
                  <c:v>1.9184652278177498E-2</c:v>
                </c:pt>
                <c:pt idx="22">
                  <c:v>6.3936574917681701E-3</c:v>
                </c:pt>
                <c:pt idx="23">
                  <c:v>0</c:v>
                </c:pt>
                <c:pt idx="24">
                  <c:v>0</c:v>
                </c:pt>
                <c:pt idx="25">
                  <c:v>6.3932487293418203E-3</c:v>
                </c:pt>
                <c:pt idx="26">
                  <c:v>-6.3928400191785202E-3</c:v>
                </c:pt>
                <c:pt idx="27">
                  <c:v>9.58987309401272E-3</c:v>
                </c:pt>
                <c:pt idx="28">
                  <c:v>0</c:v>
                </c:pt>
                <c:pt idx="29">
                  <c:v>0</c:v>
                </c:pt>
              </c:numCache>
            </c:numRef>
          </c:val>
          <c:smooth val="0"/>
          <c:extLst>
            <c:ext xmlns:c16="http://schemas.microsoft.com/office/drawing/2014/chart" uri="{C3380CC4-5D6E-409C-BE32-E72D297353CC}">
              <c16:uniqueId val="{00000003-A945-4704-BECC-EAB5F1B1E0AF}"/>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0</c:v>
                </c:pt>
                <c:pt idx="1">
                  <c:v>-4.1981528127623798E-2</c:v>
                </c:pt>
                <c:pt idx="2">
                  <c:v>4.1999160016799701E-2</c:v>
                </c:pt>
                <c:pt idx="3">
                  <c:v>4.1981528127623798E-2</c:v>
                </c:pt>
                <c:pt idx="4">
                  <c:v>4.1963911036508601E-2</c:v>
                </c:pt>
                <c:pt idx="5">
                  <c:v>4.1946308724832203E-2</c:v>
                </c:pt>
                <c:pt idx="6">
                  <c:v>8.3857442348008404E-2</c:v>
                </c:pt>
                <c:pt idx="7">
                  <c:v>0.16757436112274801</c:v>
                </c:pt>
                <c:pt idx="8">
                  <c:v>0</c:v>
                </c:pt>
                <c:pt idx="9">
                  <c:v>0</c:v>
                </c:pt>
                <c:pt idx="10">
                  <c:v>-4.1823504809703101E-2</c:v>
                </c:pt>
                <c:pt idx="11">
                  <c:v>8.3682008368200805E-2</c:v>
                </c:pt>
                <c:pt idx="12">
                  <c:v>0</c:v>
                </c:pt>
                <c:pt idx="13">
                  <c:v>0</c:v>
                </c:pt>
                <c:pt idx="14">
                  <c:v>0</c:v>
                </c:pt>
                <c:pt idx="15">
                  <c:v>4.1806020066889597E-2</c:v>
                </c:pt>
                <c:pt idx="16">
                  <c:v>8.3577099874634395E-2</c:v>
                </c:pt>
                <c:pt idx="17">
                  <c:v>-4.1753653444676402E-2</c:v>
                </c:pt>
                <c:pt idx="18">
                  <c:v>0</c:v>
                </c:pt>
                <c:pt idx="19">
                  <c:v>4.1771094402673299E-2</c:v>
                </c:pt>
                <c:pt idx="20">
                  <c:v>4.1753653444676402E-2</c:v>
                </c:pt>
                <c:pt idx="21">
                  <c:v>8.3472454090150305E-2</c:v>
                </c:pt>
                <c:pt idx="22">
                  <c:v>4.1701417848206801E-2</c:v>
                </c:pt>
                <c:pt idx="23">
                  <c:v>0</c:v>
                </c:pt>
                <c:pt idx="24">
                  <c:v>8.3368070029178801E-2</c:v>
                </c:pt>
                <c:pt idx="25">
                  <c:v>4.1649312786339002E-2</c:v>
                </c:pt>
                <c:pt idx="26">
                  <c:v>0.16652789342214799</c:v>
                </c:pt>
                <c:pt idx="27">
                  <c:v>8.3125519534497094E-2</c:v>
                </c:pt>
                <c:pt idx="28">
                  <c:v>4.1528239202657802E-2</c:v>
                </c:pt>
                <c:pt idx="29">
                  <c:v>-4.1511000415110001E-2</c:v>
                </c:pt>
              </c:numCache>
            </c:numRef>
          </c:val>
          <c:smooth val="0"/>
          <c:extLst>
            <c:ext xmlns:c16="http://schemas.microsoft.com/office/drawing/2014/chart" uri="{C3380CC4-5D6E-409C-BE32-E72D297353CC}">
              <c16:uniqueId val="{00000004-A945-4704-BECC-EAB5F1B1E0AF}"/>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-5.3087519579182799E-3</c:v>
                </c:pt>
                <c:pt idx="1">
                  <c:v>3.7921670009672601E-3</c:v>
                </c:pt>
                <c:pt idx="2">
                  <c:v>1.09210268192105E-2</c:v>
                </c:pt>
                <c:pt idx="3">
                  <c:v>-1.1273717778905699E-2</c:v>
                </c:pt>
                <c:pt idx="4">
                  <c:v>3.6403551570939698E-2</c:v>
                </c:pt>
                <c:pt idx="5">
                  <c:v>1.6628347339388599E-2</c:v>
                </c:pt>
                <c:pt idx="6">
                  <c:v>-1.8394261798857701E-2</c:v>
                </c:pt>
                <c:pt idx="7">
                  <c:v>2.2137826671936599E-2</c:v>
                </c:pt>
                <c:pt idx="8">
                  <c:v>-7.4281741042733704E-3</c:v>
                </c:pt>
                <c:pt idx="9">
                  <c:v>1.8394940380684299E-2</c:v>
                </c:pt>
                <c:pt idx="10">
                  <c:v>5.0020993659460099E-3</c:v>
                </c:pt>
                <c:pt idx="11">
                  <c:v>1.2125694953891999E-2</c:v>
                </c:pt>
                <c:pt idx="12">
                  <c:v>-5.0517603364068201E-4</c:v>
                </c:pt>
                <c:pt idx="13">
                  <c:v>-6.1025573150364401E-2</c:v>
                </c:pt>
                <c:pt idx="14">
                  <c:v>-5.0548706205864695E-4</c:v>
                </c:pt>
                <c:pt idx="15">
                  <c:v>2.3606365125260299E-2</c:v>
                </c:pt>
                <c:pt idx="16">
                  <c:v>8.38914727350187E-3</c:v>
                </c:pt>
                <c:pt idx="17">
                  <c:v>1.4149181899355901E-3</c:v>
                </c:pt>
                <c:pt idx="18">
                  <c:v>-1.28351476875763E-2</c:v>
                </c:pt>
                <c:pt idx="19">
                  <c:v>6.0646277051398204E-4</c:v>
                </c:pt>
                <c:pt idx="20">
                  <c:v>-3.3355250091095202E-3</c:v>
                </c:pt>
                <c:pt idx="21">
                  <c:v>-1.28371456455037E-2</c:v>
                </c:pt>
                <c:pt idx="22">
                  <c:v>1.36475366954461E-2</c:v>
                </c:pt>
                <c:pt idx="23">
                  <c:v>-7.0755348725317095E-4</c:v>
                </c:pt>
                <c:pt idx="24">
                  <c:v>1.3595231055753099E-2</c:v>
                </c:pt>
                <c:pt idx="25">
                  <c:v>-7.3272882363166697E-3</c:v>
                </c:pt>
                <c:pt idx="26">
                  <c:v>2.6683390953623001E-2</c:v>
                </c:pt>
                <c:pt idx="27">
                  <c:v>2.0664006786282101E-2</c:v>
                </c:pt>
                <c:pt idx="28">
                  <c:v>-2.0861788880716998E-2</c:v>
                </c:pt>
                <c:pt idx="29">
                  <c:v>5.1028579541177298E-3</c:v>
                </c:pt>
              </c:numCache>
            </c:numRef>
          </c:val>
          <c:smooth val="0"/>
          <c:extLst>
            <c:ext xmlns:c16="http://schemas.microsoft.com/office/drawing/2014/chart" uri="{C3380CC4-5D6E-409C-BE32-E72D297353CC}">
              <c16:uniqueId val="{00000005-A945-4704-BECC-EAB5F1B1E0AF}"/>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4.74699784460638E-2</c:v>
                </c:pt>
                <c:pt idx="1">
                  <c:v>0.112848001436247</c:v>
                </c:pt>
                <c:pt idx="2">
                  <c:v>8.8383353187564906E-2</c:v>
                </c:pt>
                <c:pt idx="3">
                  <c:v>7.6787222606158306E-2</c:v>
                </c:pt>
                <c:pt idx="4">
                  <c:v>7.8007110156270001E-2</c:v>
                </c:pt>
                <c:pt idx="5">
                  <c:v>7.4112881585504498E-2</c:v>
                </c:pt>
                <c:pt idx="6">
                  <c:v>9.5764648799111299E-2</c:v>
                </c:pt>
                <c:pt idx="7">
                  <c:v>0.10970507194611701</c:v>
                </c:pt>
                <c:pt idx="8">
                  <c:v>8.4100002548484903E-2</c:v>
                </c:pt>
                <c:pt idx="9">
                  <c:v>0.100580566306783</c:v>
                </c:pt>
                <c:pt idx="10">
                  <c:v>9.1576256311766302E-2</c:v>
                </c:pt>
                <c:pt idx="11">
                  <c:v>8.6409555880297306E-2</c:v>
                </c:pt>
                <c:pt idx="12">
                  <c:v>8.5065322549928296E-2</c:v>
                </c:pt>
                <c:pt idx="13">
                  <c:v>0.10402131168336901</c:v>
                </c:pt>
                <c:pt idx="14">
                  <c:v>0.107714922952149</c:v>
                </c:pt>
                <c:pt idx="15">
                  <c:v>9.6206185045001696E-2</c:v>
                </c:pt>
                <c:pt idx="16">
                  <c:v>9.7378371884208295E-2</c:v>
                </c:pt>
                <c:pt idx="17">
                  <c:v>7.0751737207833204E-2</c:v>
                </c:pt>
                <c:pt idx="18">
                  <c:v>5.6813877736535102E-2</c:v>
                </c:pt>
                <c:pt idx="19">
                  <c:v>9.2112402367162602E-2</c:v>
                </c:pt>
                <c:pt idx="20">
                  <c:v>7.3117845796984507E-2</c:v>
                </c:pt>
                <c:pt idx="21">
                  <c:v>8.0622811216648604E-2</c:v>
                </c:pt>
                <c:pt idx="22">
                  <c:v>7.9299146590136704E-2</c:v>
                </c:pt>
                <c:pt idx="23">
                  <c:v>8.1751751374058296E-2</c:v>
                </c:pt>
                <c:pt idx="24">
                  <c:v>8.5455048131299199E-2</c:v>
                </c:pt>
                <c:pt idx="25">
                  <c:v>1.2556188945531299E-3</c:v>
                </c:pt>
                <c:pt idx="26">
                  <c:v>-3.7668093868889899E-3</c:v>
                </c:pt>
                <c:pt idx="27">
                  <c:v>-5.02260170768458E-3</c:v>
                </c:pt>
                <c:pt idx="28">
                  <c:v>-2.5114269928173199E-3</c:v>
                </c:pt>
                <c:pt idx="29">
                  <c:v>-1.2557450335283901E-3</c:v>
                </c:pt>
              </c:numCache>
            </c:numRef>
          </c:val>
          <c:smooth val="0"/>
          <c:extLst>
            <c:ext xmlns:c16="http://schemas.microsoft.com/office/drawing/2014/chart" uri="{C3380CC4-5D6E-409C-BE32-E72D297353CC}">
              <c16:uniqueId val="{00000006-A945-4704-BECC-EAB5F1B1E0AF}"/>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Sheet1!$I$2:$I$31</c:f>
              <c:numCache>
                <c:formatCode>General</c:formatCode>
                <c:ptCount val="30"/>
                <c:pt idx="0">
                  <c:v>0</c:v>
                </c:pt>
                <c:pt idx="1">
                  <c:v>0</c:v>
                </c:pt>
                <c:pt idx="2">
                  <c:v>2.0366598778004098E-2</c:v>
                </c:pt>
                <c:pt idx="3">
                  <c:v>-5.0906129097943401E-3</c:v>
                </c:pt>
                <c:pt idx="4">
                  <c:v>0</c:v>
                </c:pt>
                <c:pt idx="5">
                  <c:v>-5.0908720663849702E-3</c:v>
                </c:pt>
                <c:pt idx="6">
                  <c:v>-5.0911312493636101E-3</c:v>
                </c:pt>
                <c:pt idx="7">
                  <c:v>0</c:v>
                </c:pt>
                <c:pt idx="8">
                  <c:v>5.0913904587342801E-3</c:v>
                </c:pt>
                <c:pt idx="9">
                  <c:v>1.0182262498727199E-2</c:v>
                </c:pt>
                <c:pt idx="10">
                  <c:v>5.0906129097943401E-3</c:v>
                </c:pt>
                <c:pt idx="11">
                  <c:v>2.0361415118350702E-2</c:v>
                </c:pt>
                <c:pt idx="12">
                  <c:v>0</c:v>
                </c:pt>
                <c:pt idx="13">
                  <c:v>0</c:v>
                </c:pt>
                <c:pt idx="14">
                  <c:v>0</c:v>
                </c:pt>
                <c:pt idx="15">
                  <c:v>0</c:v>
                </c:pt>
                <c:pt idx="16">
                  <c:v>-1.0178635045040499E-2</c:v>
                </c:pt>
                <c:pt idx="17">
                  <c:v>5.0898355983101697E-3</c:v>
                </c:pt>
                <c:pt idx="18">
                  <c:v>-1.01791530944625E-2</c:v>
                </c:pt>
                <c:pt idx="19">
                  <c:v>5.0900946757609696E-3</c:v>
                </c:pt>
                <c:pt idx="20">
                  <c:v>5.0898355983101697E-3</c:v>
                </c:pt>
                <c:pt idx="21">
                  <c:v>0</c:v>
                </c:pt>
                <c:pt idx="22">
                  <c:v>0</c:v>
                </c:pt>
                <c:pt idx="23">
                  <c:v>0</c:v>
                </c:pt>
                <c:pt idx="24">
                  <c:v>-5.08957654723127E-3</c:v>
                </c:pt>
                <c:pt idx="25">
                  <c:v>-5.0898355983101697E-3</c:v>
                </c:pt>
                <c:pt idx="26">
                  <c:v>0</c:v>
                </c:pt>
                <c:pt idx="27">
                  <c:v>0</c:v>
                </c:pt>
                <c:pt idx="28">
                  <c:v>-1.0180189351521899E-2</c:v>
                </c:pt>
                <c:pt idx="29">
                  <c:v>0</c:v>
                </c:pt>
              </c:numCache>
            </c:numRef>
          </c:val>
          <c:smooth val="0"/>
          <c:extLst>
            <c:ext xmlns:c16="http://schemas.microsoft.com/office/drawing/2014/chart" uri="{C3380CC4-5D6E-409C-BE32-E72D297353CC}">
              <c16:uniqueId val="{00000007-A945-4704-BECC-EAB5F1B1E0AF}"/>
            </c:ext>
          </c:extLst>
        </c:ser>
        <c:dLbls>
          <c:showLegendKey val="0"/>
          <c:showVal val="0"/>
          <c:showCatName val="0"/>
          <c:showSerName val="0"/>
          <c:showPercent val="0"/>
          <c:showBubbleSize val="0"/>
        </c:dLbls>
        <c:smooth val="0"/>
        <c:axId val="425966224"/>
        <c:axId val="425963600"/>
      </c:lineChart>
      <c:dateAx>
        <c:axId val="425966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63600"/>
        <c:crosses val="autoZero"/>
        <c:auto val="1"/>
        <c:lblOffset val="100"/>
        <c:baseTimeUnit val="days"/>
      </c:dateAx>
      <c:valAx>
        <c:axId val="42596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6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Sheet1!$B$2:$B$9</c:f>
              <c:numCache>
                <c:formatCode>General</c:formatCode>
                <c:ptCount val="8"/>
                <c:pt idx="0">
                  <c:v>0</c:v>
                </c:pt>
                <c:pt idx="1">
                  <c:v>54</c:v>
                </c:pt>
                <c:pt idx="2">
                  <c:v>0</c:v>
                </c:pt>
                <c:pt idx="3">
                  <c:v>1152</c:v>
                </c:pt>
                <c:pt idx="4">
                  <c:v>0</c:v>
                </c:pt>
                <c:pt idx="5">
                  <c:v>236</c:v>
                </c:pt>
                <c:pt idx="6">
                  <c:v>828</c:v>
                </c:pt>
                <c:pt idx="7">
                  <c:v>0</c:v>
                </c:pt>
              </c:numCache>
            </c:numRef>
          </c:val>
          <c:extLst>
            <c:ext xmlns:c16="http://schemas.microsoft.com/office/drawing/2014/chart" uri="{C3380CC4-5D6E-409C-BE32-E72D297353CC}">
              <c16:uniqueId val="{00000000-935B-4014-AC0F-C2B71D8E1015}"/>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Sheet1!$C$2:$C$9</c:f>
              <c:numCache>
                <c:formatCode>General</c:formatCode>
                <c:ptCount val="8"/>
                <c:pt idx="0">
                  <c:v>0</c:v>
                </c:pt>
                <c:pt idx="1">
                  <c:v>13</c:v>
                </c:pt>
                <c:pt idx="2">
                  <c:v>0</c:v>
                </c:pt>
                <c:pt idx="3">
                  <c:v>114</c:v>
                </c:pt>
                <c:pt idx="4">
                  <c:v>0</c:v>
                </c:pt>
                <c:pt idx="5">
                  <c:v>40</c:v>
                </c:pt>
                <c:pt idx="6">
                  <c:v>131</c:v>
                </c:pt>
                <c:pt idx="7">
                  <c:v>0</c:v>
                </c:pt>
              </c:numCache>
            </c:numRef>
          </c:val>
          <c:extLst>
            <c:ext xmlns:c16="http://schemas.microsoft.com/office/drawing/2014/chart" uri="{C3380CC4-5D6E-409C-BE32-E72D297353CC}">
              <c16:uniqueId val="{00000001-935B-4014-AC0F-C2B71D8E1015}"/>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Sheet1!$D$2:$D$9</c:f>
              <c:numCache>
                <c:formatCode>General</c:formatCode>
                <c:ptCount val="8"/>
                <c:pt idx="0">
                  <c:v>0</c:v>
                </c:pt>
                <c:pt idx="1">
                  <c:v>0</c:v>
                </c:pt>
                <c:pt idx="2">
                  <c:v>0</c:v>
                </c:pt>
                <c:pt idx="3">
                  <c:v>0</c:v>
                </c:pt>
                <c:pt idx="4">
                  <c:v>0</c:v>
                </c:pt>
                <c:pt idx="5">
                  <c:v>0</c:v>
                </c:pt>
                <c:pt idx="6">
                  <c:v>1</c:v>
                </c:pt>
                <c:pt idx="7">
                  <c:v>0</c:v>
                </c:pt>
              </c:numCache>
            </c:numRef>
          </c:val>
          <c:extLst>
            <c:ext xmlns:c16="http://schemas.microsoft.com/office/drawing/2014/chart" uri="{C3380CC4-5D6E-409C-BE32-E72D297353CC}">
              <c16:uniqueId val="{00000002-935B-4014-AC0F-C2B71D8E1015}"/>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Sheet1!$E$2:$E$9</c:f>
              <c:numCache>
                <c:formatCode>General</c:formatCode>
                <c:ptCount val="8"/>
                <c:pt idx="0">
                  <c:v>0</c:v>
                </c:pt>
                <c:pt idx="1">
                  <c:v>0</c:v>
                </c:pt>
                <c:pt idx="2">
                  <c:v>0</c:v>
                </c:pt>
                <c:pt idx="3">
                  <c:v>0</c:v>
                </c:pt>
                <c:pt idx="4">
                  <c:v>0</c:v>
                </c:pt>
                <c:pt idx="5">
                  <c:v>0</c:v>
                </c:pt>
                <c:pt idx="6">
                  <c:v>2</c:v>
                </c:pt>
                <c:pt idx="7">
                  <c:v>0</c:v>
                </c:pt>
              </c:numCache>
            </c:numRef>
          </c:val>
          <c:extLst>
            <c:ext xmlns:c16="http://schemas.microsoft.com/office/drawing/2014/chart" uri="{C3380CC4-5D6E-409C-BE32-E72D297353CC}">
              <c16:uniqueId val="{00000003-935B-4014-AC0F-C2B71D8E1015}"/>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Sheet1!$F$2:$F$9</c:f>
              <c:numCache>
                <c:formatCode>General</c:formatCode>
                <c:ptCount val="8"/>
                <c:pt idx="0">
                  <c:v>0</c:v>
                </c:pt>
                <c:pt idx="1">
                  <c:v>0</c:v>
                </c:pt>
                <c:pt idx="2">
                  <c:v>0</c:v>
                </c:pt>
                <c:pt idx="3">
                  <c:v>0</c:v>
                </c:pt>
                <c:pt idx="4">
                  <c:v>0</c:v>
                </c:pt>
                <c:pt idx="5">
                  <c:v>0</c:v>
                </c:pt>
                <c:pt idx="6">
                  <c:v>2</c:v>
                </c:pt>
                <c:pt idx="7">
                  <c:v>0</c:v>
                </c:pt>
              </c:numCache>
            </c:numRef>
          </c:val>
          <c:extLst>
            <c:ext xmlns:c16="http://schemas.microsoft.com/office/drawing/2014/chart" uri="{C3380CC4-5D6E-409C-BE32-E72D297353CC}">
              <c16:uniqueId val="{00000004-935B-4014-AC0F-C2B71D8E1015}"/>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935B-4014-AC0F-C2B71D8E101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Sheet1!$H$2:$H$9</c:f>
              <c:numCache>
                <c:formatCode>General</c:formatCode>
                <c:ptCount val="8"/>
                <c:pt idx="0">
                  <c:v>0</c:v>
                </c:pt>
                <c:pt idx="1">
                  <c:v>0</c:v>
                </c:pt>
                <c:pt idx="2">
                  <c:v>0</c:v>
                </c:pt>
                <c:pt idx="3">
                  <c:v>35</c:v>
                </c:pt>
                <c:pt idx="4">
                  <c:v>0</c:v>
                </c:pt>
                <c:pt idx="5">
                  <c:v>23</c:v>
                </c:pt>
                <c:pt idx="6">
                  <c:v>38</c:v>
                </c:pt>
                <c:pt idx="7">
                  <c:v>0</c:v>
                </c:pt>
              </c:numCache>
            </c:numRef>
          </c:val>
          <c:extLst>
            <c:ext xmlns:c16="http://schemas.microsoft.com/office/drawing/2014/chart" uri="{C3380CC4-5D6E-409C-BE32-E72D297353CC}">
              <c16:uniqueId val="{00000006-935B-4014-AC0F-C2B71D8E101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Sheet1!$I$2:$I$9</c:f>
              <c:numCache>
                <c:formatCode>General</c:formatCode>
                <c:ptCount val="8"/>
                <c:pt idx="0">
                  <c:v>0</c:v>
                </c:pt>
                <c:pt idx="1">
                  <c:v>5</c:v>
                </c:pt>
                <c:pt idx="2">
                  <c:v>0</c:v>
                </c:pt>
                <c:pt idx="3">
                  <c:v>85</c:v>
                </c:pt>
                <c:pt idx="4">
                  <c:v>0</c:v>
                </c:pt>
                <c:pt idx="5">
                  <c:v>6</c:v>
                </c:pt>
                <c:pt idx="6">
                  <c:v>20</c:v>
                </c:pt>
                <c:pt idx="7">
                  <c:v>0</c:v>
                </c:pt>
              </c:numCache>
            </c:numRef>
          </c:val>
          <c:extLst>
            <c:ext xmlns:c16="http://schemas.microsoft.com/office/drawing/2014/chart" uri="{C3380CC4-5D6E-409C-BE32-E72D297353CC}">
              <c16:uniqueId val="{00000007-935B-4014-AC0F-C2B71D8E1015}"/>
            </c:ext>
          </c:extLst>
        </c:ser>
        <c:dLbls>
          <c:showLegendKey val="0"/>
          <c:showVal val="0"/>
          <c:showCatName val="0"/>
          <c:showSerName val="0"/>
          <c:showPercent val="0"/>
          <c:showBubbleSize val="0"/>
        </c:dLbls>
        <c:gapWidth val="150"/>
        <c:overlap val="100"/>
        <c:axId val="425960976"/>
        <c:axId val="425964912"/>
      </c:barChart>
      <c:catAx>
        <c:axId val="42596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64912"/>
        <c:crosses val="autoZero"/>
        <c:auto val="1"/>
        <c:lblAlgn val="ctr"/>
        <c:lblOffset val="100"/>
        <c:noMultiLvlLbl val="0"/>
      </c:catAx>
      <c:valAx>
        <c:axId val="425964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6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074-4C35-9B37-9EA7A3534C56}"/>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1</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074-4C35-9B37-9EA7A3534C56}"/>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1074-4C35-9B37-9EA7A3534C56}"/>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2</c:v>
                </c:pt>
                <c:pt idx="12">
                  <c:v>1</c:v>
                </c:pt>
                <c:pt idx="13">
                  <c:v>0</c:v>
                </c:pt>
                <c:pt idx="14">
                  <c:v>0</c:v>
                </c:pt>
                <c:pt idx="15">
                  <c:v>0</c:v>
                </c:pt>
                <c:pt idx="16">
                  <c:v>0</c:v>
                </c:pt>
                <c:pt idx="17">
                  <c:v>2</c:v>
                </c:pt>
                <c:pt idx="18">
                  <c:v>4</c:v>
                </c:pt>
                <c:pt idx="19">
                  <c:v>2</c:v>
                </c:pt>
                <c:pt idx="20">
                  <c:v>0</c:v>
                </c:pt>
                <c:pt idx="21">
                  <c:v>3</c:v>
                </c:pt>
                <c:pt idx="22">
                  <c:v>2</c:v>
                </c:pt>
                <c:pt idx="23">
                  <c:v>0</c:v>
                </c:pt>
              </c:numCache>
            </c:numRef>
          </c:val>
          <c:smooth val="0"/>
          <c:extLst>
            <c:ext xmlns:c16="http://schemas.microsoft.com/office/drawing/2014/chart" uri="{C3380CC4-5D6E-409C-BE32-E72D297353CC}">
              <c16:uniqueId val="{00000003-1074-4C35-9B37-9EA7A3534C56}"/>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1074-4C35-9B37-9EA7A3534C56}"/>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2</c:v>
                </c:pt>
                <c:pt idx="17">
                  <c:v>12</c:v>
                </c:pt>
                <c:pt idx="18">
                  <c:v>0</c:v>
                </c:pt>
                <c:pt idx="19">
                  <c:v>0</c:v>
                </c:pt>
                <c:pt idx="20">
                  <c:v>0</c:v>
                </c:pt>
                <c:pt idx="21">
                  <c:v>0</c:v>
                </c:pt>
                <c:pt idx="22">
                  <c:v>0</c:v>
                </c:pt>
                <c:pt idx="23">
                  <c:v>1</c:v>
                </c:pt>
              </c:numCache>
            </c:numRef>
          </c:val>
          <c:smooth val="0"/>
          <c:extLst>
            <c:ext xmlns:c16="http://schemas.microsoft.com/office/drawing/2014/chart" uri="{C3380CC4-5D6E-409C-BE32-E72D297353CC}">
              <c16:uniqueId val="{00000005-1074-4C35-9B37-9EA7A3534C56}"/>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0</c:v>
                </c:pt>
                <c:pt idx="14">
                  <c:v>0</c:v>
                </c:pt>
                <c:pt idx="15">
                  <c:v>1</c:v>
                </c:pt>
                <c:pt idx="16">
                  <c:v>0</c:v>
                </c:pt>
                <c:pt idx="17">
                  <c:v>1</c:v>
                </c:pt>
                <c:pt idx="18">
                  <c:v>1</c:v>
                </c:pt>
                <c:pt idx="19">
                  <c:v>4</c:v>
                </c:pt>
                <c:pt idx="20">
                  <c:v>3</c:v>
                </c:pt>
                <c:pt idx="21">
                  <c:v>2</c:v>
                </c:pt>
                <c:pt idx="22">
                  <c:v>4</c:v>
                </c:pt>
                <c:pt idx="23">
                  <c:v>0</c:v>
                </c:pt>
              </c:numCache>
            </c:numRef>
          </c:val>
          <c:smooth val="0"/>
          <c:extLst>
            <c:ext xmlns:c16="http://schemas.microsoft.com/office/drawing/2014/chart" uri="{C3380CC4-5D6E-409C-BE32-E72D297353CC}">
              <c16:uniqueId val="{00000006-1074-4C35-9B37-9EA7A3534C56}"/>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1074-4C35-9B37-9EA7A3534C56}"/>
            </c:ext>
          </c:extLst>
        </c:ser>
        <c:dLbls>
          <c:showLegendKey val="0"/>
          <c:showVal val="0"/>
          <c:showCatName val="0"/>
          <c:showSerName val="0"/>
          <c:showPercent val="0"/>
          <c:showBubbleSize val="0"/>
        </c:dLbls>
        <c:smooth val="0"/>
        <c:axId val="425979016"/>
        <c:axId val="425962944"/>
      </c:lineChart>
      <c:catAx>
        <c:axId val="425979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62944"/>
        <c:crosses val="autoZero"/>
        <c:auto val="1"/>
        <c:lblAlgn val="ctr"/>
        <c:lblOffset val="100"/>
        <c:noMultiLvlLbl val="0"/>
      </c:catAx>
      <c:valAx>
        <c:axId val="42596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7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B2AF-47C4-8983-033E8E8C1F2E}"/>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0.33090351045463301</c:v>
                </c:pt>
                <c:pt idx="2">
                  <c:v>2.8774218300402801E-2</c:v>
                </c:pt>
              </c:numCache>
            </c:numRef>
          </c:val>
          <c:extLst>
            <c:ext xmlns:c16="http://schemas.microsoft.com/office/drawing/2014/chart" uri="{C3380CC4-5D6E-409C-BE32-E72D297353CC}">
              <c16:uniqueId val="{00000001-B2AF-47C4-8983-033E8E8C1F2E}"/>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B2AF-47C4-8983-033E8E8C1F2E}"/>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0.17335678874140401</c:v>
                </c:pt>
                <c:pt idx="1">
                  <c:v>0.42326350018657699</c:v>
                </c:pt>
                <c:pt idx="2">
                  <c:v>0.26547257316488099</c:v>
                </c:pt>
                <c:pt idx="3">
                  <c:v>6.2370062370062401E-2</c:v>
                </c:pt>
                <c:pt idx="4">
                  <c:v>0.14499706807399099</c:v>
                </c:pt>
                <c:pt idx="5">
                  <c:v>0.18551095474172399</c:v>
                </c:pt>
                <c:pt idx="6">
                  <c:v>0.34010341702649399</c:v>
                </c:pt>
              </c:numCache>
            </c:numRef>
          </c:val>
          <c:extLst>
            <c:ext xmlns:c16="http://schemas.microsoft.com/office/drawing/2014/chart" uri="{C3380CC4-5D6E-409C-BE32-E72D297353CC}">
              <c16:uniqueId val="{00000003-B2AF-47C4-8983-033E8E8C1F2E}"/>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B2AF-47C4-8983-033E8E8C1F2E}"/>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1.55415117569641E-3</c:v>
                </c:pt>
                <c:pt idx="1">
                  <c:v>1.12876020348682E-3</c:v>
                </c:pt>
                <c:pt idx="2">
                  <c:v>7.2442819029751402E-4</c:v>
                </c:pt>
                <c:pt idx="3">
                  <c:v>5.5595651813530205E-4</c:v>
                </c:pt>
                <c:pt idx="4">
                  <c:v>6.1913339519613104E-4</c:v>
                </c:pt>
                <c:pt idx="5">
                  <c:v>6.0649801978396496E-4</c:v>
                </c:pt>
              </c:numCache>
            </c:numRef>
          </c:val>
          <c:extLst>
            <c:ext xmlns:c16="http://schemas.microsoft.com/office/drawing/2014/chart" uri="{C3380CC4-5D6E-409C-BE32-E72D297353CC}">
              <c16:uniqueId val="{00000005-B2AF-47C4-8983-033E8E8C1F2E}"/>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4.2720401317987801E-2</c:v>
                </c:pt>
                <c:pt idx="1">
                  <c:v>2.3348179730227001E-2</c:v>
                </c:pt>
                <c:pt idx="2">
                  <c:v>3.1723070285634501E-2</c:v>
                </c:pt>
                <c:pt idx="3">
                  <c:v>4.4412298399888299E-2</c:v>
                </c:pt>
                <c:pt idx="4">
                  <c:v>0.243210205523198</c:v>
                </c:pt>
                <c:pt idx="5">
                  <c:v>2.7916301851358401E-2</c:v>
                </c:pt>
                <c:pt idx="6">
                  <c:v>7.2963061656959399E-2</c:v>
                </c:pt>
              </c:numCache>
            </c:numRef>
          </c:val>
          <c:extLst>
            <c:ext xmlns:c16="http://schemas.microsoft.com/office/drawing/2014/chart" uri="{C3380CC4-5D6E-409C-BE32-E72D297353CC}">
              <c16:uniqueId val="{00000006-B2AF-47C4-8983-033E8E8C1F2E}"/>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B2AF-47C4-8983-033E8E8C1F2E}"/>
            </c:ext>
          </c:extLst>
        </c:ser>
        <c:dLbls>
          <c:showLegendKey val="0"/>
          <c:showVal val="0"/>
          <c:showCatName val="0"/>
          <c:showSerName val="0"/>
          <c:showPercent val="0"/>
          <c:showBubbleSize val="0"/>
        </c:dLbls>
        <c:gapWidth val="219"/>
        <c:overlap val="-27"/>
        <c:axId val="420857016"/>
        <c:axId val="420856032"/>
      </c:barChart>
      <c:catAx>
        <c:axId val="420857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856032"/>
        <c:crosses val="autoZero"/>
        <c:auto val="1"/>
        <c:lblAlgn val="ctr"/>
        <c:lblOffset val="100"/>
        <c:noMultiLvlLbl val="0"/>
      </c:catAx>
      <c:valAx>
        <c:axId val="42085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85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A04E-4A0F-8D19-0CAA7722A1B3}"/>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0.23014959723820499</c:v>
                </c:pt>
                <c:pt idx="2">
                  <c:v>0</c:v>
                </c:pt>
              </c:numCache>
            </c:numRef>
          </c:val>
          <c:extLst>
            <c:ext xmlns:c16="http://schemas.microsoft.com/office/drawing/2014/chart" uri="{C3380CC4-5D6E-409C-BE32-E72D297353CC}">
              <c16:uniqueId val="{00000001-A04E-4A0F-8D19-0CAA7722A1B3}"/>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A04E-4A0F-8D19-0CAA7722A1B3}"/>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0.18009021707932399</c:v>
                </c:pt>
                <c:pt idx="1">
                  <c:v>0.32186885072416899</c:v>
                </c:pt>
                <c:pt idx="2">
                  <c:v>5.7592628143597599E-2</c:v>
                </c:pt>
              </c:numCache>
            </c:numRef>
          </c:val>
          <c:extLst>
            <c:ext xmlns:c16="http://schemas.microsoft.com/office/drawing/2014/chart" uri="{C3380CC4-5D6E-409C-BE32-E72D297353CC}">
              <c16:uniqueId val="{00000003-A04E-4A0F-8D19-0CAA7722A1B3}"/>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A04E-4A0F-8D19-0CAA7722A1B3}"/>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Sheet1!$A$2:$A$4</c:f>
              <c:strCache>
                <c:ptCount val="3"/>
                <c:pt idx="0">
                  <c:v>Album</c:v>
                </c:pt>
                <c:pt idx="1">
                  <c:v>Photo</c:v>
                </c:pt>
                <c:pt idx="2">
                  <c:v>Video</c:v>
                </c:pt>
              </c:strCache>
            </c:strRef>
          </c:cat>
          <c:val>
            <c:numRef>
              <c:f>Sheet1!$G$2:$G$4</c:f>
              <c:numCache>
                <c:formatCode>General</c:formatCode>
                <c:ptCount val="3"/>
                <c:pt idx="0">
                  <c:v>8.4225355684680798E-4</c:v>
                </c:pt>
                <c:pt idx="1">
                  <c:v>1.0359061843821201E-3</c:v>
                </c:pt>
                <c:pt idx="2">
                  <c:v>0</c:v>
                </c:pt>
              </c:numCache>
            </c:numRef>
          </c:val>
          <c:extLst>
            <c:ext xmlns:c16="http://schemas.microsoft.com/office/drawing/2014/chart" uri="{C3380CC4-5D6E-409C-BE32-E72D297353CC}">
              <c16:uniqueId val="{00000005-A04E-4A0F-8D19-0CAA7722A1B3}"/>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Sheet1!$A$2:$A$4</c:f>
              <c:strCache>
                <c:ptCount val="3"/>
                <c:pt idx="0">
                  <c:v>Album</c:v>
                </c:pt>
                <c:pt idx="1">
                  <c:v>Photo</c:v>
                </c:pt>
                <c:pt idx="2">
                  <c:v>Video</c:v>
                </c:pt>
              </c:strCache>
            </c:strRef>
          </c:cat>
          <c:val>
            <c:numRef>
              <c:f>Sheet1!$H$2:$H$4</c:f>
              <c:numCache>
                <c:formatCode>General</c:formatCode>
                <c:ptCount val="3"/>
                <c:pt idx="0">
                  <c:v>0.220497184059431</c:v>
                </c:pt>
                <c:pt idx="1">
                  <c:v>4.4830747692666401E-2</c:v>
                </c:pt>
                <c:pt idx="2">
                  <c:v>2.4519664841340601E-2</c:v>
                </c:pt>
              </c:numCache>
            </c:numRef>
          </c:val>
          <c:extLst>
            <c:ext xmlns:c16="http://schemas.microsoft.com/office/drawing/2014/chart" uri="{C3380CC4-5D6E-409C-BE32-E72D297353CC}">
              <c16:uniqueId val="{00000006-A04E-4A0F-8D19-0CAA7722A1B3}"/>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Sheet1!$A$2:$A$4</c:f>
              <c:strCache>
                <c:ptCount val="3"/>
                <c:pt idx="0">
                  <c:v>Album</c:v>
                </c:pt>
                <c:pt idx="1">
                  <c:v>Photo</c:v>
                </c:pt>
                <c:pt idx="2">
                  <c:v>Video</c:v>
                </c:pt>
              </c:strCache>
            </c:strRef>
          </c:cat>
          <c:val>
            <c:numRef>
              <c:f>Sheet1!$I$2:$I$4</c:f>
              <c:numCache>
                <c:formatCode>General</c:formatCode>
                <c:ptCount val="3"/>
                <c:pt idx="0">
                  <c:v>0</c:v>
                </c:pt>
                <c:pt idx="1">
                  <c:v>0</c:v>
                </c:pt>
                <c:pt idx="2">
                  <c:v>0</c:v>
                </c:pt>
              </c:numCache>
            </c:numRef>
          </c:val>
          <c:extLst>
            <c:ext xmlns:c16="http://schemas.microsoft.com/office/drawing/2014/chart" uri="{C3380CC4-5D6E-409C-BE32-E72D297353CC}">
              <c16:uniqueId val="{00000007-A04E-4A0F-8D19-0CAA7722A1B3}"/>
            </c:ext>
          </c:extLst>
        </c:ser>
        <c:dLbls>
          <c:showLegendKey val="0"/>
          <c:showVal val="0"/>
          <c:showCatName val="0"/>
          <c:showSerName val="0"/>
          <c:showPercent val="0"/>
          <c:showBubbleSize val="0"/>
        </c:dLbls>
        <c:gapWidth val="219"/>
        <c:overlap val="-27"/>
        <c:axId val="420852752"/>
        <c:axId val="420859640"/>
      </c:barChart>
      <c:catAx>
        <c:axId val="420852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859640"/>
        <c:crosses val="autoZero"/>
        <c:auto val="1"/>
        <c:lblAlgn val="ctr"/>
        <c:lblOffset val="100"/>
        <c:noMultiLvlLbl val="0"/>
      </c:catAx>
      <c:valAx>
        <c:axId val="42085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85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Sheet1!$B$2:$B$9</c:f>
              <c:numCache>
                <c:formatCode>General</c:formatCode>
                <c:ptCount val="8"/>
                <c:pt idx="0">
                  <c:v>0</c:v>
                </c:pt>
                <c:pt idx="1">
                  <c:v>0</c:v>
                </c:pt>
                <c:pt idx="2">
                  <c:v>0</c:v>
                </c:pt>
                <c:pt idx="3">
                  <c:v>10</c:v>
                </c:pt>
                <c:pt idx="4">
                  <c:v>0</c:v>
                </c:pt>
                <c:pt idx="5">
                  <c:v>6</c:v>
                </c:pt>
                <c:pt idx="6">
                  <c:v>3</c:v>
                </c:pt>
                <c:pt idx="7">
                  <c:v>0</c:v>
                </c:pt>
              </c:numCache>
            </c:numRef>
          </c:val>
          <c:extLst>
            <c:ext xmlns:c16="http://schemas.microsoft.com/office/drawing/2014/chart" uri="{C3380CC4-5D6E-409C-BE32-E72D297353CC}">
              <c16:uniqueId val="{00000000-4CFD-4A29-A4A6-59E1FF4F223D}"/>
            </c:ext>
          </c:extLst>
        </c:ser>
        <c:ser>
          <c:idx val="1"/>
          <c:order val="1"/>
          <c:tx>
            <c:strRef>
              <c:f>Sheet1!$C$1</c:f>
              <c:strCache>
                <c:ptCount val="1"/>
                <c:pt idx="0">
                  <c:v>Photo</c:v>
                </c:pt>
              </c:strCache>
            </c:strRef>
          </c:tx>
          <c:spPr>
            <a:solidFill>
              <a:schemeClr val="accent2"/>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Sheet1!$C$2:$C$9</c:f>
              <c:numCache>
                <c:formatCode>General</c:formatCode>
                <c:ptCount val="8"/>
                <c:pt idx="0">
                  <c:v>0</c:v>
                </c:pt>
                <c:pt idx="1">
                  <c:v>3</c:v>
                </c:pt>
                <c:pt idx="2">
                  <c:v>0</c:v>
                </c:pt>
                <c:pt idx="3">
                  <c:v>8</c:v>
                </c:pt>
                <c:pt idx="4">
                  <c:v>0</c:v>
                </c:pt>
                <c:pt idx="5">
                  <c:v>10</c:v>
                </c:pt>
                <c:pt idx="6">
                  <c:v>13</c:v>
                </c:pt>
                <c:pt idx="7">
                  <c:v>0</c:v>
                </c:pt>
              </c:numCache>
            </c:numRef>
          </c:val>
          <c:extLst>
            <c:ext xmlns:c16="http://schemas.microsoft.com/office/drawing/2014/chart" uri="{C3380CC4-5D6E-409C-BE32-E72D297353CC}">
              <c16:uniqueId val="{00000001-4CFD-4A29-A4A6-59E1FF4F223D}"/>
            </c:ext>
          </c:extLst>
        </c:ser>
        <c:ser>
          <c:idx val="2"/>
          <c:order val="2"/>
          <c:tx>
            <c:strRef>
              <c:f>Sheet1!$D$1</c:f>
              <c:strCache>
                <c:ptCount val="1"/>
                <c:pt idx="0">
                  <c:v>Video</c:v>
                </c:pt>
              </c:strCache>
            </c:strRef>
          </c:tx>
          <c:spPr>
            <a:solidFill>
              <a:schemeClr val="accent3"/>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Sheet1!$D$2:$D$9</c:f>
              <c:numCache>
                <c:formatCode>General</c:formatCode>
                <c:ptCount val="8"/>
                <c:pt idx="0">
                  <c:v>0</c:v>
                </c:pt>
                <c:pt idx="1">
                  <c:v>0</c:v>
                </c:pt>
                <c:pt idx="2">
                  <c:v>0</c:v>
                </c:pt>
                <c:pt idx="3">
                  <c:v>1</c:v>
                </c:pt>
                <c:pt idx="4">
                  <c:v>0</c:v>
                </c:pt>
                <c:pt idx="5">
                  <c:v>0</c:v>
                </c:pt>
                <c:pt idx="6">
                  <c:v>2</c:v>
                </c:pt>
                <c:pt idx="7">
                  <c:v>0</c:v>
                </c:pt>
              </c:numCache>
            </c:numRef>
          </c:val>
          <c:extLst>
            <c:ext xmlns:c16="http://schemas.microsoft.com/office/drawing/2014/chart" uri="{C3380CC4-5D6E-409C-BE32-E72D297353CC}">
              <c16:uniqueId val="{00000002-4CFD-4A29-A4A6-59E1FF4F223D}"/>
            </c:ext>
          </c:extLst>
        </c:ser>
        <c:dLbls>
          <c:showLegendKey val="0"/>
          <c:showVal val="0"/>
          <c:showCatName val="0"/>
          <c:showSerName val="0"/>
          <c:showPercent val="0"/>
          <c:showBubbleSize val="0"/>
        </c:dLbls>
        <c:gapWidth val="150"/>
        <c:overlap val="100"/>
        <c:axId val="407043424"/>
        <c:axId val="407034240"/>
      </c:barChart>
      <c:catAx>
        <c:axId val="40704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34240"/>
        <c:crosses val="autoZero"/>
        <c:auto val="1"/>
        <c:lblAlgn val="ctr"/>
        <c:lblOffset val="100"/>
        <c:noMultiLvlLbl val="0"/>
      </c:catAx>
      <c:valAx>
        <c:axId val="407034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4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EE1D-4EF6-8832-BF6D6DADD5E8}"/>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0</c:v>
                </c:pt>
                <c:pt idx="1">
                  <c:v>0</c:v>
                </c:pt>
                <c:pt idx="2">
                  <c:v>0</c:v>
                </c:pt>
                <c:pt idx="3">
                  <c:v>0</c:v>
                </c:pt>
                <c:pt idx="4">
                  <c:v>0</c:v>
                </c:pt>
                <c:pt idx="5">
                  <c:v>0</c:v>
                </c:pt>
                <c:pt idx="6">
                  <c:v>0</c:v>
                </c:pt>
                <c:pt idx="7">
                  <c:v>0</c:v>
                </c:pt>
                <c:pt idx="8">
                  <c:v>0.65209052550824698</c:v>
                </c:pt>
                <c:pt idx="9">
                  <c:v>0</c:v>
                </c:pt>
                <c:pt idx="10">
                  <c:v>0</c:v>
                </c:pt>
                <c:pt idx="11">
                  <c:v>0</c:v>
                </c:pt>
                <c:pt idx="12">
                  <c:v>0</c:v>
                </c:pt>
                <c:pt idx="13">
                  <c:v>0</c:v>
                </c:pt>
                <c:pt idx="14">
                  <c:v>0</c:v>
                </c:pt>
                <c:pt idx="15">
                  <c:v>0</c:v>
                </c:pt>
                <c:pt idx="16">
                  <c:v>0</c:v>
                </c:pt>
                <c:pt idx="17">
                  <c:v>0</c:v>
                </c:pt>
                <c:pt idx="18">
                  <c:v>0</c:v>
                </c:pt>
                <c:pt idx="19">
                  <c:v>0</c:v>
                </c:pt>
                <c:pt idx="20">
                  <c:v>0</c:v>
                </c:pt>
                <c:pt idx="21">
                  <c:v>0</c:v>
                </c:pt>
                <c:pt idx="22">
                  <c:v>9.58864704190239E-3</c:v>
                </c:pt>
                <c:pt idx="23">
                  <c:v>2.87686996547756E-2</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EE1D-4EF6-8832-BF6D6DADD5E8}"/>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EE1D-4EF6-8832-BF6D6DADD5E8}"/>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9.9228577830415193E-2</c:v>
                </c:pt>
                <c:pt idx="1">
                  <c:v>0.53130200998591703</c:v>
                </c:pt>
                <c:pt idx="2">
                  <c:v>0</c:v>
                </c:pt>
                <c:pt idx="3">
                  <c:v>9.9222225778574397E-2</c:v>
                </c:pt>
                <c:pt idx="4">
                  <c:v>0.14723298018756201</c:v>
                </c:pt>
                <c:pt idx="5">
                  <c:v>0</c:v>
                </c:pt>
                <c:pt idx="6">
                  <c:v>0</c:v>
                </c:pt>
                <c:pt idx="7">
                  <c:v>0.26244199071851498</c:v>
                </c:pt>
                <c:pt idx="8">
                  <c:v>0.23362990462779201</c:v>
                </c:pt>
                <c:pt idx="9">
                  <c:v>0.156815054245208</c:v>
                </c:pt>
                <c:pt idx="10">
                  <c:v>0</c:v>
                </c:pt>
                <c:pt idx="11">
                  <c:v>5.75963138359145E-2</c:v>
                </c:pt>
                <c:pt idx="12">
                  <c:v>0</c:v>
                </c:pt>
                <c:pt idx="13">
                  <c:v>0.294343486050678</c:v>
                </c:pt>
                <c:pt idx="14">
                  <c:v>0.16316867161505</c:v>
                </c:pt>
                <c:pt idx="15">
                  <c:v>0.50545442912441196</c:v>
                </c:pt>
                <c:pt idx="16">
                  <c:v>0</c:v>
                </c:pt>
                <c:pt idx="17">
                  <c:v>2.55811722572187E-2</c:v>
                </c:pt>
                <c:pt idx="18">
                  <c:v>0.230223188591162</c:v>
                </c:pt>
                <c:pt idx="19">
                  <c:v>0.18545163868904899</c:v>
                </c:pt>
                <c:pt idx="20">
                  <c:v>0.36290967226219001</c:v>
                </c:pt>
                <c:pt idx="21">
                  <c:v>0.24937655860349101</c:v>
                </c:pt>
                <c:pt idx="22">
                  <c:v>0</c:v>
                </c:pt>
                <c:pt idx="23">
                  <c:v>0.37400505066649598</c:v>
                </c:pt>
                <c:pt idx="24">
                  <c:v>0</c:v>
                </c:pt>
                <c:pt idx="25">
                  <c:v>0</c:v>
                </c:pt>
                <c:pt idx="26">
                  <c:v>0</c:v>
                </c:pt>
                <c:pt idx="27">
                  <c:v>0</c:v>
                </c:pt>
                <c:pt idx="28">
                  <c:v>9.26932174135396E-2</c:v>
                </c:pt>
                <c:pt idx="29">
                  <c:v>0</c:v>
                </c:pt>
              </c:numCache>
            </c:numRef>
          </c:val>
          <c:smooth val="0"/>
          <c:extLst>
            <c:ext xmlns:c16="http://schemas.microsoft.com/office/drawing/2014/chart" uri="{C3380CC4-5D6E-409C-BE32-E72D297353CC}">
              <c16:uniqueId val="{00000003-EE1D-4EF6-8832-BF6D6DADD5E8}"/>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EE1D-4EF6-8832-BF6D6DADD5E8}"/>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5.0560897314356795E-4</c:v>
                </c:pt>
                <c:pt idx="1">
                  <c:v>0</c:v>
                </c:pt>
                <c:pt idx="2">
                  <c:v>1.06170852157594E-3</c:v>
                </c:pt>
                <c:pt idx="3">
                  <c:v>0</c:v>
                </c:pt>
                <c:pt idx="4">
                  <c:v>2.5275643530522099E-4</c:v>
                </c:pt>
                <c:pt idx="5">
                  <c:v>0</c:v>
                </c:pt>
                <c:pt idx="6">
                  <c:v>0</c:v>
                </c:pt>
                <c:pt idx="7">
                  <c:v>0</c:v>
                </c:pt>
                <c:pt idx="8">
                  <c:v>4.5480317634538398E-4</c:v>
                </c:pt>
                <c:pt idx="9">
                  <c:v>4.0424722345321101E-4</c:v>
                </c:pt>
                <c:pt idx="10">
                  <c:v>0</c:v>
                </c:pt>
                <c:pt idx="11">
                  <c:v>7.0728932377078205E-4</c:v>
                </c:pt>
                <c:pt idx="12">
                  <c:v>6.06212771589636E-4</c:v>
                </c:pt>
                <c:pt idx="13">
                  <c:v>0</c:v>
                </c:pt>
                <c:pt idx="14">
                  <c:v>5.0548833964772499E-4</c:v>
                </c:pt>
                <c:pt idx="15">
                  <c:v>0</c:v>
                </c:pt>
                <c:pt idx="16">
                  <c:v>7.07488768615798E-4</c:v>
                </c:pt>
                <c:pt idx="17">
                  <c:v>0</c:v>
                </c:pt>
                <c:pt idx="18">
                  <c:v>4.5481788586496802E-4</c:v>
                </c:pt>
                <c:pt idx="19">
                  <c:v>0</c:v>
                </c:pt>
                <c:pt idx="20">
                  <c:v>0</c:v>
                </c:pt>
                <c:pt idx="21">
                  <c:v>0</c:v>
                </c:pt>
                <c:pt idx="22">
                  <c:v>2.88095004634792E-3</c:v>
                </c:pt>
                <c:pt idx="23">
                  <c:v>0</c:v>
                </c:pt>
                <c:pt idx="24">
                  <c:v>5.5590116885801202E-4</c:v>
                </c:pt>
                <c:pt idx="25">
                  <c:v>1.06123261663073E-3</c:v>
                </c:pt>
                <c:pt idx="26">
                  <c:v>0</c:v>
                </c:pt>
                <c:pt idx="27">
                  <c:v>0</c:v>
                </c:pt>
                <c:pt idx="28">
                  <c:v>2.6016815450856301E-3</c:v>
                </c:pt>
                <c:pt idx="29" formatCode="0.00E+00">
                  <c:v>5.0522069808364698E-5</c:v>
                </c:pt>
              </c:numCache>
            </c:numRef>
          </c:val>
          <c:smooth val="0"/>
          <c:extLst>
            <c:ext xmlns:c16="http://schemas.microsoft.com/office/drawing/2014/chart" uri="{C3380CC4-5D6E-409C-BE32-E72D297353CC}">
              <c16:uniqueId val="{00000005-EE1D-4EF6-8832-BF6D6DADD5E8}"/>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0</c:v>
                </c:pt>
                <c:pt idx="1">
                  <c:v>1.79429669977571E-2</c:v>
                </c:pt>
                <c:pt idx="2">
                  <c:v>0</c:v>
                </c:pt>
                <c:pt idx="3">
                  <c:v>8.4433527786306403E-2</c:v>
                </c:pt>
                <c:pt idx="4">
                  <c:v>5.6245845477322698E-2</c:v>
                </c:pt>
                <c:pt idx="5">
                  <c:v>3.06560392397302E-2</c:v>
                </c:pt>
                <c:pt idx="6">
                  <c:v>4.7221584092707498E-2</c:v>
                </c:pt>
                <c:pt idx="7">
                  <c:v>3.0598584815452301E-2</c:v>
                </c:pt>
                <c:pt idx="8">
                  <c:v>1.27370686910115E-2</c:v>
                </c:pt>
                <c:pt idx="9">
                  <c:v>0</c:v>
                </c:pt>
                <c:pt idx="10">
                  <c:v>0</c:v>
                </c:pt>
                <c:pt idx="11">
                  <c:v>0</c:v>
                </c:pt>
                <c:pt idx="12">
                  <c:v>0</c:v>
                </c:pt>
                <c:pt idx="13">
                  <c:v>9.8895665073347599E-2</c:v>
                </c:pt>
                <c:pt idx="14">
                  <c:v>7.9793297363021501E-2</c:v>
                </c:pt>
                <c:pt idx="15">
                  <c:v>5.0610489023850201E-2</c:v>
                </c:pt>
                <c:pt idx="16">
                  <c:v>0</c:v>
                </c:pt>
                <c:pt idx="17">
                  <c:v>5.0519083583823801E-3</c:v>
                </c:pt>
                <c:pt idx="18">
                  <c:v>0.33510879991921999</c:v>
                </c:pt>
                <c:pt idx="19">
                  <c:v>0</c:v>
                </c:pt>
                <c:pt idx="20">
                  <c:v>0</c:v>
                </c:pt>
                <c:pt idx="21">
                  <c:v>1.7629133402170899E-2</c:v>
                </c:pt>
                <c:pt idx="22">
                  <c:v>3.1455641254702599E-2</c:v>
                </c:pt>
                <c:pt idx="23">
                  <c:v>3.1430331527137E-2</c:v>
                </c:pt>
                <c:pt idx="24">
                  <c:v>0</c:v>
                </c:pt>
                <c:pt idx="25">
                  <c:v>0</c:v>
                </c:pt>
                <c:pt idx="26">
                  <c:v>2.51126932107834E-2</c:v>
                </c:pt>
                <c:pt idx="27">
                  <c:v>0</c:v>
                </c:pt>
                <c:pt idx="28">
                  <c:v>0</c:v>
                </c:pt>
                <c:pt idx="29">
                  <c:v>3.7672824080469199E-3</c:v>
                </c:pt>
              </c:numCache>
            </c:numRef>
          </c:val>
          <c:smooth val="0"/>
          <c:extLst>
            <c:ext xmlns:c16="http://schemas.microsoft.com/office/drawing/2014/chart" uri="{C3380CC4-5D6E-409C-BE32-E72D297353CC}">
              <c16:uniqueId val="{00000006-EE1D-4EF6-8832-BF6D6DADD5E8}"/>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Sheet1!$I$2:$I$31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7-EE1D-4EF6-8832-BF6D6DADD5E8}"/>
            </c:ext>
          </c:extLst>
        </c:ser>
        <c:dLbls>
          <c:showLegendKey val="0"/>
          <c:showVal val="0"/>
          <c:showCatName val="0"/>
          <c:showSerName val="0"/>
          <c:showPercent val="0"/>
          <c:showBubbleSize val="0"/>
        </c:dLbls>
        <c:smooth val="0"/>
        <c:axId val="425953104"/>
        <c:axId val="425947528"/>
      </c:lineChart>
      <c:dateAx>
        <c:axId val="42595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47528"/>
        <c:crosses val="autoZero"/>
        <c:auto val="1"/>
        <c:lblOffset val="100"/>
        <c:baseTimeUnit val="days"/>
      </c:dateAx>
      <c:valAx>
        <c:axId val="425947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5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ABBF-4265-8268-FFD03AC79D8C}"/>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0.65221561480913104</c:v>
                </c:pt>
                <c:pt idx="12">
                  <c:v>0</c:v>
                </c:pt>
                <c:pt idx="13">
                  <c:v>0</c:v>
                </c:pt>
                <c:pt idx="14">
                  <c:v>0</c:v>
                </c:pt>
                <c:pt idx="15">
                  <c:v>9.5914061001342796E-3</c:v>
                </c:pt>
                <c:pt idx="16">
                  <c:v>2.8774218300402801E-2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ABBF-4265-8268-FFD03AC79D8C}"/>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BBF-4265-8268-FFD03AC79D8C}"/>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0.38065382892969102</c:v>
                </c:pt>
                <c:pt idx="10">
                  <c:v>0.39984645895976001</c:v>
                </c:pt>
                <c:pt idx="11">
                  <c:v>0.20792015865907501</c:v>
                </c:pt>
                <c:pt idx="12">
                  <c:v>9.27643784786642E-2</c:v>
                </c:pt>
                <c:pt idx="13">
                  <c:v>0</c:v>
                </c:pt>
                <c:pt idx="14">
                  <c:v>0</c:v>
                </c:pt>
                <c:pt idx="15">
                  <c:v>0</c:v>
                </c:pt>
                <c:pt idx="16">
                  <c:v>0</c:v>
                </c:pt>
                <c:pt idx="17">
                  <c:v>0.294286993794383</c:v>
                </c:pt>
                <c:pt idx="18">
                  <c:v>0.256701426652166</c:v>
                </c:pt>
                <c:pt idx="19">
                  <c:v>0.174333056106455</c:v>
                </c:pt>
                <c:pt idx="20">
                  <c:v>0</c:v>
                </c:pt>
                <c:pt idx="21">
                  <c:v>0.111957008508733</c:v>
                </c:pt>
                <c:pt idx="22">
                  <c:v>0.222314631181626</c:v>
                </c:pt>
                <c:pt idx="23">
                  <c:v>0</c:v>
                </c:pt>
              </c:numCache>
            </c:numRef>
          </c:val>
          <c:smooth val="0"/>
          <c:extLst>
            <c:ext xmlns:c16="http://schemas.microsoft.com/office/drawing/2014/chart" uri="{C3380CC4-5D6E-409C-BE32-E72D297353CC}">
              <c16:uniqueId val="{00000003-ABBF-4265-8268-FFD03AC79D8C}"/>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ABBF-4265-8268-FFD03AC79D8C}"/>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4.54886849423355E-4</c:v>
                </c:pt>
                <c:pt idx="16">
                  <c:v>5.0542983269261695E-4</c:v>
                </c:pt>
                <c:pt idx="17">
                  <c:v>1.0740383944718101E-3</c:v>
                </c:pt>
                <c:pt idx="18">
                  <c:v>0</c:v>
                </c:pt>
                <c:pt idx="19">
                  <c:v>0</c:v>
                </c:pt>
                <c:pt idx="20">
                  <c:v>0</c:v>
                </c:pt>
                <c:pt idx="21">
                  <c:v>0</c:v>
                </c:pt>
                <c:pt idx="22">
                  <c:v>0</c:v>
                </c:pt>
                <c:pt idx="23">
                  <c:v>1.0614026486545E-3</c:v>
                </c:pt>
              </c:numCache>
            </c:numRef>
          </c:val>
          <c:smooth val="0"/>
          <c:extLst>
            <c:ext xmlns:c16="http://schemas.microsoft.com/office/drawing/2014/chart" uri="{C3380CC4-5D6E-409C-BE32-E72D297353CC}">
              <c16:uniqueId val="{00000005-ABBF-4265-8268-FFD03AC79D8C}"/>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1.77694289667077E-2</c:v>
                </c:pt>
                <c:pt idx="12">
                  <c:v>0.62954548339192995</c:v>
                </c:pt>
                <c:pt idx="13">
                  <c:v>0</c:v>
                </c:pt>
                <c:pt idx="14">
                  <c:v>0</c:v>
                </c:pt>
                <c:pt idx="15">
                  <c:v>3.17311231548352E-2</c:v>
                </c:pt>
                <c:pt idx="16">
                  <c:v>0</c:v>
                </c:pt>
                <c:pt idx="17">
                  <c:v>1.2692449261934099E-2</c:v>
                </c:pt>
                <c:pt idx="18">
                  <c:v>5.5846776752509902E-2</c:v>
                </c:pt>
                <c:pt idx="19">
                  <c:v>2.6654143450061601E-2</c:v>
                </c:pt>
                <c:pt idx="20">
                  <c:v>7.1500797508895306E-2</c:v>
                </c:pt>
                <c:pt idx="21">
                  <c:v>5.1404419510833001E-2</c:v>
                </c:pt>
                <c:pt idx="22">
                  <c:v>3.1413811923286801E-2</c:v>
                </c:pt>
                <c:pt idx="23">
                  <c:v>0</c:v>
                </c:pt>
              </c:numCache>
            </c:numRef>
          </c:val>
          <c:smooth val="0"/>
          <c:extLst>
            <c:ext xmlns:c16="http://schemas.microsoft.com/office/drawing/2014/chart" uri="{C3380CC4-5D6E-409C-BE32-E72D297353CC}">
              <c16:uniqueId val="{00000006-ABBF-4265-8268-FFD03AC79D8C}"/>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ABBF-4265-8268-FFD03AC79D8C}"/>
            </c:ext>
          </c:extLst>
        </c:ser>
        <c:dLbls>
          <c:showLegendKey val="0"/>
          <c:showVal val="0"/>
          <c:showCatName val="0"/>
          <c:showSerName val="0"/>
          <c:showPercent val="0"/>
          <c:showBubbleSize val="0"/>
        </c:dLbls>
        <c:smooth val="0"/>
        <c:axId val="424122424"/>
        <c:axId val="424132264"/>
      </c:lineChart>
      <c:catAx>
        <c:axId val="424122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132264"/>
        <c:crosses val="autoZero"/>
        <c:auto val="1"/>
        <c:lblAlgn val="ctr"/>
        <c:lblOffset val="100"/>
        <c:noMultiLvlLbl val="0"/>
      </c:catAx>
      <c:valAx>
        <c:axId val="42413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12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100D-4AD7-886D-B8D805D576A5}"/>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100D-4AD7-886D-B8D805D576A5}"/>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100D-4AD7-886D-B8D805D576A5}"/>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100D-4AD7-886D-B8D805D576A5}"/>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100D-4AD7-886D-B8D805D576A5}"/>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100D-4AD7-886D-B8D805D576A5}"/>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6-100D-4AD7-886D-B8D805D576A5}"/>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Sheet1!$I$2:$I$31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7-100D-4AD7-886D-B8D805D576A5}"/>
            </c:ext>
          </c:extLst>
        </c:ser>
        <c:dLbls>
          <c:showLegendKey val="0"/>
          <c:showVal val="0"/>
          <c:showCatName val="0"/>
          <c:showSerName val="0"/>
          <c:showPercent val="0"/>
          <c:showBubbleSize val="0"/>
        </c:dLbls>
        <c:smooth val="0"/>
        <c:axId val="509532856"/>
        <c:axId val="509528592"/>
      </c:lineChart>
      <c:dateAx>
        <c:axId val="509532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528592"/>
        <c:crosses val="autoZero"/>
        <c:auto val="1"/>
        <c:lblOffset val="100"/>
        <c:baseTimeUnit val="days"/>
      </c:dateAx>
      <c:valAx>
        <c:axId val="50952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53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05F76-EFEC-4468-A261-1FBBA8A80624}"/>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9BB61422-FAEF-4657-99ED-620BE214330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660581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E1C9-8EB7-4B5F-BEA3-79170BD3DBDB}"/>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1577E944-8FA2-4AA3-9924-266C29A0B85A}"/>
              </a:ext>
            </a:extLst>
          </p:cNvPr>
          <p:cNvGraphicFramePr>
            <a:graphicFrameLocks noGrp="1"/>
          </p:cNvGraphicFramePr>
          <p:nvPr>
            <p:ph type="tbl" sz="quarter" idx="13"/>
            <p:extLst>
              <p:ext uri="{D42A27DB-BD31-4B8C-83A1-F6EECF244321}">
                <p14:modId xmlns:p14="http://schemas.microsoft.com/office/powerpoint/2010/main" val="830431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73104102"/>
                    </a:ext>
                  </a:extLst>
                </a:gridCol>
                <a:gridCol w="740664">
                  <a:extLst>
                    <a:ext uri="{9D8B030D-6E8A-4147-A177-3AD203B41FA5}">
                      <a16:colId xmlns:a16="http://schemas.microsoft.com/office/drawing/2014/main" val="1856657521"/>
                    </a:ext>
                  </a:extLst>
                </a:gridCol>
                <a:gridCol w="740664">
                  <a:extLst>
                    <a:ext uri="{9D8B030D-6E8A-4147-A177-3AD203B41FA5}">
                      <a16:colId xmlns:a16="http://schemas.microsoft.com/office/drawing/2014/main" val="1128248848"/>
                    </a:ext>
                  </a:extLst>
                </a:gridCol>
                <a:gridCol w="740664">
                  <a:extLst>
                    <a:ext uri="{9D8B030D-6E8A-4147-A177-3AD203B41FA5}">
                      <a16:colId xmlns:a16="http://schemas.microsoft.com/office/drawing/2014/main" val="3016452316"/>
                    </a:ext>
                  </a:extLst>
                </a:gridCol>
                <a:gridCol w="740664">
                  <a:extLst>
                    <a:ext uri="{9D8B030D-6E8A-4147-A177-3AD203B41FA5}">
                      <a16:colId xmlns:a16="http://schemas.microsoft.com/office/drawing/2014/main" val="3921597070"/>
                    </a:ext>
                  </a:extLst>
                </a:gridCol>
                <a:gridCol w="740664">
                  <a:extLst>
                    <a:ext uri="{9D8B030D-6E8A-4147-A177-3AD203B41FA5}">
                      <a16:colId xmlns:a16="http://schemas.microsoft.com/office/drawing/2014/main" val="2596112006"/>
                    </a:ext>
                  </a:extLst>
                </a:gridCol>
                <a:gridCol w="740664">
                  <a:extLst>
                    <a:ext uri="{9D8B030D-6E8A-4147-A177-3AD203B41FA5}">
                      <a16:colId xmlns:a16="http://schemas.microsoft.com/office/drawing/2014/main" val="128491358"/>
                    </a:ext>
                  </a:extLst>
                </a:gridCol>
                <a:gridCol w="740664">
                  <a:extLst>
                    <a:ext uri="{9D8B030D-6E8A-4147-A177-3AD203B41FA5}">
                      <a16:colId xmlns:a16="http://schemas.microsoft.com/office/drawing/2014/main" val="1644657945"/>
                    </a:ext>
                  </a:extLst>
                </a:gridCol>
                <a:gridCol w="740664">
                  <a:extLst>
                    <a:ext uri="{9D8B030D-6E8A-4147-A177-3AD203B41FA5}">
                      <a16:colId xmlns:a16="http://schemas.microsoft.com/office/drawing/2014/main" val="1654421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434734989"/>
                  </a:ext>
                </a:extLst>
              </a:tr>
              <a:tr h="370840">
                <a:tc>
                  <a:txBody>
                    <a:bodyPr/>
                    <a:lstStyle/>
                    <a:p>
                      <a:r>
                        <a:rPr lang="en-US" sz="1000"/>
                        <a:t>Specialized Bicycles</a:t>
                      </a:r>
                    </a:p>
                  </a:txBody>
                  <a:tcPr/>
                </a:tc>
                <a:tc>
                  <a:txBody>
                    <a:bodyPr/>
                    <a:lstStyle/>
                    <a:p>
                      <a:r>
                        <a:rPr lang="en-US" sz="1000"/>
                        <a:t>1979384</a:t>
                      </a:r>
                    </a:p>
                  </a:txBody>
                  <a:tcPr/>
                </a:tc>
                <a:tc>
                  <a:txBody>
                    <a:bodyPr/>
                    <a:lstStyle/>
                    <a:p>
                      <a:r>
                        <a:rPr lang="en-US" sz="1000"/>
                        <a:t>1518</a:t>
                      </a:r>
                    </a:p>
                  </a:txBody>
                  <a:tcPr/>
                </a:tc>
                <a:tc>
                  <a:txBody>
                    <a:bodyPr/>
                    <a:lstStyle/>
                    <a:p>
                      <a:r>
                        <a:rPr lang="en-US" sz="1000"/>
                        <a:t>16</a:t>
                      </a:r>
                    </a:p>
                  </a:txBody>
                  <a:tcPr/>
                </a:tc>
                <a:tc>
                  <a:txBody>
                    <a:bodyPr/>
                    <a:lstStyle/>
                    <a:p>
                      <a:r>
                        <a:rPr lang="en-US" sz="1000"/>
                        <a:t>276</a:t>
                      </a:r>
                    </a:p>
                  </a:txBody>
                  <a:tcPr/>
                </a:tc>
                <a:tc>
                  <a:txBody>
                    <a:bodyPr/>
                    <a:lstStyle/>
                    <a:p>
                      <a:r>
                        <a:rPr lang="en-US" sz="1000"/>
                        <a:t>23</a:t>
                      </a:r>
                    </a:p>
                  </a:txBody>
                  <a:tcPr/>
                </a:tc>
                <a:tc>
                  <a:txBody>
                    <a:bodyPr/>
                    <a:lstStyle/>
                    <a:p>
                      <a:r>
                        <a:rPr lang="en-US" sz="1000"/>
                        <a:t>6</a:t>
                      </a:r>
                    </a:p>
                  </a:txBody>
                  <a:tcPr/>
                </a:tc>
                <a:tc>
                  <a:txBody>
                    <a:bodyPr/>
                    <a:lstStyle/>
                    <a:p>
                      <a:r>
                        <a:rPr lang="en-US" sz="1000"/>
                        <a:t>0</a:t>
                      </a:r>
                    </a:p>
                  </a:txBody>
                  <a:tcPr/>
                </a:tc>
                <a:tc>
                  <a:txBody>
                    <a:bodyPr/>
                    <a:lstStyle/>
                    <a:p>
                      <a:r>
                        <a:rPr lang="en-US" sz="1000"/>
                        <a:t>0.0010 %</a:t>
                      </a:r>
                    </a:p>
                  </a:txBody>
                  <a:tcPr/>
                </a:tc>
                <a:extLst>
                  <a:ext uri="{0D108BD9-81ED-4DB2-BD59-A6C34878D82A}">
                    <a16:rowId xmlns:a16="http://schemas.microsoft.com/office/drawing/2014/main" val="176698450"/>
                  </a:ext>
                </a:extLst>
              </a:tr>
              <a:tr h="370840">
                <a:tc>
                  <a:txBody>
                    <a:bodyPr/>
                    <a:lstStyle/>
                    <a:p>
                      <a:r>
                        <a:rPr lang="en-US" sz="1000"/>
                        <a:t>Scott Sports Argentina</a:t>
                      </a:r>
                    </a:p>
                  </a:txBody>
                  <a:tcPr/>
                </a:tc>
                <a:tc>
                  <a:txBody>
                    <a:bodyPr/>
                    <a:lstStyle/>
                    <a:p>
                      <a:r>
                        <a:rPr lang="en-US" sz="1000"/>
                        <a:t>79633</a:t>
                      </a:r>
                    </a:p>
                  </a:txBody>
                  <a:tcPr/>
                </a:tc>
                <a:tc>
                  <a:txBody>
                    <a:bodyPr/>
                    <a:lstStyle/>
                    <a:p>
                      <a:r>
                        <a:rPr lang="en-US" sz="1000"/>
                        <a:t>1689</a:t>
                      </a:r>
                    </a:p>
                  </a:txBody>
                  <a:tcPr/>
                </a:tc>
                <a:tc>
                  <a:txBody>
                    <a:bodyPr/>
                    <a:lstStyle/>
                    <a:p>
                      <a:r>
                        <a:rPr lang="en-US" sz="1000"/>
                        <a:t>18</a:t>
                      </a:r>
                    </a:p>
                  </a:txBody>
                  <a:tcPr/>
                </a:tc>
                <a:tc>
                  <a:txBody>
                    <a:bodyPr/>
                    <a:lstStyle/>
                    <a:p>
                      <a:r>
                        <a:rPr lang="en-US" sz="1000"/>
                        <a:t>964</a:t>
                      </a:r>
                    </a:p>
                  </a:txBody>
                  <a:tcPr/>
                </a:tc>
                <a:tc>
                  <a:txBody>
                    <a:bodyPr/>
                    <a:lstStyle/>
                    <a:p>
                      <a:r>
                        <a:rPr lang="en-US" sz="1000"/>
                        <a:t>38</a:t>
                      </a:r>
                    </a:p>
                  </a:txBody>
                  <a:tcPr/>
                </a:tc>
                <a:tc>
                  <a:txBody>
                    <a:bodyPr/>
                    <a:lstStyle/>
                    <a:p>
                      <a:r>
                        <a:rPr lang="en-US" sz="1000"/>
                        <a:t>20</a:t>
                      </a:r>
                    </a:p>
                  </a:txBody>
                  <a:tcPr/>
                </a:tc>
                <a:tc>
                  <a:txBody>
                    <a:bodyPr/>
                    <a:lstStyle/>
                    <a:p>
                      <a:r>
                        <a:rPr lang="en-US" sz="1000"/>
                        <a:t>0</a:t>
                      </a:r>
                    </a:p>
                  </a:txBody>
                  <a:tcPr/>
                </a:tc>
                <a:tc>
                  <a:txBody>
                    <a:bodyPr/>
                    <a:lstStyle/>
                    <a:p>
                      <a:r>
                        <a:rPr lang="en-US" sz="1000"/>
                        <a:t>0.0721 %</a:t>
                      </a:r>
                    </a:p>
                  </a:txBody>
                  <a:tcPr/>
                </a:tc>
                <a:extLst>
                  <a:ext uri="{0D108BD9-81ED-4DB2-BD59-A6C34878D82A}">
                    <a16:rowId xmlns:a16="http://schemas.microsoft.com/office/drawing/2014/main" val="1891371989"/>
                  </a:ext>
                </a:extLst>
              </a:tr>
              <a:tr h="370840">
                <a:tc>
                  <a:txBody>
                    <a:bodyPr/>
                    <a:lstStyle/>
                    <a:p>
                      <a:r>
                        <a:rPr lang="en-US" sz="1000"/>
                        <a:t>Orbea Argentina</a:t>
                      </a:r>
                    </a:p>
                  </a:txBody>
                  <a:tcPr/>
                </a:tc>
                <a:tc>
                  <a:txBody>
                    <a:bodyPr/>
                    <a:lstStyle/>
                    <a:p>
                      <a:r>
                        <a:rPr lang="en-US" sz="1000"/>
                        <a:t>62427</a:t>
                      </a:r>
                    </a:p>
                  </a:txBody>
                  <a:tcPr/>
                </a:tc>
                <a:tc>
                  <a:txBody>
                    <a:bodyPr/>
                    <a:lstStyle/>
                    <a:p>
                      <a:r>
                        <a:rPr lang="en-US" sz="1000"/>
                        <a:t>35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10372084"/>
                  </a:ext>
                </a:extLst>
              </a:tr>
              <a:tr h="370840">
                <a:tc>
                  <a:txBody>
                    <a:bodyPr/>
                    <a:lstStyle/>
                    <a:p>
                      <a:r>
                        <a:rPr lang="en-US" sz="1000"/>
                        <a:t>Trek Bicycle Argentina</a:t>
                      </a:r>
                    </a:p>
                  </a:txBody>
                  <a:tcPr/>
                </a:tc>
                <a:tc>
                  <a:txBody>
                    <a:bodyPr/>
                    <a:lstStyle/>
                    <a:p>
                      <a:r>
                        <a:rPr lang="en-US" sz="1000"/>
                        <a:t>31286</a:t>
                      </a:r>
                    </a:p>
                  </a:txBody>
                  <a:tcPr/>
                </a:tc>
                <a:tc>
                  <a:txBody>
                    <a:bodyPr/>
                    <a:lstStyle/>
                    <a:p>
                      <a:r>
                        <a:rPr lang="en-US" sz="1000"/>
                        <a:t>48</a:t>
                      </a:r>
                    </a:p>
                  </a:txBody>
                  <a:tcPr/>
                </a:tc>
                <a:tc>
                  <a:txBody>
                    <a:bodyPr/>
                    <a:lstStyle/>
                    <a:p>
                      <a:r>
                        <a:rPr lang="en-US" sz="1000"/>
                        <a:t>19</a:t>
                      </a:r>
                    </a:p>
                  </a:txBody>
                  <a:tcPr/>
                </a:tc>
                <a:tc>
                  <a:txBody>
                    <a:bodyPr/>
                    <a:lstStyle/>
                    <a:p>
                      <a:r>
                        <a:rPr lang="en-US" sz="1000"/>
                        <a:t>1266</a:t>
                      </a:r>
                    </a:p>
                  </a:txBody>
                  <a:tcPr/>
                </a:tc>
                <a:tc>
                  <a:txBody>
                    <a:bodyPr/>
                    <a:lstStyle/>
                    <a:p>
                      <a:r>
                        <a:rPr lang="en-US" sz="1000"/>
                        <a:t>35</a:t>
                      </a:r>
                    </a:p>
                  </a:txBody>
                  <a:tcPr/>
                </a:tc>
                <a:tc>
                  <a:txBody>
                    <a:bodyPr/>
                    <a:lstStyle/>
                    <a:p>
                      <a:r>
                        <a:rPr lang="en-US" sz="1000"/>
                        <a:t>85</a:t>
                      </a:r>
                    </a:p>
                  </a:txBody>
                  <a:tcPr/>
                </a:tc>
                <a:tc>
                  <a:txBody>
                    <a:bodyPr/>
                    <a:lstStyle/>
                    <a:p>
                      <a:r>
                        <a:rPr lang="en-US" sz="1000"/>
                        <a:t>0</a:t>
                      </a:r>
                    </a:p>
                  </a:txBody>
                  <a:tcPr/>
                </a:tc>
                <a:tc>
                  <a:txBody>
                    <a:bodyPr/>
                    <a:lstStyle/>
                    <a:p>
                      <a:r>
                        <a:rPr lang="en-US" sz="1000"/>
                        <a:t>0.2333 %</a:t>
                      </a:r>
                    </a:p>
                  </a:txBody>
                  <a:tcPr/>
                </a:tc>
                <a:extLst>
                  <a:ext uri="{0D108BD9-81ED-4DB2-BD59-A6C34878D82A}">
                    <a16:rowId xmlns:a16="http://schemas.microsoft.com/office/drawing/2014/main" val="37268754"/>
                  </a:ext>
                </a:extLst>
              </a:tr>
              <a:tr h="370840">
                <a:tc>
                  <a:txBody>
                    <a:bodyPr/>
                    <a:lstStyle/>
                    <a:p>
                      <a:r>
                        <a:rPr lang="en-US" sz="1000"/>
                        <a:t>Giant Bicycles Argentina</a:t>
                      </a:r>
                    </a:p>
                  </a:txBody>
                  <a:tcPr/>
                </a:tc>
                <a:tc>
                  <a:txBody>
                    <a:bodyPr/>
                    <a:lstStyle/>
                    <a:p>
                      <a:r>
                        <a:rPr lang="en-US" sz="1000"/>
                        <a:t>19644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70128865"/>
                  </a:ext>
                </a:extLst>
              </a:tr>
              <a:tr h="370840">
                <a:tc>
                  <a:txBody>
                    <a:bodyPr/>
                    <a:lstStyle/>
                    <a:p>
                      <a:r>
                        <a:rPr lang="en-US" sz="1000"/>
                        <a:t>Cannondale Argentina</a:t>
                      </a:r>
                    </a:p>
                  </a:txBody>
                  <a:tcPr/>
                </a:tc>
                <a:tc>
                  <a:txBody>
                    <a:bodyPr/>
                    <a:lstStyle/>
                    <a:p>
                      <a:r>
                        <a:rPr lang="en-US" sz="1000"/>
                        <a:t>10425</a:t>
                      </a:r>
                    </a:p>
                  </a:txBody>
                  <a:tcPr/>
                </a:tc>
                <a:tc>
                  <a:txBody>
                    <a:bodyPr/>
                    <a:lstStyle/>
                    <a:p>
                      <a:r>
                        <a:rPr lang="en-US" sz="1000"/>
                        <a:t>0</a:t>
                      </a:r>
                    </a:p>
                  </a:txBody>
                  <a:tcPr/>
                </a:tc>
                <a:tc>
                  <a:txBody>
                    <a:bodyPr/>
                    <a:lstStyle/>
                    <a:p>
                      <a:r>
                        <a:rPr lang="en-US" sz="1000"/>
                        <a:t>3</a:t>
                      </a:r>
                    </a:p>
                  </a:txBody>
                  <a:tcPr/>
                </a:tc>
                <a:tc>
                  <a:txBody>
                    <a:bodyPr/>
                    <a:lstStyle/>
                    <a:p>
                      <a:r>
                        <a:rPr lang="en-US" sz="1000"/>
                        <a:t>67</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0.2302 %</a:t>
                      </a:r>
                    </a:p>
                  </a:txBody>
                  <a:tcPr/>
                </a:tc>
                <a:extLst>
                  <a:ext uri="{0D108BD9-81ED-4DB2-BD59-A6C34878D82A}">
                    <a16:rowId xmlns:a16="http://schemas.microsoft.com/office/drawing/2014/main" val="3710351844"/>
                  </a:ext>
                </a:extLst>
              </a:tr>
              <a:tr h="370840">
                <a:tc>
                  <a:txBody>
                    <a:bodyPr/>
                    <a:lstStyle/>
                    <a:p>
                      <a:r>
                        <a:rPr lang="en-US" sz="1000"/>
                        <a:t>Merida Bikes Argentina</a:t>
                      </a:r>
                    </a:p>
                  </a:txBody>
                  <a:tcPr/>
                </a:tc>
                <a:tc>
                  <a:txBody>
                    <a:bodyPr/>
                    <a:lstStyle/>
                    <a:p>
                      <a:r>
                        <a:rPr lang="en-US" sz="1000"/>
                        <a:t>6517</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658459065"/>
                  </a:ext>
                </a:extLst>
              </a:tr>
              <a:tr h="370840">
                <a:tc>
                  <a:txBody>
                    <a:bodyPr/>
                    <a:lstStyle/>
                    <a:p>
                      <a:r>
                        <a:rPr lang="en-US" sz="1000"/>
                        <a:t>Cervelo Argentina</a:t>
                      </a:r>
                    </a:p>
                  </a:txBody>
                  <a:tcPr/>
                </a:tc>
                <a:tc>
                  <a:txBody>
                    <a:bodyPr/>
                    <a:lstStyle/>
                    <a:p>
                      <a:r>
                        <a:rPr lang="en-US" sz="1000"/>
                        <a:t>2408</a:t>
                      </a:r>
                    </a:p>
                  </a:txBody>
                  <a:tcPr/>
                </a:tc>
                <a:tc>
                  <a:txBody>
                    <a:bodyPr/>
                    <a:lstStyle/>
                    <a:p>
                      <a:r>
                        <a:rPr lang="en-US" sz="1000"/>
                        <a:t>26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129760634"/>
                  </a:ext>
                </a:extLst>
              </a:tr>
            </a:tbl>
          </a:graphicData>
        </a:graphic>
      </p:graphicFrame>
      <p:sp>
        <p:nvSpPr>
          <p:cNvPr id="4" name="Text Placeholder 3">
            <a:extLst>
              <a:ext uri="{FF2B5EF4-FFF2-40B4-BE49-F238E27FC236}">
                <a16:creationId xmlns:a16="http://schemas.microsoft.com/office/drawing/2014/main" id="{DBC58531-10A3-4D23-BB71-8180B2DF048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013965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9D06D-4A9A-421E-817D-06E061A5F8FA}"/>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C77D2DB4-E5D3-46C0-BB1F-9485B08A6A37}"/>
              </a:ext>
            </a:extLst>
          </p:cNvPr>
          <p:cNvGraphicFramePr>
            <a:graphicFrameLocks noGrp="1"/>
          </p:cNvGraphicFramePr>
          <p:nvPr>
            <p:ph type="chart" sz="quarter" idx="13"/>
            <p:extLst>
              <p:ext uri="{D42A27DB-BD31-4B8C-83A1-F6EECF244321}">
                <p14:modId xmlns:p14="http://schemas.microsoft.com/office/powerpoint/2010/main" val="2476553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015213-2631-4524-A75E-31C2FEFAABF8}"/>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27976C10-57DC-4D03-A0E6-179B513D3A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5850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00F60-6871-40BE-B4F3-6A2AA3066F20}"/>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211D7CB7-A1C6-4C81-ABE5-8FB26D14BB60}"/>
              </a:ext>
            </a:extLst>
          </p:cNvPr>
          <p:cNvGraphicFramePr>
            <a:graphicFrameLocks noGrp="1"/>
          </p:cNvGraphicFramePr>
          <p:nvPr>
            <p:ph type="chart" sz="quarter" idx="13"/>
            <p:extLst>
              <p:ext uri="{D42A27DB-BD31-4B8C-83A1-F6EECF244321}">
                <p14:modId xmlns:p14="http://schemas.microsoft.com/office/powerpoint/2010/main" val="702832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FE0317-9110-4176-8174-A4B71EDB33A0}"/>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E9549506-2F68-49E3-8B30-575A010FE5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2472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E1F3C-F892-4AC4-8FD4-FD61341D4492}"/>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E2D41EE7-1FD8-4455-85AB-96C0A0DBC293}"/>
              </a:ext>
            </a:extLst>
          </p:cNvPr>
          <p:cNvGraphicFramePr>
            <a:graphicFrameLocks noGrp="1"/>
          </p:cNvGraphicFramePr>
          <p:nvPr>
            <p:ph type="chart" sz="quarter" idx="13"/>
            <p:extLst>
              <p:ext uri="{D42A27DB-BD31-4B8C-83A1-F6EECF244321}">
                <p14:modId xmlns:p14="http://schemas.microsoft.com/office/powerpoint/2010/main" val="1140179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C08D6B-7E31-4394-9B7C-9D9F4A284572}"/>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A1D0A31A-9D31-4950-B90C-78B4BF5CDA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9836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62D45-CBEB-49E2-8D26-D4FE31D283E7}"/>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23063845-8118-448D-AC19-4F8AF3B3F485}"/>
              </a:ext>
            </a:extLst>
          </p:cNvPr>
          <p:cNvGraphicFramePr>
            <a:graphicFrameLocks noGrp="1"/>
          </p:cNvGraphicFramePr>
          <p:nvPr>
            <p:ph type="chart" sz="quarter" idx="13"/>
            <p:extLst>
              <p:ext uri="{D42A27DB-BD31-4B8C-83A1-F6EECF244321}">
                <p14:modId xmlns:p14="http://schemas.microsoft.com/office/powerpoint/2010/main" val="5237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72033F-1BA1-4D63-9900-EE084DAAB281}"/>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2FF2A484-A141-4927-9923-72B86E9C36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8726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02D1E-A417-4E6A-AF2F-AF824C2E0C95}"/>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5A2843FC-9920-410D-9DEF-789A6C4F7C14}"/>
              </a:ext>
            </a:extLst>
          </p:cNvPr>
          <p:cNvGraphicFramePr>
            <a:graphicFrameLocks noGrp="1"/>
          </p:cNvGraphicFramePr>
          <p:nvPr>
            <p:ph type="chart" sz="quarter" idx="13"/>
            <p:extLst>
              <p:ext uri="{D42A27DB-BD31-4B8C-83A1-F6EECF244321}">
                <p14:modId xmlns:p14="http://schemas.microsoft.com/office/powerpoint/2010/main" val="4218223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A0A49D-9E23-40E7-A92A-58C7EB61C311}"/>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E2604FBE-D757-468F-9BFC-DE293CA5E5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7224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7603E-EFF7-44CE-8E6F-2317E700ADEF}"/>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D700907C-FBE0-40EC-8F96-00F6C726905C}"/>
              </a:ext>
            </a:extLst>
          </p:cNvPr>
          <p:cNvGraphicFramePr>
            <a:graphicFrameLocks noGrp="1"/>
          </p:cNvGraphicFramePr>
          <p:nvPr>
            <p:ph type="chart" sz="quarter" idx="13"/>
            <p:extLst>
              <p:ext uri="{D42A27DB-BD31-4B8C-83A1-F6EECF244321}">
                <p14:modId xmlns:p14="http://schemas.microsoft.com/office/powerpoint/2010/main" val="3036319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FC5542-63D6-4EBA-9AF9-582C55097109}"/>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89ED75F2-D759-458A-B83D-E6D5BBB636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3367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72639-7BB8-46A5-B06D-21776C64FF77}"/>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4E90171A-B007-44A0-876E-CD56EBECCAC1}"/>
              </a:ext>
            </a:extLst>
          </p:cNvPr>
          <p:cNvGraphicFramePr>
            <a:graphicFrameLocks noGrp="1"/>
          </p:cNvGraphicFramePr>
          <p:nvPr>
            <p:ph type="chart" sz="quarter" idx="13"/>
            <p:extLst>
              <p:ext uri="{D42A27DB-BD31-4B8C-83A1-F6EECF244321}">
                <p14:modId xmlns:p14="http://schemas.microsoft.com/office/powerpoint/2010/main" val="3335138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86E884-AAB4-42F3-BA23-D969C40F5885}"/>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BAEC3D98-CCF1-48B8-AA6F-C9FF7C695A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249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2A08A-1A09-4E33-A668-ACC498CE6EE3}"/>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26F83F28-68C8-4FA9-B3ED-551343BC44BD}"/>
              </a:ext>
            </a:extLst>
          </p:cNvPr>
          <p:cNvGraphicFramePr>
            <a:graphicFrameLocks noGrp="1"/>
          </p:cNvGraphicFramePr>
          <p:nvPr>
            <p:ph type="chart" sz="quarter" idx="13"/>
            <p:extLst>
              <p:ext uri="{D42A27DB-BD31-4B8C-83A1-F6EECF244321}">
                <p14:modId xmlns:p14="http://schemas.microsoft.com/office/powerpoint/2010/main" val="835372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1E139B-3DCA-4D32-9657-DEB67578B536}"/>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C820FEE6-593E-4AB3-8F95-8CB654C640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1454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91537-3B39-4633-BD93-FE28DEC8C726}"/>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940E4514-EC61-4929-9E2F-45BEAE91BF87}"/>
              </a:ext>
            </a:extLst>
          </p:cNvPr>
          <p:cNvGraphicFramePr>
            <a:graphicFrameLocks noGrp="1"/>
          </p:cNvGraphicFramePr>
          <p:nvPr>
            <p:ph type="chart" sz="quarter" idx="13"/>
            <p:extLst>
              <p:ext uri="{D42A27DB-BD31-4B8C-83A1-F6EECF244321}">
                <p14:modId xmlns:p14="http://schemas.microsoft.com/office/powerpoint/2010/main" val="1516201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C8E834-DBB2-4D1C-BA5E-84A1566AB352}"/>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7620D3F6-6CD0-405D-B42E-D267089402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80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D6EF5-49D6-48F2-BD32-CE5741FF4D0F}"/>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8375CEA1-9EB5-465F-9EAE-E87B82499A00}"/>
              </a:ext>
            </a:extLst>
          </p:cNvPr>
          <p:cNvGraphicFramePr>
            <a:graphicFrameLocks noGrp="1"/>
          </p:cNvGraphicFramePr>
          <p:nvPr>
            <p:ph type="chart" sz="quarter" idx="13"/>
            <p:extLst>
              <p:ext uri="{D42A27DB-BD31-4B8C-83A1-F6EECF244321}">
                <p14:modId xmlns:p14="http://schemas.microsoft.com/office/powerpoint/2010/main" val="2977256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6EBF77-F81B-4DBD-80D8-1B0BF5B45D69}"/>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605F2EBA-F5D5-4A59-89F1-3ABAA51796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1550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6AD7D-B91A-4139-BA4D-96B7E512CE55}"/>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D6473920-DDAA-4940-BFC3-77DC0435E91A}"/>
              </a:ext>
            </a:extLst>
          </p:cNvPr>
          <p:cNvGraphicFramePr>
            <a:graphicFrameLocks noGrp="1"/>
          </p:cNvGraphicFramePr>
          <p:nvPr>
            <p:ph type="chart" sz="quarter" idx="13"/>
            <p:extLst>
              <p:ext uri="{D42A27DB-BD31-4B8C-83A1-F6EECF244321}">
                <p14:modId xmlns:p14="http://schemas.microsoft.com/office/powerpoint/2010/main" val="1271639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9C30F8-BEC6-419C-ADCC-BEB64C6FB9BD}"/>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F48F0D09-D5D4-4A3B-9401-603264257A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4001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116DF-22FC-4F75-9634-E2D89F264679}"/>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D017D143-0D77-4C5D-82B2-E6FD4848C20A}"/>
              </a:ext>
            </a:extLst>
          </p:cNvPr>
          <p:cNvGraphicFramePr>
            <a:graphicFrameLocks noGrp="1"/>
          </p:cNvGraphicFramePr>
          <p:nvPr>
            <p:ph type="chart" sz="quarter" idx="13"/>
            <p:extLst>
              <p:ext uri="{D42A27DB-BD31-4B8C-83A1-F6EECF244321}">
                <p14:modId xmlns:p14="http://schemas.microsoft.com/office/powerpoint/2010/main" val="862244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E26555-97AD-4E2D-A789-0DB3B7782C7A}"/>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7F9C7BBE-2702-418D-8C7D-805A9A724A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6108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F37BF-0079-4C4F-8ED7-B79296F8FBB6}"/>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E8FADC2B-78B4-47F3-8A1F-8FF8C4272797}"/>
              </a:ext>
            </a:extLst>
          </p:cNvPr>
          <p:cNvGraphicFramePr>
            <a:graphicFrameLocks noGrp="1"/>
          </p:cNvGraphicFramePr>
          <p:nvPr>
            <p:ph type="chart" sz="quarter" idx="13"/>
            <p:extLst>
              <p:ext uri="{D42A27DB-BD31-4B8C-83A1-F6EECF244321}">
                <p14:modId xmlns:p14="http://schemas.microsoft.com/office/powerpoint/2010/main" val="1068658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EDF350-0237-4B48-A413-368109484937}"/>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B0FAD0D5-C094-4612-BC41-F22A6A16F6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8357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6C913-BD28-46C9-AA04-4C731A70FDED}"/>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8C4DCC9F-FC26-4380-BBD2-0DAF9558565F}"/>
              </a:ext>
            </a:extLst>
          </p:cNvPr>
          <p:cNvGraphicFramePr>
            <a:graphicFrameLocks noGrp="1"/>
          </p:cNvGraphicFramePr>
          <p:nvPr>
            <p:ph type="chart" sz="quarter" idx="13"/>
            <p:extLst>
              <p:ext uri="{D42A27DB-BD31-4B8C-83A1-F6EECF244321}">
                <p14:modId xmlns:p14="http://schemas.microsoft.com/office/powerpoint/2010/main" val="1618308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1F9B73-F3FB-4899-B860-CE882B48974B}"/>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0DB589FB-C3EA-4EC9-B745-DF634193D9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6443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D5D34-AB8C-463A-B7AE-AEAD83D4D99A}"/>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5E2A4D79-2828-4E18-8129-9CE1F2AF9A05}"/>
              </a:ext>
            </a:extLst>
          </p:cNvPr>
          <p:cNvGraphicFramePr>
            <a:graphicFrameLocks noGrp="1"/>
          </p:cNvGraphicFramePr>
          <p:nvPr>
            <p:ph type="tbl" sz="quarter" idx="13"/>
            <p:extLst>
              <p:ext uri="{D42A27DB-BD31-4B8C-83A1-F6EECF244321}">
                <p14:modId xmlns:p14="http://schemas.microsoft.com/office/powerpoint/2010/main" val="3737538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0980186"/>
                    </a:ext>
                  </a:extLst>
                </a:gridCol>
                <a:gridCol w="1152144">
                  <a:extLst>
                    <a:ext uri="{9D8B030D-6E8A-4147-A177-3AD203B41FA5}">
                      <a16:colId xmlns:a16="http://schemas.microsoft.com/office/drawing/2014/main" val="3634526264"/>
                    </a:ext>
                  </a:extLst>
                </a:gridCol>
                <a:gridCol w="1152144">
                  <a:extLst>
                    <a:ext uri="{9D8B030D-6E8A-4147-A177-3AD203B41FA5}">
                      <a16:colId xmlns:a16="http://schemas.microsoft.com/office/drawing/2014/main" val="4119702074"/>
                    </a:ext>
                  </a:extLst>
                </a:gridCol>
                <a:gridCol w="1152144">
                  <a:extLst>
                    <a:ext uri="{9D8B030D-6E8A-4147-A177-3AD203B41FA5}">
                      <a16:colId xmlns:a16="http://schemas.microsoft.com/office/drawing/2014/main" val="1342659624"/>
                    </a:ext>
                  </a:extLst>
                </a:gridCol>
                <a:gridCol w="1152144">
                  <a:extLst>
                    <a:ext uri="{9D8B030D-6E8A-4147-A177-3AD203B41FA5}">
                      <a16:colId xmlns:a16="http://schemas.microsoft.com/office/drawing/2014/main" val="443310550"/>
                    </a:ext>
                  </a:extLst>
                </a:gridCol>
                <a:gridCol w="1152144">
                  <a:extLst>
                    <a:ext uri="{9D8B030D-6E8A-4147-A177-3AD203B41FA5}">
                      <a16:colId xmlns:a16="http://schemas.microsoft.com/office/drawing/2014/main" val="50954513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841461691"/>
                  </a:ext>
                </a:extLst>
              </a:tr>
              <a:tr h="370840">
                <a:tc>
                  <a:txBody>
                    <a:bodyPr/>
                    <a:lstStyle/>
                    <a:p>
                      <a:r>
                        <a:rPr lang="en-US" sz="1000"/>
                        <a:t>#SCOTTargentina</a:t>
                      </a:r>
                    </a:p>
                  </a:txBody>
                  <a:tcPr/>
                </a:tc>
                <a:tc>
                  <a:txBody>
                    <a:bodyPr/>
                    <a:lstStyle/>
                    <a:p>
                      <a:r>
                        <a:rPr lang="en-US" sz="1000"/>
                        <a:t>18</a:t>
                      </a:r>
                    </a:p>
                  </a:txBody>
                  <a:tcPr/>
                </a:tc>
                <a:tc>
                  <a:txBody>
                    <a:bodyPr/>
                    <a:lstStyle/>
                    <a:p>
                      <a:r>
                        <a:rPr lang="en-US" sz="1000"/>
                        <a:t>53.555555555556</a:t>
                      </a:r>
                    </a:p>
                  </a:txBody>
                  <a:tcPr/>
                </a:tc>
                <a:tc>
                  <a:txBody>
                    <a:bodyPr/>
                    <a:lstStyle/>
                    <a:p>
                      <a:r>
                        <a:rPr lang="en-US" sz="1000"/>
                        <a:t>2.1111111111111</a:t>
                      </a:r>
                    </a:p>
                  </a:txBody>
                  <a:tcPr/>
                </a:tc>
                <a:tc>
                  <a:txBody>
                    <a:bodyPr/>
                    <a:lstStyle/>
                    <a:p>
                      <a:r>
                        <a:rPr lang="en-US" sz="1000"/>
                        <a:t>1.1111111111111</a:t>
                      </a:r>
                    </a:p>
                  </a:txBody>
                  <a:tcPr/>
                </a:tc>
                <a:tc>
                  <a:txBody>
                    <a:bodyPr/>
                    <a:lstStyle/>
                    <a:p>
                      <a:r>
                        <a:rPr lang="en-US" sz="1000"/>
                        <a:t>56.777777777778</a:t>
                      </a:r>
                    </a:p>
                  </a:txBody>
                  <a:tcPr/>
                </a:tc>
                <a:extLst>
                  <a:ext uri="{0D108BD9-81ED-4DB2-BD59-A6C34878D82A}">
                    <a16:rowId xmlns:a16="http://schemas.microsoft.com/office/drawing/2014/main" val="758240563"/>
                  </a:ext>
                </a:extLst>
              </a:tr>
              <a:tr h="370840">
                <a:tc>
                  <a:txBody>
                    <a:bodyPr/>
                    <a:lstStyle/>
                    <a:p>
                      <a:r>
                        <a:rPr lang="en-US" sz="1000"/>
                        <a:t>#SCOTTbikes</a:t>
                      </a:r>
                    </a:p>
                  </a:txBody>
                  <a:tcPr/>
                </a:tc>
                <a:tc>
                  <a:txBody>
                    <a:bodyPr/>
                    <a:lstStyle/>
                    <a:p>
                      <a:r>
                        <a:rPr lang="en-US" sz="1000"/>
                        <a:t>18</a:t>
                      </a:r>
                    </a:p>
                  </a:txBody>
                  <a:tcPr/>
                </a:tc>
                <a:tc>
                  <a:txBody>
                    <a:bodyPr/>
                    <a:lstStyle/>
                    <a:p>
                      <a:r>
                        <a:rPr lang="en-US" sz="1000"/>
                        <a:t>53.555555555556</a:t>
                      </a:r>
                    </a:p>
                  </a:txBody>
                  <a:tcPr/>
                </a:tc>
                <a:tc>
                  <a:txBody>
                    <a:bodyPr/>
                    <a:lstStyle/>
                    <a:p>
                      <a:r>
                        <a:rPr lang="en-US" sz="1000"/>
                        <a:t>2.1111111111111</a:t>
                      </a:r>
                    </a:p>
                  </a:txBody>
                  <a:tcPr/>
                </a:tc>
                <a:tc>
                  <a:txBody>
                    <a:bodyPr/>
                    <a:lstStyle/>
                    <a:p>
                      <a:r>
                        <a:rPr lang="en-US" sz="1000"/>
                        <a:t>1.1111111111111</a:t>
                      </a:r>
                    </a:p>
                  </a:txBody>
                  <a:tcPr/>
                </a:tc>
                <a:tc>
                  <a:txBody>
                    <a:bodyPr/>
                    <a:lstStyle/>
                    <a:p>
                      <a:r>
                        <a:rPr lang="en-US" sz="1000"/>
                        <a:t>56.777777777778</a:t>
                      </a:r>
                    </a:p>
                  </a:txBody>
                  <a:tcPr/>
                </a:tc>
                <a:extLst>
                  <a:ext uri="{0D108BD9-81ED-4DB2-BD59-A6C34878D82A}">
                    <a16:rowId xmlns:a16="http://schemas.microsoft.com/office/drawing/2014/main" val="2433424444"/>
                  </a:ext>
                </a:extLst>
              </a:tr>
              <a:tr h="370840">
                <a:tc>
                  <a:txBody>
                    <a:bodyPr/>
                    <a:lstStyle/>
                    <a:p>
                      <a:r>
                        <a:rPr lang="en-US" sz="1000"/>
                        <a:t>#SpecializedArgentina</a:t>
                      </a:r>
                    </a:p>
                  </a:txBody>
                  <a:tcPr/>
                </a:tc>
                <a:tc>
                  <a:txBody>
                    <a:bodyPr/>
                    <a:lstStyle/>
                    <a:p>
                      <a:r>
                        <a:rPr lang="en-US" sz="1000"/>
                        <a:t>14</a:t>
                      </a:r>
                    </a:p>
                  </a:txBody>
                  <a:tcPr/>
                </a:tc>
                <a:tc>
                  <a:txBody>
                    <a:bodyPr/>
                    <a:lstStyle/>
                    <a:p>
                      <a:r>
                        <a:rPr lang="en-US" sz="1000"/>
                        <a:t>18.285714285714</a:t>
                      </a:r>
                    </a:p>
                  </a:txBody>
                  <a:tcPr/>
                </a:tc>
                <a:tc>
                  <a:txBody>
                    <a:bodyPr/>
                    <a:lstStyle/>
                    <a:p>
                      <a:r>
                        <a:rPr lang="en-US" sz="1000"/>
                        <a:t>1.5</a:t>
                      </a:r>
                    </a:p>
                  </a:txBody>
                  <a:tcPr/>
                </a:tc>
                <a:tc>
                  <a:txBody>
                    <a:bodyPr/>
                    <a:lstStyle/>
                    <a:p>
                      <a:r>
                        <a:rPr lang="en-US" sz="1000"/>
                        <a:t>0.42857142857143</a:t>
                      </a:r>
                    </a:p>
                  </a:txBody>
                  <a:tcPr/>
                </a:tc>
                <a:tc>
                  <a:txBody>
                    <a:bodyPr/>
                    <a:lstStyle/>
                    <a:p>
                      <a:r>
                        <a:rPr lang="en-US" sz="1000"/>
                        <a:t>20.214285714286</a:t>
                      </a:r>
                    </a:p>
                  </a:txBody>
                  <a:tcPr/>
                </a:tc>
                <a:extLst>
                  <a:ext uri="{0D108BD9-81ED-4DB2-BD59-A6C34878D82A}">
                    <a16:rowId xmlns:a16="http://schemas.microsoft.com/office/drawing/2014/main" val="3607926449"/>
                  </a:ext>
                </a:extLst>
              </a:tr>
              <a:tr h="370840">
                <a:tc>
                  <a:txBody>
                    <a:bodyPr/>
                    <a:lstStyle/>
                    <a:p>
                      <a:r>
                        <a:rPr lang="en-US" sz="1000"/>
                        <a:t>#IamSpecialized</a:t>
                      </a:r>
                    </a:p>
                  </a:txBody>
                  <a:tcPr/>
                </a:tc>
                <a:tc>
                  <a:txBody>
                    <a:bodyPr/>
                    <a:lstStyle/>
                    <a:p>
                      <a:r>
                        <a:rPr lang="en-US" sz="1000"/>
                        <a:t>13</a:t>
                      </a:r>
                    </a:p>
                  </a:txBody>
                  <a:tcPr/>
                </a:tc>
                <a:tc>
                  <a:txBody>
                    <a:bodyPr/>
                    <a:lstStyle/>
                    <a:p>
                      <a:r>
                        <a:rPr lang="en-US" sz="1000"/>
                        <a:t>14.153846153846</a:t>
                      </a:r>
                    </a:p>
                  </a:txBody>
                  <a:tcPr/>
                </a:tc>
                <a:tc>
                  <a:txBody>
                    <a:bodyPr/>
                    <a:lstStyle/>
                    <a:p>
                      <a:r>
                        <a:rPr lang="en-US" sz="1000"/>
                        <a:t>0.53846153846154</a:t>
                      </a:r>
                    </a:p>
                  </a:txBody>
                  <a:tcPr/>
                </a:tc>
                <a:tc>
                  <a:txBody>
                    <a:bodyPr/>
                    <a:lstStyle/>
                    <a:p>
                      <a:r>
                        <a:rPr lang="en-US" sz="1000"/>
                        <a:t>0.23076923076923</a:t>
                      </a:r>
                    </a:p>
                  </a:txBody>
                  <a:tcPr/>
                </a:tc>
                <a:tc>
                  <a:txBody>
                    <a:bodyPr/>
                    <a:lstStyle/>
                    <a:p>
                      <a:r>
                        <a:rPr lang="en-US" sz="1000"/>
                        <a:t>14.923076923077</a:t>
                      </a:r>
                    </a:p>
                  </a:txBody>
                  <a:tcPr/>
                </a:tc>
                <a:extLst>
                  <a:ext uri="{0D108BD9-81ED-4DB2-BD59-A6C34878D82A}">
                    <a16:rowId xmlns:a16="http://schemas.microsoft.com/office/drawing/2014/main" val="2383822019"/>
                  </a:ext>
                </a:extLst>
              </a:tr>
              <a:tr h="370840">
                <a:tc>
                  <a:txBody>
                    <a:bodyPr/>
                    <a:lstStyle/>
                    <a:p>
                      <a:r>
                        <a:rPr lang="en-US" sz="1000"/>
                        <a:t>#Specialized</a:t>
                      </a:r>
                    </a:p>
                  </a:txBody>
                  <a:tcPr/>
                </a:tc>
                <a:tc>
                  <a:txBody>
                    <a:bodyPr/>
                    <a:lstStyle/>
                    <a:p>
                      <a:r>
                        <a:rPr lang="en-US" sz="1000"/>
                        <a:t>9</a:t>
                      </a:r>
                    </a:p>
                  </a:txBody>
                  <a:tcPr/>
                </a:tc>
                <a:tc>
                  <a:txBody>
                    <a:bodyPr/>
                    <a:lstStyle/>
                    <a:p>
                      <a:r>
                        <a:rPr lang="en-US" sz="1000"/>
                        <a:t>18.222222222222</a:t>
                      </a:r>
                    </a:p>
                  </a:txBody>
                  <a:tcPr/>
                </a:tc>
                <a:tc>
                  <a:txBody>
                    <a:bodyPr/>
                    <a:lstStyle/>
                    <a:p>
                      <a:r>
                        <a:rPr lang="en-US" sz="1000"/>
                        <a:t>2.2222222222222</a:t>
                      </a:r>
                    </a:p>
                  </a:txBody>
                  <a:tcPr/>
                </a:tc>
                <a:tc>
                  <a:txBody>
                    <a:bodyPr/>
                    <a:lstStyle/>
                    <a:p>
                      <a:r>
                        <a:rPr lang="en-US" sz="1000"/>
                        <a:t>0.66666666666667</a:t>
                      </a:r>
                    </a:p>
                  </a:txBody>
                  <a:tcPr/>
                </a:tc>
                <a:tc>
                  <a:txBody>
                    <a:bodyPr/>
                    <a:lstStyle/>
                    <a:p>
                      <a:r>
                        <a:rPr lang="en-US" sz="1000"/>
                        <a:t>21.111111111111</a:t>
                      </a:r>
                    </a:p>
                  </a:txBody>
                  <a:tcPr/>
                </a:tc>
                <a:extLst>
                  <a:ext uri="{0D108BD9-81ED-4DB2-BD59-A6C34878D82A}">
                    <a16:rowId xmlns:a16="http://schemas.microsoft.com/office/drawing/2014/main" val="405062533"/>
                  </a:ext>
                </a:extLst>
              </a:tr>
              <a:tr h="370840">
                <a:tc>
                  <a:txBody>
                    <a:bodyPr/>
                    <a:lstStyle/>
                    <a:p>
                      <a:r>
                        <a:rPr lang="en-US" sz="1000"/>
                        <a:t>#racedtowin</a:t>
                      </a:r>
                    </a:p>
                  </a:txBody>
                  <a:tcPr/>
                </a:tc>
                <a:tc>
                  <a:txBody>
                    <a:bodyPr/>
                    <a:lstStyle/>
                    <a:p>
                      <a:r>
                        <a:rPr lang="en-US" sz="1000"/>
                        <a:t>8</a:t>
                      </a:r>
                    </a:p>
                  </a:txBody>
                  <a:tcPr/>
                </a:tc>
                <a:tc>
                  <a:txBody>
                    <a:bodyPr/>
                    <a:lstStyle/>
                    <a:p>
                      <a:r>
                        <a:rPr lang="en-US" sz="1000"/>
                        <a:t>85.5</a:t>
                      </a:r>
                    </a:p>
                  </a:txBody>
                  <a:tcPr/>
                </a:tc>
                <a:tc>
                  <a:txBody>
                    <a:bodyPr/>
                    <a:lstStyle/>
                    <a:p>
                      <a:r>
                        <a:rPr lang="en-US" sz="1000"/>
                        <a:t>3.75</a:t>
                      </a:r>
                    </a:p>
                  </a:txBody>
                  <a:tcPr/>
                </a:tc>
                <a:tc>
                  <a:txBody>
                    <a:bodyPr/>
                    <a:lstStyle/>
                    <a:p>
                      <a:r>
                        <a:rPr lang="en-US" sz="1000"/>
                        <a:t>5</a:t>
                      </a:r>
                    </a:p>
                  </a:txBody>
                  <a:tcPr/>
                </a:tc>
                <a:tc>
                  <a:txBody>
                    <a:bodyPr/>
                    <a:lstStyle/>
                    <a:p>
                      <a:r>
                        <a:rPr lang="en-US" sz="1000"/>
                        <a:t>94.25</a:t>
                      </a:r>
                    </a:p>
                  </a:txBody>
                  <a:tcPr/>
                </a:tc>
                <a:extLst>
                  <a:ext uri="{0D108BD9-81ED-4DB2-BD59-A6C34878D82A}">
                    <a16:rowId xmlns:a16="http://schemas.microsoft.com/office/drawing/2014/main" val="2729448425"/>
                  </a:ext>
                </a:extLst>
              </a:tr>
              <a:tr h="370840">
                <a:tc>
                  <a:txBody>
                    <a:bodyPr/>
                    <a:lstStyle/>
                    <a:p>
                      <a:r>
                        <a:rPr lang="en-US" sz="1000"/>
                        <a:t>#FastIsFun</a:t>
                      </a:r>
                    </a:p>
                  </a:txBody>
                  <a:tcPr/>
                </a:tc>
                <a:tc>
                  <a:txBody>
                    <a:bodyPr/>
                    <a:lstStyle/>
                    <a:p>
                      <a:r>
                        <a:rPr lang="en-US" sz="1000"/>
                        <a:t>5</a:t>
                      </a:r>
                    </a:p>
                  </a:txBody>
                  <a:tcPr/>
                </a:tc>
                <a:tc>
                  <a:txBody>
                    <a:bodyPr/>
                    <a:lstStyle/>
                    <a:p>
                      <a:r>
                        <a:rPr lang="en-US" sz="1000"/>
                        <a:t>111.8</a:t>
                      </a:r>
                    </a:p>
                  </a:txBody>
                  <a:tcPr/>
                </a:tc>
                <a:tc>
                  <a:txBody>
                    <a:bodyPr/>
                    <a:lstStyle/>
                    <a:p>
                      <a:r>
                        <a:rPr lang="en-US" sz="1000"/>
                        <a:t>5.8</a:t>
                      </a:r>
                    </a:p>
                  </a:txBody>
                  <a:tcPr/>
                </a:tc>
                <a:tc>
                  <a:txBody>
                    <a:bodyPr/>
                    <a:lstStyle/>
                    <a:p>
                      <a:r>
                        <a:rPr lang="en-US" sz="1000"/>
                        <a:t>2.6</a:t>
                      </a:r>
                    </a:p>
                  </a:txBody>
                  <a:tcPr/>
                </a:tc>
                <a:tc>
                  <a:txBody>
                    <a:bodyPr/>
                    <a:lstStyle/>
                    <a:p>
                      <a:r>
                        <a:rPr lang="en-US" sz="1000"/>
                        <a:t>120.2</a:t>
                      </a:r>
                    </a:p>
                  </a:txBody>
                  <a:tcPr/>
                </a:tc>
                <a:extLst>
                  <a:ext uri="{0D108BD9-81ED-4DB2-BD59-A6C34878D82A}">
                    <a16:rowId xmlns:a16="http://schemas.microsoft.com/office/drawing/2014/main" val="3055584006"/>
                  </a:ext>
                </a:extLst>
              </a:tr>
              <a:tr h="370840">
                <a:tc>
                  <a:txBody>
                    <a:bodyPr/>
                    <a:lstStyle/>
                    <a:p>
                      <a:r>
                        <a:rPr lang="en-US" sz="1000"/>
                        <a:t>#SpecializedEpic</a:t>
                      </a:r>
                    </a:p>
                  </a:txBody>
                  <a:tcPr/>
                </a:tc>
                <a:tc>
                  <a:txBody>
                    <a:bodyPr/>
                    <a:lstStyle/>
                    <a:p>
                      <a:r>
                        <a:rPr lang="en-US" sz="1000"/>
                        <a:t>4</a:t>
                      </a:r>
                    </a:p>
                  </a:txBody>
                  <a:tcPr/>
                </a:tc>
                <a:tc>
                  <a:txBody>
                    <a:bodyPr/>
                    <a:lstStyle/>
                    <a:p>
                      <a:r>
                        <a:rPr lang="en-US" sz="1000"/>
                        <a:t>9</a:t>
                      </a:r>
                    </a:p>
                  </a:txBody>
                  <a:tcPr/>
                </a:tc>
                <a:tc>
                  <a:txBody>
                    <a:bodyPr/>
                    <a:lstStyle/>
                    <a:p>
                      <a:r>
                        <a:rPr lang="en-US" sz="1000"/>
                        <a:t>0</a:t>
                      </a:r>
                    </a:p>
                  </a:txBody>
                  <a:tcPr/>
                </a:tc>
                <a:tc>
                  <a:txBody>
                    <a:bodyPr/>
                    <a:lstStyle/>
                    <a:p>
                      <a:r>
                        <a:rPr lang="en-US" sz="1000"/>
                        <a:t>0.5</a:t>
                      </a:r>
                    </a:p>
                  </a:txBody>
                  <a:tcPr/>
                </a:tc>
                <a:tc>
                  <a:txBody>
                    <a:bodyPr/>
                    <a:lstStyle/>
                    <a:p>
                      <a:r>
                        <a:rPr lang="en-US" sz="1000"/>
                        <a:t>9.5</a:t>
                      </a:r>
                    </a:p>
                  </a:txBody>
                  <a:tcPr/>
                </a:tc>
                <a:extLst>
                  <a:ext uri="{0D108BD9-81ED-4DB2-BD59-A6C34878D82A}">
                    <a16:rowId xmlns:a16="http://schemas.microsoft.com/office/drawing/2014/main" val="1263325018"/>
                  </a:ext>
                </a:extLst>
              </a:tr>
              <a:tr h="370840">
                <a:tc>
                  <a:txBody>
                    <a:bodyPr/>
                    <a:lstStyle/>
                    <a:p>
                      <a:r>
                        <a:rPr lang="en-US" sz="1000"/>
                        <a:t>#MountainBike</a:t>
                      </a:r>
                    </a:p>
                  </a:txBody>
                  <a:tcPr/>
                </a:tc>
                <a:tc>
                  <a:txBody>
                    <a:bodyPr/>
                    <a:lstStyle/>
                    <a:p>
                      <a:r>
                        <a:rPr lang="en-US" sz="1000"/>
                        <a:t>4</a:t>
                      </a:r>
                    </a:p>
                  </a:txBody>
                  <a:tcPr/>
                </a:tc>
                <a:tc>
                  <a:txBody>
                    <a:bodyPr/>
                    <a:lstStyle/>
                    <a:p>
                      <a:r>
                        <a:rPr lang="en-US" sz="1000"/>
                        <a:t>25.5</a:t>
                      </a:r>
                    </a:p>
                  </a:txBody>
                  <a:tcPr/>
                </a:tc>
                <a:tc>
                  <a:txBody>
                    <a:bodyPr/>
                    <a:lstStyle/>
                    <a:p>
                      <a:r>
                        <a:rPr lang="en-US" sz="1000"/>
                        <a:t>4</a:t>
                      </a:r>
                    </a:p>
                  </a:txBody>
                  <a:tcPr/>
                </a:tc>
                <a:tc>
                  <a:txBody>
                    <a:bodyPr/>
                    <a:lstStyle/>
                    <a:p>
                      <a:r>
                        <a:rPr lang="en-US" sz="1000"/>
                        <a:t>1</a:t>
                      </a:r>
                    </a:p>
                  </a:txBody>
                  <a:tcPr/>
                </a:tc>
                <a:tc>
                  <a:txBody>
                    <a:bodyPr/>
                    <a:lstStyle/>
                    <a:p>
                      <a:r>
                        <a:rPr lang="en-US" sz="1000"/>
                        <a:t>30.5</a:t>
                      </a:r>
                    </a:p>
                  </a:txBody>
                  <a:tcPr/>
                </a:tc>
                <a:extLst>
                  <a:ext uri="{0D108BD9-81ED-4DB2-BD59-A6C34878D82A}">
                    <a16:rowId xmlns:a16="http://schemas.microsoft.com/office/drawing/2014/main" val="3475130458"/>
                  </a:ext>
                </a:extLst>
              </a:tr>
              <a:tr h="370840">
                <a:tc>
                  <a:txBody>
                    <a:bodyPr/>
                    <a:lstStyle/>
                    <a:p>
                      <a:r>
                        <a:rPr lang="en-US" sz="1000"/>
                        <a:t>#trekbikes</a:t>
                      </a:r>
                    </a:p>
                  </a:txBody>
                  <a:tcPr/>
                </a:tc>
                <a:tc>
                  <a:txBody>
                    <a:bodyPr/>
                    <a:lstStyle/>
                    <a:p>
                      <a:r>
                        <a:rPr lang="en-US" sz="1000"/>
                        <a:t>4</a:t>
                      </a:r>
                    </a:p>
                  </a:txBody>
                  <a:tcPr/>
                </a:tc>
                <a:tc>
                  <a:txBody>
                    <a:bodyPr/>
                    <a:lstStyle/>
                    <a:p>
                      <a:r>
                        <a:rPr lang="en-US" sz="1000"/>
                        <a:t>85.5</a:t>
                      </a:r>
                    </a:p>
                  </a:txBody>
                  <a:tcPr/>
                </a:tc>
                <a:tc>
                  <a:txBody>
                    <a:bodyPr/>
                    <a:lstStyle/>
                    <a:p>
                      <a:r>
                        <a:rPr lang="en-US" sz="1000"/>
                        <a:t>3.75</a:t>
                      </a:r>
                    </a:p>
                  </a:txBody>
                  <a:tcPr/>
                </a:tc>
                <a:tc>
                  <a:txBody>
                    <a:bodyPr/>
                    <a:lstStyle/>
                    <a:p>
                      <a:r>
                        <a:rPr lang="en-US" sz="1000"/>
                        <a:t>5</a:t>
                      </a:r>
                    </a:p>
                  </a:txBody>
                  <a:tcPr/>
                </a:tc>
                <a:tc>
                  <a:txBody>
                    <a:bodyPr/>
                    <a:lstStyle/>
                    <a:p>
                      <a:r>
                        <a:rPr lang="en-US" sz="1000"/>
                        <a:t>94.25</a:t>
                      </a:r>
                    </a:p>
                  </a:txBody>
                  <a:tcPr/>
                </a:tc>
                <a:extLst>
                  <a:ext uri="{0D108BD9-81ED-4DB2-BD59-A6C34878D82A}">
                    <a16:rowId xmlns:a16="http://schemas.microsoft.com/office/drawing/2014/main" val="3143003524"/>
                  </a:ext>
                </a:extLst>
              </a:tr>
            </a:tbl>
          </a:graphicData>
        </a:graphic>
      </p:graphicFrame>
      <p:sp>
        <p:nvSpPr>
          <p:cNvPr id="4" name="Text Placeholder 3">
            <a:extLst>
              <a:ext uri="{FF2B5EF4-FFF2-40B4-BE49-F238E27FC236}">
                <a16:creationId xmlns:a16="http://schemas.microsoft.com/office/drawing/2014/main" id="{784E3EF0-961F-4DB5-A050-EDB98908C42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874790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43E37-DE37-4DEA-8571-CC8980AB533D}"/>
              </a:ext>
            </a:extLst>
          </p:cNvPr>
          <p:cNvSpPr>
            <a:spLocks noGrp="1"/>
          </p:cNvSpPr>
          <p:nvPr>
            <p:ph type="title"/>
          </p:nvPr>
        </p:nvSpPr>
        <p:spPr/>
        <p:txBody>
          <a:bodyPr/>
          <a:lstStyle/>
          <a:p>
            <a:r>
              <a:rPr lang="en-US"/>
              <a:t>Facebook Post Table + Reactions | Scott - 1 of 24</a:t>
            </a:r>
          </a:p>
        </p:txBody>
      </p:sp>
      <p:graphicFrame>
        <p:nvGraphicFramePr>
          <p:cNvPr id="5" name="Table Placeholder 4">
            <a:extLst>
              <a:ext uri="{FF2B5EF4-FFF2-40B4-BE49-F238E27FC236}">
                <a16:creationId xmlns:a16="http://schemas.microsoft.com/office/drawing/2014/main" id="{4D13A8D5-5E58-4CC3-9807-9F0380C2C180}"/>
              </a:ext>
            </a:extLst>
          </p:cNvPr>
          <p:cNvGraphicFramePr>
            <a:graphicFrameLocks noGrp="1"/>
          </p:cNvGraphicFramePr>
          <p:nvPr>
            <p:ph type="tbl" sz="quarter" idx="13"/>
            <p:extLst>
              <p:ext uri="{D42A27DB-BD31-4B8C-83A1-F6EECF244321}">
                <p14:modId xmlns:p14="http://schemas.microsoft.com/office/powerpoint/2010/main" val="1954061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3762002"/>
                    </a:ext>
                  </a:extLst>
                </a:gridCol>
                <a:gridCol w="493776">
                  <a:extLst>
                    <a:ext uri="{9D8B030D-6E8A-4147-A177-3AD203B41FA5}">
                      <a16:colId xmlns:a16="http://schemas.microsoft.com/office/drawing/2014/main" val="1536615018"/>
                    </a:ext>
                  </a:extLst>
                </a:gridCol>
                <a:gridCol w="493776">
                  <a:extLst>
                    <a:ext uri="{9D8B030D-6E8A-4147-A177-3AD203B41FA5}">
                      <a16:colId xmlns:a16="http://schemas.microsoft.com/office/drawing/2014/main" val="3772507440"/>
                    </a:ext>
                  </a:extLst>
                </a:gridCol>
                <a:gridCol w="493776">
                  <a:extLst>
                    <a:ext uri="{9D8B030D-6E8A-4147-A177-3AD203B41FA5}">
                      <a16:colId xmlns:a16="http://schemas.microsoft.com/office/drawing/2014/main" val="2631137743"/>
                    </a:ext>
                  </a:extLst>
                </a:gridCol>
                <a:gridCol w="493776">
                  <a:extLst>
                    <a:ext uri="{9D8B030D-6E8A-4147-A177-3AD203B41FA5}">
                      <a16:colId xmlns:a16="http://schemas.microsoft.com/office/drawing/2014/main" val="3051572497"/>
                    </a:ext>
                  </a:extLst>
                </a:gridCol>
                <a:gridCol w="493776">
                  <a:extLst>
                    <a:ext uri="{9D8B030D-6E8A-4147-A177-3AD203B41FA5}">
                      <a16:colId xmlns:a16="http://schemas.microsoft.com/office/drawing/2014/main" val="2503588191"/>
                    </a:ext>
                  </a:extLst>
                </a:gridCol>
                <a:gridCol w="493776">
                  <a:extLst>
                    <a:ext uri="{9D8B030D-6E8A-4147-A177-3AD203B41FA5}">
                      <a16:colId xmlns:a16="http://schemas.microsoft.com/office/drawing/2014/main" val="1541071298"/>
                    </a:ext>
                  </a:extLst>
                </a:gridCol>
                <a:gridCol w="493776">
                  <a:extLst>
                    <a:ext uri="{9D8B030D-6E8A-4147-A177-3AD203B41FA5}">
                      <a16:colId xmlns:a16="http://schemas.microsoft.com/office/drawing/2014/main" val="2271265719"/>
                    </a:ext>
                  </a:extLst>
                </a:gridCol>
                <a:gridCol w="493776">
                  <a:extLst>
                    <a:ext uri="{9D8B030D-6E8A-4147-A177-3AD203B41FA5}">
                      <a16:colId xmlns:a16="http://schemas.microsoft.com/office/drawing/2014/main" val="2003489713"/>
                    </a:ext>
                  </a:extLst>
                </a:gridCol>
                <a:gridCol w="493776">
                  <a:extLst>
                    <a:ext uri="{9D8B030D-6E8A-4147-A177-3AD203B41FA5}">
                      <a16:colId xmlns:a16="http://schemas.microsoft.com/office/drawing/2014/main" val="880096516"/>
                    </a:ext>
                  </a:extLst>
                </a:gridCol>
                <a:gridCol w="493776">
                  <a:extLst>
                    <a:ext uri="{9D8B030D-6E8A-4147-A177-3AD203B41FA5}">
                      <a16:colId xmlns:a16="http://schemas.microsoft.com/office/drawing/2014/main" val="3783722086"/>
                    </a:ext>
                  </a:extLst>
                </a:gridCol>
                <a:gridCol w="493776">
                  <a:extLst>
                    <a:ext uri="{9D8B030D-6E8A-4147-A177-3AD203B41FA5}">
                      <a16:colId xmlns:a16="http://schemas.microsoft.com/office/drawing/2014/main" val="1776123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2766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- 2021-11-19 12:48:17</a:t>
                      </a:r>
                      <a:r>
                        <a:rPr kumimoji="0" lang="es-ES" sz="1000" b="0" i="0" u="none" strike="noStrike" kern="1200" cap="none" spc="0" normalizeH="0" baseline="0" noProof="0">
                          <a:ln>
                            <a:noFill/>
                          </a:ln>
                          <a:solidFill>
                            <a:prstClr val="black"/>
                          </a:solidFill>
                          <a:effectLst/>
                          <a:uLnTx/>
                          <a:uFillTx/>
                          <a:latin typeface="+mn-lt"/>
                          <a:ea typeface="+mn-ea"/>
                          <a:cs typeface="+mn-cs"/>
                        </a:rPr>
                        <a:t>
 #ESTRENO
Llegó el día.
La nueva Scott Spark ya está en Argentina!!
Y la podés conocer en nuestro stand en #Trasmontaña2021 
#FastIsFun
#SCOTTargentina 
#SCOTTbikes
📷 @ro_raw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45006494"/>
                  </a:ext>
                </a:extLst>
              </a:tr>
            </a:tbl>
          </a:graphicData>
        </a:graphic>
      </p:graphicFrame>
      <p:sp>
        <p:nvSpPr>
          <p:cNvPr id="4" name="Text Placeholder 3">
            <a:extLst>
              <a:ext uri="{FF2B5EF4-FFF2-40B4-BE49-F238E27FC236}">
                <a16:creationId xmlns:a16="http://schemas.microsoft.com/office/drawing/2014/main" id="{2502F943-4383-45B7-AB91-360DEF04274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072874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5DEC4-D8F3-459E-A2E0-015A65AD4E7A}"/>
              </a:ext>
            </a:extLst>
          </p:cNvPr>
          <p:cNvSpPr>
            <a:spLocks noGrp="1"/>
          </p:cNvSpPr>
          <p:nvPr>
            <p:ph type="title"/>
          </p:nvPr>
        </p:nvSpPr>
        <p:spPr/>
        <p:txBody>
          <a:bodyPr/>
          <a:lstStyle/>
          <a:p>
            <a:r>
              <a:rPr lang="en-US"/>
              <a:t>Facebook Post Table + Reactions | Scott - 2 of 24</a:t>
            </a:r>
          </a:p>
        </p:txBody>
      </p:sp>
      <p:graphicFrame>
        <p:nvGraphicFramePr>
          <p:cNvPr id="5" name="Table Placeholder 4">
            <a:extLst>
              <a:ext uri="{FF2B5EF4-FFF2-40B4-BE49-F238E27FC236}">
                <a16:creationId xmlns:a16="http://schemas.microsoft.com/office/drawing/2014/main" id="{7651B6DD-6AA5-4CF7-BF12-A31FC03EF709}"/>
              </a:ext>
            </a:extLst>
          </p:cNvPr>
          <p:cNvGraphicFramePr>
            <a:graphicFrameLocks noGrp="1"/>
          </p:cNvGraphicFramePr>
          <p:nvPr>
            <p:ph type="tbl" sz="quarter" idx="13"/>
            <p:extLst>
              <p:ext uri="{D42A27DB-BD31-4B8C-83A1-F6EECF244321}">
                <p14:modId xmlns:p14="http://schemas.microsoft.com/office/powerpoint/2010/main" val="3480160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01440"/>
                    </a:ext>
                  </a:extLst>
                </a:gridCol>
                <a:gridCol w="493776">
                  <a:extLst>
                    <a:ext uri="{9D8B030D-6E8A-4147-A177-3AD203B41FA5}">
                      <a16:colId xmlns:a16="http://schemas.microsoft.com/office/drawing/2014/main" val="995332211"/>
                    </a:ext>
                  </a:extLst>
                </a:gridCol>
                <a:gridCol w="493776">
                  <a:extLst>
                    <a:ext uri="{9D8B030D-6E8A-4147-A177-3AD203B41FA5}">
                      <a16:colId xmlns:a16="http://schemas.microsoft.com/office/drawing/2014/main" val="2300097453"/>
                    </a:ext>
                  </a:extLst>
                </a:gridCol>
                <a:gridCol w="493776">
                  <a:extLst>
                    <a:ext uri="{9D8B030D-6E8A-4147-A177-3AD203B41FA5}">
                      <a16:colId xmlns:a16="http://schemas.microsoft.com/office/drawing/2014/main" val="4284096906"/>
                    </a:ext>
                  </a:extLst>
                </a:gridCol>
                <a:gridCol w="493776">
                  <a:extLst>
                    <a:ext uri="{9D8B030D-6E8A-4147-A177-3AD203B41FA5}">
                      <a16:colId xmlns:a16="http://schemas.microsoft.com/office/drawing/2014/main" val="235141795"/>
                    </a:ext>
                  </a:extLst>
                </a:gridCol>
                <a:gridCol w="493776">
                  <a:extLst>
                    <a:ext uri="{9D8B030D-6E8A-4147-A177-3AD203B41FA5}">
                      <a16:colId xmlns:a16="http://schemas.microsoft.com/office/drawing/2014/main" val="4273557708"/>
                    </a:ext>
                  </a:extLst>
                </a:gridCol>
                <a:gridCol w="493776">
                  <a:extLst>
                    <a:ext uri="{9D8B030D-6E8A-4147-A177-3AD203B41FA5}">
                      <a16:colId xmlns:a16="http://schemas.microsoft.com/office/drawing/2014/main" val="3123815199"/>
                    </a:ext>
                  </a:extLst>
                </a:gridCol>
                <a:gridCol w="493776">
                  <a:extLst>
                    <a:ext uri="{9D8B030D-6E8A-4147-A177-3AD203B41FA5}">
                      <a16:colId xmlns:a16="http://schemas.microsoft.com/office/drawing/2014/main" val="199326650"/>
                    </a:ext>
                  </a:extLst>
                </a:gridCol>
                <a:gridCol w="493776">
                  <a:extLst>
                    <a:ext uri="{9D8B030D-6E8A-4147-A177-3AD203B41FA5}">
                      <a16:colId xmlns:a16="http://schemas.microsoft.com/office/drawing/2014/main" val="539815263"/>
                    </a:ext>
                  </a:extLst>
                </a:gridCol>
                <a:gridCol w="493776">
                  <a:extLst>
                    <a:ext uri="{9D8B030D-6E8A-4147-A177-3AD203B41FA5}">
                      <a16:colId xmlns:a16="http://schemas.microsoft.com/office/drawing/2014/main" val="32890588"/>
                    </a:ext>
                  </a:extLst>
                </a:gridCol>
                <a:gridCol w="493776">
                  <a:extLst>
                    <a:ext uri="{9D8B030D-6E8A-4147-A177-3AD203B41FA5}">
                      <a16:colId xmlns:a16="http://schemas.microsoft.com/office/drawing/2014/main" val="2922487227"/>
                    </a:ext>
                  </a:extLst>
                </a:gridCol>
                <a:gridCol w="493776">
                  <a:extLst>
                    <a:ext uri="{9D8B030D-6E8A-4147-A177-3AD203B41FA5}">
                      <a16:colId xmlns:a16="http://schemas.microsoft.com/office/drawing/2014/main" val="813523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578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- 2021-11-02 17:20:13</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4793030"/>
                  </a:ext>
                </a:extLst>
              </a:tr>
            </a:tbl>
          </a:graphicData>
        </a:graphic>
      </p:graphicFrame>
      <p:sp>
        <p:nvSpPr>
          <p:cNvPr id="4" name="Text Placeholder 3">
            <a:extLst>
              <a:ext uri="{FF2B5EF4-FFF2-40B4-BE49-F238E27FC236}">
                <a16:creationId xmlns:a16="http://schemas.microsoft.com/office/drawing/2014/main" id="{B02C876B-672A-4430-AFB7-4989D537694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283288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A9130-7EBD-4CE2-915A-32DC95F19925}"/>
              </a:ext>
            </a:extLst>
          </p:cNvPr>
          <p:cNvSpPr>
            <a:spLocks noGrp="1"/>
          </p:cNvSpPr>
          <p:nvPr>
            <p:ph type="title"/>
          </p:nvPr>
        </p:nvSpPr>
        <p:spPr/>
        <p:txBody>
          <a:bodyPr/>
          <a:lstStyle/>
          <a:p>
            <a:r>
              <a:rPr lang="en-US"/>
              <a:t>Facebook Post Table + Reactions | Scott - 3 of 24</a:t>
            </a:r>
          </a:p>
        </p:txBody>
      </p:sp>
      <p:graphicFrame>
        <p:nvGraphicFramePr>
          <p:cNvPr id="5" name="Table Placeholder 4">
            <a:extLst>
              <a:ext uri="{FF2B5EF4-FFF2-40B4-BE49-F238E27FC236}">
                <a16:creationId xmlns:a16="http://schemas.microsoft.com/office/drawing/2014/main" id="{9D259A8B-2326-474D-B4BB-AB2B5A68F8A3}"/>
              </a:ext>
            </a:extLst>
          </p:cNvPr>
          <p:cNvGraphicFramePr>
            <a:graphicFrameLocks noGrp="1"/>
          </p:cNvGraphicFramePr>
          <p:nvPr>
            <p:ph type="tbl" sz="quarter" idx="13"/>
            <p:extLst>
              <p:ext uri="{D42A27DB-BD31-4B8C-83A1-F6EECF244321}">
                <p14:modId xmlns:p14="http://schemas.microsoft.com/office/powerpoint/2010/main" val="828402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0272616"/>
                    </a:ext>
                  </a:extLst>
                </a:gridCol>
                <a:gridCol w="493776">
                  <a:extLst>
                    <a:ext uri="{9D8B030D-6E8A-4147-A177-3AD203B41FA5}">
                      <a16:colId xmlns:a16="http://schemas.microsoft.com/office/drawing/2014/main" val="359145769"/>
                    </a:ext>
                  </a:extLst>
                </a:gridCol>
                <a:gridCol w="493776">
                  <a:extLst>
                    <a:ext uri="{9D8B030D-6E8A-4147-A177-3AD203B41FA5}">
                      <a16:colId xmlns:a16="http://schemas.microsoft.com/office/drawing/2014/main" val="391409081"/>
                    </a:ext>
                  </a:extLst>
                </a:gridCol>
                <a:gridCol w="493776">
                  <a:extLst>
                    <a:ext uri="{9D8B030D-6E8A-4147-A177-3AD203B41FA5}">
                      <a16:colId xmlns:a16="http://schemas.microsoft.com/office/drawing/2014/main" val="187324500"/>
                    </a:ext>
                  </a:extLst>
                </a:gridCol>
                <a:gridCol w="493776">
                  <a:extLst>
                    <a:ext uri="{9D8B030D-6E8A-4147-A177-3AD203B41FA5}">
                      <a16:colId xmlns:a16="http://schemas.microsoft.com/office/drawing/2014/main" val="257504366"/>
                    </a:ext>
                  </a:extLst>
                </a:gridCol>
                <a:gridCol w="493776">
                  <a:extLst>
                    <a:ext uri="{9D8B030D-6E8A-4147-A177-3AD203B41FA5}">
                      <a16:colId xmlns:a16="http://schemas.microsoft.com/office/drawing/2014/main" val="1114267624"/>
                    </a:ext>
                  </a:extLst>
                </a:gridCol>
                <a:gridCol w="493776">
                  <a:extLst>
                    <a:ext uri="{9D8B030D-6E8A-4147-A177-3AD203B41FA5}">
                      <a16:colId xmlns:a16="http://schemas.microsoft.com/office/drawing/2014/main" val="2168051412"/>
                    </a:ext>
                  </a:extLst>
                </a:gridCol>
                <a:gridCol w="493776">
                  <a:extLst>
                    <a:ext uri="{9D8B030D-6E8A-4147-A177-3AD203B41FA5}">
                      <a16:colId xmlns:a16="http://schemas.microsoft.com/office/drawing/2014/main" val="3010345426"/>
                    </a:ext>
                  </a:extLst>
                </a:gridCol>
                <a:gridCol w="493776">
                  <a:extLst>
                    <a:ext uri="{9D8B030D-6E8A-4147-A177-3AD203B41FA5}">
                      <a16:colId xmlns:a16="http://schemas.microsoft.com/office/drawing/2014/main" val="2230474107"/>
                    </a:ext>
                  </a:extLst>
                </a:gridCol>
                <a:gridCol w="493776">
                  <a:extLst>
                    <a:ext uri="{9D8B030D-6E8A-4147-A177-3AD203B41FA5}">
                      <a16:colId xmlns:a16="http://schemas.microsoft.com/office/drawing/2014/main" val="3023394318"/>
                    </a:ext>
                  </a:extLst>
                </a:gridCol>
                <a:gridCol w="493776">
                  <a:extLst>
                    <a:ext uri="{9D8B030D-6E8A-4147-A177-3AD203B41FA5}">
                      <a16:colId xmlns:a16="http://schemas.microsoft.com/office/drawing/2014/main" val="1388769215"/>
                    </a:ext>
                  </a:extLst>
                </a:gridCol>
                <a:gridCol w="493776">
                  <a:extLst>
                    <a:ext uri="{9D8B030D-6E8A-4147-A177-3AD203B41FA5}">
                      <a16:colId xmlns:a16="http://schemas.microsoft.com/office/drawing/2014/main" val="1879446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3814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- 2021-11-16 10:44:05</a:t>
                      </a:r>
                      <a:r>
                        <a:rPr kumimoji="0" lang="es-ES" sz="1000" b="0" i="0" u="none" strike="noStrike" kern="1200" cap="none" spc="0" normalizeH="0" baseline="0" noProof="0">
                          <a:ln>
                            <a:noFill/>
                          </a:ln>
                          <a:solidFill>
                            <a:prstClr val="black"/>
                          </a:solidFill>
                          <a:effectLst/>
                          <a:uLnTx/>
                          <a:uFillTx/>
                          <a:latin typeface="+mn-lt"/>
                          <a:ea typeface="+mn-ea"/>
                          <a:cs typeface="+mn-cs"/>
                        </a:rPr>
                        <a:t>
 ¡Ya se vive la previa del @trasmontania !
Una vez más, dos de los corredores más importantes del país,  @alvaritomacias y @fernando_contreras1205 se unen para soñar en grande en una de las carreras más esperadas del año.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23582118"/>
                  </a:ext>
                </a:extLst>
              </a:tr>
            </a:tbl>
          </a:graphicData>
        </a:graphic>
      </p:graphicFrame>
      <p:sp>
        <p:nvSpPr>
          <p:cNvPr id="4" name="Text Placeholder 3">
            <a:extLst>
              <a:ext uri="{FF2B5EF4-FFF2-40B4-BE49-F238E27FC236}">
                <a16:creationId xmlns:a16="http://schemas.microsoft.com/office/drawing/2014/main" id="{445B77E4-4053-4A62-B3AB-B59469193B1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835191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6A91E-4264-42A5-82C0-8F42FD2280E1}"/>
              </a:ext>
            </a:extLst>
          </p:cNvPr>
          <p:cNvSpPr>
            <a:spLocks noGrp="1"/>
          </p:cNvSpPr>
          <p:nvPr>
            <p:ph type="title"/>
          </p:nvPr>
        </p:nvSpPr>
        <p:spPr/>
        <p:txBody>
          <a:bodyPr/>
          <a:lstStyle/>
          <a:p>
            <a:r>
              <a:rPr lang="en-US"/>
              <a:t>Facebook Post Table + Reactions | Scott - 4 of 24</a:t>
            </a:r>
          </a:p>
        </p:txBody>
      </p:sp>
      <p:graphicFrame>
        <p:nvGraphicFramePr>
          <p:cNvPr id="5" name="Table Placeholder 4">
            <a:extLst>
              <a:ext uri="{FF2B5EF4-FFF2-40B4-BE49-F238E27FC236}">
                <a16:creationId xmlns:a16="http://schemas.microsoft.com/office/drawing/2014/main" id="{911E0C85-B5FF-40ED-A4E7-D5F28B70EC96}"/>
              </a:ext>
            </a:extLst>
          </p:cNvPr>
          <p:cNvGraphicFramePr>
            <a:graphicFrameLocks noGrp="1"/>
          </p:cNvGraphicFramePr>
          <p:nvPr>
            <p:ph type="tbl" sz="quarter" idx="13"/>
            <p:extLst>
              <p:ext uri="{D42A27DB-BD31-4B8C-83A1-F6EECF244321}">
                <p14:modId xmlns:p14="http://schemas.microsoft.com/office/powerpoint/2010/main" val="4205941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8045754"/>
                    </a:ext>
                  </a:extLst>
                </a:gridCol>
                <a:gridCol w="493776">
                  <a:extLst>
                    <a:ext uri="{9D8B030D-6E8A-4147-A177-3AD203B41FA5}">
                      <a16:colId xmlns:a16="http://schemas.microsoft.com/office/drawing/2014/main" val="322210901"/>
                    </a:ext>
                  </a:extLst>
                </a:gridCol>
                <a:gridCol w="493776">
                  <a:extLst>
                    <a:ext uri="{9D8B030D-6E8A-4147-A177-3AD203B41FA5}">
                      <a16:colId xmlns:a16="http://schemas.microsoft.com/office/drawing/2014/main" val="1993227803"/>
                    </a:ext>
                  </a:extLst>
                </a:gridCol>
                <a:gridCol w="493776">
                  <a:extLst>
                    <a:ext uri="{9D8B030D-6E8A-4147-A177-3AD203B41FA5}">
                      <a16:colId xmlns:a16="http://schemas.microsoft.com/office/drawing/2014/main" val="1280070113"/>
                    </a:ext>
                  </a:extLst>
                </a:gridCol>
                <a:gridCol w="493776">
                  <a:extLst>
                    <a:ext uri="{9D8B030D-6E8A-4147-A177-3AD203B41FA5}">
                      <a16:colId xmlns:a16="http://schemas.microsoft.com/office/drawing/2014/main" val="1306607132"/>
                    </a:ext>
                  </a:extLst>
                </a:gridCol>
                <a:gridCol w="493776">
                  <a:extLst>
                    <a:ext uri="{9D8B030D-6E8A-4147-A177-3AD203B41FA5}">
                      <a16:colId xmlns:a16="http://schemas.microsoft.com/office/drawing/2014/main" val="122702014"/>
                    </a:ext>
                  </a:extLst>
                </a:gridCol>
                <a:gridCol w="493776">
                  <a:extLst>
                    <a:ext uri="{9D8B030D-6E8A-4147-A177-3AD203B41FA5}">
                      <a16:colId xmlns:a16="http://schemas.microsoft.com/office/drawing/2014/main" val="3868598791"/>
                    </a:ext>
                  </a:extLst>
                </a:gridCol>
                <a:gridCol w="493776">
                  <a:extLst>
                    <a:ext uri="{9D8B030D-6E8A-4147-A177-3AD203B41FA5}">
                      <a16:colId xmlns:a16="http://schemas.microsoft.com/office/drawing/2014/main" val="3441760972"/>
                    </a:ext>
                  </a:extLst>
                </a:gridCol>
                <a:gridCol w="493776">
                  <a:extLst>
                    <a:ext uri="{9D8B030D-6E8A-4147-A177-3AD203B41FA5}">
                      <a16:colId xmlns:a16="http://schemas.microsoft.com/office/drawing/2014/main" val="3631573369"/>
                    </a:ext>
                  </a:extLst>
                </a:gridCol>
                <a:gridCol w="493776">
                  <a:extLst>
                    <a:ext uri="{9D8B030D-6E8A-4147-A177-3AD203B41FA5}">
                      <a16:colId xmlns:a16="http://schemas.microsoft.com/office/drawing/2014/main" val="2307514659"/>
                    </a:ext>
                  </a:extLst>
                </a:gridCol>
                <a:gridCol w="493776">
                  <a:extLst>
                    <a:ext uri="{9D8B030D-6E8A-4147-A177-3AD203B41FA5}">
                      <a16:colId xmlns:a16="http://schemas.microsoft.com/office/drawing/2014/main" val="3535230009"/>
                    </a:ext>
                  </a:extLst>
                </a:gridCol>
                <a:gridCol w="493776">
                  <a:extLst>
                    <a:ext uri="{9D8B030D-6E8A-4147-A177-3AD203B41FA5}">
                      <a16:colId xmlns:a16="http://schemas.microsoft.com/office/drawing/2014/main" val="4095654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3150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- 2021-11-21 09:53:30</a:t>
                      </a:r>
                      <a:r>
                        <a:rPr kumimoji="0" lang="es-ES" sz="1000" b="0" i="0" u="none" strike="noStrike" kern="1200" cap="none" spc="0" normalizeH="0" baseline="0" noProof="0">
                          <a:ln>
                            <a:noFill/>
                          </a:ln>
                          <a:solidFill>
                            <a:prstClr val="black"/>
                          </a:solidFill>
                          <a:effectLst/>
                          <a:uLnTx/>
                          <a:uFillTx/>
                          <a:latin typeface="+mn-lt"/>
                          <a:ea typeface="+mn-ea"/>
                          <a:cs typeface="+mn-cs"/>
                        </a:rPr>
                        <a:t>
 ¡La pareja estelar del @trasmontania !
@facundoperezc y @chiquita.cantelmi en modo carrera parejas mixtas.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986882"/>
                  </a:ext>
                </a:extLst>
              </a:tr>
            </a:tbl>
          </a:graphicData>
        </a:graphic>
      </p:graphicFrame>
      <p:sp>
        <p:nvSpPr>
          <p:cNvPr id="4" name="Text Placeholder 3">
            <a:extLst>
              <a:ext uri="{FF2B5EF4-FFF2-40B4-BE49-F238E27FC236}">
                <a16:creationId xmlns:a16="http://schemas.microsoft.com/office/drawing/2014/main" id="{670311A7-2599-40D2-9DEA-0775553EAC7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998382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28D90-6A83-47F2-B568-2F195EE1D700}"/>
              </a:ext>
            </a:extLst>
          </p:cNvPr>
          <p:cNvSpPr>
            <a:spLocks noGrp="1"/>
          </p:cNvSpPr>
          <p:nvPr>
            <p:ph type="title"/>
          </p:nvPr>
        </p:nvSpPr>
        <p:spPr/>
        <p:txBody>
          <a:bodyPr/>
          <a:lstStyle/>
          <a:p>
            <a:r>
              <a:rPr lang="en-US"/>
              <a:t>Facebook Post Table + Reactions | Scott - 5 of 24</a:t>
            </a:r>
          </a:p>
        </p:txBody>
      </p:sp>
      <p:graphicFrame>
        <p:nvGraphicFramePr>
          <p:cNvPr id="5" name="Table Placeholder 4">
            <a:extLst>
              <a:ext uri="{FF2B5EF4-FFF2-40B4-BE49-F238E27FC236}">
                <a16:creationId xmlns:a16="http://schemas.microsoft.com/office/drawing/2014/main" id="{706731BC-2FAB-4A6E-9642-FFCA2EC23FC7}"/>
              </a:ext>
            </a:extLst>
          </p:cNvPr>
          <p:cNvGraphicFramePr>
            <a:graphicFrameLocks noGrp="1"/>
          </p:cNvGraphicFramePr>
          <p:nvPr>
            <p:ph type="tbl" sz="quarter" idx="13"/>
            <p:extLst>
              <p:ext uri="{D42A27DB-BD31-4B8C-83A1-F6EECF244321}">
                <p14:modId xmlns:p14="http://schemas.microsoft.com/office/powerpoint/2010/main" val="3853961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2588241"/>
                    </a:ext>
                  </a:extLst>
                </a:gridCol>
                <a:gridCol w="493776">
                  <a:extLst>
                    <a:ext uri="{9D8B030D-6E8A-4147-A177-3AD203B41FA5}">
                      <a16:colId xmlns:a16="http://schemas.microsoft.com/office/drawing/2014/main" val="1544987128"/>
                    </a:ext>
                  </a:extLst>
                </a:gridCol>
                <a:gridCol w="493776">
                  <a:extLst>
                    <a:ext uri="{9D8B030D-6E8A-4147-A177-3AD203B41FA5}">
                      <a16:colId xmlns:a16="http://schemas.microsoft.com/office/drawing/2014/main" val="1572032100"/>
                    </a:ext>
                  </a:extLst>
                </a:gridCol>
                <a:gridCol w="493776">
                  <a:extLst>
                    <a:ext uri="{9D8B030D-6E8A-4147-A177-3AD203B41FA5}">
                      <a16:colId xmlns:a16="http://schemas.microsoft.com/office/drawing/2014/main" val="1579280547"/>
                    </a:ext>
                  </a:extLst>
                </a:gridCol>
                <a:gridCol w="493776">
                  <a:extLst>
                    <a:ext uri="{9D8B030D-6E8A-4147-A177-3AD203B41FA5}">
                      <a16:colId xmlns:a16="http://schemas.microsoft.com/office/drawing/2014/main" val="2312637922"/>
                    </a:ext>
                  </a:extLst>
                </a:gridCol>
                <a:gridCol w="493776">
                  <a:extLst>
                    <a:ext uri="{9D8B030D-6E8A-4147-A177-3AD203B41FA5}">
                      <a16:colId xmlns:a16="http://schemas.microsoft.com/office/drawing/2014/main" val="1137595230"/>
                    </a:ext>
                  </a:extLst>
                </a:gridCol>
                <a:gridCol w="493776">
                  <a:extLst>
                    <a:ext uri="{9D8B030D-6E8A-4147-A177-3AD203B41FA5}">
                      <a16:colId xmlns:a16="http://schemas.microsoft.com/office/drawing/2014/main" val="1656610008"/>
                    </a:ext>
                  </a:extLst>
                </a:gridCol>
                <a:gridCol w="493776">
                  <a:extLst>
                    <a:ext uri="{9D8B030D-6E8A-4147-A177-3AD203B41FA5}">
                      <a16:colId xmlns:a16="http://schemas.microsoft.com/office/drawing/2014/main" val="1567814789"/>
                    </a:ext>
                  </a:extLst>
                </a:gridCol>
                <a:gridCol w="493776">
                  <a:extLst>
                    <a:ext uri="{9D8B030D-6E8A-4147-A177-3AD203B41FA5}">
                      <a16:colId xmlns:a16="http://schemas.microsoft.com/office/drawing/2014/main" val="3472144296"/>
                    </a:ext>
                  </a:extLst>
                </a:gridCol>
                <a:gridCol w="493776">
                  <a:extLst>
                    <a:ext uri="{9D8B030D-6E8A-4147-A177-3AD203B41FA5}">
                      <a16:colId xmlns:a16="http://schemas.microsoft.com/office/drawing/2014/main" val="2204334250"/>
                    </a:ext>
                  </a:extLst>
                </a:gridCol>
                <a:gridCol w="493776">
                  <a:extLst>
                    <a:ext uri="{9D8B030D-6E8A-4147-A177-3AD203B41FA5}">
                      <a16:colId xmlns:a16="http://schemas.microsoft.com/office/drawing/2014/main" val="2775055716"/>
                    </a:ext>
                  </a:extLst>
                </a:gridCol>
                <a:gridCol w="493776">
                  <a:extLst>
                    <a:ext uri="{9D8B030D-6E8A-4147-A177-3AD203B41FA5}">
                      <a16:colId xmlns:a16="http://schemas.microsoft.com/office/drawing/2014/main" val="639800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348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- 2021-11-24 18:19:58</a:t>
                      </a:r>
                      <a:r>
                        <a:rPr kumimoji="0" lang="es-ES" sz="1000" b="0" i="0" u="none" strike="noStrike" kern="1200" cap="none" spc="0" normalizeH="0" baseline="0" noProof="0">
                          <a:ln>
                            <a:noFill/>
                          </a:ln>
                          <a:solidFill>
                            <a:prstClr val="black"/>
                          </a:solidFill>
                          <a:effectLst/>
                          <a:uLnTx/>
                          <a:uFillTx/>
                          <a:latin typeface="+mn-lt"/>
                          <a:ea typeface="+mn-ea"/>
                          <a:cs typeface="+mn-cs"/>
                        </a:rPr>
                        <a:t>
 ¡Una experiencia inolvidable! 
La foto de @facundoperezc y @chiquita.cantelmi en su primera experiencia en @trasmontania
Ph. @andresstefanutti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91921583"/>
                  </a:ext>
                </a:extLst>
              </a:tr>
            </a:tbl>
          </a:graphicData>
        </a:graphic>
      </p:graphicFrame>
      <p:sp>
        <p:nvSpPr>
          <p:cNvPr id="4" name="Text Placeholder 3">
            <a:extLst>
              <a:ext uri="{FF2B5EF4-FFF2-40B4-BE49-F238E27FC236}">
                <a16:creationId xmlns:a16="http://schemas.microsoft.com/office/drawing/2014/main" id="{052AEA97-979A-4AE9-A1EF-AFA86C8DCD6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233008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B6FBE-E5EE-4FEC-AA6D-52BB2608D512}"/>
              </a:ext>
            </a:extLst>
          </p:cNvPr>
          <p:cNvSpPr>
            <a:spLocks noGrp="1"/>
          </p:cNvSpPr>
          <p:nvPr>
            <p:ph type="title"/>
          </p:nvPr>
        </p:nvSpPr>
        <p:spPr/>
        <p:txBody>
          <a:bodyPr/>
          <a:lstStyle/>
          <a:p>
            <a:r>
              <a:rPr lang="en-US"/>
              <a:t>Facebook Post Table + Reactions | Scott - 6 of 24</a:t>
            </a:r>
          </a:p>
        </p:txBody>
      </p:sp>
      <p:graphicFrame>
        <p:nvGraphicFramePr>
          <p:cNvPr id="5" name="Table Placeholder 4">
            <a:extLst>
              <a:ext uri="{FF2B5EF4-FFF2-40B4-BE49-F238E27FC236}">
                <a16:creationId xmlns:a16="http://schemas.microsoft.com/office/drawing/2014/main" id="{AF4AE589-9960-42C8-A9BD-FB1E002D0171}"/>
              </a:ext>
            </a:extLst>
          </p:cNvPr>
          <p:cNvGraphicFramePr>
            <a:graphicFrameLocks noGrp="1"/>
          </p:cNvGraphicFramePr>
          <p:nvPr>
            <p:ph type="tbl" sz="quarter" idx="13"/>
            <p:extLst>
              <p:ext uri="{D42A27DB-BD31-4B8C-83A1-F6EECF244321}">
                <p14:modId xmlns:p14="http://schemas.microsoft.com/office/powerpoint/2010/main" val="1508552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9767696"/>
                    </a:ext>
                  </a:extLst>
                </a:gridCol>
                <a:gridCol w="493776">
                  <a:extLst>
                    <a:ext uri="{9D8B030D-6E8A-4147-A177-3AD203B41FA5}">
                      <a16:colId xmlns:a16="http://schemas.microsoft.com/office/drawing/2014/main" val="913990083"/>
                    </a:ext>
                  </a:extLst>
                </a:gridCol>
                <a:gridCol w="493776">
                  <a:extLst>
                    <a:ext uri="{9D8B030D-6E8A-4147-A177-3AD203B41FA5}">
                      <a16:colId xmlns:a16="http://schemas.microsoft.com/office/drawing/2014/main" val="3343128965"/>
                    </a:ext>
                  </a:extLst>
                </a:gridCol>
                <a:gridCol w="493776">
                  <a:extLst>
                    <a:ext uri="{9D8B030D-6E8A-4147-A177-3AD203B41FA5}">
                      <a16:colId xmlns:a16="http://schemas.microsoft.com/office/drawing/2014/main" val="338884108"/>
                    </a:ext>
                  </a:extLst>
                </a:gridCol>
                <a:gridCol w="493776">
                  <a:extLst>
                    <a:ext uri="{9D8B030D-6E8A-4147-A177-3AD203B41FA5}">
                      <a16:colId xmlns:a16="http://schemas.microsoft.com/office/drawing/2014/main" val="2746062201"/>
                    </a:ext>
                  </a:extLst>
                </a:gridCol>
                <a:gridCol w="493776">
                  <a:extLst>
                    <a:ext uri="{9D8B030D-6E8A-4147-A177-3AD203B41FA5}">
                      <a16:colId xmlns:a16="http://schemas.microsoft.com/office/drawing/2014/main" val="3689237808"/>
                    </a:ext>
                  </a:extLst>
                </a:gridCol>
                <a:gridCol w="493776">
                  <a:extLst>
                    <a:ext uri="{9D8B030D-6E8A-4147-A177-3AD203B41FA5}">
                      <a16:colId xmlns:a16="http://schemas.microsoft.com/office/drawing/2014/main" val="3935884750"/>
                    </a:ext>
                  </a:extLst>
                </a:gridCol>
                <a:gridCol w="493776">
                  <a:extLst>
                    <a:ext uri="{9D8B030D-6E8A-4147-A177-3AD203B41FA5}">
                      <a16:colId xmlns:a16="http://schemas.microsoft.com/office/drawing/2014/main" val="1909150386"/>
                    </a:ext>
                  </a:extLst>
                </a:gridCol>
                <a:gridCol w="493776">
                  <a:extLst>
                    <a:ext uri="{9D8B030D-6E8A-4147-A177-3AD203B41FA5}">
                      <a16:colId xmlns:a16="http://schemas.microsoft.com/office/drawing/2014/main" val="764072360"/>
                    </a:ext>
                  </a:extLst>
                </a:gridCol>
                <a:gridCol w="493776">
                  <a:extLst>
                    <a:ext uri="{9D8B030D-6E8A-4147-A177-3AD203B41FA5}">
                      <a16:colId xmlns:a16="http://schemas.microsoft.com/office/drawing/2014/main" val="3446603195"/>
                    </a:ext>
                  </a:extLst>
                </a:gridCol>
                <a:gridCol w="493776">
                  <a:extLst>
                    <a:ext uri="{9D8B030D-6E8A-4147-A177-3AD203B41FA5}">
                      <a16:colId xmlns:a16="http://schemas.microsoft.com/office/drawing/2014/main" val="1555630739"/>
                    </a:ext>
                  </a:extLst>
                </a:gridCol>
                <a:gridCol w="493776">
                  <a:extLst>
                    <a:ext uri="{9D8B030D-6E8A-4147-A177-3AD203B41FA5}">
                      <a16:colId xmlns:a16="http://schemas.microsoft.com/office/drawing/2014/main" val="1482432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6208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- 2021-11-21 22:09:47</a:t>
                      </a:r>
                      <a:r>
                        <a:rPr kumimoji="0" lang="es-ES" sz="1000" b="0" i="0" u="none" strike="noStrike" kern="1200" cap="none" spc="0" normalizeH="0" baseline="0" noProof="0">
                          <a:ln>
                            <a:noFill/>
                          </a:ln>
                          <a:solidFill>
                            <a:prstClr val="black"/>
                          </a:solidFill>
                          <a:effectLst/>
                          <a:uLnTx/>
                          <a:uFillTx/>
                          <a:latin typeface="+mn-lt"/>
                          <a:ea typeface="+mn-ea"/>
                          <a:cs typeface="+mn-cs"/>
                        </a:rPr>
                        <a:t>
 ¡ @alvaritomacias y @fernando_contreras1205 se quedaron con la victoria general del @trasmontania 2021! 
Los corredores de @trekbicycleargentina y @teamvenzo.arg ganaron una mítica batalla en una de las carreras más desafiantes del país! 
¡Felicitaciones chicos!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09892871"/>
                  </a:ext>
                </a:extLst>
              </a:tr>
            </a:tbl>
          </a:graphicData>
        </a:graphic>
      </p:graphicFrame>
      <p:sp>
        <p:nvSpPr>
          <p:cNvPr id="4" name="Text Placeholder 3">
            <a:extLst>
              <a:ext uri="{FF2B5EF4-FFF2-40B4-BE49-F238E27FC236}">
                <a16:creationId xmlns:a16="http://schemas.microsoft.com/office/drawing/2014/main" id="{3E141D9B-F305-41AF-8DD8-BE45D569DE4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833607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7DE56-95EA-4321-A0A3-5C7504239DF5}"/>
              </a:ext>
            </a:extLst>
          </p:cNvPr>
          <p:cNvSpPr>
            <a:spLocks noGrp="1"/>
          </p:cNvSpPr>
          <p:nvPr>
            <p:ph type="title"/>
          </p:nvPr>
        </p:nvSpPr>
        <p:spPr/>
        <p:txBody>
          <a:bodyPr/>
          <a:lstStyle/>
          <a:p>
            <a:r>
              <a:rPr lang="en-US"/>
              <a:t>Facebook Post Table + Reactions | Scott - 7 of 24</a:t>
            </a:r>
          </a:p>
        </p:txBody>
      </p:sp>
      <p:graphicFrame>
        <p:nvGraphicFramePr>
          <p:cNvPr id="5" name="Table Placeholder 4">
            <a:extLst>
              <a:ext uri="{FF2B5EF4-FFF2-40B4-BE49-F238E27FC236}">
                <a16:creationId xmlns:a16="http://schemas.microsoft.com/office/drawing/2014/main" id="{820CE620-1083-4C1D-9E03-956A2C8A0CF8}"/>
              </a:ext>
            </a:extLst>
          </p:cNvPr>
          <p:cNvGraphicFramePr>
            <a:graphicFrameLocks noGrp="1"/>
          </p:cNvGraphicFramePr>
          <p:nvPr>
            <p:ph type="tbl" sz="quarter" idx="13"/>
            <p:extLst>
              <p:ext uri="{D42A27DB-BD31-4B8C-83A1-F6EECF244321}">
                <p14:modId xmlns:p14="http://schemas.microsoft.com/office/powerpoint/2010/main" val="2679757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0033061"/>
                    </a:ext>
                  </a:extLst>
                </a:gridCol>
                <a:gridCol w="493776">
                  <a:extLst>
                    <a:ext uri="{9D8B030D-6E8A-4147-A177-3AD203B41FA5}">
                      <a16:colId xmlns:a16="http://schemas.microsoft.com/office/drawing/2014/main" val="215185011"/>
                    </a:ext>
                  </a:extLst>
                </a:gridCol>
                <a:gridCol w="493776">
                  <a:extLst>
                    <a:ext uri="{9D8B030D-6E8A-4147-A177-3AD203B41FA5}">
                      <a16:colId xmlns:a16="http://schemas.microsoft.com/office/drawing/2014/main" val="3281909772"/>
                    </a:ext>
                  </a:extLst>
                </a:gridCol>
                <a:gridCol w="493776">
                  <a:extLst>
                    <a:ext uri="{9D8B030D-6E8A-4147-A177-3AD203B41FA5}">
                      <a16:colId xmlns:a16="http://schemas.microsoft.com/office/drawing/2014/main" val="1883136405"/>
                    </a:ext>
                  </a:extLst>
                </a:gridCol>
                <a:gridCol w="493776">
                  <a:extLst>
                    <a:ext uri="{9D8B030D-6E8A-4147-A177-3AD203B41FA5}">
                      <a16:colId xmlns:a16="http://schemas.microsoft.com/office/drawing/2014/main" val="2959279997"/>
                    </a:ext>
                  </a:extLst>
                </a:gridCol>
                <a:gridCol w="493776">
                  <a:extLst>
                    <a:ext uri="{9D8B030D-6E8A-4147-A177-3AD203B41FA5}">
                      <a16:colId xmlns:a16="http://schemas.microsoft.com/office/drawing/2014/main" val="3102308901"/>
                    </a:ext>
                  </a:extLst>
                </a:gridCol>
                <a:gridCol w="493776">
                  <a:extLst>
                    <a:ext uri="{9D8B030D-6E8A-4147-A177-3AD203B41FA5}">
                      <a16:colId xmlns:a16="http://schemas.microsoft.com/office/drawing/2014/main" val="593687020"/>
                    </a:ext>
                  </a:extLst>
                </a:gridCol>
                <a:gridCol w="493776">
                  <a:extLst>
                    <a:ext uri="{9D8B030D-6E8A-4147-A177-3AD203B41FA5}">
                      <a16:colId xmlns:a16="http://schemas.microsoft.com/office/drawing/2014/main" val="447657261"/>
                    </a:ext>
                  </a:extLst>
                </a:gridCol>
                <a:gridCol w="493776">
                  <a:extLst>
                    <a:ext uri="{9D8B030D-6E8A-4147-A177-3AD203B41FA5}">
                      <a16:colId xmlns:a16="http://schemas.microsoft.com/office/drawing/2014/main" val="706079769"/>
                    </a:ext>
                  </a:extLst>
                </a:gridCol>
                <a:gridCol w="493776">
                  <a:extLst>
                    <a:ext uri="{9D8B030D-6E8A-4147-A177-3AD203B41FA5}">
                      <a16:colId xmlns:a16="http://schemas.microsoft.com/office/drawing/2014/main" val="3465891185"/>
                    </a:ext>
                  </a:extLst>
                </a:gridCol>
                <a:gridCol w="493776">
                  <a:extLst>
                    <a:ext uri="{9D8B030D-6E8A-4147-A177-3AD203B41FA5}">
                      <a16:colId xmlns:a16="http://schemas.microsoft.com/office/drawing/2014/main" val="3289472459"/>
                    </a:ext>
                  </a:extLst>
                </a:gridCol>
                <a:gridCol w="493776">
                  <a:extLst>
                    <a:ext uri="{9D8B030D-6E8A-4147-A177-3AD203B41FA5}">
                      <a16:colId xmlns:a16="http://schemas.microsoft.com/office/drawing/2014/main" val="69553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7158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- 2021-11-14 10:58:00</a:t>
                      </a:r>
                      <a:r>
                        <a:rPr kumimoji="0" lang="en-US" sz="1000" b="0" i="0" u="none" strike="noStrike" kern="1200" cap="none" spc="0" normalizeH="0" baseline="0" noProof="0">
                          <a:ln>
                            <a:noFill/>
                          </a:ln>
                          <a:solidFill>
                            <a:prstClr val="black"/>
                          </a:solidFill>
                          <a:effectLst/>
                          <a:uLnTx/>
                          <a:uFillTx/>
                          <a:latin typeface="+mn-lt"/>
                          <a:ea typeface="+mn-ea"/>
                          <a:cs typeface="+mn-cs"/>
                        </a:rPr>
                        <a:t>
 ¡Nuestra Campeona @chiquita.cantelmi está de fiesta!
En este año lleno de exitos celebramos tu cumpleaños.
¡Feliz día! 
@trekbikes @trekbicycleargentina @bontragerargentina @santini_arg @guargentina @OpticaCentralStore @microonfactory @foxracingargentina  #trekbikes #trekargentina #bontragerargentina #Supercaliber #procaliber #topfuel #racedtowin #gooutside #creemosenlasbicis #racedtowin #felizcumplecarlos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0989525"/>
                  </a:ext>
                </a:extLst>
              </a:tr>
            </a:tbl>
          </a:graphicData>
        </a:graphic>
      </p:graphicFrame>
      <p:sp>
        <p:nvSpPr>
          <p:cNvPr id="4" name="Text Placeholder 3">
            <a:extLst>
              <a:ext uri="{FF2B5EF4-FFF2-40B4-BE49-F238E27FC236}">
                <a16:creationId xmlns:a16="http://schemas.microsoft.com/office/drawing/2014/main" id="{D07A1D9A-F79F-4920-8DC8-EA0FF74B2C5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3346371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C1057-7460-45A3-BF62-F24752232D39}"/>
              </a:ext>
            </a:extLst>
          </p:cNvPr>
          <p:cNvSpPr>
            <a:spLocks noGrp="1"/>
          </p:cNvSpPr>
          <p:nvPr>
            <p:ph type="title"/>
          </p:nvPr>
        </p:nvSpPr>
        <p:spPr/>
        <p:txBody>
          <a:bodyPr/>
          <a:lstStyle/>
          <a:p>
            <a:r>
              <a:rPr lang="en-US"/>
              <a:t>Facebook Post Table + Reactions | Scott - 8 of 24</a:t>
            </a:r>
          </a:p>
        </p:txBody>
      </p:sp>
      <p:graphicFrame>
        <p:nvGraphicFramePr>
          <p:cNvPr id="5" name="Table Placeholder 4">
            <a:extLst>
              <a:ext uri="{FF2B5EF4-FFF2-40B4-BE49-F238E27FC236}">
                <a16:creationId xmlns:a16="http://schemas.microsoft.com/office/drawing/2014/main" id="{AA010C3C-DFC0-48B9-BBE0-28E00F0946E1}"/>
              </a:ext>
            </a:extLst>
          </p:cNvPr>
          <p:cNvGraphicFramePr>
            <a:graphicFrameLocks noGrp="1"/>
          </p:cNvGraphicFramePr>
          <p:nvPr>
            <p:ph type="tbl" sz="quarter" idx="13"/>
            <p:extLst>
              <p:ext uri="{D42A27DB-BD31-4B8C-83A1-F6EECF244321}">
                <p14:modId xmlns:p14="http://schemas.microsoft.com/office/powerpoint/2010/main" val="1038439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5046262"/>
                    </a:ext>
                  </a:extLst>
                </a:gridCol>
                <a:gridCol w="493776">
                  <a:extLst>
                    <a:ext uri="{9D8B030D-6E8A-4147-A177-3AD203B41FA5}">
                      <a16:colId xmlns:a16="http://schemas.microsoft.com/office/drawing/2014/main" val="1489010564"/>
                    </a:ext>
                  </a:extLst>
                </a:gridCol>
                <a:gridCol w="493776">
                  <a:extLst>
                    <a:ext uri="{9D8B030D-6E8A-4147-A177-3AD203B41FA5}">
                      <a16:colId xmlns:a16="http://schemas.microsoft.com/office/drawing/2014/main" val="3906415054"/>
                    </a:ext>
                  </a:extLst>
                </a:gridCol>
                <a:gridCol w="493776">
                  <a:extLst>
                    <a:ext uri="{9D8B030D-6E8A-4147-A177-3AD203B41FA5}">
                      <a16:colId xmlns:a16="http://schemas.microsoft.com/office/drawing/2014/main" val="1642163237"/>
                    </a:ext>
                  </a:extLst>
                </a:gridCol>
                <a:gridCol w="493776">
                  <a:extLst>
                    <a:ext uri="{9D8B030D-6E8A-4147-A177-3AD203B41FA5}">
                      <a16:colId xmlns:a16="http://schemas.microsoft.com/office/drawing/2014/main" val="2115328872"/>
                    </a:ext>
                  </a:extLst>
                </a:gridCol>
                <a:gridCol w="493776">
                  <a:extLst>
                    <a:ext uri="{9D8B030D-6E8A-4147-A177-3AD203B41FA5}">
                      <a16:colId xmlns:a16="http://schemas.microsoft.com/office/drawing/2014/main" val="3373225414"/>
                    </a:ext>
                  </a:extLst>
                </a:gridCol>
                <a:gridCol w="493776">
                  <a:extLst>
                    <a:ext uri="{9D8B030D-6E8A-4147-A177-3AD203B41FA5}">
                      <a16:colId xmlns:a16="http://schemas.microsoft.com/office/drawing/2014/main" val="2556514486"/>
                    </a:ext>
                  </a:extLst>
                </a:gridCol>
                <a:gridCol w="493776">
                  <a:extLst>
                    <a:ext uri="{9D8B030D-6E8A-4147-A177-3AD203B41FA5}">
                      <a16:colId xmlns:a16="http://schemas.microsoft.com/office/drawing/2014/main" val="2461903371"/>
                    </a:ext>
                  </a:extLst>
                </a:gridCol>
                <a:gridCol w="493776">
                  <a:extLst>
                    <a:ext uri="{9D8B030D-6E8A-4147-A177-3AD203B41FA5}">
                      <a16:colId xmlns:a16="http://schemas.microsoft.com/office/drawing/2014/main" val="3258782883"/>
                    </a:ext>
                  </a:extLst>
                </a:gridCol>
                <a:gridCol w="493776">
                  <a:extLst>
                    <a:ext uri="{9D8B030D-6E8A-4147-A177-3AD203B41FA5}">
                      <a16:colId xmlns:a16="http://schemas.microsoft.com/office/drawing/2014/main" val="1119032861"/>
                    </a:ext>
                  </a:extLst>
                </a:gridCol>
                <a:gridCol w="493776">
                  <a:extLst>
                    <a:ext uri="{9D8B030D-6E8A-4147-A177-3AD203B41FA5}">
                      <a16:colId xmlns:a16="http://schemas.microsoft.com/office/drawing/2014/main" val="3847146673"/>
                    </a:ext>
                  </a:extLst>
                </a:gridCol>
                <a:gridCol w="493776">
                  <a:extLst>
                    <a:ext uri="{9D8B030D-6E8A-4147-A177-3AD203B41FA5}">
                      <a16:colId xmlns:a16="http://schemas.microsoft.com/office/drawing/2014/main" val="2666166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15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- 2021-11-29 17:05:03</a:t>
                      </a:r>
                      <a:r>
                        <a:rPr kumimoji="0" lang="es-ES" sz="1000" b="0" i="0" u="none" strike="noStrike" kern="1200" cap="none" spc="0" normalizeH="0" baseline="0" noProof="0">
                          <a:ln>
                            <a:noFill/>
                          </a:ln>
                          <a:solidFill>
                            <a:prstClr val="black"/>
                          </a:solidFill>
                          <a:effectLst/>
                          <a:uLnTx/>
                          <a:uFillTx/>
                          <a:latin typeface="+mn-lt"/>
                          <a:ea typeface="+mn-ea"/>
                          <a:cs typeface="+mn-cs"/>
                        </a:rPr>
                        <a:t>
 ¿Quién dijo que el aluminio ya fue?🤔
Sabemos que el aluminio sigue más vigente que nunca y por eso creamos uno de los cuadros HT de aluminio más livianos del mercado, sin por ello comprometer resistencia ni rigidez.💪
La nueva Specialized Chisel es una bicicleta de XC 🚵‍♂️  diseñada para llegar a lo más alto del podio.🏆
Liviana, resistente, ágil, eficiente y veloz. 
Así es nuestra nueva Chisel.🔥
🔺Encontrala en nuestras tiendas autorizadas🔺
IamSpecialized #SpecializedArgentina #Specialized #SpecializedChisel #Chisel #Aluminio #XCmtb #XC #mtb #MountainBike
📸 @dan_redmayne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4925284"/>
                  </a:ext>
                </a:extLst>
              </a:tr>
            </a:tbl>
          </a:graphicData>
        </a:graphic>
      </p:graphicFrame>
      <p:sp>
        <p:nvSpPr>
          <p:cNvPr id="4" name="Text Placeholder 3">
            <a:extLst>
              <a:ext uri="{FF2B5EF4-FFF2-40B4-BE49-F238E27FC236}">
                <a16:creationId xmlns:a16="http://schemas.microsoft.com/office/drawing/2014/main" id="{0A739B41-74AA-4130-BC31-866D9283250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198781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1A838-8857-48E6-AB19-B8A6AC0E091C}"/>
              </a:ext>
            </a:extLst>
          </p:cNvPr>
          <p:cNvSpPr>
            <a:spLocks noGrp="1"/>
          </p:cNvSpPr>
          <p:nvPr>
            <p:ph type="title"/>
          </p:nvPr>
        </p:nvSpPr>
        <p:spPr/>
        <p:txBody>
          <a:bodyPr/>
          <a:lstStyle/>
          <a:p>
            <a:r>
              <a:rPr lang="en-US"/>
              <a:t>Facebook Post Table + Reactions | Scott - 9 of 24</a:t>
            </a:r>
          </a:p>
        </p:txBody>
      </p:sp>
      <p:graphicFrame>
        <p:nvGraphicFramePr>
          <p:cNvPr id="5" name="Table Placeholder 4">
            <a:extLst>
              <a:ext uri="{FF2B5EF4-FFF2-40B4-BE49-F238E27FC236}">
                <a16:creationId xmlns:a16="http://schemas.microsoft.com/office/drawing/2014/main" id="{CAF1E1AB-D450-43F8-8ADC-821D3D43A7E9}"/>
              </a:ext>
            </a:extLst>
          </p:cNvPr>
          <p:cNvGraphicFramePr>
            <a:graphicFrameLocks noGrp="1"/>
          </p:cNvGraphicFramePr>
          <p:nvPr>
            <p:ph type="tbl" sz="quarter" idx="13"/>
            <p:extLst>
              <p:ext uri="{D42A27DB-BD31-4B8C-83A1-F6EECF244321}">
                <p14:modId xmlns:p14="http://schemas.microsoft.com/office/powerpoint/2010/main" val="3281099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7278732"/>
                    </a:ext>
                  </a:extLst>
                </a:gridCol>
                <a:gridCol w="493776">
                  <a:extLst>
                    <a:ext uri="{9D8B030D-6E8A-4147-A177-3AD203B41FA5}">
                      <a16:colId xmlns:a16="http://schemas.microsoft.com/office/drawing/2014/main" val="4260777454"/>
                    </a:ext>
                  </a:extLst>
                </a:gridCol>
                <a:gridCol w="493776">
                  <a:extLst>
                    <a:ext uri="{9D8B030D-6E8A-4147-A177-3AD203B41FA5}">
                      <a16:colId xmlns:a16="http://schemas.microsoft.com/office/drawing/2014/main" val="589384322"/>
                    </a:ext>
                  </a:extLst>
                </a:gridCol>
                <a:gridCol w="493776">
                  <a:extLst>
                    <a:ext uri="{9D8B030D-6E8A-4147-A177-3AD203B41FA5}">
                      <a16:colId xmlns:a16="http://schemas.microsoft.com/office/drawing/2014/main" val="1369353326"/>
                    </a:ext>
                  </a:extLst>
                </a:gridCol>
                <a:gridCol w="493776">
                  <a:extLst>
                    <a:ext uri="{9D8B030D-6E8A-4147-A177-3AD203B41FA5}">
                      <a16:colId xmlns:a16="http://schemas.microsoft.com/office/drawing/2014/main" val="2039680282"/>
                    </a:ext>
                  </a:extLst>
                </a:gridCol>
                <a:gridCol w="493776">
                  <a:extLst>
                    <a:ext uri="{9D8B030D-6E8A-4147-A177-3AD203B41FA5}">
                      <a16:colId xmlns:a16="http://schemas.microsoft.com/office/drawing/2014/main" val="1689200555"/>
                    </a:ext>
                  </a:extLst>
                </a:gridCol>
                <a:gridCol w="493776">
                  <a:extLst>
                    <a:ext uri="{9D8B030D-6E8A-4147-A177-3AD203B41FA5}">
                      <a16:colId xmlns:a16="http://schemas.microsoft.com/office/drawing/2014/main" val="3316145181"/>
                    </a:ext>
                  </a:extLst>
                </a:gridCol>
                <a:gridCol w="493776">
                  <a:extLst>
                    <a:ext uri="{9D8B030D-6E8A-4147-A177-3AD203B41FA5}">
                      <a16:colId xmlns:a16="http://schemas.microsoft.com/office/drawing/2014/main" val="3691537916"/>
                    </a:ext>
                  </a:extLst>
                </a:gridCol>
                <a:gridCol w="493776">
                  <a:extLst>
                    <a:ext uri="{9D8B030D-6E8A-4147-A177-3AD203B41FA5}">
                      <a16:colId xmlns:a16="http://schemas.microsoft.com/office/drawing/2014/main" val="1358801480"/>
                    </a:ext>
                  </a:extLst>
                </a:gridCol>
                <a:gridCol w="493776">
                  <a:extLst>
                    <a:ext uri="{9D8B030D-6E8A-4147-A177-3AD203B41FA5}">
                      <a16:colId xmlns:a16="http://schemas.microsoft.com/office/drawing/2014/main" val="2239714183"/>
                    </a:ext>
                  </a:extLst>
                </a:gridCol>
                <a:gridCol w="493776">
                  <a:extLst>
                    <a:ext uri="{9D8B030D-6E8A-4147-A177-3AD203B41FA5}">
                      <a16:colId xmlns:a16="http://schemas.microsoft.com/office/drawing/2014/main" val="1104489118"/>
                    </a:ext>
                  </a:extLst>
                </a:gridCol>
                <a:gridCol w="493776">
                  <a:extLst>
                    <a:ext uri="{9D8B030D-6E8A-4147-A177-3AD203B41FA5}">
                      <a16:colId xmlns:a16="http://schemas.microsoft.com/office/drawing/2014/main" val="735460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0596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- 2021-11-08 18:17:45</a:t>
                      </a:r>
                      <a:r>
                        <a:rPr kumimoji="0" lang="es-ES" sz="1000" b="0" i="0" u="none" strike="noStrike" kern="1200" cap="none" spc="0" normalizeH="0" baseline="0" noProof="0">
                          <a:ln>
                            <a:noFill/>
                          </a:ln>
                          <a:solidFill>
                            <a:prstClr val="black"/>
                          </a:solidFill>
                          <a:effectLst/>
                          <a:uLnTx/>
                          <a:uFillTx/>
                          <a:latin typeface="+mn-lt"/>
                          <a:ea typeface="+mn-ea"/>
                          <a:cs typeface="+mn-cs"/>
                        </a:rPr>
                        <a:t>
 ¡Triunfo para @alvaritomacias en la Gran Vuelta a La Sala! 
Con esta victoria el catamarqueño logró el título tucumano de mountain bike de XC. 
¡Se empieza a palpitar el @trasmontania !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81234393"/>
                  </a:ext>
                </a:extLst>
              </a:tr>
            </a:tbl>
          </a:graphicData>
        </a:graphic>
      </p:graphicFrame>
      <p:sp>
        <p:nvSpPr>
          <p:cNvPr id="4" name="Text Placeholder 3">
            <a:extLst>
              <a:ext uri="{FF2B5EF4-FFF2-40B4-BE49-F238E27FC236}">
                <a16:creationId xmlns:a16="http://schemas.microsoft.com/office/drawing/2014/main" id="{D1860E33-80E5-4322-9EAD-42A7F948281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6943364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B0A43-8181-4DFA-972F-6FE6C3E53938}"/>
              </a:ext>
            </a:extLst>
          </p:cNvPr>
          <p:cNvSpPr>
            <a:spLocks noGrp="1"/>
          </p:cNvSpPr>
          <p:nvPr>
            <p:ph type="title"/>
          </p:nvPr>
        </p:nvSpPr>
        <p:spPr/>
        <p:txBody>
          <a:bodyPr/>
          <a:lstStyle/>
          <a:p>
            <a:r>
              <a:rPr lang="en-US"/>
              <a:t>Facebook Post Table + Reactions | Scott - 10 of 24</a:t>
            </a:r>
          </a:p>
        </p:txBody>
      </p:sp>
      <p:graphicFrame>
        <p:nvGraphicFramePr>
          <p:cNvPr id="5" name="Table Placeholder 4">
            <a:extLst>
              <a:ext uri="{FF2B5EF4-FFF2-40B4-BE49-F238E27FC236}">
                <a16:creationId xmlns:a16="http://schemas.microsoft.com/office/drawing/2014/main" id="{36CE2CBA-7091-444E-BF81-E061369ED7F8}"/>
              </a:ext>
            </a:extLst>
          </p:cNvPr>
          <p:cNvGraphicFramePr>
            <a:graphicFrameLocks noGrp="1"/>
          </p:cNvGraphicFramePr>
          <p:nvPr>
            <p:ph type="tbl" sz="quarter" idx="13"/>
            <p:extLst>
              <p:ext uri="{D42A27DB-BD31-4B8C-83A1-F6EECF244321}">
                <p14:modId xmlns:p14="http://schemas.microsoft.com/office/powerpoint/2010/main" val="450035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2644552"/>
                    </a:ext>
                  </a:extLst>
                </a:gridCol>
                <a:gridCol w="493776">
                  <a:extLst>
                    <a:ext uri="{9D8B030D-6E8A-4147-A177-3AD203B41FA5}">
                      <a16:colId xmlns:a16="http://schemas.microsoft.com/office/drawing/2014/main" val="12501848"/>
                    </a:ext>
                  </a:extLst>
                </a:gridCol>
                <a:gridCol w="493776">
                  <a:extLst>
                    <a:ext uri="{9D8B030D-6E8A-4147-A177-3AD203B41FA5}">
                      <a16:colId xmlns:a16="http://schemas.microsoft.com/office/drawing/2014/main" val="1076869221"/>
                    </a:ext>
                  </a:extLst>
                </a:gridCol>
                <a:gridCol w="493776">
                  <a:extLst>
                    <a:ext uri="{9D8B030D-6E8A-4147-A177-3AD203B41FA5}">
                      <a16:colId xmlns:a16="http://schemas.microsoft.com/office/drawing/2014/main" val="1268454196"/>
                    </a:ext>
                  </a:extLst>
                </a:gridCol>
                <a:gridCol w="493776">
                  <a:extLst>
                    <a:ext uri="{9D8B030D-6E8A-4147-A177-3AD203B41FA5}">
                      <a16:colId xmlns:a16="http://schemas.microsoft.com/office/drawing/2014/main" val="1298418097"/>
                    </a:ext>
                  </a:extLst>
                </a:gridCol>
                <a:gridCol w="493776">
                  <a:extLst>
                    <a:ext uri="{9D8B030D-6E8A-4147-A177-3AD203B41FA5}">
                      <a16:colId xmlns:a16="http://schemas.microsoft.com/office/drawing/2014/main" val="121017111"/>
                    </a:ext>
                  </a:extLst>
                </a:gridCol>
                <a:gridCol w="493776">
                  <a:extLst>
                    <a:ext uri="{9D8B030D-6E8A-4147-A177-3AD203B41FA5}">
                      <a16:colId xmlns:a16="http://schemas.microsoft.com/office/drawing/2014/main" val="4212992084"/>
                    </a:ext>
                  </a:extLst>
                </a:gridCol>
                <a:gridCol w="493776">
                  <a:extLst>
                    <a:ext uri="{9D8B030D-6E8A-4147-A177-3AD203B41FA5}">
                      <a16:colId xmlns:a16="http://schemas.microsoft.com/office/drawing/2014/main" val="3555918423"/>
                    </a:ext>
                  </a:extLst>
                </a:gridCol>
                <a:gridCol w="493776">
                  <a:extLst>
                    <a:ext uri="{9D8B030D-6E8A-4147-A177-3AD203B41FA5}">
                      <a16:colId xmlns:a16="http://schemas.microsoft.com/office/drawing/2014/main" val="189688712"/>
                    </a:ext>
                  </a:extLst>
                </a:gridCol>
                <a:gridCol w="493776">
                  <a:extLst>
                    <a:ext uri="{9D8B030D-6E8A-4147-A177-3AD203B41FA5}">
                      <a16:colId xmlns:a16="http://schemas.microsoft.com/office/drawing/2014/main" val="1300005921"/>
                    </a:ext>
                  </a:extLst>
                </a:gridCol>
                <a:gridCol w="493776">
                  <a:extLst>
                    <a:ext uri="{9D8B030D-6E8A-4147-A177-3AD203B41FA5}">
                      <a16:colId xmlns:a16="http://schemas.microsoft.com/office/drawing/2014/main" val="2772932772"/>
                    </a:ext>
                  </a:extLst>
                </a:gridCol>
                <a:gridCol w="493776">
                  <a:extLst>
                    <a:ext uri="{9D8B030D-6E8A-4147-A177-3AD203B41FA5}">
                      <a16:colId xmlns:a16="http://schemas.microsoft.com/office/drawing/2014/main" val="1821640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976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- 2021-11-22 19:59:46</a:t>
                      </a:r>
                      <a:r>
                        <a:rPr kumimoji="0" lang="es-ES" sz="1000" b="0" i="0" u="none" strike="noStrike" kern="1200" cap="none" spc="0" normalizeH="0" baseline="0" noProof="0">
                          <a:ln>
                            <a:noFill/>
                          </a:ln>
                          <a:solidFill>
                            <a:prstClr val="black"/>
                          </a:solidFill>
                          <a:effectLst/>
                          <a:uLnTx/>
                          <a:uFillTx/>
                          <a:latin typeface="+mn-lt"/>
                          <a:ea typeface="+mn-ea"/>
                          <a:cs typeface="+mn-cs"/>
                        </a:rPr>
                        <a:t>
 ¡Los juveniles @facu_cayata y @fernandodiaz532 la gran revelación del @trasmontania 2021! 
Los campeones del #trasmontaña en categoría juvenil demostraron su capacidad ocupando un impresionante cuarto lugar en la general. 
¡Felicitaciones chicos!
Ph. @alematuranoph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07451789"/>
                  </a:ext>
                </a:extLst>
              </a:tr>
            </a:tbl>
          </a:graphicData>
        </a:graphic>
      </p:graphicFrame>
      <p:sp>
        <p:nvSpPr>
          <p:cNvPr id="4" name="Text Placeholder 3">
            <a:extLst>
              <a:ext uri="{FF2B5EF4-FFF2-40B4-BE49-F238E27FC236}">
                <a16:creationId xmlns:a16="http://schemas.microsoft.com/office/drawing/2014/main" id="{49FE02A6-1965-4FAC-B791-14ABB11F915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6033133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4B1E1-7A19-4954-85C3-3F9EC5505837}"/>
              </a:ext>
            </a:extLst>
          </p:cNvPr>
          <p:cNvSpPr>
            <a:spLocks noGrp="1"/>
          </p:cNvSpPr>
          <p:nvPr>
            <p:ph type="title"/>
          </p:nvPr>
        </p:nvSpPr>
        <p:spPr/>
        <p:txBody>
          <a:bodyPr/>
          <a:lstStyle/>
          <a:p>
            <a:r>
              <a:rPr lang="en-US"/>
              <a:t>Facebook Post Table + Reactions | Scott - 11 of 24</a:t>
            </a:r>
          </a:p>
        </p:txBody>
      </p:sp>
      <p:graphicFrame>
        <p:nvGraphicFramePr>
          <p:cNvPr id="5" name="Table Placeholder 4">
            <a:extLst>
              <a:ext uri="{FF2B5EF4-FFF2-40B4-BE49-F238E27FC236}">
                <a16:creationId xmlns:a16="http://schemas.microsoft.com/office/drawing/2014/main" id="{6C84B3E6-EF5F-40D6-9F2E-6CD4A156C9A8}"/>
              </a:ext>
            </a:extLst>
          </p:cNvPr>
          <p:cNvGraphicFramePr>
            <a:graphicFrameLocks noGrp="1"/>
          </p:cNvGraphicFramePr>
          <p:nvPr>
            <p:ph type="tbl" sz="quarter" idx="13"/>
            <p:extLst>
              <p:ext uri="{D42A27DB-BD31-4B8C-83A1-F6EECF244321}">
                <p14:modId xmlns:p14="http://schemas.microsoft.com/office/powerpoint/2010/main" val="672850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78760969"/>
                    </a:ext>
                  </a:extLst>
                </a:gridCol>
                <a:gridCol w="493776">
                  <a:extLst>
                    <a:ext uri="{9D8B030D-6E8A-4147-A177-3AD203B41FA5}">
                      <a16:colId xmlns:a16="http://schemas.microsoft.com/office/drawing/2014/main" val="1158018370"/>
                    </a:ext>
                  </a:extLst>
                </a:gridCol>
                <a:gridCol w="493776">
                  <a:extLst>
                    <a:ext uri="{9D8B030D-6E8A-4147-A177-3AD203B41FA5}">
                      <a16:colId xmlns:a16="http://schemas.microsoft.com/office/drawing/2014/main" val="94027992"/>
                    </a:ext>
                  </a:extLst>
                </a:gridCol>
                <a:gridCol w="493776">
                  <a:extLst>
                    <a:ext uri="{9D8B030D-6E8A-4147-A177-3AD203B41FA5}">
                      <a16:colId xmlns:a16="http://schemas.microsoft.com/office/drawing/2014/main" val="1740775105"/>
                    </a:ext>
                  </a:extLst>
                </a:gridCol>
                <a:gridCol w="493776">
                  <a:extLst>
                    <a:ext uri="{9D8B030D-6E8A-4147-A177-3AD203B41FA5}">
                      <a16:colId xmlns:a16="http://schemas.microsoft.com/office/drawing/2014/main" val="2794636415"/>
                    </a:ext>
                  </a:extLst>
                </a:gridCol>
                <a:gridCol w="493776">
                  <a:extLst>
                    <a:ext uri="{9D8B030D-6E8A-4147-A177-3AD203B41FA5}">
                      <a16:colId xmlns:a16="http://schemas.microsoft.com/office/drawing/2014/main" val="1647137255"/>
                    </a:ext>
                  </a:extLst>
                </a:gridCol>
                <a:gridCol w="493776">
                  <a:extLst>
                    <a:ext uri="{9D8B030D-6E8A-4147-A177-3AD203B41FA5}">
                      <a16:colId xmlns:a16="http://schemas.microsoft.com/office/drawing/2014/main" val="3239283368"/>
                    </a:ext>
                  </a:extLst>
                </a:gridCol>
                <a:gridCol w="493776">
                  <a:extLst>
                    <a:ext uri="{9D8B030D-6E8A-4147-A177-3AD203B41FA5}">
                      <a16:colId xmlns:a16="http://schemas.microsoft.com/office/drawing/2014/main" val="4170319777"/>
                    </a:ext>
                  </a:extLst>
                </a:gridCol>
                <a:gridCol w="493776">
                  <a:extLst>
                    <a:ext uri="{9D8B030D-6E8A-4147-A177-3AD203B41FA5}">
                      <a16:colId xmlns:a16="http://schemas.microsoft.com/office/drawing/2014/main" val="3117098506"/>
                    </a:ext>
                  </a:extLst>
                </a:gridCol>
                <a:gridCol w="493776">
                  <a:extLst>
                    <a:ext uri="{9D8B030D-6E8A-4147-A177-3AD203B41FA5}">
                      <a16:colId xmlns:a16="http://schemas.microsoft.com/office/drawing/2014/main" val="984468154"/>
                    </a:ext>
                  </a:extLst>
                </a:gridCol>
                <a:gridCol w="493776">
                  <a:extLst>
                    <a:ext uri="{9D8B030D-6E8A-4147-A177-3AD203B41FA5}">
                      <a16:colId xmlns:a16="http://schemas.microsoft.com/office/drawing/2014/main" val="1138543090"/>
                    </a:ext>
                  </a:extLst>
                </a:gridCol>
                <a:gridCol w="493776">
                  <a:extLst>
                    <a:ext uri="{9D8B030D-6E8A-4147-A177-3AD203B41FA5}">
                      <a16:colId xmlns:a16="http://schemas.microsoft.com/office/drawing/2014/main" val="2349287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7746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- 2021-11-14 21:18:34</a:t>
                      </a:r>
                      <a:r>
                        <a:rPr kumimoji="0" lang="en-US" sz="1000" b="0" i="0" u="none" strike="noStrike" kern="1200" cap="none" spc="0" normalizeH="0" baseline="0" noProof="0">
                          <a:ln>
                            <a:noFill/>
                          </a:ln>
                          <a:solidFill>
                            <a:prstClr val="black"/>
                          </a:solidFill>
                          <a:effectLst/>
                          <a:uLnTx/>
                          <a:uFillTx/>
                          <a:latin typeface="+mn-lt"/>
                          <a:ea typeface="+mn-ea"/>
                          <a:cs typeface="+mn-cs"/>
                        </a:rPr>
                        <a:t>
 Simplemente N1no.
@nschurter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8819532"/>
                  </a:ext>
                </a:extLst>
              </a:tr>
            </a:tbl>
          </a:graphicData>
        </a:graphic>
      </p:graphicFrame>
      <p:sp>
        <p:nvSpPr>
          <p:cNvPr id="4" name="Text Placeholder 3">
            <a:extLst>
              <a:ext uri="{FF2B5EF4-FFF2-40B4-BE49-F238E27FC236}">
                <a16:creationId xmlns:a16="http://schemas.microsoft.com/office/drawing/2014/main" id="{8B540034-9996-4571-88D5-726B7DDE8AD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3885165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24F3E-4120-4A98-A386-2E10FF629ABB}"/>
              </a:ext>
            </a:extLst>
          </p:cNvPr>
          <p:cNvSpPr>
            <a:spLocks noGrp="1"/>
          </p:cNvSpPr>
          <p:nvPr>
            <p:ph type="title"/>
          </p:nvPr>
        </p:nvSpPr>
        <p:spPr/>
        <p:txBody>
          <a:bodyPr/>
          <a:lstStyle/>
          <a:p>
            <a:r>
              <a:rPr lang="en-US"/>
              <a:t>Facebook Post Table + Reactions | Scott - 12 of 24</a:t>
            </a:r>
          </a:p>
        </p:txBody>
      </p:sp>
      <p:graphicFrame>
        <p:nvGraphicFramePr>
          <p:cNvPr id="5" name="Table Placeholder 4">
            <a:extLst>
              <a:ext uri="{FF2B5EF4-FFF2-40B4-BE49-F238E27FC236}">
                <a16:creationId xmlns:a16="http://schemas.microsoft.com/office/drawing/2014/main" id="{02DA3F98-4288-4A34-B5EB-82A2F3C3DC97}"/>
              </a:ext>
            </a:extLst>
          </p:cNvPr>
          <p:cNvGraphicFramePr>
            <a:graphicFrameLocks noGrp="1"/>
          </p:cNvGraphicFramePr>
          <p:nvPr>
            <p:ph type="tbl" sz="quarter" idx="13"/>
            <p:extLst>
              <p:ext uri="{D42A27DB-BD31-4B8C-83A1-F6EECF244321}">
                <p14:modId xmlns:p14="http://schemas.microsoft.com/office/powerpoint/2010/main" val="3668003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6795004"/>
                    </a:ext>
                  </a:extLst>
                </a:gridCol>
                <a:gridCol w="493776">
                  <a:extLst>
                    <a:ext uri="{9D8B030D-6E8A-4147-A177-3AD203B41FA5}">
                      <a16:colId xmlns:a16="http://schemas.microsoft.com/office/drawing/2014/main" val="2066937542"/>
                    </a:ext>
                  </a:extLst>
                </a:gridCol>
                <a:gridCol w="493776">
                  <a:extLst>
                    <a:ext uri="{9D8B030D-6E8A-4147-A177-3AD203B41FA5}">
                      <a16:colId xmlns:a16="http://schemas.microsoft.com/office/drawing/2014/main" val="2124648469"/>
                    </a:ext>
                  </a:extLst>
                </a:gridCol>
                <a:gridCol w="493776">
                  <a:extLst>
                    <a:ext uri="{9D8B030D-6E8A-4147-A177-3AD203B41FA5}">
                      <a16:colId xmlns:a16="http://schemas.microsoft.com/office/drawing/2014/main" val="2110883102"/>
                    </a:ext>
                  </a:extLst>
                </a:gridCol>
                <a:gridCol w="493776">
                  <a:extLst>
                    <a:ext uri="{9D8B030D-6E8A-4147-A177-3AD203B41FA5}">
                      <a16:colId xmlns:a16="http://schemas.microsoft.com/office/drawing/2014/main" val="3509648214"/>
                    </a:ext>
                  </a:extLst>
                </a:gridCol>
                <a:gridCol w="493776">
                  <a:extLst>
                    <a:ext uri="{9D8B030D-6E8A-4147-A177-3AD203B41FA5}">
                      <a16:colId xmlns:a16="http://schemas.microsoft.com/office/drawing/2014/main" val="1969032072"/>
                    </a:ext>
                  </a:extLst>
                </a:gridCol>
                <a:gridCol w="493776">
                  <a:extLst>
                    <a:ext uri="{9D8B030D-6E8A-4147-A177-3AD203B41FA5}">
                      <a16:colId xmlns:a16="http://schemas.microsoft.com/office/drawing/2014/main" val="4020333052"/>
                    </a:ext>
                  </a:extLst>
                </a:gridCol>
                <a:gridCol w="493776">
                  <a:extLst>
                    <a:ext uri="{9D8B030D-6E8A-4147-A177-3AD203B41FA5}">
                      <a16:colId xmlns:a16="http://schemas.microsoft.com/office/drawing/2014/main" val="1032389957"/>
                    </a:ext>
                  </a:extLst>
                </a:gridCol>
                <a:gridCol w="493776">
                  <a:extLst>
                    <a:ext uri="{9D8B030D-6E8A-4147-A177-3AD203B41FA5}">
                      <a16:colId xmlns:a16="http://schemas.microsoft.com/office/drawing/2014/main" val="1980560231"/>
                    </a:ext>
                  </a:extLst>
                </a:gridCol>
                <a:gridCol w="493776">
                  <a:extLst>
                    <a:ext uri="{9D8B030D-6E8A-4147-A177-3AD203B41FA5}">
                      <a16:colId xmlns:a16="http://schemas.microsoft.com/office/drawing/2014/main" val="3193051105"/>
                    </a:ext>
                  </a:extLst>
                </a:gridCol>
                <a:gridCol w="493776">
                  <a:extLst>
                    <a:ext uri="{9D8B030D-6E8A-4147-A177-3AD203B41FA5}">
                      <a16:colId xmlns:a16="http://schemas.microsoft.com/office/drawing/2014/main" val="4036023061"/>
                    </a:ext>
                  </a:extLst>
                </a:gridCol>
                <a:gridCol w="493776">
                  <a:extLst>
                    <a:ext uri="{9D8B030D-6E8A-4147-A177-3AD203B41FA5}">
                      <a16:colId xmlns:a16="http://schemas.microsoft.com/office/drawing/2014/main" val="4220890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8018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- 2021-11-09 18:47:20</a:t>
                      </a:r>
                      <a:r>
                        <a:rPr kumimoji="0" lang="es-ES" sz="1000" b="0" i="0" u="none" strike="noStrike" kern="1200" cap="none" spc="0" normalizeH="0" baseline="0" noProof="0">
                          <a:ln>
                            <a:noFill/>
                          </a:ln>
                          <a:solidFill>
                            <a:prstClr val="black"/>
                          </a:solidFill>
                          <a:effectLst/>
                          <a:uLnTx/>
                          <a:uFillTx/>
                          <a:latin typeface="+mn-lt"/>
                          <a:ea typeface="+mn-ea"/>
                          <a:cs typeface="+mn-cs"/>
                        </a:rPr>
                        <a:t>
 ¡La bici perfecta para el siguiente nivel! 
La #Procaliber 9.5 te ofrece la mejor relación precio, capacidad y calidad para enfrentar cualquier desafío. Equipada con un cuadro de carbono OCLV Mountain, transmisión Shimano Deore 1x12, horquilla RockShox Judy y los mejores componentes Bontrager.
Descubrí toda la info de precios y disponibilidad en las tiendas oficiales Trek Argentina.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77181126"/>
                  </a:ext>
                </a:extLst>
              </a:tr>
            </a:tbl>
          </a:graphicData>
        </a:graphic>
      </p:graphicFrame>
      <p:sp>
        <p:nvSpPr>
          <p:cNvPr id="4" name="Text Placeholder 3">
            <a:extLst>
              <a:ext uri="{FF2B5EF4-FFF2-40B4-BE49-F238E27FC236}">
                <a16:creationId xmlns:a16="http://schemas.microsoft.com/office/drawing/2014/main" id="{5E448EFE-C7A5-45D9-8D4C-2058CB7BF93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956636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A8FBA-551E-4646-B4F3-D850DA50F8BA}"/>
              </a:ext>
            </a:extLst>
          </p:cNvPr>
          <p:cNvSpPr>
            <a:spLocks noGrp="1"/>
          </p:cNvSpPr>
          <p:nvPr>
            <p:ph type="title"/>
          </p:nvPr>
        </p:nvSpPr>
        <p:spPr/>
        <p:txBody>
          <a:bodyPr/>
          <a:lstStyle/>
          <a:p>
            <a:r>
              <a:rPr lang="en-US"/>
              <a:t>Facebook Post Table + Reactions | Scott - 13 of 24</a:t>
            </a:r>
          </a:p>
        </p:txBody>
      </p:sp>
      <p:graphicFrame>
        <p:nvGraphicFramePr>
          <p:cNvPr id="5" name="Table Placeholder 4">
            <a:extLst>
              <a:ext uri="{FF2B5EF4-FFF2-40B4-BE49-F238E27FC236}">
                <a16:creationId xmlns:a16="http://schemas.microsoft.com/office/drawing/2014/main" id="{DF3689C5-C6C0-4FE6-8B2A-15D5C87C1477}"/>
              </a:ext>
            </a:extLst>
          </p:cNvPr>
          <p:cNvGraphicFramePr>
            <a:graphicFrameLocks noGrp="1"/>
          </p:cNvGraphicFramePr>
          <p:nvPr>
            <p:ph type="tbl" sz="quarter" idx="13"/>
            <p:extLst>
              <p:ext uri="{D42A27DB-BD31-4B8C-83A1-F6EECF244321}">
                <p14:modId xmlns:p14="http://schemas.microsoft.com/office/powerpoint/2010/main" val="3615022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1468903"/>
                    </a:ext>
                  </a:extLst>
                </a:gridCol>
                <a:gridCol w="493776">
                  <a:extLst>
                    <a:ext uri="{9D8B030D-6E8A-4147-A177-3AD203B41FA5}">
                      <a16:colId xmlns:a16="http://schemas.microsoft.com/office/drawing/2014/main" val="604330607"/>
                    </a:ext>
                  </a:extLst>
                </a:gridCol>
                <a:gridCol w="493776">
                  <a:extLst>
                    <a:ext uri="{9D8B030D-6E8A-4147-A177-3AD203B41FA5}">
                      <a16:colId xmlns:a16="http://schemas.microsoft.com/office/drawing/2014/main" val="2513323252"/>
                    </a:ext>
                  </a:extLst>
                </a:gridCol>
                <a:gridCol w="493776">
                  <a:extLst>
                    <a:ext uri="{9D8B030D-6E8A-4147-A177-3AD203B41FA5}">
                      <a16:colId xmlns:a16="http://schemas.microsoft.com/office/drawing/2014/main" val="2373033165"/>
                    </a:ext>
                  </a:extLst>
                </a:gridCol>
                <a:gridCol w="493776">
                  <a:extLst>
                    <a:ext uri="{9D8B030D-6E8A-4147-A177-3AD203B41FA5}">
                      <a16:colId xmlns:a16="http://schemas.microsoft.com/office/drawing/2014/main" val="2961065126"/>
                    </a:ext>
                  </a:extLst>
                </a:gridCol>
                <a:gridCol w="493776">
                  <a:extLst>
                    <a:ext uri="{9D8B030D-6E8A-4147-A177-3AD203B41FA5}">
                      <a16:colId xmlns:a16="http://schemas.microsoft.com/office/drawing/2014/main" val="3931064021"/>
                    </a:ext>
                  </a:extLst>
                </a:gridCol>
                <a:gridCol w="493776">
                  <a:extLst>
                    <a:ext uri="{9D8B030D-6E8A-4147-A177-3AD203B41FA5}">
                      <a16:colId xmlns:a16="http://schemas.microsoft.com/office/drawing/2014/main" val="3419995318"/>
                    </a:ext>
                  </a:extLst>
                </a:gridCol>
                <a:gridCol w="493776">
                  <a:extLst>
                    <a:ext uri="{9D8B030D-6E8A-4147-A177-3AD203B41FA5}">
                      <a16:colId xmlns:a16="http://schemas.microsoft.com/office/drawing/2014/main" val="1779549616"/>
                    </a:ext>
                  </a:extLst>
                </a:gridCol>
                <a:gridCol w="493776">
                  <a:extLst>
                    <a:ext uri="{9D8B030D-6E8A-4147-A177-3AD203B41FA5}">
                      <a16:colId xmlns:a16="http://schemas.microsoft.com/office/drawing/2014/main" val="4024053727"/>
                    </a:ext>
                  </a:extLst>
                </a:gridCol>
                <a:gridCol w="493776">
                  <a:extLst>
                    <a:ext uri="{9D8B030D-6E8A-4147-A177-3AD203B41FA5}">
                      <a16:colId xmlns:a16="http://schemas.microsoft.com/office/drawing/2014/main" val="960171292"/>
                    </a:ext>
                  </a:extLst>
                </a:gridCol>
                <a:gridCol w="493776">
                  <a:extLst>
                    <a:ext uri="{9D8B030D-6E8A-4147-A177-3AD203B41FA5}">
                      <a16:colId xmlns:a16="http://schemas.microsoft.com/office/drawing/2014/main" val="1702847701"/>
                    </a:ext>
                  </a:extLst>
                </a:gridCol>
                <a:gridCol w="493776">
                  <a:extLst>
                    <a:ext uri="{9D8B030D-6E8A-4147-A177-3AD203B41FA5}">
                      <a16:colId xmlns:a16="http://schemas.microsoft.com/office/drawing/2014/main" val="2777098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9708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Trek Bicycle Argentina - 2021-11-19 11:12:30</a:t>
                      </a:r>
                      <a:r>
                        <a:rPr kumimoji="0" lang="it-IT" sz="1000" b="0" i="0" u="none" strike="noStrike" kern="1200" cap="none" spc="0" normalizeH="0" baseline="0" noProof="0">
                          <a:ln>
                            <a:noFill/>
                          </a:ln>
                          <a:solidFill>
                            <a:prstClr val="black"/>
                          </a:solidFill>
                          <a:effectLst/>
                          <a:uLnTx/>
                          <a:uFillTx/>
                          <a:latin typeface="+mn-lt"/>
                          <a:ea typeface="+mn-ea"/>
                          <a:cs typeface="+mn-cs"/>
                        </a:rPr>
                        <a:t>
 @trasmontania Modo On !!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2624922"/>
                  </a:ext>
                </a:extLst>
              </a:tr>
            </a:tbl>
          </a:graphicData>
        </a:graphic>
      </p:graphicFrame>
      <p:sp>
        <p:nvSpPr>
          <p:cNvPr id="4" name="Text Placeholder 3">
            <a:extLst>
              <a:ext uri="{FF2B5EF4-FFF2-40B4-BE49-F238E27FC236}">
                <a16:creationId xmlns:a16="http://schemas.microsoft.com/office/drawing/2014/main" id="{A376CDF3-C186-42A3-85D1-4C3BC1D2B29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45689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6EDA-72C5-48EB-9CDC-6F960661DDA8}"/>
              </a:ext>
            </a:extLst>
          </p:cNvPr>
          <p:cNvSpPr>
            <a:spLocks noGrp="1"/>
          </p:cNvSpPr>
          <p:nvPr>
            <p:ph type="title"/>
          </p:nvPr>
        </p:nvSpPr>
        <p:spPr/>
        <p:txBody>
          <a:bodyPr/>
          <a:lstStyle/>
          <a:p>
            <a:r>
              <a:rPr lang="en-US"/>
              <a:t>Facebook Post Table + Reactions | Scott - 14 of 24</a:t>
            </a:r>
          </a:p>
        </p:txBody>
      </p:sp>
      <p:graphicFrame>
        <p:nvGraphicFramePr>
          <p:cNvPr id="5" name="Table Placeholder 4">
            <a:extLst>
              <a:ext uri="{FF2B5EF4-FFF2-40B4-BE49-F238E27FC236}">
                <a16:creationId xmlns:a16="http://schemas.microsoft.com/office/drawing/2014/main" id="{5DEE5367-F519-4FD0-BA10-62138C6A478F}"/>
              </a:ext>
            </a:extLst>
          </p:cNvPr>
          <p:cNvGraphicFramePr>
            <a:graphicFrameLocks noGrp="1"/>
          </p:cNvGraphicFramePr>
          <p:nvPr>
            <p:ph type="tbl" sz="quarter" idx="13"/>
            <p:extLst>
              <p:ext uri="{D42A27DB-BD31-4B8C-83A1-F6EECF244321}">
                <p14:modId xmlns:p14="http://schemas.microsoft.com/office/powerpoint/2010/main" val="2328424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2932810"/>
                    </a:ext>
                  </a:extLst>
                </a:gridCol>
                <a:gridCol w="493776">
                  <a:extLst>
                    <a:ext uri="{9D8B030D-6E8A-4147-A177-3AD203B41FA5}">
                      <a16:colId xmlns:a16="http://schemas.microsoft.com/office/drawing/2014/main" val="1374079634"/>
                    </a:ext>
                  </a:extLst>
                </a:gridCol>
                <a:gridCol w="493776">
                  <a:extLst>
                    <a:ext uri="{9D8B030D-6E8A-4147-A177-3AD203B41FA5}">
                      <a16:colId xmlns:a16="http://schemas.microsoft.com/office/drawing/2014/main" val="3125354055"/>
                    </a:ext>
                  </a:extLst>
                </a:gridCol>
                <a:gridCol w="493776">
                  <a:extLst>
                    <a:ext uri="{9D8B030D-6E8A-4147-A177-3AD203B41FA5}">
                      <a16:colId xmlns:a16="http://schemas.microsoft.com/office/drawing/2014/main" val="2558562889"/>
                    </a:ext>
                  </a:extLst>
                </a:gridCol>
                <a:gridCol w="493776">
                  <a:extLst>
                    <a:ext uri="{9D8B030D-6E8A-4147-A177-3AD203B41FA5}">
                      <a16:colId xmlns:a16="http://schemas.microsoft.com/office/drawing/2014/main" val="3738016360"/>
                    </a:ext>
                  </a:extLst>
                </a:gridCol>
                <a:gridCol w="493776">
                  <a:extLst>
                    <a:ext uri="{9D8B030D-6E8A-4147-A177-3AD203B41FA5}">
                      <a16:colId xmlns:a16="http://schemas.microsoft.com/office/drawing/2014/main" val="1753563611"/>
                    </a:ext>
                  </a:extLst>
                </a:gridCol>
                <a:gridCol w="493776">
                  <a:extLst>
                    <a:ext uri="{9D8B030D-6E8A-4147-A177-3AD203B41FA5}">
                      <a16:colId xmlns:a16="http://schemas.microsoft.com/office/drawing/2014/main" val="2162969509"/>
                    </a:ext>
                  </a:extLst>
                </a:gridCol>
                <a:gridCol w="493776">
                  <a:extLst>
                    <a:ext uri="{9D8B030D-6E8A-4147-A177-3AD203B41FA5}">
                      <a16:colId xmlns:a16="http://schemas.microsoft.com/office/drawing/2014/main" val="168150264"/>
                    </a:ext>
                  </a:extLst>
                </a:gridCol>
                <a:gridCol w="493776">
                  <a:extLst>
                    <a:ext uri="{9D8B030D-6E8A-4147-A177-3AD203B41FA5}">
                      <a16:colId xmlns:a16="http://schemas.microsoft.com/office/drawing/2014/main" val="1332136341"/>
                    </a:ext>
                  </a:extLst>
                </a:gridCol>
                <a:gridCol w="493776">
                  <a:extLst>
                    <a:ext uri="{9D8B030D-6E8A-4147-A177-3AD203B41FA5}">
                      <a16:colId xmlns:a16="http://schemas.microsoft.com/office/drawing/2014/main" val="3531587522"/>
                    </a:ext>
                  </a:extLst>
                </a:gridCol>
                <a:gridCol w="493776">
                  <a:extLst>
                    <a:ext uri="{9D8B030D-6E8A-4147-A177-3AD203B41FA5}">
                      <a16:colId xmlns:a16="http://schemas.microsoft.com/office/drawing/2014/main" val="338471951"/>
                    </a:ext>
                  </a:extLst>
                </a:gridCol>
                <a:gridCol w="493776">
                  <a:extLst>
                    <a:ext uri="{9D8B030D-6E8A-4147-A177-3AD203B41FA5}">
                      <a16:colId xmlns:a16="http://schemas.microsoft.com/office/drawing/2014/main" val="1544702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3858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- 2021-11-09 11:31:24</a:t>
                      </a:r>
                      <a:r>
                        <a:rPr kumimoji="0" lang="es-ES" sz="1000" b="0" i="0" u="none" strike="noStrike" kern="1200" cap="none" spc="0" normalizeH="0" baseline="0" noProof="0">
                          <a:ln>
                            <a:noFill/>
                          </a:ln>
                          <a:solidFill>
                            <a:prstClr val="black"/>
                          </a:solidFill>
                          <a:effectLst/>
                          <a:uLnTx/>
                          <a:uFillTx/>
                          <a:latin typeface="+mn-lt"/>
                          <a:ea typeface="+mn-ea"/>
                          <a:cs typeface="+mn-cs"/>
                        </a:rPr>
                        <a:t>
 🔝 La forma más pura de correr. 
Una nueva generación de bicicletas de XC, especialmente diseñada para ser agresivo en las subidas, en las bajadas y propulsarte directamente al escalón más alto. Conocé la nueva Scalpel HT. 
Más información: https://linkin.bio/ridecannondale
Próximamente en Argentina...
#ScalpelHT #RideLefty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78022177"/>
                  </a:ext>
                </a:extLst>
              </a:tr>
            </a:tbl>
          </a:graphicData>
        </a:graphic>
      </p:graphicFrame>
      <p:sp>
        <p:nvSpPr>
          <p:cNvPr id="4" name="Text Placeholder 3">
            <a:extLst>
              <a:ext uri="{FF2B5EF4-FFF2-40B4-BE49-F238E27FC236}">
                <a16:creationId xmlns:a16="http://schemas.microsoft.com/office/drawing/2014/main" id="{F0D86013-22D6-47A4-A5AE-6144793FC4C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2422141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617A6-26B0-4478-AC74-7717ADF501FA}"/>
              </a:ext>
            </a:extLst>
          </p:cNvPr>
          <p:cNvSpPr>
            <a:spLocks noGrp="1"/>
          </p:cNvSpPr>
          <p:nvPr>
            <p:ph type="title"/>
          </p:nvPr>
        </p:nvSpPr>
        <p:spPr/>
        <p:txBody>
          <a:bodyPr/>
          <a:lstStyle/>
          <a:p>
            <a:r>
              <a:rPr lang="en-US"/>
              <a:t>Facebook Post Table + Reactions | Scott - 15 of 24</a:t>
            </a:r>
          </a:p>
        </p:txBody>
      </p:sp>
      <p:graphicFrame>
        <p:nvGraphicFramePr>
          <p:cNvPr id="5" name="Table Placeholder 4">
            <a:extLst>
              <a:ext uri="{FF2B5EF4-FFF2-40B4-BE49-F238E27FC236}">
                <a16:creationId xmlns:a16="http://schemas.microsoft.com/office/drawing/2014/main" id="{FA244656-768C-44E7-BD1A-789BB489E525}"/>
              </a:ext>
            </a:extLst>
          </p:cNvPr>
          <p:cNvGraphicFramePr>
            <a:graphicFrameLocks noGrp="1"/>
          </p:cNvGraphicFramePr>
          <p:nvPr>
            <p:ph type="tbl" sz="quarter" idx="13"/>
            <p:extLst>
              <p:ext uri="{D42A27DB-BD31-4B8C-83A1-F6EECF244321}">
                <p14:modId xmlns:p14="http://schemas.microsoft.com/office/powerpoint/2010/main" val="1484057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8952782"/>
                    </a:ext>
                  </a:extLst>
                </a:gridCol>
                <a:gridCol w="493776">
                  <a:extLst>
                    <a:ext uri="{9D8B030D-6E8A-4147-A177-3AD203B41FA5}">
                      <a16:colId xmlns:a16="http://schemas.microsoft.com/office/drawing/2014/main" val="3987277966"/>
                    </a:ext>
                  </a:extLst>
                </a:gridCol>
                <a:gridCol w="493776">
                  <a:extLst>
                    <a:ext uri="{9D8B030D-6E8A-4147-A177-3AD203B41FA5}">
                      <a16:colId xmlns:a16="http://schemas.microsoft.com/office/drawing/2014/main" val="2562502494"/>
                    </a:ext>
                  </a:extLst>
                </a:gridCol>
                <a:gridCol w="493776">
                  <a:extLst>
                    <a:ext uri="{9D8B030D-6E8A-4147-A177-3AD203B41FA5}">
                      <a16:colId xmlns:a16="http://schemas.microsoft.com/office/drawing/2014/main" val="1261930376"/>
                    </a:ext>
                  </a:extLst>
                </a:gridCol>
                <a:gridCol w="493776">
                  <a:extLst>
                    <a:ext uri="{9D8B030D-6E8A-4147-A177-3AD203B41FA5}">
                      <a16:colId xmlns:a16="http://schemas.microsoft.com/office/drawing/2014/main" val="2390582811"/>
                    </a:ext>
                  </a:extLst>
                </a:gridCol>
                <a:gridCol w="493776">
                  <a:extLst>
                    <a:ext uri="{9D8B030D-6E8A-4147-A177-3AD203B41FA5}">
                      <a16:colId xmlns:a16="http://schemas.microsoft.com/office/drawing/2014/main" val="1016310127"/>
                    </a:ext>
                  </a:extLst>
                </a:gridCol>
                <a:gridCol w="493776">
                  <a:extLst>
                    <a:ext uri="{9D8B030D-6E8A-4147-A177-3AD203B41FA5}">
                      <a16:colId xmlns:a16="http://schemas.microsoft.com/office/drawing/2014/main" val="3615999747"/>
                    </a:ext>
                  </a:extLst>
                </a:gridCol>
                <a:gridCol w="493776">
                  <a:extLst>
                    <a:ext uri="{9D8B030D-6E8A-4147-A177-3AD203B41FA5}">
                      <a16:colId xmlns:a16="http://schemas.microsoft.com/office/drawing/2014/main" val="703297257"/>
                    </a:ext>
                  </a:extLst>
                </a:gridCol>
                <a:gridCol w="493776">
                  <a:extLst>
                    <a:ext uri="{9D8B030D-6E8A-4147-A177-3AD203B41FA5}">
                      <a16:colId xmlns:a16="http://schemas.microsoft.com/office/drawing/2014/main" val="146818382"/>
                    </a:ext>
                  </a:extLst>
                </a:gridCol>
                <a:gridCol w="493776">
                  <a:extLst>
                    <a:ext uri="{9D8B030D-6E8A-4147-A177-3AD203B41FA5}">
                      <a16:colId xmlns:a16="http://schemas.microsoft.com/office/drawing/2014/main" val="1080068573"/>
                    </a:ext>
                  </a:extLst>
                </a:gridCol>
                <a:gridCol w="493776">
                  <a:extLst>
                    <a:ext uri="{9D8B030D-6E8A-4147-A177-3AD203B41FA5}">
                      <a16:colId xmlns:a16="http://schemas.microsoft.com/office/drawing/2014/main" val="985677223"/>
                    </a:ext>
                  </a:extLst>
                </a:gridCol>
                <a:gridCol w="493776">
                  <a:extLst>
                    <a:ext uri="{9D8B030D-6E8A-4147-A177-3AD203B41FA5}">
                      <a16:colId xmlns:a16="http://schemas.microsoft.com/office/drawing/2014/main" val="1058029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4997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- 2021-11-04 20:09:49</a:t>
                      </a:r>
                      <a:r>
                        <a:rPr kumimoji="0" lang="es-ES" sz="1000" b="0" i="0" u="none" strike="noStrike" kern="1200" cap="none" spc="0" normalizeH="0" baseline="0" noProof="0">
                          <a:ln>
                            <a:noFill/>
                          </a:ln>
                          <a:solidFill>
                            <a:prstClr val="black"/>
                          </a:solidFill>
                          <a:effectLst/>
                          <a:uLnTx/>
                          <a:uFillTx/>
                          <a:latin typeface="+mn-lt"/>
                          <a:ea typeface="+mn-ea"/>
                          <a:cs typeface="+mn-cs"/>
                        </a:rPr>
                        <a:t>
 Nuestra Scale 930 tiene un cuadro de fibra de carbono superligero. La combinación de suspensión FOX, transmisión Shimano de 12 velocidades y componentes Syncros produce una bicicleta de competición ligera y eficiente.
Encontrala en nuestras tiendas. Link en bio y en Stories destacadas.
#SCOTTargentina 
#SCOTTbikes 
Más detalles en https://www.scott-sports.com/ar/es/product/scott-scale-930-wakame-green-bike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5396063"/>
                  </a:ext>
                </a:extLst>
              </a:tr>
            </a:tbl>
          </a:graphicData>
        </a:graphic>
      </p:graphicFrame>
      <p:sp>
        <p:nvSpPr>
          <p:cNvPr id="4" name="Text Placeholder 3">
            <a:extLst>
              <a:ext uri="{FF2B5EF4-FFF2-40B4-BE49-F238E27FC236}">
                <a16:creationId xmlns:a16="http://schemas.microsoft.com/office/drawing/2014/main" id="{EE200682-F631-49F7-8444-4EB724954CD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088965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C5643-1C0A-4797-A24C-2AFCE34801FE}"/>
              </a:ext>
            </a:extLst>
          </p:cNvPr>
          <p:cNvSpPr>
            <a:spLocks noGrp="1"/>
          </p:cNvSpPr>
          <p:nvPr>
            <p:ph type="title"/>
          </p:nvPr>
        </p:nvSpPr>
        <p:spPr/>
        <p:txBody>
          <a:bodyPr/>
          <a:lstStyle/>
          <a:p>
            <a:r>
              <a:rPr lang="en-US"/>
              <a:t>Facebook Post Table + Reactions | Scott - 16 of 24</a:t>
            </a:r>
          </a:p>
        </p:txBody>
      </p:sp>
      <p:graphicFrame>
        <p:nvGraphicFramePr>
          <p:cNvPr id="5" name="Table Placeholder 4">
            <a:extLst>
              <a:ext uri="{FF2B5EF4-FFF2-40B4-BE49-F238E27FC236}">
                <a16:creationId xmlns:a16="http://schemas.microsoft.com/office/drawing/2014/main" id="{C5ECDCF2-79FA-43A6-B515-64A0FF150974}"/>
              </a:ext>
            </a:extLst>
          </p:cNvPr>
          <p:cNvGraphicFramePr>
            <a:graphicFrameLocks noGrp="1"/>
          </p:cNvGraphicFramePr>
          <p:nvPr>
            <p:ph type="tbl" sz="quarter" idx="13"/>
            <p:extLst>
              <p:ext uri="{D42A27DB-BD31-4B8C-83A1-F6EECF244321}">
                <p14:modId xmlns:p14="http://schemas.microsoft.com/office/powerpoint/2010/main" val="2892490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25607754"/>
                    </a:ext>
                  </a:extLst>
                </a:gridCol>
                <a:gridCol w="493776">
                  <a:extLst>
                    <a:ext uri="{9D8B030D-6E8A-4147-A177-3AD203B41FA5}">
                      <a16:colId xmlns:a16="http://schemas.microsoft.com/office/drawing/2014/main" val="3174418100"/>
                    </a:ext>
                  </a:extLst>
                </a:gridCol>
                <a:gridCol w="493776">
                  <a:extLst>
                    <a:ext uri="{9D8B030D-6E8A-4147-A177-3AD203B41FA5}">
                      <a16:colId xmlns:a16="http://schemas.microsoft.com/office/drawing/2014/main" val="2814458478"/>
                    </a:ext>
                  </a:extLst>
                </a:gridCol>
                <a:gridCol w="493776">
                  <a:extLst>
                    <a:ext uri="{9D8B030D-6E8A-4147-A177-3AD203B41FA5}">
                      <a16:colId xmlns:a16="http://schemas.microsoft.com/office/drawing/2014/main" val="65081414"/>
                    </a:ext>
                  </a:extLst>
                </a:gridCol>
                <a:gridCol w="493776">
                  <a:extLst>
                    <a:ext uri="{9D8B030D-6E8A-4147-A177-3AD203B41FA5}">
                      <a16:colId xmlns:a16="http://schemas.microsoft.com/office/drawing/2014/main" val="887433425"/>
                    </a:ext>
                  </a:extLst>
                </a:gridCol>
                <a:gridCol w="493776">
                  <a:extLst>
                    <a:ext uri="{9D8B030D-6E8A-4147-A177-3AD203B41FA5}">
                      <a16:colId xmlns:a16="http://schemas.microsoft.com/office/drawing/2014/main" val="2542562038"/>
                    </a:ext>
                  </a:extLst>
                </a:gridCol>
                <a:gridCol w="493776">
                  <a:extLst>
                    <a:ext uri="{9D8B030D-6E8A-4147-A177-3AD203B41FA5}">
                      <a16:colId xmlns:a16="http://schemas.microsoft.com/office/drawing/2014/main" val="3372420758"/>
                    </a:ext>
                  </a:extLst>
                </a:gridCol>
                <a:gridCol w="493776">
                  <a:extLst>
                    <a:ext uri="{9D8B030D-6E8A-4147-A177-3AD203B41FA5}">
                      <a16:colId xmlns:a16="http://schemas.microsoft.com/office/drawing/2014/main" val="33736188"/>
                    </a:ext>
                  </a:extLst>
                </a:gridCol>
                <a:gridCol w="493776">
                  <a:extLst>
                    <a:ext uri="{9D8B030D-6E8A-4147-A177-3AD203B41FA5}">
                      <a16:colId xmlns:a16="http://schemas.microsoft.com/office/drawing/2014/main" val="3093730718"/>
                    </a:ext>
                  </a:extLst>
                </a:gridCol>
                <a:gridCol w="493776">
                  <a:extLst>
                    <a:ext uri="{9D8B030D-6E8A-4147-A177-3AD203B41FA5}">
                      <a16:colId xmlns:a16="http://schemas.microsoft.com/office/drawing/2014/main" val="1024864452"/>
                    </a:ext>
                  </a:extLst>
                </a:gridCol>
                <a:gridCol w="493776">
                  <a:extLst>
                    <a:ext uri="{9D8B030D-6E8A-4147-A177-3AD203B41FA5}">
                      <a16:colId xmlns:a16="http://schemas.microsoft.com/office/drawing/2014/main" val="1583450807"/>
                    </a:ext>
                  </a:extLst>
                </a:gridCol>
                <a:gridCol w="493776">
                  <a:extLst>
                    <a:ext uri="{9D8B030D-6E8A-4147-A177-3AD203B41FA5}">
                      <a16:colId xmlns:a16="http://schemas.microsoft.com/office/drawing/2014/main" val="3342061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119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- 2021-11-15 20:41:23</a:t>
                      </a:r>
                      <a:r>
                        <a:rPr kumimoji="0" lang="es-ES" sz="1000" b="0" i="0" u="none" strike="noStrike" kern="1200" cap="none" spc="0" normalizeH="0" baseline="0" noProof="0">
                          <a:ln>
                            <a:noFill/>
                          </a:ln>
                          <a:solidFill>
                            <a:prstClr val="black"/>
                          </a:solidFill>
                          <a:effectLst/>
                          <a:uLnTx/>
                          <a:uFillTx/>
                          <a:latin typeface="+mn-lt"/>
                          <a:ea typeface="+mn-ea"/>
                          <a:cs typeface="+mn-cs"/>
                        </a:rPr>
                        <a:t>
 La bicicleta Scale 940 de SCOTT está equipada con un cuadro de carbono ultraligero. La combinación de suspensión RockShox, transmisión SRAM Eagle y componentes Syncros produce una bicicleta rígida duradera y veloz.
Encontrala en nuestras tiendas. Link en bio y en Stories destacadas.
Más info en https://www.scott-sports.com/ar/es/product/scott-scale-940-granite-black-bike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0201903"/>
                  </a:ext>
                </a:extLst>
              </a:tr>
            </a:tbl>
          </a:graphicData>
        </a:graphic>
      </p:graphicFrame>
      <p:sp>
        <p:nvSpPr>
          <p:cNvPr id="4" name="Text Placeholder 3">
            <a:extLst>
              <a:ext uri="{FF2B5EF4-FFF2-40B4-BE49-F238E27FC236}">
                <a16:creationId xmlns:a16="http://schemas.microsoft.com/office/drawing/2014/main" id="{984940F8-FAC9-4EB5-B112-EDBE2F8F956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895005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3577A-457B-4F35-9B6A-17987B05BF7B}"/>
              </a:ext>
            </a:extLst>
          </p:cNvPr>
          <p:cNvSpPr>
            <a:spLocks noGrp="1"/>
          </p:cNvSpPr>
          <p:nvPr>
            <p:ph type="title"/>
          </p:nvPr>
        </p:nvSpPr>
        <p:spPr/>
        <p:txBody>
          <a:bodyPr/>
          <a:lstStyle/>
          <a:p>
            <a:r>
              <a:rPr lang="en-US"/>
              <a:t>Facebook Post Table + Reactions | Scott - 17 of 24</a:t>
            </a:r>
          </a:p>
        </p:txBody>
      </p:sp>
      <p:graphicFrame>
        <p:nvGraphicFramePr>
          <p:cNvPr id="5" name="Table Placeholder 4">
            <a:extLst>
              <a:ext uri="{FF2B5EF4-FFF2-40B4-BE49-F238E27FC236}">
                <a16:creationId xmlns:a16="http://schemas.microsoft.com/office/drawing/2014/main" id="{2425D982-4E05-4E58-8E7A-ECF336335D36}"/>
              </a:ext>
            </a:extLst>
          </p:cNvPr>
          <p:cNvGraphicFramePr>
            <a:graphicFrameLocks noGrp="1"/>
          </p:cNvGraphicFramePr>
          <p:nvPr>
            <p:ph type="tbl" sz="quarter" idx="13"/>
            <p:extLst>
              <p:ext uri="{D42A27DB-BD31-4B8C-83A1-F6EECF244321}">
                <p14:modId xmlns:p14="http://schemas.microsoft.com/office/powerpoint/2010/main" val="1074590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19803927"/>
                    </a:ext>
                  </a:extLst>
                </a:gridCol>
                <a:gridCol w="493776">
                  <a:extLst>
                    <a:ext uri="{9D8B030D-6E8A-4147-A177-3AD203B41FA5}">
                      <a16:colId xmlns:a16="http://schemas.microsoft.com/office/drawing/2014/main" val="4225846455"/>
                    </a:ext>
                  </a:extLst>
                </a:gridCol>
                <a:gridCol w="493776">
                  <a:extLst>
                    <a:ext uri="{9D8B030D-6E8A-4147-A177-3AD203B41FA5}">
                      <a16:colId xmlns:a16="http://schemas.microsoft.com/office/drawing/2014/main" val="1570746201"/>
                    </a:ext>
                  </a:extLst>
                </a:gridCol>
                <a:gridCol w="493776">
                  <a:extLst>
                    <a:ext uri="{9D8B030D-6E8A-4147-A177-3AD203B41FA5}">
                      <a16:colId xmlns:a16="http://schemas.microsoft.com/office/drawing/2014/main" val="2589943022"/>
                    </a:ext>
                  </a:extLst>
                </a:gridCol>
                <a:gridCol w="493776">
                  <a:extLst>
                    <a:ext uri="{9D8B030D-6E8A-4147-A177-3AD203B41FA5}">
                      <a16:colId xmlns:a16="http://schemas.microsoft.com/office/drawing/2014/main" val="555425478"/>
                    </a:ext>
                  </a:extLst>
                </a:gridCol>
                <a:gridCol w="493776">
                  <a:extLst>
                    <a:ext uri="{9D8B030D-6E8A-4147-A177-3AD203B41FA5}">
                      <a16:colId xmlns:a16="http://schemas.microsoft.com/office/drawing/2014/main" val="2800921139"/>
                    </a:ext>
                  </a:extLst>
                </a:gridCol>
                <a:gridCol w="493776">
                  <a:extLst>
                    <a:ext uri="{9D8B030D-6E8A-4147-A177-3AD203B41FA5}">
                      <a16:colId xmlns:a16="http://schemas.microsoft.com/office/drawing/2014/main" val="4168917037"/>
                    </a:ext>
                  </a:extLst>
                </a:gridCol>
                <a:gridCol w="493776">
                  <a:extLst>
                    <a:ext uri="{9D8B030D-6E8A-4147-A177-3AD203B41FA5}">
                      <a16:colId xmlns:a16="http://schemas.microsoft.com/office/drawing/2014/main" val="2171684097"/>
                    </a:ext>
                  </a:extLst>
                </a:gridCol>
                <a:gridCol w="493776">
                  <a:extLst>
                    <a:ext uri="{9D8B030D-6E8A-4147-A177-3AD203B41FA5}">
                      <a16:colId xmlns:a16="http://schemas.microsoft.com/office/drawing/2014/main" val="841241981"/>
                    </a:ext>
                  </a:extLst>
                </a:gridCol>
                <a:gridCol w="493776">
                  <a:extLst>
                    <a:ext uri="{9D8B030D-6E8A-4147-A177-3AD203B41FA5}">
                      <a16:colId xmlns:a16="http://schemas.microsoft.com/office/drawing/2014/main" val="3447837935"/>
                    </a:ext>
                  </a:extLst>
                </a:gridCol>
                <a:gridCol w="493776">
                  <a:extLst>
                    <a:ext uri="{9D8B030D-6E8A-4147-A177-3AD203B41FA5}">
                      <a16:colId xmlns:a16="http://schemas.microsoft.com/office/drawing/2014/main" val="2584638053"/>
                    </a:ext>
                  </a:extLst>
                </a:gridCol>
                <a:gridCol w="493776">
                  <a:extLst>
                    <a:ext uri="{9D8B030D-6E8A-4147-A177-3AD203B41FA5}">
                      <a16:colId xmlns:a16="http://schemas.microsoft.com/office/drawing/2014/main" val="3022393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1988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- 2021-11-20 11:49:30</a:t>
                      </a:r>
                      <a:r>
                        <a:rPr kumimoji="0" lang="es-ES" sz="1000" b="0" i="0" u="none" strike="noStrike" kern="1200" cap="none" spc="0" normalizeH="0" baseline="0" noProof="0">
                          <a:ln>
                            <a:noFill/>
                          </a:ln>
                          <a:solidFill>
                            <a:prstClr val="black"/>
                          </a:solidFill>
                          <a:effectLst/>
                          <a:uLnTx/>
                          <a:uFillTx/>
                          <a:latin typeface="+mn-lt"/>
                          <a:ea typeface="+mn-ea"/>
                          <a:cs typeface="+mn-cs"/>
                        </a:rPr>
                        <a:t>
 Las mejores fotos de @trekbicycleargentina en la primera jornada de Expo Biciclub del Trasmontaña 2021.
¡Te esperamos de 10 a 20 horas con las mejores bicis del mundo!
@trekbikes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75250857"/>
                  </a:ext>
                </a:extLst>
              </a:tr>
            </a:tbl>
          </a:graphicData>
        </a:graphic>
      </p:graphicFrame>
      <p:sp>
        <p:nvSpPr>
          <p:cNvPr id="4" name="Text Placeholder 3">
            <a:extLst>
              <a:ext uri="{FF2B5EF4-FFF2-40B4-BE49-F238E27FC236}">
                <a16:creationId xmlns:a16="http://schemas.microsoft.com/office/drawing/2014/main" id="{E2D647CF-A2B4-4C46-B2A1-08547C3CC99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8365325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1A99E-B42C-48C2-A023-AE7E6BEEDBF4}"/>
              </a:ext>
            </a:extLst>
          </p:cNvPr>
          <p:cNvSpPr>
            <a:spLocks noGrp="1"/>
          </p:cNvSpPr>
          <p:nvPr>
            <p:ph type="title"/>
          </p:nvPr>
        </p:nvSpPr>
        <p:spPr/>
        <p:txBody>
          <a:bodyPr/>
          <a:lstStyle/>
          <a:p>
            <a:r>
              <a:rPr lang="en-US"/>
              <a:t>Facebook Post Table + Reactions | Scott - 18 of 24</a:t>
            </a:r>
          </a:p>
        </p:txBody>
      </p:sp>
      <p:graphicFrame>
        <p:nvGraphicFramePr>
          <p:cNvPr id="5" name="Table Placeholder 4">
            <a:extLst>
              <a:ext uri="{FF2B5EF4-FFF2-40B4-BE49-F238E27FC236}">
                <a16:creationId xmlns:a16="http://schemas.microsoft.com/office/drawing/2014/main" id="{3415EE31-084C-44F9-BFD9-37B2716B3675}"/>
              </a:ext>
            </a:extLst>
          </p:cNvPr>
          <p:cNvGraphicFramePr>
            <a:graphicFrameLocks noGrp="1"/>
          </p:cNvGraphicFramePr>
          <p:nvPr>
            <p:ph type="tbl" sz="quarter" idx="13"/>
            <p:extLst>
              <p:ext uri="{D42A27DB-BD31-4B8C-83A1-F6EECF244321}">
                <p14:modId xmlns:p14="http://schemas.microsoft.com/office/powerpoint/2010/main" val="3277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710970"/>
                    </a:ext>
                  </a:extLst>
                </a:gridCol>
                <a:gridCol w="493776">
                  <a:extLst>
                    <a:ext uri="{9D8B030D-6E8A-4147-A177-3AD203B41FA5}">
                      <a16:colId xmlns:a16="http://schemas.microsoft.com/office/drawing/2014/main" val="2116380006"/>
                    </a:ext>
                  </a:extLst>
                </a:gridCol>
                <a:gridCol w="493776">
                  <a:extLst>
                    <a:ext uri="{9D8B030D-6E8A-4147-A177-3AD203B41FA5}">
                      <a16:colId xmlns:a16="http://schemas.microsoft.com/office/drawing/2014/main" val="93585453"/>
                    </a:ext>
                  </a:extLst>
                </a:gridCol>
                <a:gridCol w="493776">
                  <a:extLst>
                    <a:ext uri="{9D8B030D-6E8A-4147-A177-3AD203B41FA5}">
                      <a16:colId xmlns:a16="http://schemas.microsoft.com/office/drawing/2014/main" val="4034169324"/>
                    </a:ext>
                  </a:extLst>
                </a:gridCol>
                <a:gridCol w="493776">
                  <a:extLst>
                    <a:ext uri="{9D8B030D-6E8A-4147-A177-3AD203B41FA5}">
                      <a16:colId xmlns:a16="http://schemas.microsoft.com/office/drawing/2014/main" val="3013233405"/>
                    </a:ext>
                  </a:extLst>
                </a:gridCol>
                <a:gridCol w="493776">
                  <a:extLst>
                    <a:ext uri="{9D8B030D-6E8A-4147-A177-3AD203B41FA5}">
                      <a16:colId xmlns:a16="http://schemas.microsoft.com/office/drawing/2014/main" val="2839075311"/>
                    </a:ext>
                  </a:extLst>
                </a:gridCol>
                <a:gridCol w="493776">
                  <a:extLst>
                    <a:ext uri="{9D8B030D-6E8A-4147-A177-3AD203B41FA5}">
                      <a16:colId xmlns:a16="http://schemas.microsoft.com/office/drawing/2014/main" val="155306487"/>
                    </a:ext>
                  </a:extLst>
                </a:gridCol>
                <a:gridCol w="493776">
                  <a:extLst>
                    <a:ext uri="{9D8B030D-6E8A-4147-A177-3AD203B41FA5}">
                      <a16:colId xmlns:a16="http://schemas.microsoft.com/office/drawing/2014/main" val="952427749"/>
                    </a:ext>
                  </a:extLst>
                </a:gridCol>
                <a:gridCol w="493776">
                  <a:extLst>
                    <a:ext uri="{9D8B030D-6E8A-4147-A177-3AD203B41FA5}">
                      <a16:colId xmlns:a16="http://schemas.microsoft.com/office/drawing/2014/main" val="2180022931"/>
                    </a:ext>
                  </a:extLst>
                </a:gridCol>
                <a:gridCol w="493776">
                  <a:extLst>
                    <a:ext uri="{9D8B030D-6E8A-4147-A177-3AD203B41FA5}">
                      <a16:colId xmlns:a16="http://schemas.microsoft.com/office/drawing/2014/main" val="3739569725"/>
                    </a:ext>
                  </a:extLst>
                </a:gridCol>
                <a:gridCol w="493776">
                  <a:extLst>
                    <a:ext uri="{9D8B030D-6E8A-4147-A177-3AD203B41FA5}">
                      <a16:colId xmlns:a16="http://schemas.microsoft.com/office/drawing/2014/main" val="3443176795"/>
                    </a:ext>
                  </a:extLst>
                </a:gridCol>
                <a:gridCol w="493776">
                  <a:extLst>
                    <a:ext uri="{9D8B030D-6E8A-4147-A177-3AD203B41FA5}">
                      <a16:colId xmlns:a16="http://schemas.microsoft.com/office/drawing/2014/main" val="1030767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911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- 2021-11-23 17:33:23</a:t>
                      </a:r>
                      <a:r>
                        <a:rPr kumimoji="0" lang="es-ES" sz="1000" b="0" i="0" u="none" strike="noStrike" kern="1200" cap="none" spc="0" normalizeH="0" baseline="0" noProof="0">
                          <a:ln>
                            <a:noFill/>
                          </a:ln>
                          <a:solidFill>
                            <a:prstClr val="black"/>
                          </a:solidFill>
                          <a:effectLst/>
                          <a:uLnTx/>
                          <a:uFillTx/>
                          <a:latin typeface="+mn-lt"/>
                          <a:ea typeface="+mn-ea"/>
                          <a:cs typeface="+mn-cs"/>
                        </a:rPr>
                        <a:t>
 El grandísimo @petosagan visitó nuestro país 🇦🇷  este fin de semana para ser parte de la presentación de la @vueltaasanjuanok.
Como no podía ser de otra manera, disfrutamos de una hermosa rodada junto a él y su Specialized Tarmac SL7, la elegida para recorrer nuestra tierra.
¿Querés que esta bici sea tuya? Acercate a @charly.bikes a admirarla con tus propios ojos y hacerla tuya 😍
#SpecializedTarmacSL7 #IamSpecialized #SpecializedArgentina#SpecializedRoad #PeterSagan #VueltaaSanJuan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96473342"/>
                  </a:ext>
                </a:extLst>
              </a:tr>
            </a:tbl>
          </a:graphicData>
        </a:graphic>
      </p:graphicFrame>
      <p:sp>
        <p:nvSpPr>
          <p:cNvPr id="4" name="Text Placeholder 3">
            <a:extLst>
              <a:ext uri="{FF2B5EF4-FFF2-40B4-BE49-F238E27FC236}">
                <a16:creationId xmlns:a16="http://schemas.microsoft.com/office/drawing/2014/main" id="{55153370-BB66-4CFE-8222-FD0BCA4A490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86150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3935B-723D-4A4D-ADE4-E4D399190224}"/>
              </a:ext>
            </a:extLst>
          </p:cNvPr>
          <p:cNvSpPr>
            <a:spLocks noGrp="1"/>
          </p:cNvSpPr>
          <p:nvPr>
            <p:ph type="title"/>
          </p:nvPr>
        </p:nvSpPr>
        <p:spPr/>
        <p:txBody>
          <a:bodyPr/>
          <a:lstStyle/>
          <a:p>
            <a:r>
              <a:rPr lang="en-US"/>
              <a:t>Facebook Post Table + Reactions | Scott - 19 of 24</a:t>
            </a:r>
          </a:p>
        </p:txBody>
      </p:sp>
      <p:graphicFrame>
        <p:nvGraphicFramePr>
          <p:cNvPr id="5" name="Table Placeholder 4">
            <a:extLst>
              <a:ext uri="{FF2B5EF4-FFF2-40B4-BE49-F238E27FC236}">
                <a16:creationId xmlns:a16="http://schemas.microsoft.com/office/drawing/2014/main" id="{B696A091-BD91-4D6A-A872-4651C4FD9944}"/>
              </a:ext>
            </a:extLst>
          </p:cNvPr>
          <p:cNvGraphicFramePr>
            <a:graphicFrameLocks noGrp="1"/>
          </p:cNvGraphicFramePr>
          <p:nvPr>
            <p:ph type="tbl" sz="quarter" idx="13"/>
            <p:extLst>
              <p:ext uri="{D42A27DB-BD31-4B8C-83A1-F6EECF244321}">
                <p14:modId xmlns:p14="http://schemas.microsoft.com/office/powerpoint/2010/main" val="2427704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3908198"/>
                    </a:ext>
                  </a:extLst>
                </a:gridCol>
                <a:gridCol w="493776">
                  <a:extLst>
                    <a:ext uri="{9D8B030D-6E8A-4147-A177-3AD203B41FA5}">
                      <a16:colId xmlns:a16="http://schemas.microsoft.com/office/drawing/2014/main" val="2513456626"/>
                    </a:ext>
                  </a:extLst>
                </a:gridCol>
                <a:gridCol w="493776">
                  <a:extLst>
                    <a:ext uri="{9D8B030D-6E8A-4147-A177-3AD203B41FA5}">
                      <a16:colId xmlns:a16="http://schemas.microsoft.com/office/drawing/2014/main" val="3083789795"/>
                    </a:ext>
                  </a:extLst>
                </a:gridCol>
                <a:gridCol w="493776">
                  <a:extLst>
                    <a:ext uri="{9D8B030D-6E8A-4147-A177-3AD203B41FA5}">
                      <a16:colId xmlns:a16="http://schemas.microsoft.com/office/drawing/2014/main" val="8111605"/>
                    </a:ext>
                  </a:extLst>
                </a:gridCol>
                <a:gridCol w="493776">
                  <a:extLst>
                    <a:ext uri="{9D8B030D-6E8A-4147-A177-3AD203B41FA5}">
                      <a16:colId xmlns:a16="http://schemas.microsoft.com/office/drawing/2014/main" val="2516615175"/>
                    </a:ext>
                  </a:extLst>
                </a:gridCol>
                <a:gridCol w="493776">
                  <a:extLst>
                    <a:ext uri="{9D8B030D-6E8A-4147-A177-3AD203B41FA5}">
                      <a16:colId xmlns:a16="http://schemas.microsoft.com/office/drawing/2014/main" val="228283687"/>
                    </a:ext>
                  </a:extLst>
                </a:gridCol>
                <a:gridCol w="493776">
                  <a:extLst>
                    <a:ext uri="{9D8B030D-6E8A-4147-A177-3AD203B41FA5}">
                      <a16:colId xmlns:a16="http://schemas.microsoft.com/office/drawing/2014/main" val="1611332125"/>
                    </a:ext>
                  </a:extLst>
                </a:gridCol>
                <a:gridCol w="493776">
                  <a:extLst>
                    <a:ext uri="{9D8B030D-6E8A-4147-A177-3AD203B41FA5}">
                      <a16:colId xmlns:a16="http://schemas.microsoft.com/office/drawing/2014/main" val="1638387316"/>
                    </a:ext>
                  </a:extLst>
                </a:gridCol>
                <a:gridCol w="493776">
                  <a:extLst>
                    <a:ext uri="{9D8B030D-6E8A-4147-A177-3AD203B41FA5}">
                      <a16:colId xmlns:a16="http://schemas.microsoft.com/office/drawing/2014/main" val="3277417201"/>
                    </a:ext>
                  </a:extLst>
                </a:gridCol>
                <a:gridCol w="493776">
                  <a:extLst>
                    <a:ext uri="{9D8B030D-6E8A-4147-A177-3AD203B41FA5}">
                      <a16:colId xmlns:a16="http://schemas.microsoft.com/office/drawing/2014/main" val="1874070428"/>
                    </a:ext>
                  </a:extLst>
                </a:gridCol>
                <a:gridCol w="493776">
                  <a:extLst>
                    <a:ext uri="{9D8B030D-6E8A-4147-A177-3AD203B41FA5}">
                      <a16:colId xmlns:a16="http://schemas.microsoft.com/office/drawing/2014/main" val="492162230"/>
                    </a:ext>
                  </a:extLst>
                </a:gridCol>
                <a:gridCol w="493776">
                  <a:extLst>
                    <a:ext uri="{9D8B030D-6E8A-4147-A177-3AD203B41FA5}">
                      <a16:colId xmlns:a16="http://schemas.microsoft.com/office/drawing/2014/main" val="1850454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6854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- 2021-11-15 21:37:01</a:t>
                      </a:r>
                      <a:r>
                        <a:rPr kumimoji="0" lang="en-US" sz="1000" b="0" i="0" u="none" strike="noStrike" kern="1200" cap="none" spc="0" normalizeH="0" baseline="0" noProof="0">
                          <a:ln>
                            <a:noFill/>
                          </a:ln>
                          <a:solidFill>
                            <a:prstClr val="black"/>
                          </a:solidFill>
                          <a:effectLst/>
                          <a:uLnTx/>
                          <a:uFillTx/>
                          <a:latin typeface="+mn-lt"/>
                          <a:ea typeface="+mn-ea"/>
                          <a:cs typeface="+mn-cs"/>
                        </a:rPr>
                        <a:t>
 ¡Émonda SL6! 
Descubrí las ventajas de una bici ultra ligera y aerodinámica con una combinación de componentes listas para la carrera. 
¡Ideal para los que quieres romper récords! 
@trekbicycleargentina @bontragerargentina @ridebontrager 
#Trekbikes #trekemonda  #trekdomane #GoOutside #treksegafredo #gobybike #Gooutside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52521172"/>
                  </a:ext>
                </a:extLst>
              </a:tr>
            </a:tbl>
          </a:graphicData>
        </a:graphic>
      </p:graphicFrame>
      <p:sp>
        <p:nvSpPr>
          <p:cNvPr id="4" name="Text Placeholder 3">
            <a:extLst>
              <a:ext uri="{FF2B5EF4-FFF2-40B4-BE49-F238E27FC236}">
                <a16:creationId xmlns:a16="http://schemas.microsoft.com/office/drawing/2014/main" id="{B7859169-1EC0-4C81-B58F-6D77792D51F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2839576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C00E0-C459-4285-9038-271FF2BF3439}"/>
              </a:ext>
            </a:extLst>
          </p:cNvPr>
          <p:cNvSpPr>
            <a:spLocks noGrp="1"/>
          </p:cNvSpPr>
          <p:nvPr>
            <p:ph type="title"/>
          </p:nvPr>
        </p:nvSpPr>
        <p:spPr/>
        <p:txBody>
          <a:bodyPr/>
          <a:lstStyle/>
          <a:p>
            <a:r>
              <a:rPr lang="en-US"/>
              <a:t>Facebook Post Table + Reactions | Scott - 20 of 24</a:t>
            </a:r>
          </a:p>
        </p:txBody>
      </p:sp>
      <p:graphicFrame>
        <p:nvGraphicFramePr>
          <p:cNvPr id="5" name="Table Placeholder 4">
            <a:extLst>
              <a:ext uri="{FF2B5EF4-FFF2-40B4-BE49-F238E27FC236}">
                <a16:creationId xmlns:a16="http://schemas.microsoft.com/office/drawing/2014/main" id="{2163E1D0-5E7D-4358-B85E-B5DC7AB25C3D}"/>
              </a:ext>
            </a:extLst>
          </p:cNvPr>
          <p:cNvGraphicFramePr>
            <a:graphicFrameLocks noGrp="1"/>
          </p:cNvGraphicFramePr>
          <p:nvPr>
            <p:ph type="tbl" sz="quarter" idx="13"/>
            <p:extLst>
              <p:ext uri="{D42A27DB-BD31-4B8C-83A1-F6EECF244321}">
                <p14:modId xmlns:p14="http://schemas.microsoft.com/office/powerpoint/2010/main" val="2032536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40203333"/>
                    </a:ext>
                  </a:extLst>
                </a:gridCol>
                <a:gridCol w="493776">
                  <a:extLst>
                    <a:ext uri="{9D8B030D-6E8A-4147-A177-3AD203B41FA5}">
                      <a16:colId xmlns:a16="http://schemas.microsoft.com/office/drawing/2014/main" val="72326463"/>
                    </a:ext>
                  </a:extLst>
                </a:gridCol>
                <a:gridCol w="493776">
                  <a:extLst>
                    <a:ext uri="{9D8B030D-6E8A-4147-A177-3AD203B41FA5}">
                      <a16:colId xmlns:a16="http://schemas.microsoft.com/office/drawing/2014/main" val="1560770289"/>
                    </a:ext>
                  </a:extLst>
                </a:gridCol>
                <a:gridCol w="493776">
                  <a:extLst>
                    <a:ext uri="{9D8B030D-6E8A-4147-A177-3AD203B41FA5}">
                      <a16:colId xmlns:a16="http://schemas.microsoft.com/office/drawing/2014/main" val="2332921607"/>
                    </a:ext>
                  </a:extLst>
                </a:gridCol>
                <a:gridCol w="493776">
                  <a:extLst>
                    <a:ext uri="{9D8B030D-6E8A-4147-A177-3AD203B41FA5}">
                      <a16:colId xmlns:a16="http://schemas.microsoft.com/office/drawing/2014/main" val="268733584"/>
                    </a:ext>
                  </a:extLst>
                </a:gridCol>
                <a:gridCol w="493776">
                  <a:extLst>
                    <a:ext uri="{9D8B030D-6E8A-4147-A177-3AD203B41FA5}">
                      <a16:colId xmlns:a16="http://schemas.microsoft.com/office/drawing/2014/main" val="3852247933"/>
                    </a:ext>
                  </a:extLst>
                </a:gridCol>
                <a:gridCol w="493776">
                  <a:extLst>
                    <a:ext uri="{9D8B030D-6E8A-4147-A177-3AD203B41FA5}">
                      <a16:colId xmlns:a16="http://schemas.microsoft.com/office/drawing/2014/main" val="1345915693"/>
                    </a:ext>
                  </a:extLst>
                </a:gridCol>
                <a:gridCol w="493776">
                  <a:extLst>
                    <a:ext uri="{9D8B030D-6E8A-4147-A177-3AD203B41FA5}">
                      <a16:colId xmlns:a16="http://schemas.microsoft.com/office/drawing/2014/main" val="3737442424"/>
                    </a:ext>
                  </a:extLst>
                </a:gridCol>
                <a:gridCol w="493776">
                  <a:extLst>
                    <a:ext uri="{9D8B030D-6E8A-4147-A177-3AD203B41FA5}">
                      <a16:colId xmlns:a16="http://schemas.microsoft.com/office/drawing/2014/main" val="2161124572"/>
                    </a:ext>
                  </a:extLst>
                </a:gridCol>
                <a:gridCol w="493776">
                  <a:extLst>
                    <a:ext uri="{9D8B030D-6E8A-4147-A177-3AD203B41FA5}">
                      <a16:colId xmlns:a16="http://schemas.microsoft.com/office/drawing/2014/main" val="921901871"/>
                    </a:ext>
                  </a:extLst>
                </a:gridCol>
                <a:gridCol w="493776">
                  <a:extLst>
                    <a:ext uri="{9D8B030D-6E8A-4147-A177-3AD203B41FA5}">
                      <a16:colId xmlns:a16="http://schemas.microsoft.com/office/drawing/2014/main" val="1762868605"/>
                    </a:ext>
                  </a:extLst>
                </a:gridCol>
                <a:gridCol w="493776">
                  <a:extLst>
                    <a:ext uri="{9D8B030D-6E8A-4147-A177-3AD203B41FA5}">
                      <a16:colId xmlns:a16="http://schemas.microsoft.com/office/drawing/2014/main" val="2825279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8605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- 2021-11-10 18:38:11</a:t>
                      </a:r>
                      <a:r>
                        <a:rPr kumimoji="0" lang="es-ES" sz="1000" b="0" i="0" u="none" strike="noStrike" kern="1200" cap="none" spc="0" normalizeH="0" baseline="0" noProof="0">
                          <a:ln>
                            <a:noFill/>
                          </a:ln>
                          <a:solidFill>
                            <a:prstClr val="black"/>
                          </a:solidFill>
                          <a:effectLst/>
                          <a:uLnTx/>
                          <a:uFillTx/>
                          <a:latin typeface="+mn-lt"/>
                          <a:ea typeface="+mn-ea"/>
                          <a:cs typeface="+mn-cs"/>
                        </a:rPr>
                        <a:t>
 ¡La @vueltaalasierrita fue para @chiquita.cantelmi ! 
Nuestra corredora de La Pampa no para de ganar y subirse a todos podios en la general. ¡Impresionante la temporada de Yesi y la #Supercaliber ! 
¡Se empieza a palpitar el @trasmontania con el #TeamTrekbontrager!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62029708"/>
                  </a:ext>
                </a:extLst>
              </a:tr>
            </a:tbl>
          </a:graphicData>
        </a:graphic>
      </p:graphicFrame>
      <p:sp>
        <p:nvSpPr>
          <p:cNvPr id="4" name="Text Placeholder 3">
            <a:extLst>
              <a:ext uri="{FF2B5EF4-FFF2-40B4-BE49-F238E27FC236}">
                <a16:creationId xmlns:a16="http://schemas.microsoft.com/office/drawing/2014/main" id="{526E8AA7-8C21-484B-B45D-DFCC122BDDD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388358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1D8C8-2A50-4C77-A15A-50FB7A7A67C4}"/>
              </a:ext>
            </a:extLst>
          </p:cNvPr>
          <p:cNvSpPr>
            <a:spLocks noGrp="1"/>
          </p:cNvSpPr>
          <p:nvPr>
            <p:ph type="title"/>
          </p:nvPr>
        </p:nvSpPr>
        <p:spPr/>
        <p:txBody>
          <a:bodyPr/>
          <a:lstStyle/>
          <a:p>
            <a:r>
              <a:rPr lang="en-US"/>
              <a:t>Facebook Post Table + Reactions | Scott - 21 of 24</a:t>
            </a:r>
          </a:p>
        </p:txBody>
      </p:sp>
      <p:graphicFrame>
        <p:nvGraphicFramePr>
          <p:cNvPr id="5" name="Table Placeholder 4">
            <a:extLst>
              <a:ext uri="{FF2B5EF4-FFF2-40B4-BE49-F238E27FC236}">
                <a16:creationId xmlns:a16="http://schemas.microsoft.com/office/drawing/2014/main" id="{B6B6000A-5F4B-42CC-A4CF-517C5C153330}"/>
              </a:ext>
            </a:extLst>
          </p:cNvPr>
          <p:cNvGraphicFramePr>
            <a:graphicFrameLocks noGrp="1"/>
          </p:cNvGraphicFramePr>
          <p:nvPr>
            <p:ph type="tbl" sz="quarter" idx="13"/>
            <p:extLst>
              <p:ext uri="{D42A27DB-BD31-4B8C-83A1-F6EECF244321}">
                <p14:modId xmlns:p14="http://schemas.microsoft.com/office/powerpoint/2010/main" val="1366933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94950085"/>
                    </a:ext>
                  </a:extLst>
                </a:gridCol>
                <a:gridCol w="493776">
                  <a:extLst>
                    <a:ext uri="{9D8B030D-6E8A-4147-A177-3AD203B41FA5}">
                      <a16:colId xmlns:a16="http://schemas.microsoft.com/office/drawing/2014/main" val="1147925642"/>
                    </a:ext>
                  </a:extLst>
                </a:gridCol>
                <a:gridCol w="493776">
                  <a:extLst>
                    <a:ext uri="{9D8B030D-6E8A-4147-A177-3AD203B41FA5}">
                      <a16:colId xmlns:a16="http://schemas.microsoft.com/office/drawing/2014/main" val="3993660078"/>
                    </a:ext>
                  </a:extLst>
                </a:gridCol>
                <a:gridCol w="493776">
                  <a:extLst>
                    <a:ext uri="{9D8B030D-6E8A-4147-A177-3AD203B41FA5}">
                      <a16:colId xmlns:a16="http://schemas.microsoft.com/office/drawing/2014/main" val="3525044279"/>
                    </a:ext>
                  </a:extLst>
                </a:gridCol>
                <a:gridCol w="493776">
                  <a:extLst>
                    <a:ext uri="{9D8B030D-6E8A-4147-A177-3AD203B41FA5}">
                      <a16:colId xmlns:a16="http://schemas.microsoft.com/office/drawing/2014/main" val="1862890607"/>
                    </a:ext>
                  </a:extLst>
                </a:gridCol>
                <a:gridCol w="493776">
                  <a:extLst>
                    <a:ext uri="{9D8B030D-6E8A-4147-A177-3AD203B41FA5}">
                      <a16:colId xmlns:a16="http://schemas.microsoft.com/office/drawing/2014/main" val="2318884919"/>
                    </a:ext>
                  </a:extLst>
                </a:gridCol>
                <a:gridCol w="493776">
                  <a:extLst>
                    <a:ext uri="{9D8B030D-6E8A-4147-A177-3AD203B41FA5}">
                      <a16:colId xmlns:a16="http://schemas.microsoft.com/office/drawing/2014/main" val="4208416217"/>
                    </a:ext>
                  </a:extLst>
                </a:gridCol>
                <a:gridCol w="493776">
                  <a:extLst>
                    <a:ext uri="{9D8B030D-6E8A-4147-A177-3AD203B41FA5}">
                      <a16:colId xmlns:a16="http://schemas.microsoft.com/office/drawing/2014/main" val="3989188682"/>
                    </a:ext>
                  </a:extLst>
                </a:gridCol>
                <a:gridCol w="493776">
                  <a:extLst>
                    <a:ext uri="{9D8B030D-6E8A-4147-A177-3AD203B41FA5}">
                      <a16:colId xmlns:a16="http://schemas.microsoft.com/office/drawing/2014/main" val="2886806840"/>
                    </a:ext>
                  </a:extLst>
                </a:gridCol>
                <a:gridCol w="493776">
                  <a:extLst>
                    <a:ext uri="{9D8B030D-6E8A-4147-A177-3AD203B41FA5}">
                      <a16:colId xmlns:a16="http://schemas.microsoft.com/office/drawing/2014/main" val="2908675713"/>
                    </a:ext>
                  </a:extLst>
                </a:gridCol>
                <a:gridCol w="493776">
                  <a:extLst>
                    <a:ext uri="{9D8B030D-6E8A-4147-A177-3AD203B41FA5}">
                      <a16:colId xmlns:a16="http://schemas.microsoft.com/office/drawing/2014/main" val="223659680"/>
                    </a:ext>
                  </a:extLst>
                </a:gridCol>
                <a:gridCol w="493776">
                  <a:extLst>
                    <a:ext uri="{9D8B030D-6E8A-4147-A177-3AD203B41FA5}">
                      <a16:colId xmlns:a16="http://schemas.microsoft.com/office/drawing/2014/main" val="4103364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631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- 2021-11-05 21:15:23</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9.6 es una bici de carbono ligera para XC y Marathon preparada para enfrentar cualquier desafío. Equipada con un cuadro de carbono OCLV Mountain, una transmisión Shimano XT/SLX de 12 velocidades con un amplio rango de desarrollos y una horquilla RockShox Recon Gold.
Disponibilidad, precios e info en tu tienda Trek más cercana. Link en bio.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22435265"/>
                  </a:ext>
                </a:extLst>
              </a:tr>
            </a:tbl>
          </a:graphicData>
        </a:graphic>
      </p:graphicFrame>
      <p:sp>
        <p:nvSpPr>
          <p:cNvPr id="4" name="Text Placeholder 3">
            <a:extLst>
              <a:ext uri="{FF2B5EF4-FFF2-40B4-BE49-F238E27FC236}">
                <a16:creationId xmlns:a16="http://schemas.microsoft.com/office/drawing/2014/main" id="{508A251C-F36C-4122-B314-F1EC44A1A06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9990593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EAED8-FA0F-4089-8B36-B6BEE62E307E}"/>
              </a:ext>
            </a:extLst>
          </p:cNvPr>
          <p:cNvSpPr>
            <a:spLocks noGrp="1"/>
          </p:cNvSpPr>
          <p:nvPr>
            <p:ph type="title"/>
          </p:nvPr>
        </p:nvSpPr>
        <p:spPr/>
        <p:txBody>
          <a:bodyPr/>
          <a:lstStyle/>
          <a:p>
            <a:r>
              <a:rPr lang="en-US"/>
              <a:t>Facebook Post Table + Reactions | Scott - 22 of 24</a:t>
            </a:r>
          </a:p>
        </p:txBody>
      </p:sp>
      <p:graphicFrame>
        <p:nvGraphicFramePr>
          <p:cNvPr id="5" name="Table Placeholder 4">
            <a:extLst>
              <a:ext uri="{FF2B5EF4-FFF2-40B4-BE49-F238E27FC236}">
                <a16:creationId xmlns:a16="http://schemas.microsoft.com/office/drawing/2014/main" id="{1CFC2664-F0DC-460A-8749-2305C92B20FA}"/>
              </a:ext>
            </a:extLst>
          </p:cNvPr>
          <p:cNvGraphicFramePr>
            <a:graphicFrameLocks noGrp="1"/>
          </p:cNvGraphicFramePr>
          <p:nvPr>
            <p:ph type="tbl" sz="quarter" idx="13"/>
            <p:extLst>
              <p:ext uri="{D42A27DB-BD31-4B8C-83A1-F6EECF244321}">
                <p14:modId xmlns:p14="http://schemas.microsoft.com/office/powerpoint/2010/main" val="182735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079298"/>
                    </a:ext>
                  </a:extLst>
                </a:gridCol>
                <a:gridCol w="493776">
                  <a:extLst>
                    <a:ext uri="{9D8B030D-6E8A-4147-A177-3AD203B41FA5}">
                      <a16:colId xmlns:a16="http://schemas.microsoft.com/office/drawing/2014/main" val="2630620335"/>
                    </a:ext>
                  </a:extLst>
                </a:gridCol>
                <a:gridCol w="493776">
                  <a:extLst>
                    <a:ext uri="{9D8B030D-6E8A-4147-A177-3AD203B41FA5}">
                      <a16:colId xmlns:a16="http://schemas.microsoft.com/office/drawing/2014/main" val="90125258"/>
                    </a:ext>
                  </a:extLst>
                </a:gridCol>
                <a:gridCol w="493776">
                  <a:extLst>
                    <a:ext uri="{9D8B030D-6E8A-4147-A177-3AD203B41FA5}">
                      <a16:colId xmlns:a16="http://schemas.microsoft.com/office/drawing/2014/main" val="595721430"/>
                    </a:ext>
                  </a:extLst>
                </a:gridCol>
                <a:gridCol w="493776">
                  <a:extLst>
                    <a:ext uri="{9D8B030D-6E8A-4147-A177-3AD203B41FA5}">
                      <a16:colId xmlns:a16="http://schemas.microsoft.com/office/drawing/2014/main" val="175636266"/>
                    </a:ext>
                  </a:extLst>
                </a:gridCol>
                <a:gridCol w="493776">
                  <a:extLst>
                    <a:ext uri="{9D8B030D-6E8A-4147-A177-3AD203B41FA5}">
                      <a16:colId xmlns:a16="http://schemas.microsoft.com/office/drawing/2014/main" val="3138787606"/>
                    </a:ext>
                  </a:extLst>
                </a:gridCol>
                <a:gridCol w="493776">
                  <a:extLst>
                    <a:ext uri="{9D8B030D-6E8A-4147-A177-3AD203B41FA5}">
                      <a16:colId xmlns:a16="http://schemas.microsoft.com/office/drawing/2014/main" val="2536733149"/>
                    </a:ext>
                  </a:extLst>
                </a:gridCol>
                <a:gridCol w="493776">
                  <a:extLst>
                    <a:ext uri="{9D8B030D-6E8A-4147-A177-3AD203B41FA5}">
                      <a16:colId xmlns:a16="http://schemas.microsoft.com/office/drawing/2014/main" val="1367998107"/>
                    </a:ext>
                  </a:extLst>
                </a:gridCol>
                <a:gridCol w="493776">
                  <a:extLst>
                    <a:ext uri="{9D8B030D-6E8A-4147-A177-3AD203B41FA5}">
                      <a16:colId xmlns:a16="http://schemas.microsoft.com/office/drawing/2014/main" val="1377547925"/>
                    </a:ext>
                  </a:extLst>
                </a:gridCol>
                <a:gridCol w="493776">
                  <a:extLst>
                    <a:ext uri="{9D8B030D-6E8A-4147-A177-3AD203B41FA5}">
                      <a16:colId xmlns:a16="http://schemas.microsoft.com/office/drawing/2014/main" val="2067257100"/>
                    </a:ext>
                  </a:extLst>
                </a:gridCol>
                <a:gridCol w="493776">
                  <a:extLst>
                    <a:ext uri="{9D8B030D-6E8A-4147-A177-3AD203B41FA5}">
                      <a16:colId xmlns:a16="http://schemas.microsoft.com/office/drawing/2014/main" val="1215243973"/>
                    </a:ext>
                  </a:extLst>
                </a:gridCol>
                <a:gridCol w="493776">
                  <a:extLst>
                    <a:ext uri="{9D8B030D-6E8A-4147-A177-3AD203B41FA5}">
                      <a16:colId xmlns:a16="http://schemas.microsoft.com/office/drawing/2014/main" val="2009739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6618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- 2021-11-05 18:27:55</a:t>
                      </a:r>
                      <a:r>
                        <a:rPr kumimoji="0" lang="en-US" sz="1000" b="0" i="0" u="none" strike="noStrike" kern="1200" cap="none" spc="0" normalizeH="0" baseline="0" noProof="0">
                          <a:ln>
                            <a:noFill/>
                          </a:ln>
                          <a:solidFill>
                            <a:prstClr val="black"/>
                          </a:solidFill>
                          <a:effectLst/>
                          <a:uLnTx/>
                          <a:uFillTx/>
                          <a:latin typeface="+mn-lt"/>
                          <a:ea typeface="+mn-ea"/>
                          <a:cs typeface="+mn-cs"/>
                        </a:rPr>
                        <a:t>
 Detalle por detalle, la Scott Aspect 950:
✅ Cuadro de aleación Aspect 700/900
✅ Suntour XCT30-HLO 100 mm
✅ Shimano Altus, 18 velocidades
✅ Tektro hidráulicos Frenos de disco hidráulicos
✅ Kenda Booster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4902395"/>
                  </a:ext>
                </a:extLst>
              </a:tr>
            </a:tbl>
          </a:graphicData>
        </a:graphic>
      </p:graphicFrame>
      <p:sp>
        <p:nvSpPr>
          <p:cNvPr id="4" name="Text Placeholder 3">
            <a:extLst>
              <a:ext uri="{FF2B5EF4-FFF2-40B4-BE49-F238E27FC236}">
                <a16:creationId xmlns:a16="http://schemas.microsoft.com/office/drawing/2014/main" id="{0EF5660B-C59E-4308-A338-789854C107C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9171814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9AFFF-9D6A-4FFC-BBA8-A242C34F5876}"/>
              </a:ext>
            </a:extLst>
          </p:cNvPr>
          <p:cNvSpPr>
            <a:spLocks noGrp="1"/>
          </p:cNvSpPr>
          <p:nvPr>
            <p:ph type="title"/>
          </p:nvPr>
        </p:nvSpPr>
        <p:spPr/>
        <p:txBody>
          <a:bodyPr/>
          <a:lstStyle/>
          <a:p>
            <a:r>
              <a:rPr lang="en-US"/>
              <a:t>Facebook Post Table + Reactions | Scott - 23 of 24</a:t>
            </a:r>
          </a:p>
        </p:txBody>
      </p:sp>
      <p:graphicFrame>
        <p:nvGraphicFramePr>
          <p:cNvPr id="5" name="Table Placeholder 4">
            <a:extLst>
              <a:ext uri="{FF2B5EF4-FFF2-40B4-BE49-F238E27FC236}">
                <a16:creationId xmlns:a16="http://schemas.microsoft.com/office/drawing/2014/main" id="{F04DFBCB-3ED1-4C41-92B0-5D009D0BD242}"/>
              </a:ext>
            </a:extLst>
          </p:cNvPr>
          <p:cNvGraphicFramePr>
            <a:graphicFrameLocks noGrp="1"/>
          </p:cNvGraphicFramePr>
          <p:nvPr>
            <p:ph type="tbl" sz="quarter" idx="13"/>
            <p:extLst>
              <p:ext uri="{D42A27DB-BD31-4B8C-83A1-F6EECF244321}">
                <p14:modId xmlns:p14="http://schemas.microsoft.com/office/powerpoint/2010/main" val="668570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0176675"/>
                    </a:ext>
                  </a:extLst>
                </a:gridCol>
                <a:gridCol w="493776">
                  <a:extLst>
                    <a:ext uri="{9D8B030D-6E8A-4147-A177-3AD203B41FA5}">
                      <a16:colId xmlns:a16="http://schemas.microsoft.com/office/drawing/2014/main" val="137274124"/>
                    </a:ext>
                  </a:extLst>
                </a:gridCol>
                <a:gridCol w="493776">
                  <a:extLst>
                    <a:ext uri="{9D8B030D-6E8A-4147-A177-3AD203B41FA5}">
                      <a16:colId xmlns:a16="http://schemas.microsoft.com/office/drawing/2014/main" val="1137037676"/>
                    </a:ext>
                  </a:extLst>
                </a:gridCol>
                <a:gridCol w="493776">
                  <a:extLst>
                    <a:ext uri="{9D8B030D-6E8A-4147-A177-3AD203B41FA5}">
                      <a16:colId xmlns:a16="http://schemas.microsoft.com/office/drawing/2014/main" val="1330421363"/>
                    </a:ext>
                  </a:extLst>
                </a:gridCol>
                <a:gridCol w="493776">
                  <a:extLst>
                    <a:ext uri="{9D8B030D-6E8A-4147-A177-3AD203B41FA5}">
                      <a16:colId xmlns:a16="http://schemas.microsoft.com/office/drawing/2014/main" val="3913536423"/>
                    </a:ext>
                  </a:extLst>
                </a:gridCol>
                <a:gridCol w="493776">
                  <a:extLst>
                    <a:ext uri="{9D8B030D-6E8A-4147-A177-3AD203B41FA5}">
                      <a16:colId xmlns:a16="http://schemas.microsoft.com/office/drawing/2014/main" val="3653545790"/>
                    </a:ext>
                  </a:extLst>
                </a:gridCol>
                <a:gridCol w="493776">
                  <a:extLst>
                    <a:ext uri="{9D8B030D-6E8A-4147-A177-3AD203B41FA5}">
                      <a16:colId xmlns:a16="http://schemas.microsoft.com/office/drawing/2014/main" val="3803739064"/>
                    </a:ext>
                  </a:extLst>
                </a:gridCol>
                <a:gridCol w="493776">
                  <a:extLst>
                    <a:ext uri="{9D8B030D-6E8A-4147-A177-3AD203B41FA5}">
                      <a16:colId xmlns:a16="http://schemas.microsoft.com/office/drawing/2014/main" val="3306551021"/>
                    </a:ext>
                  </a:extLst>
                </a:gridCol>
                <a:gridCol w="493776">
                  <a:extLst>
                    <a:ext uri="{9D8B030D-6E8A-4147-A177-3AD203B41FA5}">
                      <a16:colId xmlns:a16="http://schemas.microsoft.com/office/drawing/2014/main" val="2340855802"/>
                    </a:ext>
                  </a:extLst>
                </a:gridCol>
                <a:gridCol w="493776">
                  <a:extLst>
                    <a:ext uri="{9D8B030D-6E8A-4147-A177-3AD203B41FA5}">
                      <a16:colId xmlns:a16="http://schemas.microsoft.com/office/drawing/2014/main" val="1318191393"/>
                    </a:ext>
                  </a:extLst>
                </a:gridCol>
                <a:gridCol w="493776">
                  <a:extLst>
                    <a:ext uri="{9D8B030D-6E8A-4147-A177-3AD203B41FA5}">
                      <a16:colId xmlns:a16="http://schemas.microsoft.com/office/drawing/2014/main" val="927736102"/>
                    </a:ext>
                  </a:extLst>
                </a:gridCol>
                <a:gridCol w="493776">
                  <a:extLst>
                    <a:ext uri="{9D8B030D-6E8A-4147-A177-3AD203B41FA5}">
                      <a16:colId xmlns:a16="http://schemas.microsoft.com/office/drawing/2014/main" val="4280151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2697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- 2021-11-16 20:04:11</a:t>
                      </a:r>
                      <a:r>
                        <a:rPr kumimoji="0" lang="es-ES" sz="1000" b="0" i="0" u="none" strike="noStrike" kern="1200" cap="none" spc="0" normalizeH="0" baseline="0" noProof="0">
                          <a:ln>
                            <a:noFill/>
                          </a:ln>
                          <a:solidFill>
                            <a:prstClr val="black"/>
                          </a:solidFill>
                          <a:effectLst/>
                          <a:uLnTx/>
                          <a:uFillTx/>
                          <a:latin typeface="+mn-lt"/>
                          <a:ea typeface="+mn-ea"/>
                          <a:cs typeface="+mn-cs"/>
                        </a:rPr>
                        <a:t>
 En tres días nos vemos en #Trasmontaña2021 !!
Te esperamos en nuestro stand. Tendremos sorpresas, regalos y servicio mecánico para tu SCOTT.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9217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- 2021-11-07 22:13:35</a:t>
                      </a:r>
                      <a:r>
                        <a:rPr kumimoji="0" lang="es-ES" sz="1000" b="0" i="0" u="none" strike="noStrike" kern="1200" cap="none" spc="0" normalizeH="0" baseline="0" noProof="0">
                          <a:ln>
                            <a:noFill/>
                          </a:ln>
                          <a:solidFill>
                            <a:prstClr val="black"/>
                          </a:solidFill>
                          <a:effectLst/>
                          <a:uLnTx/>
                          <a:uFillTx/>
                          <a:latin typeface="+mn-lt"/>
                          <a:ea typeface="+mn-ea"/>
                          <a:cs typeface="+mn-cs"/>
                        </a:rPr>
                        <a:t>
 Like si hiciste como @kateplusfate y te pasaste el donde con esta vista.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9765833"/>
                  </a:ext>
                </a:extLst>
              </a:tr>
            </a:tbl>
          </a:graphicData>
        </a:graphic>
      </p:graphicFrame>
      <p:sp>
        <p:nvSpPr>
          <p:cNvPr id="4" name="Text Placeholder 3">
            <a:extLst>
              <a:ext uri="{FF2B5EF4-FFF2-40B4-BE49-F238E27FC236}">
                <a16:creationId xmlns:a16="http://schemas.microsoft.com/office/drawing/2014/main" id="{8D7E54F0-DE8A-4A4D-B76A-F92F2D8AC6C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3177818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641E7-E433-419F-9FD5-C5AA65DBE51E}"/>
              </a:ext>
            </a:extLst>
          </p:cNvPr>
          <p:cNvSpPr>
            <a:spLocks noGrp="1"/>
          </p:cNvSpPr>
          <p:nvPr>
            <p:ph type="title"/>
          </p:nvPr>
        </p:nvSpPr>
        <p:spPr/>
        <p:txBody>
          <a:bodyPr/>
          <a:lstStyle/>
          <a:p>
            <a:r>
              <a:rPr lang="en-US"/>
              <a:t>Facebook Post Table + Reactions | Scott - 24 of 24</a:t>
            </a:r>
          </a:p>
        </p:txBody>
      </p:sp>
      <p:graphicFrame>
        <p:nvGraphicFramePr>
          <p:cNvPr id="5" name="Table Placeholder 4">
            <a:extLst>
              <a:ext uri="{FF2B5EF4-FFF2-40B4-BE49-F238E27FC236}">
                <a16:creationId xmlns:a16="http://schemas.microsoft.com/office/drawing/2014/main" id="{423E2D46-39E0-420A-B20F-090ED6263851}"/>
              </a:ext>
            </a:extLst>
          </p:cNvPr>
          <p:cNvGraphicFramePr>
            <a:graphicFrameLocks noGrp="1"/>
          </p:cNvGraphicFramePr>
          <p:nvPr>
            <p:ph type="tbl" sz="quarter" idx="13"/>
            <p:extLst>
              <p:ext uri="{D42A27DB-BD31-4B8C-83A1-F6EECF244321}">
                <p14:modId xmlns:p14="http://schemas.microsoft.com/office/powerpoint/2010/main" val="4068822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3506523"/>
                    </a:ext>
                  </a:extLst>
                </a:gridCol>
                <a:gridCol w="493776">
                  <a:extLst>
                    <a:ext uri="{9D8B030D-6E8A-4147-A177-3AD203B41FA5}">
                      <a16:colId xmlns:a16="http://schemas.microsoft.com/office/drawing/2014/main" val="3753509707"/>
                    </a:ext>
                  </a:extLst>
                </a:gridCol>
                <a:gridCol w="493776">
                  <a:extLst>
                    <a:ext uri="{9D8B030D-6E8A-4147-A177-3AD203B41FA5}">
                      <a16:colId xmlns:a16="http://schemas.microsoft.com/office/drawing/2014/main" val="1934983032"/>
                    </a:ext>
                  </a:extLst>
                </a:gridCol>
                <a:gridCol w="493776">
                  <a:extLst>
                    <a:ext uri="{9D8B030D-6E8A-4147-A177-3AD203B41FA5}">
                      <a16:colId xmlns:a16="http://schemas.microsoft.com/office/drawing/2014/main" val="160921437"/>
                    </a:ext>
                  </a:extLst>
                </a:gridCol>
                <a:gridCol w="493776">
                  <a:extLst>
                    <a:ext uri="{9D8B030D-6E8A-4147-A177-3AD203B41FA5}">
                      <a16:colId xmlns:a16="http://schemas.microsoft.com/office/drawing/2014/main" val="590619584"/>
                    </a:ext>
                  </a:extLst>
                </a:gridCol>
                <a:gridCol w="493776">
                  <a:extLst>
                    <a:ext uri="{9D8B030D-6E8A-4147-A177-3AD203B41FA5}">
                      <a16:colId xmlns:a16="http://schemas.microsoft.com/office/drawing/2014/main" val="449999635"/>
                    </a:ext>
                  </a:extLst>
                </a:gridCol>
                <a:gridCol w="493776">
                  <a:extLst>
                    <a:ext uri="{9D8B030D-6E8A-4147-A177-3AD203B41FA5}">
                      <a16:colId xmlns:a16="http://schemas.microsoft.com/office/drawing/2014/main" val="1944610654"/>
                    </a:ext>
                  </a:extLst>
                </a:gridCol>
                <a:gridCol w="493776">
                  <a:extLst>
                    <a:ext uri="{9D8B030D-6E8A-4147-A177-3AD203B41FA5}">
                      <a16:colId xmlns:a16="http://schemas.microsoft.com/office/drawing/2014/main" val="4294821127"/>
                    </a:ext>
                  </a:extLst>
                </a:gridCol>
                <a:gridCol w="493776">
                  <a:extLst>
                    <a:ext uri="{9D8B030D-6E8A-4147-A177-3AD203B41FA5}">
                      <a16:colId xmlns:a16="http://schemas.microsoft.com/office/drawing/2014/main" val="4050246438"/>
                    </a:ext>
                  </a:extLst>
                </a:gridCol>
                <a:gridCol w="493776">
                  <a:extLst>
                    <a:ext uri="{9D8B030D-6E8A-4147-A177-3AD203B41FA5}">
                      <a16:colId xmlns:a16="http://schemas.microsoft.com/office/drawing/2014/main" val="3140246469"/>
                    </a:ext>
                  </a:extLst>
                </a:gridCol>
                <a:gridCol w="493776">
                  <a:extLst>
                    <a:ext uri="{9D8B030D-6E8A-4147-A177-3AD203B41FA5}">
                      <a16:colId xmlns:a16="http://schemas.microsoft.com/office/drawing/2014/main" val="1756077164"/>
                    </a:ext>
                  </a:extLst>
                </a:gridCol>
                <a:gridCol w="493776">
                  <a:extLst>
                    <a:ext uri="{9D8B030D-6E8A-4147-A177-3AD203B41FA5}">
                      <a16:colId xmlns:a16="http://schemas.microsoft.com/office/drawing/2014/main" val="3674920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835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- 2021-11-19 19:19:12</a:t>
                      </a:r>
                      <a:r>
                        <a:rPr kumimoji="0" lang="es-ES" sz="1000" b="0" i="0" u="none" strike="noStrike" kern="1200" cap="none" spc="0" normalizeH="0" baseline="0" noProof="0">
                          <a:ln>
                            <a:noFill/>
                          </a:ln>
                          <a:solidFill>
                            <a:prstClr val="black"/>
                          </a:solidFill>
                          <a:effectLst/>
                          <a:uLnTx/>
                          <a:uFillTx/>
                          <a:latin typeface="+mn-lt"/>
                          <a:ea typeface="+mn-ea"/>
                          <a:cs typeface="+mn-cs"/>
                        </a:rPr>
                        <a:t>
 ¿Querés ser el primero en probar la nueva Spark?
El 11 de diciembre sumate al primer Test Ride Scott en Mendoza, que se realizará en Ruta Panamericana frente a los caracoles de Chacras de Coria.
Sólo tenés que completar el formulario en este link: https://es.surveymonkey.com/r/Test_Ride_Spark .
Cupos limitados!!
#SCOTTbikes   
#FastIsFun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19065913"/>
                  </a:ext>
                </a:extLst>
              </a:tr>
            </a:tbl>
          </a:graphicData>
        </a:graphic>
      </p:graphicFrame>
      <p:sp>
        <p:nvSpPr>
          <p:cNvPr id="4" name="Text Placeholder 3">
            <a:extLst>
              <a:ext uri="{FF2B5EF4-FFF2-40B4-BE49-F238E27FC236}">
                <a16:creationId xmlns:a16="http://schemas.microsoft.com/office/drawing/2014/main" id="{468D440F-4199-42C6-8C9E-7FEA6CA4499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563000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F3E34-633D-478D-A28F-67B4A184FE8C}"/>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EA53293C-FF13-481A-92BD-373F1104459C}"/>
              </a:ext>
            </a:extLst>
          </p:cNvPr>
          <p:cNvGraphicFramePr>
            <a:graphicFrameLocks noGrp="1"/>
          </p:cNvGraphicFramePr>
          <p:nvPr>
            <p:ph type="chart" sz="quarter" idx="13"/>
            <p:extLst>
              <p:ext uri="{D42A27DB-BD31-4B8C-83A1-F6EECF244321}">
                <p14:modId xmlns:p14="http://schemas.microsoft.com/office/powerpoint/2010/main" val="758362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7CF2A5-5BE7-468D-BA97-0C30C1E3D4DA}"/>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9FCC503A-2453-458B-81CC-DF0266011F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00908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1501</Words>
  <Application>Microsoft Office PowerPoint</Application>
  <PresentationFormat>On-screen Show (4:3)</PresentationFormat>
  <Paragraphs>834</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Scott</vt:lpstr>
      <vt:lpstr>Facebook Key Metrics Radar | Scott</vt:lpstr>
      <vt:lpstr>Facebook Fans Change Per Weekday | Scott</vt:lpstr>
      <vt:lpstr>Facebook Page Likes Total | Scott</vt:lpstr>
      <vt:lpstr>Facebook Own Posts | Scott</vt:lpstr>
      <vt:lpstr>Facebook Fans Change | Scott</vt:lpstr>
      <vt:lpstr>Facebook Own Posts By Weekday | Scott</vt:lpstr>
      <vt:lpstr>Facebook Fans Change Rate | Scott</vt:lpstr>
      <vt:lpstr>Facebook Interactions Distribution | Scott</vt:lpstr>
      <vt:lpstr>Facebook Own Posts By Hour | Scott</vt:lpstr>
      <vt:lpstr>Facebook Interaction Rate By Weekday | Scott</vt:lpstr>
      <vt:lpstr>Facebook Interaction Rate By Post Type | Scott</vt:lpstr>
      <vt:lpstr>Facebook Post Type Distribution Per Profile | Scott</vt:lpstr>
      <vt:lpstr>Facebook Interaction Rate | Scott</vt:lpstr>
      <vt:lpstr>Facebook Interaction Rate By Hour | Scott</vt:lpstr>
      <vt:lpstr>Facebook Hashtag Detection | Scott</vt:lpstr>
      <vt:lpstr>Facebook Post Table + Reactions | Scott - 1 of 24</vt:lpstr>
      <vt:lpstr>Facebook Post Table + Reactions | Scott - 2 of 24</vt:lpstr>
      <vt:lpstr>Facebook Post Table + Reactions | Scott - 3 of 24</vt:lpstr>
      <vt:lpstr>Facebook Post Table + Reactions | Scott - 4 of 24</vt:lpstr>
      <vt:lpstr>Facebook Post Table + Reactions | Scott - 5 of 24</vt:lpstr>
      <vt:lpstr>Facebook Post Table + Reactions | Scott - 6 of 24</vt:lpstr>
      <vt:lpstr>Facebook Post Table + Reactions | Scott - 7 of 24</vt:lpstr>
      <vt:lpstr>Facebook Post Table + Reactions | Scott - 8 of 24</vt:lpstr>
      <vt:lpstr>Facebook Post Table + Reactions | Scott - 9 of 24</vt:lpstr>
      <vt:lpstr>Facebook Post Table + Reactions | Scott - 10 of 24</vt:lpstr>
      <vt:lpstr>Facebook Post Table + Reactions | Scott - 11 of 24</vt:lpstr>
      <vt:lpstr>Facebook Post Table + Reactions | Scott - 12 of 24</vt:lpstr>
      <vt:lpstr>Facebook Post Table + Reactions | Scott - 13 of 24</vt:lpstr>
      <vt:lpstr>Facebook Post Table + Reactions | Scott - 14 of 24</vt:lpstr>
      <vt:lpstr>Facebook Post Table + Reactions | Scott - 15 of 24</vt:lpstr>
      <vt:lpstr>Facebook Post Table + Reactions | Scott - 16 of 24</vt:lpstr>
      <vt:lpstr>Facebook Post Table + Reactions | Scott - 17 of 24</vt:lpstr>
      <vt:lpstr>Facebook Post Table + Reactions | Scott - 18 of 24</vt:lpstr>
      <vt:lpstr>Facebook Post Table + Reactions | Scott - 19 of 24</vt:lpstr>
      <vt:lpstr>Facebook Post Table + Reactions | Scott - 20 of 24</vt:lpstr>
      <vt:lpstr>Facebook Post Table + Reactions | Scott - 21 of 24</vt:lpstr>
      <vt:lpstr>Facebook Post Table + Reactions | Scott - 22 of 24</vt:lpstr>
      <vt:lpstr>Facebook Post Table + Reactions | Scott - 23 of 24</vt:lpstr>
      <vt:lpstr>Facebook Post Table + Reactions | Scott - 24 of 24</vt:lpstr>
      <vt:lpstr>Facebook User Posts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2021-12-01T11:05:43Z</dcterms:created>
  <dcterms:modified xsi:type="dcterms:W3CDTF">2021-12-01T11:06:53Z</dcterms:modified>
</cp:coreProperties>
</file>