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1" r:id="rId45"/>
    <p:sldId id="302" r:id="rId46"/>
    <p:sldId id="303"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12.1273</c:v>
                </c:pt>
                <c:pt idx="1">
                  <c:v>93.333299999999994</c:v>
                </c:pt>
                <c:pt idx="2">
                  <c:v>13.111499999999999</c:v>
                </c:pt>
                <c:pt idx="3">
                  <c:v>0</c:v>
                </c:pt>
                <c:pt idx="4">
                  <c:v>19.217199999999998</c:v>
                </c:pt>
                <c:pt idx="5">
                  <c:v>-0.1573</c:v>
                </c:pt>
              </c:numCache>
            </c:numRef>
          </c:val>
          <c:extLst>
            <c:ext xmlns:c16="http://schemas.microsoft.com/office/drawing/2014/chart" uri="{C3380CC4-5D6E-409C-BE32-E72D297353CC}">
              <c16:uniqueId val="{00000000-8D81-43D4-8497-822EEC44B1C8}"/>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0.47689999999999999</c:v>
                </c:pt>
                <c:pt idx="1">
                  <c:v>46.666699999999999</c:v>
                </c:pt>
                <c:pt idx="2">
                  <c:v>1.3371999999999999</c:v>
                </c:pt>
                <c:pt idx="3">
                  <c:v>0</c:v>
                </c:pt>
                <c:pt idx="4">
                  <c:v>100</c:v>
                </c:pt>
                <c:pt idx="5">
                  <c:v>32.1995</c:v>
                </c:pt>
              </c:numCache>
            </c:numRef>
          </c:val>
          <c:extLst>
            <c:ext xmlns:c16="http://schemas.microsoft.com/office/drawing/2014/chart" uri="{C3380CC4-5D6E-409C-BE32-E72D297353CC}">
              <c16:uniqueId val="{00000001-8D81-43D4-8497-822EEC44B1C8}"/>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18.913599999999999</c:v>
                </c:pt>
                <c:pt idx="1">
                  <c:v>100</c:v>
                </c:pt>
                <c:pt idx="2">
                  <c:v>100</c:v>
                </c:pt>
                <c:pt idx="3">
                  <c:v>0</c:v>
                </c:pt>
                <c:pt idx="4">
                  <c:v>87.981200000000001</c:v>
                </c:pt>
                <c:pt idx="5">
                  <c:v>30.945399999999999</c:v>
                </c:pt>
              </c:numCache>
            </c:numRef>
          </c:val>
          <c:extLst>
            <c:ext xmlns:c16="http://schemas.microsoft.com/office/drawing/2014/chart" uri="{C3380CC4-5D6E-409C-BE32-E72D297353CC}">
              <c16:uniqueId val="{00000002-8D81-43D4-8497-822EEC44B1C8}"/>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11.942600000000001</c:v>
                </c:pt>
                <c:pt idx="1">
                  <c:v>46.666699999999999</c:v>
                </c:pt>
                <c:pt idx="2">
                  <c:v>1.7613000000000001</c:v>
                </c:pt>
                <c:pt idx="3">
                  <c:v>0</c:v>
                </c:pt>
                <c:pt idx="4">
                  <c:v>5.2939999999999996</c:v>
                </c:pt>
                <c:pt idx="5">
                  <c:v>100</c:v>
                </c:pt>
              </c:numCache>
            </c:numRef>
          </c:val>
          <c:extLst>
            <c:ext xmlns:c16="http://schemas.microsoft.com/office/drawing/2014/chart" uri="{C3380CC4-5D6E-409C-BE32-E72D297353CC}">
              <c16:uniqueId val="{00000003-8D81-43D4-8497-822EEC44B1C8}"/>
            </c:ext>
          </c:extLst>
        </c:ser>
        <c:ser>
          <c:idx val="4"/>
          <c:order val="4"/>
          <c:tx>
            <c:strRef>
              <c:f>Sheet1!$F$1</c:f>
              <c:strCache>
                <c:ptCount val="1"/>
                <c:pt idx="0">
                  <c:v>Olmo Bikes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100</c:v>
                </c:pt>
                <c:pt idx="1">
                  <c:v>6.6666999999999996</c:v>
                </c:pt>
                <c:pt idx="2">
                  <c:v>1.0763</c:v>
                </c:pt>
                <c:pt idx="3">
                  <c:v>0</c:v>
                </c:pt>
                <c:pt idx="4">
                  <c:v>2.6775000000000002</c:v>
                </c:pt>
                <c:pt idx="5">
                  <c:v>-3.0689000000000002</c:v>
                </c:pt>
              </c:numCache>
            </c:numRef>
          </c:val>
          <c:extLst>
            <c:ext xmlns:c16="http://schemas.microsoft.com/office/drawing/2014/chart" uri="{C3380CC4-5D6E-409C-BE32-E72D297353CC}">
              <c16:uniqueId val="{00000004-8D81-43D4-8497-822EEC44B1C8}"/>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10.7302</c:v>
                </c:pt>
                <c:pt idx="1">
                  <c:v>26.666699999999999</c:v>
                </c:pt>
                <c:pt idx="2">
                  <c:v>0.39140000000000003</c:v>
                </c:pt>
                <c:pt idx="3">
                  <c:v>0</c:v>
                </c:pt>
                <c:pt idx="4">
                  <c:v>2.2751999999999999</c:v>
                </c:pt>
                <c:pt idx="5">
                  <c:v>26.803999999999998</c:v>
                </c:pt>
              </c:numCache>
            </c:numRef>
          </c:val>
          <c:extLst>
            <c:ext xmlns:c16="http://schemas.microsoft.com/office/drawing/2014/chart" uri="{C3380CC4-5D6E-409C-BE32-E72D297353CC}">
              <c16:uniqueId val="{00000005-8D81-43D4-8497-822EEC44B1C8}"/>
            </c:ext>
          </c:extLst>
        </c:ser>
        <c:dLbls>
          <c:showLegendKey val="0"/>
          <c:showVal val="0"/>
          <c:showCatName val="0"/>
          <c:showSerName val="0"/>
          <c:showPercent val="0"/>
          <c:showBubbleSize val="0"/>
        </c:dLbls>
        <c:axId val="412847536"/>
        <c:axId val="412840648"/>
      </c:radarChart>
      <c:catAx>
        <c:axId val="41284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40648"/>
        <c:crosses val="autoZero"/>
        <c:auto val="1"/>
        <c:lblAlgn val="ctr"/>
        <c:lblOffset val="100"/>
        <c:noMultiLvlLbl val="0"/>
      </c:catAx>
      <c:valAx>
        <c:axId val="41284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4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-2</c:v>
                </c:pt>
                <c:pt idx="3">
                  <c:v>1</c:v>
                </c:pt>
                <c:pt idx="4">
                  <c:v>-1</c:v>
                </c:pt>
                <c:pt idx="5">
                  <c:v>0</c:v>
                </c:pt>
                <c:pt idx="6">
                  <c:v>1</c:v>
                </c:pt>
              </c:numCache>
            </c:numRef>
          </c:val>
          <c:extLst>
            <c:ext xmlns:c16="http://schemas.microsoft.com/office/drawing/2014/chart" uri="{C3380CC4-5D6E-409C-BE32-E72D297353CC}">
              <c16:uniqueId val="{00000000-E19F-485E-A251-471082013C45}"/>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1</c:v>
                </c:pt>
                <c:pt idx="4">
                  <c:v>0</c:v>
                </c:pt>
                <c:pt idx="5">
                  <c:v>0</c:v>
                </c:pt>
                <c:pt idx="6">
                  <c:v>1</c:v>
                </c:pt>
              </c:numCache>
            </c:numRef>
          </c:val>
          <c:extLst>
            <c:ext xmlns:c16="http://schemas.microsoft.com/office/drawing/2014/chart" uri="{C3380CC4-5D6E-409C-BE32-E72D297353CC}">
              <c16:uniqueId val="{00000001-E19F-485E-A251-471082013C45}"/>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16</c:v>
                </c:pt>
                <c:pt idx="1">
                  <c:v>16</c:v>
                </c:pt>
                <c:pt idx="2">
                  <c:v>10</c:v>
                </c:pt>
                <c:pt idx="3">
                  <c:v>1</c:v>
                </c:pt>
                <c:pt idx="4">
                  <c:v>3</c:v>
                </c:pt>
                <c:pt idx="5">
                  <c:v>7</c:v>
                </c:pt>
                <c:pt idx="6">
                  <c:v>17</c:v>
                </c:pt>
              </c:numCache>
            </c:numRef>
          </c:val>
          <c:extLst>
            <c:ext xmlns:c16="http://schemas.microsoft.com/office/drawing/2014/chart" uri="{C3380CC4-5D6E-409C-BE32-E72D297353CC}">
              <c16:uniqueId val="{00000002-E19F-485E-A251-471082013C45}"/>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23</c:v>
                </c:pt>
                <c:pt idx="1">
                  <c:v>23</c:v>
                </c:pt>
                <c:pt idx="2">
                  <c:v>20</c:v>
                </c:pt>
                <c:pt idx="3">
                  <c:v>16</c:v>
                </c:pt>
                <c:pt idx="4">
                  <c:v>20</c:v>
                </c:pt>
                <c:pt idx="5">
                  <c:v>20</c:v>
                </c:pt>
                <c:pt idx="6">
                  <c:v>21</c:v>
                </c:pt>
              </c:numCache>
            </c:numRef>
          </c:val>
          <c:extLst>
            <c:ext xmlns:c16="http://schemas.microsoft.com/office/drawing/2014/chart" uri="{C3380CC4-5D6E-409C-BE32-E72D297353CC}">
              <c16:uniqueId val="{00000003-E19F-485E-A251-471082013C45}"/>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c:v>
                </c:pt>
                <c:pt idx="1">
                  <c:v>-6</c:v>
                </c:pt>
                <c:pt idx="2">
                  <c:v>-6</c:v>
                </c:pt>
                <c:pt idx="3">
                  <c:v>-5</c:v>
                </c:pt>
                <c:pt idx="4">
                  <c:v>-6</c:v>
                </c:pt>
                <c:pt idx="5">
                  <c:v>-4</c:v>
                </c:pt>
                <c:pt idx="6">
                  <c:v>-6</c:v>
                </c:pt>
              </c:numCache>
            </c:numRef>
          </c:val>
          <c:extLst>
            <c:ext xmlns:c16="http://schemas.microsoft.com/office/drawing/2014/chart" uri="{C3380CC4-5D6E-409C-BE32-E72D297353CC}">
              <c16:uniqueId val="{00000004-E19F-485E-A251-471082013C45}"/>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4</c:v>
                </c:pt>
                <c:pt idx="1">
                  <c:v>5</c:v>
                </c:pt>
                <c:pt idx="2">
                  <c:v>9</c:v>
                </c:pt>
                <c:pt idx="3">
                  <c:v>6</c:v>
                </c:pt>
                <c:pt idx="4">
                  <c:v>4</c:v>
                </c:pt>
                <c:pt idx="5">
                  <c:v>4</c:v>
                </c:pt>
                <c:pt idx="6">
                  <c:v>4</c:v>
                </c:pt>
              </c:numCache>
            </c:numRef>
          </c:val>
          <c:extLst>
            <c:ext xmlns:c16="http://schemas.microsoft.com/office/drawing/2014/chart" uri="{C3380CC4-5D6E-409C-BE32-E72D297353CC}">
              <c16:uniqueId val="{00000005-E19F-485E-A251-471082013C45}"/>
            </c:ext>
          </c:extLst>
        </c:ser>
        <c:dLbls>
          <c:showLegendKey val="0"/>
          <c:showVal val="0"/>
          <c:showCatName val="0"/>
          <c:showSerName val="0"/>
          <c:showPercent val="0"/>
          <c:showBubbleSize val="0"/>
        </c:dLbls>
        <c:gapWidth val="219"/>
        <c:overlap val="-27"/>
        <c:axId val="428820368"/>
        <c:axId val="428817744"/>
      </c:barChart>
      <c:catAx>
        <c:axId val="42882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17744"/>
        <c:crosses val="autoZero"/>
        <c:auto val="1"/>
        <c:lblAlgn val="ctr"/>
        <c:lblOffset val="100"/>
        <c:noMultiLvlLbl val="0"/>
      </c:catAx>
      <c:valAx>
        <c:axId val="42881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2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32120</c:v>
                </c:pt>
                <c:pt idx="1">
                  <c:v>32120</c:v>
                </c:pt>
                <c:pt idx="2">
                  <c:v>32117</c:v>
                </c:pt>
                <c:pt idx="3">
                  <c:v>32119</c:v>
                </c:pt>
                <c:pt idx="4">
                  <c:v>32118</c:v>
                </c:pt>
                <c:pt idx="5">
                  <c:v>32117</c:v>
                </c:pt>
                <c:pt idx="6">
                  <c:v>32122</c:v>
                </c:pt>
                <c:pt idx="7">
                  <c:v>32121</c:v>
                </c:pt>
                <c:pt idx="8">
                  <c:v>32121</c:v>
                </c:pt>
                <c:pt idx="9">
                  <c:v>32121</c:v>
                </c:pt>
                <c:pt idx="10">
                  <c:v>32121</c:v>
                </c:pt>
                <c:pt idx="11">
                  <c:v>32121</c:v>
                </c:pt>
                <c:pt idx="12">
                  <c:v>32121</c:v>
                </c:pt>
                <c:pt idx="13">
                  <c:v>32120</c:v>
                </c:pt>
                <c:pt idx="14">
                  <c:v>32120</c:v>
                </c:pt>
                <c:pt idx="15">
                  <c:v>32120</c:v>
                </c:pt>
                <c:pt idx="16">
                  <c:v>32119</c:v>
                </c:pt>
                <c:pt idx="17">
                  <c:v>32120</c:v>
                </c:pt>
                <c:pt idx="18">
                  <c:v>32120</c:v>
                </c:pt>
                <c:pt idx="19">
                  <c:v>32120</c:v>
                </c:pt>
                <c:pt idx="20">
                  <c:v>32119</c:v>
                </c:pt>
                <c:pt idx="21">
                  <c:v>32118</c:v>
                </c:pt>
                <c:pt idx="22">
                  <c:v>32119</c:v>
                </c:pt>
                <c:pt idx="23">
                  <c:v>32117</c:v>
                </c:pt>
                <c:pt idx="24">
                  <c:v>32118</c:v>
                </c:pt>
                <c:pt idx="25">
                  <c:v>32117</c:v>
                </c:pt>
                <c:pt idx="26">
                  <c:v>32117</c:v>
                </c:pt>
                <c:pt idx="27">
                  <c:v>32117</c:v>
                </c:pt>
                <c:pt idx="28">
                  <c:v>32118</c:v>
                </c:pt>
                <c:pt idx="29">
                  <c:v>32118</c:v>
                </c:pt>
              </c:numCache>
            </c:numRef>
          </c:val>
          <c:smooth val="0"/>
          <c:extLst>
            <c:ext xmlns:c16="http://schemas.microsoft.com/office/drawing/2014/chart" uri="{C3380CC4-5D6E-409C-BE32-E72D297353CC}">
              <c16:uniqueId val="{00000000-E991-49F5-A775-C0A1168B7436}"/>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1257</c:v>
                </c:pt>
                <c:pt idx="1">
                  <c:v>1257</c:v>
                </c:pt>
                <c:pt idx="2">
                  <c:v>1257</c:v>
                </c:pt>
                <c:pt idx="3">
                  <c:v>1257</c:v>
                </c:pt>
                <c:pt idx="4">
                  <c:v>1256</c:v>
                </c:pt>
                <c:pt idx="5">
                  <c:v>1256</c:v>
                </c:pt>
                <c:pt idx="6">
                  <c:v>1257</c:v>
                </c:pt>
                <c:pt idx="7">
                  <c:v>1257</c:v>
                </c:pt>
                <c:pt idx="8">
                  <c:v>1257</c:v>
                </c:pt>
                <c:pt idx="9">
                  <c:v>1257</c:v>
                </c:pt>
                <c:pt idx="10">
                  <c:v>1261</c:v>
                </c:pt>
                <c:pt idx="11">
                  <c:v>1261</c:v>
                </c:pt>
                <c:pt idx="12">
                  <c:v>1261</c:v>
                </c:pt>
                <c:pt idx="13">
                  <c:v>1261</c:v>
                </c:pt>
                <c:pt idx="14">
                  <c:v>1261</c:v>
                </c:pt>
                <c:pt idx="15">
                  <c:v>1261</c:v>
                </c:pt>
                <c:pt idx="16">
                  <c:v>1261</c:v>
                </c:pt>
                <c:pt idx="17">
                  <c:v>1261</c:v>
                </c:pt>
                <c:pt idx="18">
                  <c:v>1261</c:v>
                </c:pt>
                <c:pt idx="19">
                  <c:v>1261</c:v>
                </c:pt>
                <c:pt idx="20">
                  <c:v>1262</c:v>
                </c:pt>
                <c:pt idx="21">
                  <c:v>1262</c:v>
                </c:pt>
                <c:pt idx="22">
                  <c:v>1263</c:v>
                </c:pt>
                <c:pt idx="23">
                  <c:v>1263</c:v>
                </c:pt>
                <c:pt idx="24">
                  <c:v>1263</c:v>
                </c:pt>
                <c:pt idx="25">
                  <c:v>1263</c:v>
                </c:pt>
                <c:pt idx="26">
                  <c:v>1263</c:v>
                </c:pt>
                <c:pt idx="27">
                  <c:v>1263</c:v>
                </c:pt>
                <c:pt idx="28">
                  <c:v>1263</c:v>
                </c:pt>
                <c:pt idx="29">
                  <c:v>1263</c:v>
                </c:pt>
              </c:numCache>
            </c:numRef>
          </c:val>
          <c:smooth val="0"/>
          <c:extLst>
            <c:ext xmlns:c16="http://schemas.microsoft.com/office/drawing/2014/chart" uri="{C3380CC4-5D6E-409C-BE32-E72D297353CC}">
              <c16:uniqueId val="{00000001-E991-49F5-A775-C0A1168B7436}"/>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49790</c:v>
                </c:pt>
                <c:pt idx="1">
                  <c:v>49789</c:v>
                </c:pt>
                <c:pt idx="2">
                  <c:v>49793</c:v>
                </c:pt>
                <c:pt idx="3">
                  <c:v>49791</c:v>
                </c:pt>
                <c:pt idx="4">
                  <c:v>49794</c:v>
                </c:pt>
                <c:pt idx="5">
                  <c:v>49795</c:v>
                </c:pt>
                <c:pt idx="6">
                  <c:v>49794</c:v>
                </c:pt>
                <c:pt idx="7">
                  <c:v>49799</c:v>
                </c:pt>
                <c:pt idx="8">
                  <c:v>49801</c:v>
                </c:pt>
                <c:pt idx="9">
                  <c:v>49803</c:v>
                </c:pt>
                <c:pt idx="10">
                  <c:v>49803</c:v>
                </c:pt>
                <c:pt idx="11">
                  <c:v>49805</c:v>
                </c:pt>
                <c:pt idx="12">
                  <c:v>49806</c:v>
                </c:pt>
                <c:pt idx="13">
                  <c:v>49810</c:v>
                </c:pt>
                <c:pt idx="14">
                  <c:v>49857</c:v>
                </c:pt>
                <c:pt idx="15">
                  <c:v>49921</c:v>
                </c:pt>
                <c:pt idx="16">
                  <c:v>49952</c:v>
                </c:pt>
                <c:pt idx="17">
                  <c:v>49957</c:v>
                </c:pt>
                <c:pt idx="18">
                  <c:v>49957</c:v>
                </c:pt>
                <c:pt idx="19">
                  <c:v>49963</c:v>
                </c:pt>
                <c:pt idx="20">
                  <c:v>49988</c:v>
                </c:pt>
                <c:pt idx="21">
                  <c:v>49993</c:v>
                </c:pt>
                <c:pt idx="22">
                  <c:v>50006</c:v>
                </c:pt>
                <c:pt idx="23">
                  <c:v>50009</c:v>
                </c:pt>
                <c:pt idx="24">
                  <c:v>50010</c:v>
                </c:pt>
                <c:pt idx="25">
                  <c:v>50015</c:v>
                </c:pt>
                <c:pt idx="26">
                  <c:v>50033</c:v>
                </c:pt>
                <c:pt idx="27">
                  <c:v>50071</c:v>
                </c:pt>
                <c:pt idx="28">
                  <c:v>50088</c:v>
                </c:pt>
                <c:pt idx="29">
                  <c:v>50091</c:v>
                </c:pt>
              </c:numCache>
            </c:numRef>
          </c:val>
          <c:smooth val="0"/>
          <c:extLst>
            <c:ext xmlns:c16="http://schemas.microsoft.com/office/drawing/2014/chart" uri="{C3380CC4-5D6E-409C-BE32-E72D297353CC}">
              <c16:uniqueId val="{00000002-E991-49F5-A775-C0A1168B7436}"/>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31021</c:v>
                </c:pt>
                <c:pt idx="1">
                  <c:v>31041</c:v>
                </c:pt>
                <c:pt idx="2">
                  <c:v>31055</c:v>
                </c:pt>
                <c:pt idx="3">
                  <c:v>31072</c:v>
                </c:pt>
                <c:pt idx="4">
                  <c:v>31091</c:v>
                </c:pt>
                <c:pt idx="5">
                  <c:v>31115</c:v>
                </c:pt>
                <c:pt idx="6">
                  <c:v>31131</c:v>
                </c:pt>
                <c:pt idx="7">
                  <c:v>31164</c:v>
                </c:pt>
                <c:pt idx="8">
                  <c:v>31183</c:v>
                </c:pt>
                <c:pt idx="9">
                  <c:v>31197</c:v>
                </c:pt>
                <c:pt idx="10">
                  <c:v>31211</c:v>
                </c:pt>
                <c:pt idx="11">
                  <c:v>31234</c:v>
                </c:pt>
                <c:pt idx="12">
                  <c:v>31253</c:v>
                </c:pt>
                <c:pt idx="13">
                  <c:v>31278</c:v>
                </c:pt>
                <c:pt idx="14">
                  <c:v>31300</c:v>
                </c:pt>
                <c:pt idx="15">
                  <c:v>31317</c:v>
                </c:pt>
                <c:pt idx="16">
                  <c:v>31348</c:v>
                </c:pt>
                <c:pt idx="17">
                  <c:v>31360</c:v>
                </c:pt>
                <c:pt idx="18">
                  <c:v>31381</c:v>
                </c:pt>
                <c:pt idx="19">
                  <c:v>31396</c:v>
                </c:pt>
                <c:pt idx="20">
                  <c:v>31415</c:v>
                </c:pt>
                <c:pt idx="21">
                  <c:v>31445</c:v>
                </c:pt>
                <c:pt idx="22">
                  <c:v>31475</c:v>
                </c:pt>
                <c:pt idx="23">
                  <c:v>31494</c:v>
                </c:pt>
                <c:pt idx="24">
                  <c:v>31516</c:v>
                </c:pt>
                <c:pt idx="25">
                  <c:v>31532</c:v>
                </c:pt>
                <c:pt idx="26">
                  <c:v>31555</c:v>
                </c:pt>
                <c:pt idx="27">
                  <c:v>31578</c:v>
                </c:pt>
                <c:pt idx="28">
                  <c:v>31602</c:v>
                </c:pt>
                <c:pt idx="29">
                  <c:v>31629</c:v>
                </c:pt>
              </c:numCache>
            </c:numRef>
          </c:val>
          <c:smooth val="0"/>
          <c:extLst>
            <c:ext xmlns:c16="http://schemas.microsoft.com/office/drawing/2014/chart" uri="{C3380CC4-5D6E-409C-BE32-E72D297353CC}">
              <c16:uniqueId val="{00000003-E991-49F5-A775-C0A1168B7436}"/>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264999</c:v>
                </c:pt>
                <c:pt idx="1">
                  <c:v>264999</c:v>
                </c:pt>
                <c:pt idx="2">
                  <c:v>264992</c:v>
                </c:pt>
                <c:pt idx="3">
                  <c:v>264989</c:v>
                </c:pt>
                <c:pt idx="4">
                  <c:v>264979</c:v>
                </c:pt>
                <c:pt idx="5">
                  <c:v>264974</c:v>
                </c:pt>
                <c:pt idx="6">
                  <c:v>264968</c:v>
                </c:pt>
                <c:pt idx="7">
                  <c:v>264962</c:v>
                </c:pt>
                <c:pt idx="8">
                  <c:v>264956</c:v>
                </c:pt>
                <c:pt idx="9">
                  <c:v>264946</c:v>
                </c:pt>
                <c:pt idx="10">
                  <c:v>264937</c:v>
                </c:pt>
                <c:pt idx="11">
                  <c:v>264933</c:v>
                </c:pt>
                <c:pt idx="12">
                  <c:v>264927</c:v>
                </c:pt>
                <c:pt idx="13">
                  <c:v>264924</c:v>
                </c:pt>
                <c:pt idx="14">
                  <c:v>264916</c:v>
                </c:pt>
                <c:pt idx="15">
                  <c:v>264908</c:v>
                </c:pt>
                <c:pt idx="16">
                  <c:v>264905</c:v>
                </c:pt>
                <c:pt idx="17">
                  <c:v>264901</c:v>
                </c:pt>
                <c:pt idx="18">
                  <c:v>264896</c:v>
                </c:pt>
                <c:pt idx="19">
                  <c:v>264894</c:v>
                </c:pt>
                <c:pt idx="20">
                  <c:v>264886</c:v>
                </c:pt>
                <c:pt idx="21">
                  <c:v>264879</c:v>
                </c:pt>
                <c:pt idx="22">
                  <c:v>264874</c:v>
                </c:pt>
                <c:pt idx="23">
                  <c:v>264869</c:v>
                </c:pt>
                <c:pt idx="24">
                  <c:v>264866</c:v>
                </c:pt>
                <c:pt idx="25">
                  <c:v>264861</c:v>
                </c:pt>
                <c:pt idx="26">
                  <c:v>264858</c:v>
                </c:pt>
                <c:pt idx="27">
                  <c:v>264852</c:v>
                </c:pt>
                <c:pt idx="28">
                  <c:v>264850</c:v>
                </c:pt>
                <c:pt idx="29">
                  <c:v>264841</c:v>
                </c:pt>
              </c:numCache>
            </c:numRef>
          </c:val>
          <c:smooth val="0"/>
          <c:extLst>
            <c:ext xmlns:c16="http://schemas.microsoft.com/office/drawing/2014/chart" uri="{C3380CC4-5D6E-409C-BE32-E72D297353CC}">
              <c16:uniqueId val="{00000004-E991-49F5-A775-C0A1168B7436}"/>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28269</c:v>
                </c:pt>
                <c:pt idx="1">
                  <c:v>28279</c:v>
                </c:pt>
                <c:pt idx="2">
                  <c:v>28285</c:v>
                </c:pt>
                <c:pt idx="3">
                  <c:v>28292</c:v>
                </c:pt>
                <c:pt idx="4">
                  <c:v>28295</c:v>
                </c:pt>
                <c:pt idx="5">
                  <c:v>28300</c:v>
                </c:pt>
                <c:pt idx="6">
                  <c:v>28308</c:v>
                </c:pt>
                <c:pt idx="7">
                  <c:v>28316</c:v>
                </c:pt>
                <c:pt idx="8">
                  <c:v>28317</c:v>
                </c:pt>
                <c:pt idx="9">
                  <c:v>28325</c:v>
                </c:pt>
                <c:pt idx="10">
                  <c:v>28332</c:v>
                </c:pt>
                <c:pt idx="11">
                  <c:v>28334</c:v>
                </c:pt>
                <c:pt idx="12">
                  <c:v>28336</c:v>
                </c:pt>
                <c:pt idx="13">
                  <c:v>28344</c:v>
                </c:pt>
                <c:pt idx="14">
                  <c:v>28353</c:v>
                </c:pt>
                <c:pt idx="15">
                  <c:v>28362</c:v>
                </c:pt>
                <c:pt idx="16">
                  <c:v>28376</c:v>
                </c:pt>
                <c:pt idx="17">
                  <c:v>28385</c:v>
                </c:pt>
                <c:pt idx="18">
                  <c:v>28388</c:v>
                </c:pt>
                <c:pt idx="19">
                  <c:v>28392</c:v>
                </c:pt>
                <c:pt idx="20">
                  <c:v>28388</c:v>
                </c:pt>
                <c:pt idx="21">
                  <c:v>28387</c:v>
                </c:pt>
                <c:pt idx="22">
                  <c:v>28390</c:v>
                </c:pt>
                <c:pt idx="23">
                  <c:v>28397</c:v>
                </c:pt>
                <c:pt idx="24">
                  <c:v>28399</c:v>
                </c:pt>
                <c:pt idx="25">
                  <c:v>28405</c:v>
                </c:pt>
                <c:pt idx="26">
                  <c:v>28409</c:v>
                </c:pt>
                <c:pt idx="27">
                  <c:v>28414</c:v>
                </c:pt>
                <c:pt idx="28">
                  <c:v>28416</c:v>
                </c:pt>
                <c:pt idx="29">
                  <c:v>28418</c:v>
                </c:pt>
              </c:numCache>
            </c:numRef>
          </c:val>
          <c:smooth val="0"/>
          <c:extLst>
            <c:ext xmlns:c16="http://schemas.microsoft.com/office/drawing/2014/chart" uri="{C3380CC4-5D6E-409C-BE32-E72D297353CC}">
              <c16:uniqueId val="{00000005-E991-49F5-A775-C0A1168B7436}"/>
            </c:ext>
          </c:extLst>
        </c:ser>
        <c:dLbls>
          <c:showLegendKey val="0"/>
          <c:showVal val="0"/>
          <c:showCatName val="0"/>
          <c:showSerName val="0"/>
          <c:showPercent val="0"/>
          <c:showBubbleSize val="0"/>
        </c:dLbls>
        <c:smooth val="0"/>
        <c:axId val="428827584"/>
        <c:axId val="428821024"/>
      </c:lineChart>
      <c:dateAx>
        <c:axId val="42882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21024"/>
        <c:crosses val="autoZero"/>
        <c:auto val="1"/>
        <c:lblOffset val="100"/>
        <c:baseTimeUnit val="days"/>
      </c:dateAx>
      <c:valAx>
        <c:axId val="428821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2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c:v>
                </c:pt>
                <c:pt idx="1">
                  <c:v>0</c:v>
                </c:pt>
                <c:pt idx="2">
                  <c:v>0</c:v>
                </c:pt>
                <c:pt idx="3">
                  <c:v>1</c:v>
                </c:pt>
                <c:pt idx="4">
                  <c:v>0</c:v>
                </c:pt>
                <c:pt idx="5">
                  <c:v>1</c:v>
                </c:pt>
                <c:pt idx="6">
                  <c:v>0</c:v>
                </c:pt>
                <c:pt idx="7">
                  <c:v>1</c:v>
                </c:pt>
                <c:pt idx="8">
                  <c:v>0</c:v>
                </c:pt>
                <c:pt idx="9">
                  <c:v>1</c:v>
                </c:pt>
                <c:pt idx="10">
                  <c:v>0</c:v>
                </c:pt>
                <c:pt idx="11">
                  <c:v>0</c:v>
                </c:pt>
                <c:pt idx="12">
                  <c:v>1</c:v>
                </c:pt>
                <c:pt idx="13">
                  <c:v>0</c:v>
                </c:pt>
                <c:pt idx="14">
                  <c:v>1</c:v>
                </c:pt>
                <c:pt idx="15">
                  <c:v>0</c:v>
                </c:pt>
                <c:pt idx="16">
                  <c:v>1</c:v>
                </c:pt>
                <c:pt idx="17">
                  <c:v>0</c:v>
                </c:pt>
                <c:pt idx="18">
                  <c:v>0</c:v>
                </c:pt>
                <c:pt idx="19">
                  <c:v>1</c:v>
                </c:pt>
                <c:pt idx="20">
                  <c:v>0</c:v>
                </c:pt>
                <c:pt idx="21">
                  <c:v>1</c:v>
                </c:pt>
                <c:pt idx="22">
                  <c:v>0</c:v>
                </c:pt>
                <c:pt idx="23">
                  <c:v>1</c:v>
                </c:pt>
                <c:pt idx="24">
                  <c:v>0</c:v>
                </c:pt>
                <c:pt idx="25">
                  <c:v>0</c:v>
                </c:pt>
                <c:pt idx="26">
                  <c:v>1</c:v>
                </c:pt>
                <c:pt idx="27">
                  <c:v>0</c:v>
                </c:pt>
                <c:pt idx="28">
                  <c:v>1</c:v>
                </c:pt>
                <c:pt idx="29">
                  <c:v>1</c:v>
                </c:pt>
              </c:numCache>
            </c:numRef>
          </c:val>
          <c:smooth val="0"/>
          <c:extLst>
            <c:ext xmlns:c16="http://schemas.microsoft.com/office/drawing/2014/chart" uri="{C3380CC4-5D6E-409C-BE32-E72D297353CC}">
              <c16:uniqueId val="{00000000-0E3A-4DFC-B901-F562B4D9E920}"/>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2</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3</c:v>
                </c:pt>
                <c:pt idx="25">
                  <c:v>0</c:v>
                </c:pt>
                <c:pt idx="26">
                  <c:v>0</c:v>
                </c:pt>
                <c:pt idx="27">
                  <c:v>0</c:v>
                </c:pt>
                <c:pt idx="28">
                  <c:v>0</c:v>
                </c:pt>
                <c:pt idx="29">
                  <c:v>0</c:v>
                </c:pt>
              </c:numCache>
            </c:numRef>
          </c:val>
          <c:smooth val="0"/>
          <c:extLst>
            <c:ext xmlns:c16="http://schemas.microsoft.com/office/drawing/2014/chart" uri="{C3380CC4-5D6E-409C-BE32-E72D297353CC}">
              <c16:uniqueId val="{00000001-0E3A-4DFC-B901-F562B4D9E920}"/>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2</c:v>
                </c:pt>
                <c:pt idx="1">
                  <c:v>0</c:v>
                </c:pt>
                <c:pt idx="2">
                  <c:v>0</c:v>
                </c:pt>
                <c:pt idx="3">
                  <c:v>1</c:v>
                </c:pt>
                <c:pt idx="4">
                  <c:v>0</c:v>
                </c:pt>
                <c:pt idx="5">
                  <c:v>0</c:v>
                </c:pt>
                <c:pt idx="6">
                  <c:v>0</c:v>
                </c:pt>
                <c:pt idx="7">
                  <c:v>1</c:v>
                </c:pt>
                <c:pt idx="8">
                  <c:v>1</c:v>
                </c:pt>
                <c:pt idx="9">
                  <c:v>0</c:v>
                </c:pt>
                <c:pt idx="10">
                  <c:v>0</c:v>
                </c:pt>
                <c:pt idx="11">
                  <c:v>0</c:v>
                </c:pt>
                <c:pt idx="12">
                  <c:v>1</c:v>
                </c:pt>
                <c:pt idx="13">
                  <c:v>0</c:v>
                </c:pt>
                <c:pt idx="14">
                  <c:v>1</c:v>
                </c:pt>
                <c:pt idx="15">
                  <c:v>1</c:v>
                </c:pt>
                <c:pt idx="16">
                  <c:v>2</c:v>
                </c:pt>
                <c:pt idx="17">
                  <c:v>0</c:v>
                </c:pt>
                <c:pt idx="18">
                  <c:v>0</c:v>
                </c:pt>
                <c:pt idx="19">
                  <c:v>1</c:v>
                </c:pt>
                <c:pt idx="20">
                  <c:v>0</c:v>
                </c:pt>
                <c:pt idx="21">
                  <c:v>1</c:v>
                </c:pt>
                <c:pt idx="22">
                  <c:v>0</c:v>
                </c:pt>
                <c:pt idx="23">
                  <c:v>1</c:v>
                </c:pt>
                <c:pt idx="24">
                  <c:v>1</c:v>
                </c:pt>
                <c:pt idx="25">
                  <c:v>0</c:v>
                </c:pt>
                <c:pt idx="26">
                  <c:v>0</c:v>
                </c:pt>
                <c:pt idx="27">
                  <c:v>0</c:v>
                </c:pt>
                <c:pt idx="28">
                  <c:v>1</c:v>
                </c:pt>
                <c:pt idx="29">
                  <c:v>0</c:v>
                </c:pt>
              </c:numCache>
            </c:numRef>
          </c:val>
          <c:smooth val="0"/>
          <c:extLst>
            <c:ext xmlns:c16="http://schemas.microsoft.com/office/drawing/2014/chart" uri="{C3380CC4-5D6E-409C-BE32-E72D297353CC}">
              <c16:uniqueId val="{00000002-0E3A-4DFC-B901-F562B4D9E920}"/>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1</c:v>
                </c:pt>
                <c:pt idx="2">
                  <c:v>0</c:v>
                </c:pt>
                <c:pt idx="3">
                  <c:v>0</c:v>
                </c:pt>
                <c:pt idx="4">
                  <c:v>1</c:v>
                </c:pt>
                <c:pt idx="5">
                  <c:v>0</c:v>
                </c:pt>
                <c:pt idx="6">
                  <c:v>0</c:v>
                </c:pt>
                <c:pt idx="7">
                  <c:v>0</c:v>
                </c:pt>
                <c:pt idx="8">
                  <c:v>1</c:v>
                </c:pt>
                <c:pt idx="9">
                  <c:v>0</c:v>
                </c:pt>
                <c:pt idx="10">
                  <c:v>0</c:v>
                </c:pt>
                <c:pt idx="11">
                  <c:v>0</c:v>
                </c:pt>
                <c:pt idx="12">
                  <c:v>0</c:v>
                </c:pt>
                <c:pt idx="13">
                  <c:v>0</c:v>
                </c:pt>
                <c:pt idx="14">
                  <c:v>0</c:v>
                </c:pt>
                <c:pt idx="15">
                  <c:v>0</c:v>
                </c:pt>
                <c:pt idx="16">
                  <c:v>1</c:v>
                </c:pt>
                <c:pt idx="17">
                  <c:v>1</c:v>
                </c:pt>
                <c:pt idx="18">
                  <c:v>0</c:v>
                </c:pt>
                <c:pt idx="19">
                  <c:v>0</c:v>
                </c:pt>
                <c:pt idx="20">
                  <c:v>0</c:v>
                </c:pt>
                <c:pt idx="21">
                  <c:v>0</c:v>
                </c:pt>
                <c:pt idx="22">
                  <c:v>0</c:v>
                </c:pt>
                <c:pt idx="23">
                  <c:v>1</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3-0E3A-4DFC-B901-F562B4D9E920}"/>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4-0E3A-4DFC-B901-F562B4D9E920}"/>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1</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1</c:v>
                </c:pt>
                <c:pt idx="25">
                  <c:v>0</c:v>
                </c:pt>
                <c:pt idx="26">
                  <c:v>0</c:v>
                </c:pt>
                <c:pt idx="27">
                  <c:v>0</c:v>
                </c:pt>
                <c:pt idx="28">
                  <c:v>0</c:v>
                </c:pt>
                <c:pt idx="29">
                  <c:v>1</c:v>
                </c:pt>
              </c:numCache>
            </c:numRef>
          </c:val>
          <c:smooth val="0"/>
          <c:extLst>
            <c:ext xmlns:c16="http://schemas.microsoft.com/office/drawing/2014/chart" uri="{C3380CC4-5D6E-409C-BE32-E72D297353CC}">
              <c16:uniqueId val="{00000005-0E3A-4DFC-B901-F562B4D9E920}"/>
            </c:ext>
          </c:extLst>
        </c:ser>
        <c:dLbls>
          <c:showLegendKey val="0"/>
          <c:showVal val="0"/>
          <c:showCatName val="0"/>
          <c:showSerName val="0"/>
          <c:showPercent val="0"/>
          <c:showBubbleSize val="0"/>
        </c:dLbls>
        <c:smooth val="0"/>
        <c:axId val="428826928"/>
        <c:axId val="428831192"/>
      </c:lineChart>
      <c:dateAx>
        <c:axId val="42882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1192"/>
        <c:crosses val="autoZero"/>
        <c:auto val="1"/>
        <c:lblOffset val="100"/>
        <c:baseTimeUnit val="days"/>
      </c:dateAx>
      <c:valAx>
        <c:axId val="42883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2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c:v>
                </c:pt>
                <c:pt idx="1">
                  <c:v>0</c:v>
                </c:pt>
                <c:pt idx="2">
                  <c:v>-3</c:v>
                </c:pt>
                <c:pt idx="3">
                  <c:v>2</c:v>
                </c:pt>
                <c:pt idx="4">
                  <c:v>-1</c:v>
                </c:pt>
                <c:pt idx="5">
                  <c:v>-1</c:v>
                </c:pt>
                <c:pt idx="6">
                  <c:v>5</c:v>
                </c:pt>
                <c:pt idx="7">
                  <c:v>-1</c:v>
                </c:pt>
                <c:pt idx="8">
                  <c:v>0</c:v>
                </c:pt>
                <c:pt idx="9">
                  <c:v>0</c:v>
                </c:pt>
                <c:pt idx="10">
                  <c:v>0</c:v>
                </c:pt>
                <c:pt idx="11">
                  <c:v>0</c:v>
                </c:pt>
                <c:pt idx="12">
                  <c:v>0</c:v>
                </c:pt>
                <c:pt idx="13">
                  <c:v>-1</c:v>
                </c:pt>
                <c:pt idx="14">
                  <c:v>0</c:v>
                </c:pt>
                <c:pt idx="15">
                  <c:v>0</c:v>
                </c:pt>
                <c:pt idx="16">
                  <c:v>-1</c:v>
                </c:pt>
                <c:pt idx="17">
                  <c:v>1</c:v>
                </c:pt>
                <c:pt idx="18">
                  <c:v>0</c:v>
                </c:pt>
                <c:pt idx="19">
                  <c:v>0</c:v>
                </c:pt>
                <c:pt idx="20">
                  <c:v>-1</c:v>
                </c:pt>
                <c:pt idx="21">
                  <c:v>-1</c:v>
                </c:pt>
                <c:pt idx="22">
                  <c:v>1</c:v>
                </c:pt>
                <c:pt idx="23">
                  <c:v>-2</c:v>
                </c:pt>
                <c:pt idx="24">
                  <c:v>1</c:v>
                </c:pt>
                <c:pt idx="25">
                  <c:v>-1</c:v>
                </c:pt>
                <c:pt idx="26">
                  <c:v>0</c:v>
                </c:pt>
                <c:pt idx="27">
                  <c:v>0</c:v>
                </c:pt>
                <c:pt idx="28">
                  <c:v>1</c:v>
                </c:pt>
                <c:pt idx="29">
                  <c:v>0</c:v>
                </c:pt>
              </c:numCache>
            </c:numRef>
          </c:val>
          <c:smooth val="0"/>
          <c:extLst>
            <c:ext xmlns:c16="http://schemas.microsoft.com/office/drawing/2014/chart" uri="{C3380CC4-5D6E-409C-BE32-E72D297353CC}">
              <c16:uniqueId val="{00000000-EB9F-445B-B989-0E5CE3434AB8}"/>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2</c:v>
                </c:pt>
                <c:pt idx="1">
                  <c:v>0</c:v>
                </c:pt>
                <c:pt idx="2">
                  <c:v>0</c:v>
                </c:pt>
                <c:pt idx="3">
                  <c:v>0</c:v>
                </c:pt>
                <c:pt idx="4">
                  <c:v>-1</c:v>
                </c:pt>
                <c:pt idx="5">
                  <c:v>0</c:v>
                </c:pt>
                <c:pt idx="6">
                  <c:v>1</c:v>
                </c:pt>
                <c:pt idx="7">
                  <c:v>0</c:v>
                </c:pt>
                <c:pt idx="8">
                  <c:v>0</c:v>
                </c:pt>
                <c:pt idx="9">
                  <c:v>0</c:v>
                </c:pt>
                <c:pt idx="10">
                  <c:v>4</c:v>
                </c:pt>
                <c:pt idx="11">
                  <c:v>0</c:v>
                </c:pt>
                <c:pt idx="12">
                  <c:v>0</c:v>
                </c:pt>
                <c:pt idx="13">
                  <c:v>0</c:v>
                </c:pt>
                <c:pt idx="14">
                  <c:v>0</c:v>
                </c:pt>
                <c:pt idx="15">
                  <c:v>0</c:v>
                </c:pt>
                <c:pt idx="16">
                  <c:v>0</c:v>
                </c:pt>
                <c:pt idx="17">
                  <c:v>0</c:v>
                </c:pt>
                <c:pt idx="18">
                  <c:v>0</c:v>
                </c:pt>
                <c:pt idx="19">
                  <c:v>0</c:v>
                </c:pt>
                <c:pt idx="20">
                  <c:v>1</c:v>
                </c:pt>
                <c:pt idx="21">
                  <c:v>0</c:v>
                </c:pt>
                <c:pt idx="22">
                  <c:v>1</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B9F-445B-B989-0E5CE3434AB8}"/>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4</c:v>
                </c:pt>
                <c:pt idx="1">
                  <c:v>-1</c:v>
                </c:pt>
                <c:pt idx="2">
                  <c:v>4</c:v>
                </c:pt>
                <c:pt idx="3">
                  <c:v>-2</c:v>
                </c:pt>
                <c:pt idx="4">
                  <c:v>3</c:v>
                </c:pt>
                <c:pt idx="5">
                  <c:v>1</c:v>
                </c:pt>
                <c:pt idx="6">
                  <c:v>-1</c:v>
                </c:pt>
                <c:pt idx="7">
                  <c:v>5</c:v>
                </c:pt>
                <c:pt idx="8">
                  <c:v>2</c:v>
                </c:pt>
                <c:pt idx="9">
                  <c:v>2</c:v>
                </c:pt>
                <c:pt idx="10">
                  <c:v>0</c:v>
                </c:pt>
                <c:pt idx="11">
                  <c:v>2</c:v>
                </c:pt>
                <c:pt idx="12">
                  <c:v>1</c:v>
                </c:pt>
                <c:pt idx="13">
                  <c:v>4</c:v>
                </c:pt>
                <c:pt idx="14">
                  <c:v>47</c:v>
                </c:pt>
                <c:pt idx="15">
                  <c:v>64</c:v>
                </c:pt>
                <c:pt idx="16">
                  <c:v>31</c:v>
                </c:pt>
                <c:pt idx="17">
                  <c:v>5</c:v>
                </c:pt>
                <c:pt idx="18">
                  <c:v>0</c:v>
                </c:pt>
                <c:pt idx="19">
                  <c:v>6</c:v>
                </c:pt>
                <c:pt idx="20">
                  <c:v>25</c:v>
                </c:pt>
                <c:pt idx="21">
                  <c:v>5</c:v>
                </c:pt>
                <c:pt idx="22">
                  <c:v>13</c:v>
                </c:pt>
                <c:pt idx="23">
                  <c:v>3</c:v>
                </c:pt>
                <c:pt idx="24">
                  <c:v>1</c:v>
                </c:pt>
                <c:pt idx="25">
                  <c:v>5</c:v>
                </c:pt>
                <c:pt idx="26">
                  <c:v>18</c:v>
                </c:pt>
                <c:pt idx="27">
                  <c:v>38</c:v>
                </c:pt>
                <c:pt idx="28">
                  <c:v>17</c:v>
                </c:pt>
                <c:pt idx="29">
                  <c:v>3</c:v>
                </c:pt>
              </c:numCache>
            </c:numRef>
          </c:val>
          <c:smooth val="0"/>
          <c:extLst>
            <c:ext xmlns:c16="http://schemas.microsoft.com/office/drawing/2014/chart" uri="{C3380CC4-5D6E-409C-BE32-E72D297353CC}">
              <c16:uniqueId val="{00000002-EB9F-445B-B989-0E5CE3434AB8}"/>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6</c:v>
                </c:pt>
                <c:pt idx="1">
                  <c:v>20</c:v>
                </c:pt>
                <c:pt idx="2">
                  <c:v>14</c:v>
                </c:pt>
                <c:pt idx="3">
                  <c:v>17</c:v>
                </c:pt>
                <c:pt idx="4">
                  <c:v>19</c:v>
                </c:pt>
                <c:pt idx="5">
                  <c:v>24</c:v>
                </c:pt>
                <c:pt idx="6">
                  <c:v>16</c:v>
                </c:pt>
                <c:pt idx="7">
                  <c:v>33</c:v>
                </c:pt>
                <c:pt idx="8">
                  <c:v>19</c:v>
                </c:pt>
                <c:pt idx="9">
                  <c:v>14</c:v>
                </c:pt>
                <c:pt idx="10">
                  <c:v>14</c:v>
                </c:pt>
                <c:pt idx="11">
                  <c:v>23</c:v>
                </c:pt>
                <c:pt idx="12">
                  <c:v>19</c:v>
                </c:pt>
                <c:pt idx="13">
                  <c:v>25</c:v>
                </c:pt>
                <c:pt idx="14">
                  <c:v>22</c:v>
                </c:pt>
                <c:pt idx="15">
                  <c:v>17</c:v>
                </c:pt>
                <c:pt idx="16">
                  <c:v>31</c:v>
                </c:pt>
                <c:pt idx="17">
                  <c:v>12</c:v>
                </c:pt>
                <c:pt idx="18">
                  <c:v>21</c:v>
                </c:pt>
                <c:pt idx="19">
                  <c:v>15</c:v>
                </c:pt>
                <c:pt idx="20">
                  <c:v>19</c:v>
                </c:pt>
                <c:pt idx="21">
                  <c:v>30</c:v>
                </c:pt>
                <c:pt idx="22">
                  <c:v>30</c:v>
                </c:pt>
                <c:pt idx="23">
                  <c:v>19</c:v>
                </c:pt>
                <c:pt idx="24">
                  <c:v>22</c:v>
                </c:pt>
                <c:pt idx="25">
                  <c:v>16</c:v>
                </c:pt>
                <c:pt idx="26">
                  <c:v>23</c:v>
                </c:pt>
                <c:pt idx="27">
                  <c:v>23</c:v>
                </c:pt>
                <c:pt idx="28">
                  <c:v>24</c:v>
                </c:pt>
                <c:pt idx="29">
                  <c:v>27</c:v>
                </c:pt>
              </c:numCache>
            </c:numRef>
          </c:val>
          <c:smooth val="0"/>
          <c:extLst>
            <c:ext xmlns:c16="http://schemas.microsoft.com/office/drawing/2014/chart" uri="{C3380CC4-5D6E-409C-BE32-E72D297353CC}">
              <c16:uniqueId val="{00000003-EB9F-445B-B989-0E5CE3434AB8}"/>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-3</c:v>
                </c:pt>
                <c:pt idx="1">
                  <c:v>0</c:v>
                </c:pt>
                <c:pt idx="2">
                  <c:v>-7</c:v>
                </c:pt>
                <c:pt idx="3">
                  <c:v>-3</c:v>
                </c:pt>
                <c:pt idx="4">
                  <c:v>-10</c:v>
                </c:pt>
                <c:pt idx="5">
                  <c:v>-5</c:v>
                </c:pt>
                <c:pt idx="6">
                  <c:v>-6</c:v>
                </c:pt>
                <c:pt idx="7">
                  <c:v>-6</c:v>
                </c:pt>
                <c:pt idx="8">
                  <c:v>-6</c:v>
                </c:pt>
                <c:pt idx="9">
                  <c:v>-10</c:v>
                </c:pt>
                <c:pt idx="10">
                  <c:v>-9</c:v>
                </c:pt>
                <c:pt idx="11">
                  <c:v>-4</c:v>
                </c:pt>
                <c:pt idx="12">
                  <c:v>-6</c:v>
                </c:pt>
                <c:pt idx="13">
                  <c:v>-3</c:v>
                </c:pt>
                <c:pt idx="14">
                  <c:v>-8</c:v>
                </c:pt>
                <c:pt idx="15">
                  <c:v>-8</c:v>
                </c:pt>
                <c:pt idx="16">
                  <c:v>-3</c:v>
                </c:pt>
                <c:pt idx="17">
                  <c:v>-4</c:v>
                </c:pt>
                <c:pt idx="18">
                  <c:v>-5</c:v>
                </c:pt>
                <c:pt idx="19">
                  <c:v>-2</c:v>
                </c:pt>
                <c:pt idx="20">
                  <c:v>-8</c:v>
                </c:pt>
                <c:pt idx="21">
                  <c:v>-7</c:v>
                </c:pt>
                <c:pt idx="22">
                  <c:v>-5</c:v>
                </c:pt>
                <c:pt idx="23">
                  <c:v>-5</c:v>
                </c:pt>
                <c:pt idx="24">
                  <c:v>-3</c:v>
                </c:pt>
                <c:pt idx="25">
                  <c:v>-5</c:v>
                </c:pt>
                <c:pt idx="26">
                  <c:v>-3</c:v>
                </c:pt>
                <c:pt idx="27">
                  <c:v>-6</c:v>
                </c:pt>
                <c:pt idx="28">
                  <c:v>-2</c:v>
                </c:pt>
                <c:pt idx="29">
                  <c:v>-9</c:v>
                </c:pt>
              </c:numCache>
            </c:numRef>
          </c:val>
          <c:smooth val="0"/>
          <c:extLst>
            <c:ext xmlns:c16="http://schemas.microsoft.com/office/drawing/2014/chart" uri="{C3380CC4-5D6E-409C-BE32-E72D297353CC}">
              <c16:uniqueId val="{00000004-EB9F-445B-B989-0E5CE3434AB8}"/>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1</c:v>
                </c:pt>
                <c:pt idx="1">
                  <c:v>10</c:v>
                </c:pt>
                <c:pt idx="2">
                  <c:v>6</c:v>
                </c:pt>
                <c:pt idx="3">
                  <c:v>7</c:v>
                </c:pt>
                <c:pt idx="4">
                  <c:v>3</c:v>
                </c:pt>
                <c:pt idx="5">
                  <c:v>5</c:v>
                </c:pt>
                <c:pt idx="6">
                  <c:v>8</c:v>
                </c:pt>
                <c:pt idx="7">
                  <c:v>8</c:v>
                </c:pt>
                <c:pt idx="8">
                  <c:v>1</c:v>
                </c:pt>
                <c:pt idx="9">
                  <c:v>8</c:v>
                </c:pt>
                <c:pt idx="10">
                  <c:v>7</c:v>
                </c:pt>
                <c:pt idx="11">
                  <c:v>2</c:v>
                </c:pt>
                <c:pt idx="12">
                  <c:v>2</c:v>
                </c:pt>
                <c:pt idx="13">
                  <c:v>8</c:v>
                </c:pt>
                <c:pt idx="14">
                  <c:v>9</c:v>
                </c:pt>
                <c:pt idx="15">
                  <c:v>9</c:v>
                </c:pt>
                <c:pt idx="16">
                  <c:v>14</c:v>
                </c:pt>
                <c:pt idx="17">
                  <c:v>9</c:v>
                </c:pt>
                <c:pt idx="18">
                  <c:v>3</c:v>
                </c:pt>
                <c:pt idx="19">
                  <c:v>4</c:v>
                </c:pt>
                <c:pt idx="20">
                  <c:v>-4</c:v>
                </c:pt>
                <c:pt idx="21">
                  <c:v>-1</c:v>
                </c:pt>
                <c:pt idx="22">
                  <c:v>3</c:v>
                </c:pt>
                <c:pt idx="23">
                  <c:v>7</c:v>
                </c:pt>
                <c:pt idx="24">
                  <c:v>2</c:v>
                </c:pt>
                <c:pt idx="25">
                  <c:v>6</c:v>
                </c:pt>
                <c:pt idx="26">
                  <c:v>4</c:v>
                </c:pt>
                <c:pt idx="27">
                  <c:v>5</c:v>
                </c:pt>
                <c:pt idx="28">
                  <c:v>2</c:v>
                </c:pt>
                <c:pt idx="29">
                  <c:v>2</c:v>
                </c:pt>
              </c:numCache>
            </c:numRef>
          </c:val>
          <c:smooth val="0"/>
          <c:extLst>
            <c:ext xmlns:c16="http://schemas.microsoft.com/office/drawing/2014/chart" uri="{C3380CC4-5D6E-409C-BE32-E72D297353CC}">
              <c16:uniqueId val="{00000005-EB9F-445B-B989-0E5CE3434AB8}"/>
            </c:ext>
          </c:extLst>
        </c:ser>
        <c:dLbls>
          <c:showLegendKey val="0"/>
          <c:showVal val="0"/>
          <c:showCatName val="0"/>
          <c:showSerName val="0"/>
          <c:showPercent val="0"/>
          <c:showBubbleSize val="0"/>
        </c:dLbls>
        <c:smooth val="0"/>
        <c:axId val="428830208"/>
        <c:axId val="428837752"/>
      </c:lineChart>
      <c:dateAx>
        <c:axId val="428830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7752"/>
        <c:crosses val="autoZero"/>
        <c:auto val="1"/>
        <c:lblOffset val="100"/>
        <c:baseTimeUnit val="days"/>
      </c:dateAx>
      <c:valAx>
        <c:axId val="42883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1</c:v>
                </c:pt>
                <c:pt idx="2">
                  <c:v>3</c:v>
                </c:pt>
                <c:pt idx="3">
                  <c:v>1</c:v>
                </c:pt>
                <c:pt idx="4">
                  <c:v>0</c:v>
                </c:pt>
                <c:pt idx="5">
                  <c:v>4</c:v>
                </c:pt>
                <c:pt idx="6">
                  <c:v>0</c:v>
                </c:pt>
              </c:numCache>
            </c:numRef>
          </c:val>
          <c:extLst>
            <c:ext xmlns:c16="http://schemas.microsoft.com/office/drawing/2014/chart" uri="{C3380CC4-5D6E-409C-BE32-E72D297353CC}">
              <c16:uniqueId val="{00000000-89CB-4CFE-982E-FF309DE317DC}"/>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1</c:v>
                </c:pt>
                <c:pt idx="3">
                  <c:v>3</c:v>
                </c:pt>
                <c:pt idx="4">
                  <c:v>0</c:v>
                </c:pt>
                <c:pt idx="5">
                  <c:v>0</c:v>
                </c:pt>
                <c:pt idx="6">
                  <c:v>0</c:v>
                </c:pt>
              </c:numCache>
            </c:numRef>
          </c:val>
          <c:extLst>
            <c:ext xmlns:c16="http://schemas.microsoft.com/office/drawing/2014/chart" uri="{C3380CC4-5D6E-409C-BE32-E72D297353CC}">
              <c16:uniqueId val="{00000001-89CB-4CFE-982E-FF309DE317DC}"/>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c:v>
                </c:pt>
                <c:pt idx="1">
                  <c:v>2</c:v>
                </c:pt>
                <c:pt idx="2">
                  <c:v>3</c:v>
                </c:pt>
                <c:pt idx="3">
                  <c:v>2</c:v>
                </c:pt>
                <c:pt idx="4">
                  <c:v>0</c:v>
                </c:pt>
                <c:pt idx="5">
                  <c:v>2</c:v>
                </c:pt>
                <c:pt idx="6">
                  <c:v>0</c:v>
                </c:pt>
              </c:numCache>
            </c:numRef>
          </c:val>
          <c:extLst>
            <c:ext xmlns:c16="http://schemas.microsoft.com/office/drawing/2014/chart" uri="{C3380CC4-5D6E-409C-BE32-E72D297353CC}">
              <c16:uniqueId val="{00000002-89CB-4CFE-982E-FF309DE317DC}"/>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3</c:v>
                </c:pt>
                <c:pt idx="2">
                  <c:v>2</c:v>
                </c:pt>
                <c:pt idx="3">
                  <c:v>1</c:v>
                </c:pt>
                <c:pt idx="4">
                  <c:v>1</c:v>
                </c:pt>
                <c:pt idx="5">
                  <c:v>0</c:v>
                </c:pt>
                <c:pt idx="6">
                  <c:v>0</c:v>
                </c:pt>
              </c:numCache>
            </c:numRef>
          </c:val>
          <c:extLst>
            <c:ext xmlns:c16="http://schemas.microsoft.com/office/drawing/2014/chart" uri="{C3380CC4-5D6E-409C-BE32-E72D297353CC}">
              <c16:uniqueId val="{00000003-89CB-4CFE-982E-FF309DE317DC}"/>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1</c:v>
                </c:pt>
                <c:pt idx="5">
                  <c:v>0</c:v>
                </c:pt>
                <c:pt idx="6">
                  <c:v>0</c:v>
                </c:pt>
              </c:numCache>
            </c:numRef>
          </c:val>
          <c:extLst>
            <c:ext xmlns:c16="http://schemas.microsoft.com/office/drawing/2014/chart" uri="{C3380CC4-5D6E-409C-BE32-E72D297353CC}">
              <c16:uniqueId val="{00000004-89CB-4CFE-982E-FF309DE317DC}"/>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3</c:v>
                </c:pt>
                <c:pt idx="2">
                  <c:v>0</c:v>
                </c:pt>
                <c:pt idx="3">
                  <c:v>1</c:v>
                </c:pt>
                <c:pt idx="4">
                  <c:v>0</c:v>
                </c:pt>
                <c:pt idx="5">
                  <c:v>0</c:v>
                </c:pt>
                <c:pt idx="6">
                  <c:v>0</c:v>
                </c:pt>
              </c:numCache>
            </c:numRef>
          </c:val>
          <c:extLst>
            <c:ext xmlns:c16="http://schemas.microsoft.com/office/drawing/2014/chart" uri="{C3380CC4-5D6E-409C-BE32-E72D297353CC}">
              <c16:uniqueId val="{00000005-89CB-4CFE-982E-FF309DE317DC}"/>
            </c:ext>
          </c:extLst>
        </c:ser>
        <c:dLbls>
          <c:showLegendKey val="0"/>
          <c:showVal val="0"/>
          <c:showCatName val="0"/>
          <c:showSerName val="0"/>
          <c:showPercent val="0"/>
          <c:showBubbleSize val="0"/>
        </c:dLbls>
        <c:gapWidth val="219"/>
        <c:overlap val="-27"/>
        <c:axId val="428832832"/>
        <c:axId val="428828568"/>
      </c:barChart>
      <c:catAx>
        <c:axId val="42883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28568"/>
        <c:crosses val="autoZero"/>
        <c:auto val="1"/>
        <c:lblAlgn val="ctr"/>
        <c:lblOffset val="100"/>
        <c:noMultiLvlLbl val="0"/>
      </c:catAx>
      <c:valAx>
        <c:axId val="42882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3.11342196207852E-3</c:v>
                </c:pt>
                <c:pt idx="1">
                  <c:v>0</c:v>
                </c:pt>
                <c:pt idx="2">
                  <c:v>-9.3399750933997501E-3</c:v>
                </c:pt>
                <c:pt idx="3">
                  <c:v>6.2272316841548098E-3</c:v>
                </c:pt>
                <c:pt idx="4">
                  <c:v>-3.11342196207852E-3</c:v>
                </c:pt>
                <c:pt idx="5">
                  <c:v>-3.1135188990597199E-3</c:v>
                </c:pt>
                <c:pt idx="6">
                  <c:v>1.5568079210387E-2</c:v>
                </c:pt>
                <c:pt idx="7">
                  <c:v>-3.1131311873482301E-3</c:v>
                </c:pt>
                <c:pt idx="8">
                  <c:v>0</c:v>
                </c:pt>
                <c:pt idx="9">
                  <c:v>0</c:v>
                </c:pt>
                <c:pt idx="10">
                  <c:v>0</c:v>
                </c:pt>
                <c:pt idx="11">
                  <c:v>0</c:v>
                </c:pt>
                <c:pt idx="12">
                  <c:v>0</c:v>
                </c:pt>
                <c:pt idx="13">
                  <c:v>-3.11322810622334E-3</c:v>
                </c:pt>
                <c:pt idx="14">
                  <c:v>0</c:v>
                </c:pt>
                <c:pt idx="15">
                  <c:v>0</c:v>
                </c:pt>
                <c:pt idx="16">
                  <c:v>-3.1133250311332502E-3</c:v>
                </c:pt>
                <c:pt idx="17">
                  <c:v>3.11342196207852E-3</c:v>
                </c:pt>
                <c:pt idx="18">
                  <c:v>0</c:v>
                </c:pt>
                <c:pt idx="19">
                  <c:v>0</c:v>
                </c:pt>
                <c:pt idx="20">
                  <c:v>-3.1133250311332502E-3</c:v>
                </c:pt>
                <c:pt idx="21">
                  <c:v>-3.11342196207852E-3</c:v>
                </c:pt>
                <c:pt idx="22">
                  <c:v>3.1135188990597199E-3</c:v>
                </c:pt>
                <c:pt idx="23">
                  <c:v>-6.2268439241570401E-3</c:v>
                </c:pt>
                <c:pt idx="24">
                  <c:v>3.1136158420774001E-3</c:v>
                </c:pt>
                <c:pt idx="25">
                  <c:v>-3.1135188990597199E-3</c:v>
                </c:pt>
                <c:pt idx="26">
                  <c:v>0</c:v>
                </c:pt>
                <c:pt idx="27">
                  <c:v>0</c:v>
                </c:pt>
                <c:pt idx="28">
                  <c:v>3.1136158420774001E-3</c:v>
                </c:pt>
                <c:pt idx="29">
                  <c:v>0</c:v>
                </c:pt>
              </c:numCache>
            </c:numRef>
          </c:val>
          <c:smooth val="0"/>
          <c:extLst>
            <c:ext xmlns:c16="http://schemas.microsoft.com/office/drawing/2014/chart" uri="{C3380CC4-5D6E-409C-BE32-E72D297353CC}">
              <c16:uniqueId val="{00000000-5822-433F-9923-BF9714CEA62D}"/>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0.159362549800797</c:v>
                </c:pt>
                <c:pt idx="1">
                  <c:v>0</c:v>
                </c:pt>
                <c:pt idx="2">
                  <c:v>0</c:v>
                </c:pt>
                <c:pt idx="3">
                  <c:v>0</c:v>
                </c:pt>
                <c:pt idx="4">
                  <c:v>-7.9554494828957795E-2</c:v>
                </c:pt>
                <c:pt idx="5">
                  <c:v>0</c:v>
                </c:pt>
                <c:pt idx="6">
                  <c:v>7.9617834394904496E-2</c:v>
                </c:pt>
                <c:pt idx="7">
                  <c:v>0</c:v>
                </c:pt>
                <c:pt idx="8">
                  <c:v>0</c:v>
                </c:pt>
                <c:pt idx="9">
                  <c:v>0</c:v>
                </c:pt>
                <c:pt idx="10">
                  <c:v>0.31821797931583101</c:v>
                </c:pt>
                <c:pt idx="11">
                  <c:v>0</c:v>
                </c:pt>
                <c:pt idx="12">
                  <c:v>0</c:v>
                </c:pt>
                <c:pt idx="13">
                  <c:v>0</c:v>
                </c:pt>
                <c:pt idx="14">
                  <c:v>0</c:v>
                </c:pt>
                <c:pt idx="15">
                  <c:v>0</c:v>
                </c:pt>
                <c:pt idx="16">
                  <c:v>0</c:v>
                </c:pt>
                <c:pt idx="17">
                  <c:v>0</c:v>
                </c:pt>
                <c:pt idx="18">
                  <c:v>0</c:v>
                </c:pt>
                <c:pt idx="19">
                  <c:v>0</c:v>
                </c:pt>
                <c:pt idx="20">
                  <c:v>7.9302141157811298E-2</c:v>
                </c:pt>
                <c:pt idx="21">
                  <c:v>0</c:v>
                </c:pt>
                <c:pt idx="22">
                  <c:v>7.9239302694136302E-2</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5822-433F-9923-BF9714CEA62D}"/>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8.0343871771180707E-3</c:v>
                </c:pt>
                <c:pt idx="1">
                  <c:v>-2.0084354288009598E-3</c:v>
                </c:pt>
                <c:pt idx="2">
                  <c:v>8.0339030709594503E-3</c:v>
                </c:pt>
                <c:pt idx="3">
                  <c:v>-4.0166288434117202E-3</c:v>
                </c:pt>
                <c:pt idx="4">
                  <c:v>6.0251852744471904E-3</c:v>
                </c:pt>
                <c:pt idx="5">
                  <c:v>2.0082740892476999E-3</c:v>
                </c:pt>
                <c:pt idx="6">
                  <c:v>-2.0082337584094801E-3</c:v>
                </c:pt>
                <c:pt idx="7">
                  <c:v>1.00413704462385E-2</c:v>
                </c:pt>
                <c:pt idx="8">
                  <c:v>4.0161449025080797E-3</c:v>
                </c:pt>
                <c:pt idx="9">
                  <c:v>4.0159836147868498E-3</c:v>
                </c:pt>
                <c:pt idx="10">
                  <c:v>0</c:v>
                </c:pt>
                <c:pt idx="11">
                  <c:v>4.0158223400196796E-3</c:v>
                </c:pt>
                <c:pt idx="12">
                  <c:v>2.0078305391025E-3</c:v>
                </c:pt>
                <c:pt idx="13">
                  <c:v>8.0311609043087206E-3</c:v>
                </c:pt>
                <c:pt idx="14">
                  <c:v>9.4358562537643006E-2</c:v>
                </c:pt>
                <c:pt idx="15">
                  <c:v>0.12836712999177599</c:v>
                </c:pt>
                <c:pt idx="16">
                  <c:v>6.2098115021734297E-2</c:v>
                </c:pt>
                <c:pt idx="17">
                  <c:v>1.00096092248559E-2</c:v>
                </c:pt>
                <c:pt idx="18">
                  <c:v>0</c:v>
                </c:pt>
                <c:pt idx="19">
                  <c:v>1.20103288828392E-2</c:v>
                </c:pt>
                <c:pt idx="20">
                  <c:v>5.0037027400276199E-2</c:v>
                </c:pt>
                <c:pt idx="21">
                  <c:v>1.00024005761383E-2</c:v>
                </c:pt>
                <c:pt idx="22">
                  <c:v>2.60036405096714E-2</c:v>
                </c:pt>
                <c:pt idx="23">
                  <c:v>5.9992800863896299E-3</c:v>
                </c:pt>
                <c:pt idx="24">
                  <c:v>1.9996400647883401E-3</c:v>
                </c:pt>
                <c:pt idx="25">
                  <c:v>9.9980003999200207E-3</c:v>
                </c:pt>
                <c:pt idx="26">
                  <c:v>3.5989203239028301E-2</c:v>
                </c:pt>
                <c:pt idx="27">
                  <c:v>7.5949873083764705E-2</c:v>
                </c:pt>
                <c:pt idx="28">
                  <c:v>3.3951788460386302E-2</c:v>
                </c:pt>
                <c:pt idx="29">
                  <c:v>5.9894585529468103E-3</c:v>
                </c:pt>
              </c:numCache>
            </c:numRef>
          </c:val>
          <c:smooth val="0"/>
          <c:extLst>
            <c:ext xmlns:c16="http://schemas.microsoft.com/office/drawing/2014/chart" uri="{C3380CC4-5D6E-409C-BE32-E72D297353CC}">
              <c16:uniqueId val="{00000002-5822-433F-9923-BF9714CEA62D}"/>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1.93454779945188E-2</c:v>
                </c:pt>
                <c:pt idx="1">
                  <c:v>6.4472454143967003E-2</c:v>
                </c:pt>
                <c:pt idx="2">
                  <c:v>4.5101639766760099E-2</c:v>
                </c:pt>
                <c:pt idx="3">
                  <c:v>5.4741587506037699E-2</c:v>
                </c:pt>
                <c:pt idx="4">
                  <c:v>6.1148300720906303E-2</c:v>
                </c:pt>
                <c:pt idx="5">
                  <c:v>7.7192756746325294E-2</c:v>
                </c:pt>
                <c:pt idx="6">
                  <c:v>5.14221436606139E-2</c:v>
                </c:pt>
                <c:pt idx="7">
                  <c:v>0.106003661944685</c:v>
                </c:pt>
                <c:pt idx="8">
                  <c:v>6.0967783339751003E-2</c:v>
                </c:pt>
                <c:pt idx="9">
                  <c:v>4.4896257576243499E-2</c:v>
                </c:pt>
                <c:pt idx="10">
                  <c:v>4.4876109882360501E-2</c:v>
                </c:pt>
                <c:pt idx="11">
                  <c:v>7.3691967575534298E-2</c:v>
                </c:pt>
                <c:pt idx="12">
                  <c:v>6.0831145546519798E-2</c:v>
                </c:pt>
                <c:pt idx="13">
                  <c:v>7.9992320737209202E-2</c:v>
                </c:pt>
                <c:pt idx="14">
                  <c:v>7.0336978067651407E-2</c:v>
                </c:pt>
                <c:pt idx="15">
                  <c:v>5.4313099041533502E-2</c:v>
                </c:pt>
                <c:pt idx="16">
                  <c:v>9.8987770220646906E-2</c:v>
                </c:pt>
                <c:pt idx="17">
                  <c:v>3.8279954064055099E-2</c:v>
                </c:pt>
                <c:pt idx="18">
                  <c:v>6.6964285714285698E-2</c:v>
                </c:pt>
                <c:pt idx="19">
                  <c:v>4.7799623976291401E-2</c:v>
                </c:pt>
                <c:pt idx="20">
                  <c:v>6.0517263345649101E-2</c:v>
                </c:pt>
                <c:pt idx="21">
                  <c:v>9.54957822696164E-2</c:v>
                </c:pt>
                <c:pt idx="22">
                  <c:v>9.5404674829066602E-2</c:v>
                </c:pt>
                <c:pt idx="23">
                  <c:v>6.03653693407466E-2</c:v>
                </c:pt>
                <c:pt idx="24">
                  <c:v>6.9854575474693606E-2</c:v>
                </c:pt>
                <c:pt idx="25">
                  <c:v>5.0767863942124597E-2</c:v>
                </c:pt>
                <c:pt idx="26">
                  <c:v>7.29417734365089E-2</c:v>
                </c:pt>
                <c:pt idx="27">
                  <c:v>7.2888607193788604E-2</c:v>
                </c:pt>
                <c:pt idx="28">
                  <c:v>7.6002280068402095E-2</c:v>
                </c:pt>
                <c:pt idx="29">
                  <c:v>8.5437630529713302E-2</c:v>
                </c:pt>
              </c:numCache>
            </c:numRef>
          </c:val>
          <c:smooth val="0"/>
          <c:extLst>
            <c:ext xmlns:c16="http://schemas.microsoft.com/office/drawing/2014/chart" uri="{C3380CC4-5D6E-409C-BE32-E72D297353CC}">
              <c16:uniqueId val="{00000003-5822-433F-9923-BF9714CEA62D}"/>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-1.1320669277967699E-3</c:v>
                </c:pt>
                <c:pt idx="1">
                  <c:v>0</c:v>
                </c:pt>
                <c:pt idx="2">
                  <c:v>-2.6415194019600101E-3</c:v>
                </c:pt>
                <c:pt idx="3">
                  <c:v>-1.1321096485931699E-3</c:v>
                </c:pt>
                <c:pt idx="4">
                  <c:v>-3.7737415515360999E-3</c:v>
                </c:pt>
                <c:pt idx="5">
                  <c:v>-1.8869419840817599E-3</c:v>
                </c:pt>
                <c:pt idx="6">
                  <c:v>-2.2643731083049701E-3</c:v>
                </c:pt>
                <c:pt idx="7">
                  <c:v>-2.2644243833217599E-3</c:v>
                </c:pt>
                <c:pt idx="8">
                  <c:v>-2.2644756606607702E-3</c:v>
                </c:pt>
                <c:pt idx="9">
                  <c:v>-3.77421156720361E-3</c:v>
                </c:pt>
                <c:pt idx="10">
                  <c:v>-3.39691861737864E-3</c:v>
                </c:pt>
                <c:pt idx="11">
                  <c:v>-1.50979289415974E-3</c:v>
                </c:pt>
                <c:pt idx="12">
                  <c:v>-2.2647235338746001E-3</c:v>
                </c:pt>
                <c:pt idx="13">
                  <c:v>-1.1323874123815201E-3</c:v>
                </c:pt>
                <c:pt idx="14">
                  <c:v>-3.0197339614380001E-3</c:v>
                </c:pt>
                <c:pt idx="15">
                  <c:v>-3.0198251521236898E-3</c:v>
                </c:pt>
                <c:pt idx="16">
                  <c:v>-1.1324686306189301E-3</c:v>
                </c:pt>
                <c:pt idx="17">
                  <c:v>-1.50997527415489E-3</c:v>
                </c:pt>
                <c:pt idx="18">
                  <c:v>-1.88749759344057E-3</c:v>
                </c:pt>
                <c:pt idx="19">
                  <c:v>-7.5501328823387298E-4</c:v>
                </c:pt>
                <c:pt idx="20">
                  <c:v>-3.0200759549102699E-3</c:v>
                </c:pt>
                <c:pt idx="21">
                  <c:v>-2.6426462704710698E-3</c:v>
                </c:pt>
                <c:pt idx="22">
                  <c:v>-1.88765436293553E-3</c:v>
                </c:pt>
                <c:pt idx="23">
                  <c:v>-1.8876899959981001E-3</c:v>
                </c:pt>
                <c:pt idx="24">
                  <c:v>-1.13263537824358E-3</c:v>
                </c:pt>
                <c:pt idx="25">
                  <c:v>-1.8877470116964801E-3</c:v>
                </c:pt>
                <c:pt idx="26">
                  <c:v>-1.13266958895421E-3</c:v>
                </c:pt>
                <c:pt idx="27">
                  <c:v>-2.2653648370069999E-3</c:v>
                </c:pt>
                <c:pt idx="28">
                  <c:v>-7.5513871898267703E-4</c:v>
                </c:pt>
                <c:pt idx="29">
                  <c:v>-3.3981498961676401E-3</c:v>
                </c:pt>
              </c:numCache>
            </c:numRef>
          </c:val>
          <c:smooth val="0"/>
          <c:extLst>
            <c:ext xmlns:c16="http://schemas.microsoft.com/office/drawing/2014/chart" uri="{C3380CC4-5D6E-409C-BE32-E72D297353CC}">
              <c16:uniqueId val="{00000004-5822-433F-9923-BF9714CEA62D}"/>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3.5375689825951598E-3</c:v>
                </c:pt>
                <c:pt idx="1">
                  <c:v>3.5374438430789898E-2</c:v>
                </c:pt>
                <c:pt idx="2">
                  <c:v>2.1217157608119101E-2</c:v>
                </c:pt>
                <c:pt idx="3">
                  <c:v>2.4748099699487401E-2</c:v>
                </c:pt>
                <c:pt idx="4">
                  <c:v>1.06037042273434E-2</c:v>
                </c:pt>
                <c:pt idx="5">
                  <c:v>1.76709666018731E-2</c:v>
                </c:pt>
                <c:pt idx="6">
                  <c:v>2.8268551236749099E-2</c:v>
                </c:pt>
                <c:pt idx="7">
                  <c:v>2.82605623851915E-2</c:v>
                </c:pt>
                <c:pt idx="8">
                  <c:v>3.53157225596836E-3</c:v>
                </c:pt>
                <c:pt idx="9">
                  <c:v>2.8251580322774299E-2</c:v>
                </c:pt>
                <c:pt idx="10">
                  <c:v>2.4713150926743199E-2</c:v>
                </c:pt>
                <c:pt idx="11">
                  <c:v>7.05915572497529E-3</c:v>
                </c:pt>
                <c:pt idx="12">
                  <c:v>7.0586574433542703E-3</c:v>
                </c:pt>
                <c:pt idx="13">
                  <c:v>2.82326369282891E-2</c:v>
                </c:pt>
                <c:pt idx="14">
                  <c:v>3.1752751905165098E-2</c:v>
                </c:pt>
                <c:pt idx="15">
                  <c:v>3.1742672733044097E-2</c:v>
                </c:pt>
                <c:pt idx="16">
                  <c:v>4.9361822156406499E-2</c:v>
                </c:pt>
                <c:pt idx="17">
                  <c:v>3.1716943896250301E-2</c:v>
                </c:pt>
                <c:pt idx="18">
                  <c:v>1.05689624801832E-2</c:v>
                </c:pt>
                <c:pt idx="19">
                  <c:v>1.4090460758066799E-2</c:v>
                </c:pt>
                <c:pt idx="20">
                  <c:v>-1.40884756269372E-2</c:v>
                </c:pt>
                <c:pt idx="21">
                  <c:v>-3.5226151895166999E-3</c:v>
                </c:pt>
                <c:pt idx="22">
                  <c:v>1.05682178461972E-2</c:v>
                </c:pt>
                <c:pt idx="23">
                  <c:v>2.4656569214512199E-2</c:v>
                </c:pt>
                <c:pt idx="24">
                  <c:v>7.0429974997358903E-3</c:v>
                </c:pt>
                <c:pt idx="25">
                  <c:v>2.11275044895947E-2</c:v>
                </c:pt>
                <c:pt idx="26">
                  <c:v>1.40820278120049E-2</c:v>
                </c:pt>
                <c:pt idx="27">
                  <c:v>1.7600056320180201E-2</c:v>
                </c:pt>
                <c:pt idx="28">
                  <c:v>7.0387836981769597E-3</c:v>
                </c:pt>
                <c:pt idx="29">
                  <c:v>7.0382882882882901E-3</c:v>
                </c:pt>
              </c:numCache>
            </c:numRef>
          </c:val>
          <c:smooth val="0"/>
          <c:extLst>
            <c:ext xmlns:c16="http://schemas.microsoft.com/office/drawing/2014/chart" uri="{C3380CC4-5D6E-409C-BE32-E72D297353CC}">
              <c16:uniqueId val="{00000005-5822-433F-9923-BF9714CEA62D}"/>
            </c:ext>
          </c:extLst>
        </c:ser>
        <c:dLbls>
          <c:showLegendKey val="0"/>
          <c:showVal val="0"/>
          <c:showCatName val="0"/>
          <c:showSerName val="0"/>
          <c:showPercent val="0"/>
          <c:showBubbleSize val="0"/>
        </c:dLbls>
        <c:smooth val="0"/>
        <c:axId val="428845952"/>
        <c:axId val="428848904"/>
      </c:lineChart>
      <c:dateAx>
        <c:axId val="42884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48904"/>
        <c:crosses val="autoZero"/>
        <c:auto val="1"/>
        <c:lblOffset val="100"/>
        <c:baseTimeUnit val="days"/>
      </c:dateAx>
      <c:valAx>
        <c:axId val="42884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4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202</c:v>
                </c:pt>
                <c:pt idx="1">
                  <c:v>40</c:v>
                </c:pt>
                <c:pt idx="2">
                  <c:v>2160</c:v>
                </c:pt>
                <c:pt idx="3">
                  <c:v>41</c:v>
                </c:pt>
                <c:pt idx="4">
                  <c:v>22</c:v>
                </c:pt>
                <c:pt idx="5">
                  <c:v>8</c:v>
                </c:pt>
              </c:numCache>
            </c:numRef>
          </c:val>
          <c:extLst>
            <c:ext xmlns:c16="http://schemas.microsoft.com/office/drawing/2014/chart" uri="{C3380CC4-5D6E-409C-BE32-E72D297353CC}">
              <c16:uniqueId val="{00000000-CEBF-4CB9-903E-4216C7223C93}"/>
            </c:ext>
          </c:extLst>
        </c:ser>
        <c:ser>
          <c:idx val="1"/>
          <c:order val="1"/>
          <c:tx>
            <c:strRef>
              <c:f>Sheet1!$C$1</c:f>
              <c:strCache>
                <c:ptCount val="1"/>
                <c:pt idx="0">
                  <c:v>Love</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14</c:v>
                </c:pt>
                <c:pt idx="1">
                  <c:v>1</c:v>
                </c:pt>
                <c:pt idx="2">
                  <c:v>458</c:v>
                </c:pt>
                <c:pt idx="3">
                  <c:v>9</c:v>
                </c:pt>
                <c:pt idx="4">
                  <c:v>5</c:v>
                </c:pt>
                <c:pt idx="5">
                  <c:v>2</c:v>
                </c:pt>
              </c:numCache>
            </c:numRef>
          </c:val>
          <c:extLst>
            <c:ext xmlns:c16="http://schemas.microsoft.com/office/drawing/2014/chart" uri="{C3380CC4-5D6E-409C-BE32-E72D297353CC}">
              <c16:uniqueId val="{00000001-CEBF-4CB9-903E-4216C7223C93}"/>
            </c:ext>
          </c:extLst>
        </c:ser>
        <c:ser>
          <c:idx val="2"/>
          <c:order val="2"/>
          <c:tx>
            <c:strRef>
              <c:f>Sheet1!$D$1</c:f>
              <c:strCache>
                <c:ptCount val="1"/>
                <c:pt idx="0">
                  <c:v>Haha</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1</c:v>
                </c:pt>
                <c:pt idx="1">
                  <c:v>0</c:v>
                </c:pt>
                <c:pt idx="2">
                  <c:v>6</c:v>
                </c:pt>
                <c:pt idx="3">
                  <c:v>0</c:v>
                </c:pt>
                <c:pt idx="4">
                  <c:v>0</c:v>
                </c:pt>
                <c:pt idx="5">
                  <c:v>0</c:v>
                </c:pt>
              </c:numCache>
            </c:numRef>
          </c:val>
          <c:extLst>
            <c:ext xmlns:c16="http://schemas.microsoft.com/office/drawing/2014/chart" uri="{C3380CC4-5D6E-409C-BE32-E72D297353CC}">
              <c16:uniqueId val="{00000002-CEBF-4CB9-903E-4216C7223C93}"/>
            </c:ext>
          </c:extLst>
        </c:ser>
        <c:ser>
          <c:idx val="3"/>
          <c:order val="3"/>
          <c:tx>
            <c:strRef>
              <c:f>Sheet1!$E$1</c:f>
              <c:strCache>
                <c:ptCount val="1"/>
                <c:pt idx="0">
                  <c:v>Wow</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0</c:v>
                </c:pt>
                <c:pt idx="1">
                  <c:v>0</c:v>
                </c:pt>
                <c:pt idx="2">
                  <c:v>16</c:v>
                </c:pt>
                <c:pt idx="3">
                  <c:v>0</c:v>
                </c:pt>
                <c:pt idx="4">
                  <c:v>0</c:v>
                </c:pt>
                <c:pt idx="5">
                  <c:v>0</c:v>
                </c:pt>
              </c:numCache>
            </c:numRef>
          </c:val>
          <c:extLst>
            <c:ext xmlns:c16="http://schemas.microsoft.com/office/drawing/2014/chart" uri="{C3380CC4-5D6E-409C-BE32-E72D297353CC}">
              <c16:uniqueId val="{00000003-CEBF-4CB9-903E-4216C7223C93}"/>
            </c:ext>
          </c:extLst>
        </c:ser>
        <c:ser>
          <c:idx val="4"/>
          <c:order val="4"/>
          <c:tx>
            <c:strRef>
              <c:f>Sheet1!$F$1</c:f>
              <c:strCache>
                <c:ptCount val="1"/>
                <c:pt idx="0">
                  <c:v>Sad</c:v>
                </c:pt>
              </c:strCache>
            </c:strRef>
          </c:tx>
          <c:spPr>
            <a:solidFill>
              <a:schemeClr val="accent5"/>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CEBF-4CB9-903E-4216C7223C93}"/>
            </c:ext>
          </c:extLst>
        </c:ser>
        <c:ser>
          <c:idx val="5"/>
          <c:order val="5"/>
          <c:tx>
            <c:strRef>
              <c:f>Sheet1!$G$1</c:f>
              <c:strCache>
                <c:ptCount val="1"/>
                <c:pt idx="0">
                  <c:v>Angry</c:v>
                </c:pt>
              </c:strCache>
            </c:strRef>
          </c:tx>
          <c:spPr>
            <a:solidFill>
              <a:schemeClr val="accent6"/>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Sheet1!$G$2:$G$7</c:f>
              <c:numCache>
                <c:formatCode>General</c:formatCode>
                <c:ptCount val="6"/>
                <c:pt idx="0">
                  <c:v>12</c:v>
                </c:pt>
                <c:pt idx="1">
                  <c:v>0</c:v>
                </c:pt>
                <c:pt idx="2">
                  <c:v>0</c:v>
                </c:pt>
                <c:pt idx="3">
                  <c:v>0</c:v>
                </c:pt>
                <c:pt idx="4">
                  <c:v>0</c:v>
                </c:pt>
                <c:pt idx="5">
                  <c:v>0</c:v>
                </c:pt>
              </c:numCache>
            </c:numRef>
          </c:val>
          <c:extLst>
            <c:ext xmlns:c16="http://schemas.microsoft.com/office/drawing/2014/chart" uri="{C3380CC4-5D6E-409C-BE32-E72D297353CC}">
              <c16:uniqueId val="{00000005-CEBF-4CB9-903E-4216C7223C9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Sheet1!$H$2:$H$7</c:f>
              <c:numCache>
                <c:formatCode>General</c:formatCode>
                <c:ptCount val="6"/>
                <c:pt idx="0">
                  <c:v>165</c:v>
                </c:pt>
                <c:pt idx="1">
                  <c:v>0</c:v>
                </c:pt>
                <c:pt idx="2">
                  <c:v>254</c:v>
                </c:pt>
                <c:pt idx="3">
                  <c:v>4</c:v>
                </c:pt>
                <c:pt idx="4">
                  <c:v>2</c:v>
                </c:pt>
                <c:pt idx="5">
                  <c:v>1</c:v>
                </c:pt>
              </c:numCache>
            </c:numRef>
          </c:val>
          <c:extLst>
            <c:ext xmlns:c16="http://schemas.microsoft.com/office/drawing/2014/chart" uri="{C3380CC4-5D6E-409C-BE32-E72D297353CC}">
              <c16:uniqueId val="{00000006-CEBF-4CB9-903E-4216C7223C9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Sheet1!$I$2:$I$7</c:f>
              <c:numCache>
                <c:formatCode>General</c:formatCode>
                <c:ptCount val="6"/>
                <c:pt idx="0">
                  <c:v>8</c:v>
                </c:pt>
                <c:pt idx="1">
                  <c:v>0</c:v>
                </c:pt>
                <c:pt idx="2">
                  <c:v>172</c:v>
                </c:pt>
                <c:pt idx="3">
                  <c:v>0</c:v>
                </c:pt>
                <c:pt idx="4">
                  <c:v>4</c:v>
                </c:pt>
                <c:pt idx="5">
                  <c:v>1</c:v>
                </c:pt>
              </c:numCache>
            </c:numRef>
          </c:val>
          <c:extLst>
            <c:ext xmlns:c16="http://schemas.microsoft.com/office/drawing/2014/chart" uri="{C3380CC4-5D6E-409C-BE32-E72D297353CC}">
              <c16:uniqueId val="{00000007-CEBF-4CB9-903E-4216C7223C93}"/>
            </c:ext>
          </c:extLst>
        </c:ser>
        <c:dLbls>
          <c:showLegendKey val="0"/>
          <c:showVal val="0"/>
          <c:showCatName val="0"/>
          <c:showSerName val="0"/>
          <c:showPercent val="0"/>
          <c:showBubbleSize val="0"/>
        </c:dLbls>
        <c:gapWidth val="150"/>
        <c:overlap val="100"/>
        <c:axId val="428839392"/>
        <c:axId val="428839064"/>
      </c:barChart>
      <c:catAx>
        <c:axId val="42883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9064"/>
        <c:crosses val="autoZero"/>
        <c:auto val="1"/>
        <c:lblAlgn val="ctr"/>
        <c:lblOffset val="100"/>
        <c:noMultiLvlLbl val="0"/>
      </c:catAx>
      <c:valAx>
        <c:axId val="428839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3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5</c:v>
                </c:pt>
                <c:pt idx="12">
                  <c:v>1</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34E-4DE2-BAF5-7C0FFAB203D4}"/>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0</c:v>
                </c:pt>
                <c:pt idx="9">
                  <c:v>3</c:v>
                </c:pt>
                <c:pt idx="10">
                  <c:v>1</c:v>
                </c:pt>
                <c:pt idx="11">
                  <c:v>0</c:v>
                </c:pt>
                <c:pt idx="12">
                  <c:v>1</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34E-4DE2-BAF5-7C0FFAB203D4}"/>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3</c:v>
                </c:pt>
                <c:pt idx="10">
                  <c:v>0</c:v>
                </c:pt>
                <c:pt idx="11">
                  <c:v>2</c:v>
                </c:pt>
                <c:pt idx="12">
                  <c:v>1</c:v>
                </c:pt>
                <c:pt idx="13">
                  <c:v>0</c:v>
                </c:pt>
                <c:pt idx="14">
                  <c:v>2</c:v>
                </c:pt>
                <c:pt idx="15">
                  <c:v>0</c:v>
                </c:pt>
                <c:pt idx="16">
                  <c:v>1</c:v>
                </c:pt>
                <c:pt idx="17">
                  <c:v>1</c:v>
                </c:pt>
                <c:pt idx="18">
                  <c:v>0</c:v>
                </c:pt>
                <c:pt idx="19">
                  <c:v>1</c:v>
                </c:pt>
                <c:pt idx="20">
                  <c:v>3</c:v>
                </c:pt>
                <c:pt idx="21">
                  <c:v>0</c:v>
                </c:pt>
                <c:pt idx="22">
                  <c:v>1</c:v>
                </c:pt>
                <c:pt idx="23">
                  <c:v>0</c:v>
                </c:pt>
              </c:numCache>
            </c:numRef>
          </c:val>
          <c:smooth val="0"/>
          <c:extLst>
            <c:ext xmlns:c16="http://schemas.microsoft.com/office/drawing/2014/chart" uri="{C3380CC4-5D6E-409C-BE32-E72D297353CC}">
              <c16:uniqueId val="{00000002-834E-4DE2-BAF5-7C0FFAB203D4}"/>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1</c:v>
                </c:pt>
                <c:pt idx="16">
                  <c:v>3</c:v>
                </c:pt>
                <c:pt idx="17">
                  <c:v>1</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834E-4DE2-BAF5-7C0FFAB203D4}"/>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834E-4DE2-BAF5-7C0FFAB203D4}"/>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34E-4DE2-BAF5-7C0FFAB203D4}"/>
            </c:ext>
          </c:extLst>
        </c:ser>
        <c:dLbls>
          <c:showLegendKey val="0"/>
          <c:showVal val="0"/>
          <c:showCatName val="0"/>
          <c:showSerName val="0"/>
          <c:showPercent val="0"/>
          <c:showBubbleSize val="0"/>
        </c:dLbls>
        <c:smooth val="0"/>
        <c:axId val="428842016"/>
        <c:axId val="428842344"/>
      </c:lineChart>
      <c:catAx>
        <c:axId val="428842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42344"/>
        <c:crosses val="autoZero"/>
        <c:auto val="1"/>
        <c:lblAlgn val="ctr"/>
        <c:lblOffset val="100"/>
        <c:noMultiLvlLbl val="0"/>
      </c:catAx>
      <c:valAx>
        <c:axId val="42884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842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9.9006818394097001E-2</c:v>
                </c:pt>
                <c:pt idx="1">
                  <c:v>0.149444254179769</c:v>
                </c:pt>
                <c:pt idx="2">
                  <c:v>8.6138007617505702E-2</c:v>
                </c:pt>
                <c:pt idx="3">
                  <c:v>2.80207976587067E-2</c:v>
                </c:pt>
                <c:pt idx="5">
                  <c:v>8.0170615523521893E-2</c:v>
                </c:pt>
              </c:numCache>
            </c:numRef>
          </c:val>
          <c:extLst>
            <c:ext xmlns:c16="http://schemas.microsoft.com/office/drawing/2014/chart" uri="{C3380CC4-5D6E-409C-BE32-E72D297353CC}">
              <c16:uniqueId val="{00000000-5FA2-49D5-BBB6-451F6527C9D8}"/>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0.51587301587301604</c:v>
                </c:pt>
                <c:pt idx="1">
                  <c:v>0.55555555555555602</c:v>
                </c:pt>
                <c:pt idx="2">
                  <c:v>0.476190476190476</c:v>
                </c:pt>
                <c:pt idx="3">
                  <c:v>0.39682539682539703</c:v>
                </c:pt>
              </c:numCache>
            </c:numRef>
          </c:val>
          <c:extLst>
            <c:ext xmlns:c16="http://schemas.microsoft.com/office/drawing/2014/chart" uri="{C3380CC4-5D6E-409C-BE32-E72D297353CC}">
              <c16:uniqueId val="{00000001-5FA2-49D5-BBB6-451F6527C9D8}"/>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6.6746762782005101E-2</c:v>
                </c:pt>
                <c:pt idx="1">
                  <c:v>1.20144173007609E-2</c:v>
                </c:pt>
                <c:pt idx="2">
                  <c:v>4.4052863436123399E-2</c:v>
                </c:pt>
                <c:pt idx="3">
                  <c:v>1.29455346415699</c:v>
                </c:pt>
                <c:pt idx="5">
                  <c:v>1.4967961553864599</c:v>
                </c:pt>
              </c:numCache>
            </c:numRef>
          </c:val>
          <c:extLst>
            <c:ext xmlns:c16="http://schemas.microsoft.com/office/drawing/2014/chart" uri="{C3380CC4-5D6E-409C-BE32-E72D297353CC}">
              <c16:uniqueId val="{00000002-5FA2-49D5-BBB6-451F6527C9D8}"/>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1.9154030327214699E-2</c:v>
                </c:pt>
                <c:pt idx="2">
                  <c:v>2.55387071029529E-2</c:v>
                </c:pt>
                <c:pt idx="3">
                  <c:v>2.23463687150838E-2</c:v>
                </c:pt>
                <c:pt idx="4">
                  <c:v>4.1500399042298498E-2</c:v>
                </c:pt>
              </c:numCache>
            </c:numRef>
          </c:val>
          <c:extLst>
            <c:ext xmlns:c16="http://schemas.microsoft.com/office/drawing/2014/chart" uri="{C3380CC4-5D6E-409C-BE32-E72D297353CC}">
              <c16:uniqueId val="{00000003-5FA2-49D5-BBB6-451F6527C9D8}"/>
            </c:ext>
          </c:extLst>
        </c:ser>
        <c:ser>
          <c:idx val="4"/>
          <c:order val="4"/>
          <c:tx>
            <c:strRef>
              <c:f>Sheet1!$F$1</c:f>
              <c:strCache>
                <c:ptCount val="1"/>
                <c:pt idx="0">
                  <c:v>Olmo 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4">
                  <c:v>1.24565906688812E-2</c:v>
                </c:pt>
              </c:numCache>
            </c:numRef>
          </c:val>
          <c:extLst>
            <c:ext xmlns:c16="http://schemas.microsoft.com/office/drawing/2014/chart" uri="{C3380CC4-5D6E-409C-BE32-E72D297353CC}">
              <c16:uniqueId val="{00000004-5FA2-49D5-BBB6-451F6527C9D8}"/>
            </c:ext>
          </c:extLst>
        </c:ser>
        <c:ser>
          <c:idx val="5"/>
          <c:order val="5"/>
          <c:tx>
            <c:strRef>
              <c:f>Sheet1!$G$1</c:f>
              <c:strCache>
                <c:ptCount val="1"/>
                <c:pt idx="0">
                  <c:v>Teknial Bikes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1">
                  <c:v>1.29367627515318E-2</c:v>
                </c:pt>
                <c:pt idx="3">
                  <c:v>3.5282080231450498E-3</c:v>
                </c:pt>
              </c:numCache>
            </c:numRef>
          </c:val>
          <c:extLst>
            <c:ext xmlns:c16="http://schemas.microsoft.com/office/drawing/2014/chart" uri="{C3380CC4-5D6E-409C-BE32-E72D297353CC}">
              <c16:uniqueId val="{00000005-5FA2-49D5-BBB6-451F6527C9D8}"/>
            </c:ext>
          </c:extLst>
        </c:ser>
        <c:dLbls>
          <c:showLegendKey val="0"/>
          <c:showVal val="0"/>
          <c:showCatName val="0"/>
          <c:showSerName val="0"/>
          <c:showPercent val="0"/>
          <c:showBubbleSize val="0"/>
        </c:dLbls>
        <c:gapWidth val="219"/>
        <c:overlap val="-27"/>
        <c:axId val="412845240"/>
        <c:axId val="412846552"/>
      </c:barChart>
      <c:catAx>
        <c:axId val="412845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46552"/>
        <c:crosses val="autoZero"/>
        <c:auto val="1"/>
        <c:lblAlgn val="ctr"/>
        <c:lblOffset val="100"/>
        <c:noMultiLvlLbl val="0"/>
      </c:catAx>
      <c:valAx>
        <c:axId val="41284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84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Topmega oficial</c:v>
                </c:pt>
              </c:strCache>
            </c:strRef>
          </c:tx>
          <c:spPr>
            <a:solidFill>
              <a:schemeClr val="accent1"/>
            </a:solidFill>
            <a:ln>
              <a:noFill/>
            </a:ln>
            <a:effectLst/>
          </c:spPr>
          <c:invertIfNegative val="0"/>
          <c:cat>
            <c:strRef>
              <c:f>Sheet1!$A$2:$A$5</c:f>
              <c:strCache>
                <c:ptCount val="4"/>
                <c:pt idx="0">
                  <c:v>Photo</c:v>
                </c:pt>
                <c:pt idx="1">
                  <c:v>Video</c:v>
                </c:pt>
                <c:pt idx="2">
                  <c:v>Album</c:v>
                </c:pt>
                <c:pt idx="3">
                  <c:v>YouTube Video</c:v>
                </c:pt>
              </c:strCache>
            </c:strRef>
          </c:cat>
          <c:val>
            <c:numRef>
              <c:f>Sheet1!$B$2:$B$5</c:f>
              <c:numCache>
                <c:formatCode>General</c:formatCode>
                <c:ptCount val="4"/>
                <c:pt idx="0">
                  <c:v>8.7953621301743196E-2</c:v>
                </c:pt>
                <c:pt idx="1">
                  <c:v>9.8070756572502998E-2</c:v>
                </c:pt>
                <c:pt idx="2">
                  <c:v>0</c:v>
                </c:pt>
                <c:pt idx="3">
                  <c:v>0</c:v>
                </c:pt>
              </c:numCache>
            </c:numRef>
          </c:val>
          <c:extLst>
            <c:ext xmlns:c16="http://schemas.microsoft.com/office/drawing/2014/chart" uri="{C3380CC4-5D6E-409C-BE32-E72D297353CC}">
              <c16:uniqueId val="{00000000-1276-4FEF-89E0-E8696A5576CA}"/>
            </c:ext>
          </c:extLst>
        </c:ser>
        <c:ser>
          <c:idx val="1"/>
          <c:order val="1"/>
          <c:tx>
            <c:strRef>
              <c:f>Sheet1!$C$1</c:f>
              <c:strCache>
                <c:ptCount val="1"/>
                <c:pt idx="0">
                  <c:v>Raleigh.bicicletas</c:v>
                </c:pt>
              </c:strCache>
            </c:strRef>
          </c:tx>
          <c:spPr>
            <a:solidFill>
              <a:schemeClr val="accent2"/>
            </a:solidFill>
            <a:ln>
              <a:noFill/>
            </a:ln>
            <a:effectLst/>
          </c:spPr>
          <c:invertIfNegative val="0"/>
          <c:cat>
            <c:strRef>
              <c:f>Sheet1!$A$2:$A$5</c:f>
              <c:strCache>
                <c:ptCount val="4"/>
                <c:pt idx="0">
                  <c:v>Photo</c:v>
                </c:pt>
                <c:pt idx="1">
                  <c:v>Video</c:v>
                </c:pt>
                <c:pt idx="2">
                  <c:v>Album</c:v>
                </c:pt>
                <c:pt idx="3">
                  <c:v>YouTube Video</c:v>
                </c:pt>
              </c:strCache>
            </c:strRef>
          </c:cat>
          <c:val>
            <c:numRef>
              <c:f>Sheet1!$C$2:$C$5</c:f>
              <c:numCache>
                <c:formatCode>General</c:formatCode>
                <c:ptCount val="4"/>
                <c:pt idx="0">
                  <c:v>0</c:v>
                </c:pt>
                <c:pt idx="1">
                  <c:v>0</c:v>
                </c:pt>
                <c:pt idx="2">
                  <c:v>0.464899835130269</c:v>
                </c:pt>
                <c:pt idx="3">
                  <c:v>0</c:v>
                </c:pt>
              </c:numCache>
            </c:numRef>
          </c:val>
          <c:extLst>
            <c:ext xmlns:c16="http://schemas.microsoft.com/office/drawing/2014/chart" uri="{C3380CC4-5D6E-409C-BE32-E72D297353CC}">
              <c16:uniqueId val="{00000001-1276-4FEF-89E0-E8696A5576CA}"/>
            </c:ext>
          </c:extLst>
        </c:ser>
        <c:ser>
          <c:idx val="2"/>
          <c:order val="2"/>
          <c:tx>
            <c:strRef>
              <c:f>Sheet1!$D$1</c:f>
              <c:strCache>
                <c:ptCount val="1"/>
                <c:pt idx="0">
                  <c:v>Venzo Argentina</c:v>
                </c:pt>
              </c:strCache>
            </c:strRef>
          </c:tx>
          <c:spPr>
            <a:solidFill>
              <a:schemeClr val="accent3"/>
            </a:solidFill>
            <a:ln>
              <a:noFill/>
            </a:ln>
            <a:effectLst/>
          </c:spPr>
          <c:invertIfNegative val="0"/>
          <c:cat>
            <c:strRef>
              <c:f>Sheet1!$A$2:$A$5</c:f>
              <c:strCache>
                <c:ptCount val="4"/>
                <c:pt idx="0">
                  <c:v>Photo</c:v>
                </c:pt>
                <c:pt idx="1">
                  <c:v>Video</c:v>
                </c:pt>
                <c:pt idx="2">
                  <c:v>Album</c:v>
                </c:pt>
                <c:pt idx="3">
                  <c:v>YouTube Video</c:v>
                </c:pt>
              </c:strCache>
            </c:strRef>
          </c:cat>
          <c:val>
            <c:numRef>
              <c:f>Sheet1!$D$2:$D$5</c:f>
              <c:numCache>
                <c:formatCode>General</c:formatCode>
                <c:ptCount val="4"/>
                <c:pt idx="0">
                  <c:v>0</c:v>
                </c:pt>
                <c:pt idx="1">
                  <c:v>0</c:v>
                </c:pt>
                <c:pt idx="2">
                  <c:v>0.43859879448989397</c:v>
                </c:pt>
                <c:pt idx="3">
                  <c:v>6.0239754221802803E-3</c:v>
                </c:pt>
              </c:numCache>
            </c:numRef>
          </c:val>
          <c:extLst>
            <c:ext xmlns:c16="http://schemas.microsoft.com/office/drawing/2014/chart" uri="{C3380CC4-5D6E-409C-BE32-E72D297353CC}">
              <c16:uniqueId val="{00000002-1276-4FEF-89E0-E8696A5576CA}"/>
            </c:ext>
          </c:extLst>
        </c:ser>
        <c:ser>
          <c:idx val="3"/>
          <c:order val="3"/>
          <c:tx>
            <c:strRef>
              <c:f>Sheet1!$E$1</c:f>
              <c:strCache>
                <c:ptCount val="1"/>
                <c:pt idx="0">
                  <c:v>Motomel Bicicletas</c:v>
                </c:pt>
              </c:strCache>
            </c:strRef>
          </c:tx>
          <c:spPr>
            <a:solidFill>
              <a:schemeClr val="accent4"/>
            </a:solidFill>
            <a:ln>
              <a:noFill/>
            </a:ln>
            <a:effectLst/>
          </c:spPr>
          <c:invertIfNegative val="0"/>
          <c:cat>
            <c:strRef>
              <c:f>Sheet1!$A$2:$A$5</c:f>
              <c:strCache>
                <c:ptCount val="4"/>
                <c:pt idx="0">
                  <c:v>Photo</c:v>
                </c:pt>
                <c:pt idx="1">
                  <c:v>Video</c:v>
                </c:pt>
                <c:pt idx="2">
                  <c:v>Album</c:v>
                </c:pt>
                <c:pt idx="3">
                  <c:v>YouTube Video</c:v>
                </c:pt>
              </c:strCache>
            </c:strRef>
          </c:cat>
          <c:val>
            <c:numRef>
              <c:f>Sheet1!$E$2:$E$5</c:f>
              <c:numCache>
                <c:formatCode>General</c:formatCode>
                <c:ptCount val="4"/>
                <c:pt idx="0">
                  <c:v>2.4500047474056499E-2</c:v>
                </c:pt>
                <c:pt idx="1">
                  <c:v>2.4770606513749599E-2</c:v>
                </c:pt>
                <c:pt idx="2">
                  <c:v>0</c:v>
                </c:pt>
                <c:pt idx="3">
                  <c:v>0</c:v>
                </c:pt>
              </c:numCache>
            </c:numRef>
          </c:val>
          <c:extLst>
            <c:ext xmlns:c16="http://schemas.microsoft.com/office/drawing/2014/chart" uri="{C3380CC4-5D6E-409C-BE32-E72D297353CC}">
              <c16:uniqueId val="{00000003-1276-4FEF-89E0-E8696A5576CA}"/>
            </c:ext>
          </c:extLst>
        </c:ser>
        <c:ser>
          <c:idx val="4"/>
          <c:order val="4"/>
          <c:tx>
            <c:strRef>
              <c:f>Sheet1!$F$1</c:f>
              <c:strCache>
                <c:ptCount val="1"/>
                <c:pt idx="0">
                  <c:v>Olmo Bikes</c:v>
                </c:pt>
              </c:strCache>
            </c:strRef>
          </c:tx>
          <c:spPr>
            <a:solidFill>
              <a:schemeClr val="accent5"/>
            </a:solidFill>
            <a:ln>
              <a:noFill/>
            </a:ln>
            <a:effectLst/>
          </c:spPr>
          <c:invertIfNegative val="0"/>
          <c:cat>
            <c:strRef>
              <c:f>Sheet1!$A$2:$A$5</c:f>
              <c:strCache>
                <c:ptCount val="4"/>
                <c:pt idx="0">
                  <c:v>Photo</c:v>
                </c:pt>
                <c:pt idx="1">
                  <c:v>Video</c:v>
                </c:pt>
                <c:pt idx="2">
                  <c:v>Album</c:v>
                </c:pt>
                <c:pt idx="3">
                  <c:v>YouTube Video</c:v>
                </c:pt>
              </c:strCache>
            </c:strRef>
          </c:cat>
          <c:val>
            <c:numRef>
              <c:f>Sheet1!$F$2:$F$5</c:f>
              <c:numCache>
                <c:formatCode>General</c:formatCode>
                <c:ptCount val="4"/>
                <c:pt idx="0">
                  <c:v>1.24593654784963E-2</c:v>
                </c:pt>
                <c:pt idx="1">
                  <c:v>0</c:v>
                </c:pt>
                <c:pt idx="2">
                  <c:v>0</c:v>
                </c:pt>
                <c:pt idx="3">
                  <c:v>0</c:v>
                </c:pt>
              </c:numCache>
            </c:numRef>
          </c:val>
          <c:extLst>
            <c:ext xmlns:c16="http://schemas.microsoft.com/office/drawing/2014/chart" uri="{C3380CC4-5D6E-409C-BE32-E72D297353CC}">
              <c16:uniqueId val="{00000004-1276-4FEF-89E0-E8696A5576CA}"/>
            </c:ext>
          </c:extLst>
        </c:ser>
        <c:ser>
          <c:idx val="5"/>
          <c:order val="5"/>
          <c:tx>
            <c:strRef>
              <c:f>Sheet1!$G$1</c:f>
              <c:strCache>
                <c:ptCount val="1"/>
                <c:pt idx="0">
                  <c:v>Teknial Bikes</c:v>
                </c:pt>
              </c:strCache>
            </c:strRef>
          </c:tx>
          <c:spPr>
            <a:solidFill>
              <a:schemeClr val="accent6"/>
            </a:solidFill>
            <a:ln>
              <a:noFill/>
            </a:ln>
            <a:effectLst/>
          </c:spPr>
          <c:invertIfNegative val="0"/>
          <c:cat>
            <c:strRef>
              <c:f>Sheet1!$A$2:$A$5</c:f>
              <c:strCache>
                <c:ptCount val="4"/>
                <c:pt idx="0">
                  <c:v>Photo</c:v>
                </c:pt>
                <c:pt idx="1">
                  <c:v>Video</c:v>
                </c:pt>
                <c:pt idx="2">
                  <c:v>Album</c:v>
                </c:pt>
                <c:pt idx="3">
                  <c:v>YouTube Video</c:v>
                </c:pt>
              </c:strCache>
            </c:strRef>
          </c:cat>
          <c:val>
            <c:numRef>
              <c:f>Sheet1!$G$2:$G$5</c:f>
              <c:numCache>
                <c:formatCode>General</c:formatCode>
                <c:ptCount val="4"/>
                <c:pt idx="0">
                  <c:v>1.2927996056788E-2</c:v>
                </c:pt>
                <c:pt idx="1">
                  <c:v>0</c:v>
                </c:pt>
                <c:pt idx="2">
                  <c:v>3.5212507482657801E-3</c:v>
                </c:pt>
                <c:pt idx="3">
                  <c:v>0</c:v>
                </c:pt>
              </c:numCache>
            </c:numRef>
          </c:val>
          <c:extLst>
            <c:ext xmlns:c16="http://schemas.microsoft.com/office/drawing/2014/chart" uri="{C3380CC4-5D6E-409C-BE32-E72D297353CC}">
              <c16:uniqueId val="{00000005-1276-4FEF-89E0-E8696A5576CA}"/>
            </c:ext>
          </c:extLst>
        </c:ser>
        <c:dLbls>
          <c:showLegendKey val="0"/>
          <c:showVal val="0"/>
          <c:showCatName val="0"/>
          <c:showSerName val="0"/>
          <c:showPercent val="0"/>
          <c:showBubbleSize val="0"/>
        </c:dLbls>
        <c:gapWidth val="219"/>
        <c:overlap val="-27"/>
        <c:axId val="70348000"/>
        <c:axId val="70348328"/>
      </c:barChart>
      <c:catAx>
        <c:axId val="70348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8328"/>
        <c:crosses val="autoZero"/>
        <c:auto val="1"/>
        <c:lblAlgn val="ctr"/>
        <c:lblOffset val="100"/>
        <c:noMultiLvlLbl val="0"/>
      </c:catAx>
      <c:valAx>
        <c:axId val="70348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348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Sheet1!$B$2:$B$7</c:f>
              <c:numCache>
                <c:formatCode>General</c:formatCode>
                <c:ptCount val="6"/>
                <c:pt idx="0">
                  <c:v>0</c:v>
                </c:pt>
                <c:pt idx="1">
                  <c:v>7</c:v>
                </c:pt>
                <c:pt idx="2">
                  <c:v>14</c:v>
                </c:pt>
                <c:pt idx="3">
                  <c:v>0</c:v>
                </c:pt>
                <c:pt idx="4">
                  <c:v>0</c:v>
                </c:pt>
                <c:pt idx="5">
                  <c:v>1</c:v>
                </c:pt>
              </c:numCache>
            </c:numRef>
          </c:val>
          <c:extLst>
            <c:ext xmlns:c16="http://schemas.microsoft.com/office/drawing/2014/chart" uri="{C3380CC4-5D6E-409C-BE32-E72D297353CC}">
              <c16:uniqueId val="{00000000-FEDE-472F-B17F-1C4601F758FF}"/>
            </c:ext>
          </c:extLst>
        </c:ser>
        <c:ser>
          <c:idx val="1"/>
          <c:order val="1"/>
          <c:tx>
            <c:strRef>
              <c:f>Sheet1!$C$1</c:f>
              <c:strCache>
                <c:ptCount val="1"/>
                <c:pt idx="0">
                  <c:v>Photo</c:v>
                </c:pt>
              </c:strCache>
            </c:strRef>
          </c:tx>
          <c:spPr>
            <a:solidFill>
              <a:schemeClr val="accent2"/>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Sheet1!$C$2:$C$7</c:f>
              <c:numCache>
                <c:formatCode>General</c:formatCode>
                <c:ptCount val="6"/>
                <c:pt idx="0">
                  <c:v>12</c:v>
                </c:pt>
                <c:pt idx="1">
                  <c:v>0</c:v>
                </c:pt>
                <c:pt idx="2">
                  <c:v>0</c:v>
                </c:pt>
                <c:pt idx="3">
                  <c:v>3</c:v>
                </c:pt>
                <c:pt idx="4">
                  <c:v>1</c:v>
                </c:pt>
                <c:pt idx="5">
                  <c:v>3</c:v>
                </c:pt>
              </c:numCache>
            </c:numRef>
          </c:val>
          <c:extLst>
            <c:ext xmlns:c16="http://schemas.microsoft.com/office/drawing/2014/chart" uri="{C3380CC4-5D6E-409C-BE32-E72D297353CC}">
              <c16:uniqueId val="{00000001-FEDE-472F-B17F-1C4601F758FF}"/>
            </c:ext>
          </c:extLst>
        </c:ser>
        <c:ser>
          <c:idx val="2"/>
          <c:order val="2"/>
          <c:tx>
            <c:strRef>
              <c:f>Sheet1!$D$1</c:f>
              <c:strCache>
                <c:ptCount val="1"/>
                <c:pt idx="0">
                  <c:v>YouTube Video</c:v>
                </c:pt>
              </c:strCache>
            </c:strRef>
          </c:tx>
          <c:spPr>
            <a:solidFill>
              <a:schemeClr val="accent3"/>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Sheet1!$D$2:$D$7</c:f>
              <c:numCache>
                <c:formatCode>General</c:formatCode>
                <c:ptCount val="6"/>
                <c:pt idx="0">
                  <c:v>0</c:v>
                </c:pt>
                <c:pt idx="1">
                  <c:v>0</c:v>
                </c:pt>
                <c:pt idx="2">
                  <c:v>1</c:v>
                </c:pt>
                <c:pt idx="3">
                  <c:v>0</c:v>
                </c:pt>
                <c:pt idx="4">
                  <c:v>0</c:v>
                </c:pt>
                <c:pt idx="5">
                  <c:v>0</c:v>
                </c:pt>
              </c:numCache>
            </c:numRef>
          </c:val>
          <c:extLst>
            <c:ext xmlns:c16="http://schemas.microsoft.com/office/drawing/2014/chart" uri="{C3380CC4-5D6E-409C-BE32-E72D297353CC}">
              <c16:uniqueId val="{00000002-FEDE-472F-B17F-1C4601F758FF}"/>
            </c:ext>
          </c:extLst>
        </c:ser>
        <c:ser>
          <c:idx val="3"/>
          <c:order val="3"/>
          <c:tx>
            <c:strRef>
              <c:f>Sheet1!$E$1</c:f>
              <c:strCache>
                <c:ptCount val="1"/>
                <c:pt idx="0">
                  <c:v>Video</c:v>
                </c:pt>
              </c:strCache>
            </c:strRef>
          </c:tx>
          <c:spPr>
            <a:solidFill>
              <a:schemeClr val="accent4"/>
            </a:solidFill>
            <a:ln>
              <a:noFill/>
            </a:ln>
            <a:effectLst/>
          </c:spPr>
          <c:invertIfNegative val="0"/>
          <c:cat>
            <c:strRef>
              <c:f>Sheet1!$A$2:$A$7</c:f>
              <c:strCache>
                <c:ptCount val="6"/>
                <c:pt idx="0">
                  <c:v>Topmega oficial</c:v>
                </c:pt>
                <c:pt idx="1">
                  <c:v>Raleigh.bicicletas</c:v>
                </c:pt>
                <c:pt idx="2">
                  <c:v>Venzo Argentina</c:v>
                </c:pt>
                <c:pt idx="3">
                  <c:v>Motomel Bicicletas</c:v>
                </c:pt>
                <c:pt idx="4">
                  <c:v>Olmo Bikes</c:v>
                </c:pt>
                <c:pt idx="5">
                  <c:v>Teknial Bikes</c:v>
                </c:pt>
              </c:strCache>
            </c:strRef>
          </c:cat>
          <c:val>
            <c:numRef>
              <c:f>Sheet1!$E$2:$E$7</c:f>
              <c:numCache>
                <c:formatCode>General</c:formatCode>
                <c:ptCount val="6"/>
                <c:pt idx="0">
                  <c:v>2</c:v>
                </c:pt>
                <c:pt idx="1">
                  <c:v>0</c:v>
                </c:pt>
                <c:pt idx="2">
                  <c:v>0</c:v>
                </c:pt>
                <c:pt idx="3">
                  <c:v>4</c:v>
                </c:pt>
                <c:pt idx="4">
                  <c:v>0</c:v>
                </c:pt>
                <c:pt idx="5">
                  <c:v>0</c:v>
                </c:pt>
              </c:numCache>
            </c:numRef>
          </c:val>
          <c:extLst>
            <c:ext xmlns:c16="http://schemas.microsoft.com/office/drawing/2014/chart" uri="{C3380CC4-5D6E-409C-BE32-E72D297353CC}">
              <c16:uniqueId val="{00000003-FEDE-472F-B17F-1C4601F758FF}"/>
            </c:ext>
          </c:extLst>
        </c:ser>
        <c:dLbls>
          <c:showLegendKey val="0"/>
          <c:showVal val="0"/>
          <c:showCatName val="0"/>
          <c:showSerName val="0"/>
          <c:showPercent val="0"/>
          <c:showBubbleSize val="0"/>
        </c:dLbls>
        <c:gapWidth val="150"/>
        <c:overlap val="100"/>
        <c:axId val="427069296"/>
        <c:axId val="427069952"/>
      </c:barChart>
      <c:catAx>
        <c:axId val="427069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69952"/>
        <c:crosses val="autoZero"/>
        <c:auto val="1"/>
        <c:lblAlgn val="ctr"/>
        <c:lblOffset val="100"/>
        <c:noMultiLvlLbl val="0"/>
      </c:catAx>
      <c:valAx>
        <c:axId val="427069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69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0.108969768672748</c:v>
                </c:pt>
                <c:pt idx="1">
                  <c:v>0</c:v>
                </c:pt>
                <c:pt idx="2">
                  <c:v>0</c:v>
                </c:pt>
                <c:pt idx="3">
                  <c:v>2.8021670091537498E-2</c:v>
                </c:pt>
                <c:pt idx="4">
                  <c:v>0</c:v>
                </c:pt>
                <c:pt idx="5">
                  <c:v>2.4908926736619201E-2</c:v>
                </c:pt>
                <c:pt idx="6">
                  <c:v>0</c:v>
                </c:pt>
                <c:pt idx="7">
                  <c:v>0.10273652750537</c:v>
                </c:pt>
                <c:pt idx="8">
                  <c:v>0</c:v>
                </c:pt>
                <c:pt idx="9">
                  <c:v>0.13075558046138</c:v>
                </c:pt>
                <c:pt idx="10">
                  <c:v>0</c:v>
                </c:pt>
                <c:pt idx="11">
                  <c:v>0</c:v>
                </c:pt>
                <c:pt idx="12">
                  <c:v>0.133868808567604</c:v>
                </c:pt>
                <c:pt idx="13">
                  <c:v>0</c:v>
                </c:pt>
                <c:pt idx="14">
                  <c:v>0.12453300124533</c:v>
                </c:pt>
                <c:pt idx="15">
                  <c:v>0</c:v>
                </c:pt>
                <c:pt idx="16">
                  <c:v>6.2268439241570397E-2</c:v>
                </c:pt>
                <c:pt idx="17">
                  <c:v>0</c:v>
                </c:pt>
                <c:pt idx="18">
                  <c:v>0</c:v>
                </c:pt>
                <c:pt idx="19">
                  <c:v>6.2266500622664998E-2</c:v>
                </c:pt>
                <c:pt idx="20">
                  <c:v>0</c:v>
                </c:pt>
                <c:pt idx="21">
                  <c:v>9.0292048072731806E-2</c:v>
                </c:pt>
                <c:pt idx="22">
                  <c:v>0</c:v>
                </c:pt>
                <c:pt idx="23">
                  <c:v>6.5383896880254103E-2</c:v>
                </c:pt>
                <c:pt idx="24">
                  <c:v>0</c:v>
                </c:pt>
                <c:pt idx="25">
                  <c:v>0</c:v>
                </c:pt>
                <c:pt idx="26">
                  <c:v>9.9635706946476901E-2</c:v>
                </c:pt>
                <c:pt idx="27">
                  <c:v>0</c:v>
                </c:pt>
                <c:pt idx="28">
                  <c:v>6.8499548525702905E-2</c:v>
                </c:pt>
                <c:pt idx="29">
                  <c:v>0.149448907154866</c:v>
                </c:pt>
              </c:numCache>
            </c:numRef>
          </c:val>
          <c:smooth val="0"/>
          <c:extLst>
            <c:ext xmlns:c16="http://schemas.microsoft.com/office/drawing/2014/chart" uri="{C3380CC4-5D6E-409C-BE32-E72D297353CC}">
              <c16:uniqueId val="{00000000-F6B3-47A8-B272-0B0EA29A5B5B}"/>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0.51751592356687903</c:v>
                </c:pt>
                <c:pt idx="1">
                  <c:v>0</c:v>
                </c:pt>
                <c:pt idx="2">
                  <c:v>0.47732696897374699</c:v>
                </c:pt>
                <c:pt idx="3">
                  <c:v>0</c:v>
                </c:pt>
                <c:pt idx="4">
                  <c:v>0</c:v>
                </c:pt>
                <c:pt idx="5">
                  <c:v>0</c:v>
                </c:pt>
                <c:pt idx="6">
                  <c:v>0</c:v>
                </c:pt>
                <c:pt idx="7">
                  <c:v>0</c:v>
                </c:pt>
                <c:pt idx="8">
                  <c:v>0</c:v>
                </c:pt>
                <c:pt idx="9">
                  <c:v>0</c:v>
                </c:pt>
                <c:pt idx="10">
                  <c:v>0</c:v>
                </c:pt>
                <c:pt idx="11">
                  <c:v>0</c:v>
                </c:pt>
                <c:pt idx="12">
                  <c:v>0</c:v>
                </c:pt>
                <c:pt idx="13">
                  <c:v>0</c:v>
                </c:pt>
                <c:pt idx="14">
                  <c:v>0</c:v>
                </c:pt>
                <c:pt idx="15">
                  <c:v>0.55511498810467896</c:v>
                </c:pt>
                <c:pt idx="16">
                  <c:v>0</c:v>
                </c:pt>
                <c:pt idx="17">
                  <c:v>0</c:v>
                </c:pt>
                <c:pt idx="18">
                  <c:v>0</c:v>
                </c:pt>
                <c:pt idx="19">
                  <c:v>0</c:v>
                </c:pt>
                <c:pt idx="20">
                  <c:v>0</c:v>
                </c:pt>
                <c:pt idx="21">
                  <c:v>0</c:v>
                </c:pt>
                <c:pt idx="22">
                  <c:v>0</c:v>
                </c:pt>
                <c:pt idx="23">
                  <c:v>0</c:v>
                </c:pt>
                <c:pt idx="24">
                  <c:v>0.39588281868566899</c:v>
                </c:pt>
                <c:pt idx="25">
                  <c:v>0</c:v>
                </c:pt>
                <c:pt idx="26">
                  <c:v>0</c:v>
                </c:pt>
                <c:pt idx="27">
                  <c:v>0</c:v>
                </c:pt>
                <c:pt idx="28">
                  <c:v>0</c:v>
                </c:pt>
                <c:pt idx="29">
                  <c:v>0</c:v>
                </c:pt>
              </c:numCache>
            </c:numRef>
          </c:val>
          <c:smooth val="0"/>
          <c:extLst>
            <c:ext xmlns:c16="http://schemas.microsoft.com/office/drawing/2014/chart" uri="{C3380CC4-5D6E-409C-BE32-E72D297353CC}">
              <c16:uniqueId val="{00000001-F6B3-47A8-B272-0B0EA29A5B5B}"/>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2.1089419137141501E-2</c:v>
                </c:pt>
                <c:pt idx="1">
                  <c:v>0</c:v>
                </c:pt>
                <c:pt idx="2">
                  <c:v>0</c:v>
                </c:pt>
                <c:pt idx="3">
                  <c:v>2.5305269922879199</c:v>
                </c:pt>
                <c:pt idx="4">
                  <c:v>0</c:v>
                </c:pt>
                <c:pt idx="5">
                  <c:v>0</c:v>
                </c:pt>
                <c:pt idx="6">
                  <c:v>0</c:v>
                </c:pt>
                <c:pt idx="7">
                  <c:v>0.16065547433528801</c:v>
                </c:pt>
                <c:pt idx="8">
                  <c:v>6.0240963855421699E-3</c:v>
                </c:pt>
                <c:pt idx="9">
                  <c:v>0</c:v>
                </c:pt>
                <c:pt idx="10">
                  <c:v>0</c:v>
                </c:pt>
                <c:pt idx="11">
                  <c:v>0</c:v>
                </c:pt>
                <c:pt idx="12">
                  <c:v>0.23290834253588999</c:v>
                </c:pt>
                <c:pt idx="13">
                  <c:v>0</c:v>
                </c:pt>
                <c:pt idx="14">
                  <c:v>4.6154154877290202E-2</c:v>
                </c:pt>
                <c:pt idx="15">
                  <c:v>1.8040048908577001E-2</c:v>
                </c:pt>
                <c:pt idx="16">
                  <c:v>4.0051265619993597E-3</c:v>
                </c:pt>
                <c:pt idx="17">
                  <c:v>0</c:v>
                </c:pt>
                <c:pt idx="18">
                  <c:v>0</c:v>
                </c:pt>
                <c:pt idx="19">
                  <c:v>2.7602081665332299</c:v>
                </c:pt>
                <c:pt idx="20">
                  <c:v>0</c:v>
                </c:pt>
                <c:pt idx="21">
                  <c:v>9.0018003600720098E-2</c:v>
                </c:pt>
                <c:pt idx="22">
                  <c:v>0</c:v>
                </c:pt>
                <c:pt idx="23">
                  <c:v>0.12398264243006001</c:v>
                </c:pt>
                <c:pt idx="24">
                  <c:v>6.5988122138015207E-2</c:v>
                </c:pt>
                <c:pt idx="25">
                  <c:v>0</c:v>
                </c:pt>
                <c:pt idx="26">
                  <c:v>0</c:v>
                </c:pt>
                <c:pt idx="27">
                  <c:v>0</c:v>
                </c:pt>
                <c:pt idx="28">
                  <c:v>6.1902194532638399E-2</c:v>
                </c:pt>
                <c:pt idx="29">
                  <c:v>0</c:v>
                </c:pt>
              </c:numCache>
            </c:numRef>
          </c:val>
          <c:smooth val="0"/>
          <c:extLst>
            <c:ext xmlns:c16="http://schemas.microsoft.com/office/drawing/2014/chart" uri="{C3380CC4-5D6E-409C-BE32-E72D297353CC}">
              <c16:uniqueId val="{00000002-F6B3-47A8-B272-0B0EA29A5B5B}"/>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1.2890335470980599E-2</c:v>
                </c:pt>
                <c:pt idx="2">
                  <c:v>0</c:v>
                </c:pt>
                <c:pt idx="3">
                  <c:v>0</c:v>
                </c:pt>
                <c:pt idx="4">
                  <c:v>4.1826196068337602E-2</c:v>
                </c:pt>
                <c:pt idx="5">
                  <c:v>0</c:v>
                </c:pt>
                <c:pt idx="6">
                  <c:v>0</c:v>
                </c:pt>
                <c:pt idx="7">
                  <c:v>0</c:v>
                </c:pt>
                <c:pt idx="8">
                  <c:v>2.8871138485227599E-2</c:v>
                </c:pt>
                <c:pt idx="9">
                  <c:v>0</c:v>
                </c:pt>
                <c:pt idx="10">
                  <c:v>0</c:v>
                </c:pt>
                <c:pt idx="11">
                  <c:v>0</c:v>
                </c:pt>
                <c:pt idx="12">
                  <c:v>0</c:v>
                </c:pt>
                <c:pt idx="13">
                  <c:v>0</c:v>
                </c:pt>
                <c:pt idx="14">
                  <c:v>0</c:v>
                </c:pt>
                <c:pt idx="15">
                  <c:v>0</c:v>
                </c:pt>
                <c:pt idx="16">
                  <c:v>1.91497510532363E-2</c:v>
                </c:pt>
                <c:pt idx="17">
                  <c:v>2.2325700070166501E-2</c:v>
                </c:pt>
                <c:pt idx="18">
                  <c:v>0</c:v>
                </c:pt>
                <c:pt idx="19">
                  <c:v>0</c:v>
                </c:pt>
                <c:pt idx="20">
                  <c:v>0</c:v>
                </c:pt>
                <c:pt idx="21">
                  <c:v>0</c:v>
                </c:pt>
                <c:pt idx="22">
                  <c:v>0</c:v>
                </c:pt>
                <c:pt idx="23">
                  <c:v>3.1762164909160201E-2</c:v>
                </c:pt>
                <c:pt idx="24">
                  <c:v>0</c:v>
                </c:pt>
                <c:pt idx="25">
                  <c:v>0</c:v>
                </c:pt>
                <c:pt idx="26">
                  <c:v>0</c:v>
                </c:pt>
                <c:pt idx="27">
                  <c:v>0</c:v>
                </c:pt>
                <c:pt idx="28">
                  <c:v>0</c:v>
                </c:pt>
                <c:pt idx="29">
                  <c:v>1.5815277558121101E-2</c:v>
                </c:pt>
              </c:numCache>
            </c:numRef>
          </c:val>
          <c:smooth val="0"/>
          <c:extLst>
            <c:ext xmlns:c16="http://schemas.microsoft.com/office/drawing/2014/chart" uri="{C3380CC4-5D6E-409C-BE32-E72D297353CC}">
              <c16:uniqueId val="{00000003-F6B3-47A8-B272-0B0EA29A5B5B}"/>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1.2459271396910899E-2</c:v>
                </c:pt>
                <c:pt idx="26">
                  <c:v>0</c:v>
                </c:pt>
                <c:pt idx="27">
                  <c:v>0</c:v>
                </c:pt>
                <c:pt idx="28">
                  <c:v>0</c:v>
                </c:pt>
                <c:pt idx="29">
                  <c:v>0</c:v>
                </c:pt>
              </c:numCache>
            </c:numRef>
          </c:val>
          <c:smooth val="0"/>
          <c:extLst>
            <c:ext xmlns:c16="http://schemas.microsoft.com/office/drawing/2014/chart" uri="{C3380CC4-5D6E-409C-BE32-E72D297353CC}">
              <c16:uniqueId val="{00000004-F6B3-47A8-B272-0B0EA29A5B5B}"/>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1.41472731131074E-2</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7.0452303790333902E-3</c:v>
                </c:pt>
                <c:pt idx="23">
                  <c:v>0</c:v>
                </c:pt>
                <c:pt idx="24">
                  <c:v>3.5213747447003299E-3</c:v>
                </c:pt>
                <c:pt idx="25">
                  <c:v>0</c:v>
                </c:pt>
                <c:pt idx="26">
                  <c:v>0</c:v>
                </c:pt>
                <c:pt idx="27">
                  <c:v>0</c:v>
                </c:pt>
                <c:pt idx="28">
                  <c:v>0</c:v>
                </c:pt>
                <c:pt idx="29">
                  <c:v>1.75951015237358E-2</c:v>
                </c:pt>
              </c:numCache>
            </c:numRef>
          </c:val>
          <c:smooth val="0"/>
          <c:extLst>
            <c:ext xmlns:c16="http://schemas.microsoft.com/office/drawing/2014/chart" uri="{C3380CC4-5D6E-409C-BE32-E72D297353CC}">
              <c16:uniqueId val="{00000005-F6B3-47A8-B272-0B0EA29A5B5B}"/>
            </c:ext>
          </c:extLst>
        </c:ser>
        <c:dLbls>
          <c:showLegendKey val="0"/>
          <c:showVal val="0"/>
          <c:showCatName val="0"/>
          <c:showSerName val="0"/>
          <c:showPercent val="0"/>
          <c:showBubbleSize val="0"/>
        </c:dLbls>
        <c:smooth val="0"/>
        <c:axId val="427071920"/>
        <c:axId val="427072576"/>
      </c:lineChart>
      <c:dateAx>
        <c:axId val="427071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72576"/>
        <c:crosses val="autoZero"/>
        <c:auto val="1"/>
        <c:lblOffset val="100"/>
        <c:baseTimeUnit val="days"/>
      </c:dateAx>
      <c:valAx>
        <c:axId val="42707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71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9.2068335164322002E-2</c:v>
                </c:pt>
                <c:pt idx="11">
                  <c:v>8.5930446153367201E-2</c:v>
                </c:pt>
                <c:pt idx="12">
                  <c:v>2.80207976587067E-2</c:v>
                </c:pt>
                <c:pt idx="13">
                  <c:v>0</c:v>
                </c:pt>
                <c:pt idx="14">
                  <c:v>0</c:v>
                </c:pt>
                <c:pt idx="15">
                  <c:v>0</c:v>
                </c:pt>
                <c:pt idx="16">
                  <c:v>0.149444254179769</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CDC-4308-9552-3426AB587316}"/>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0.55555555555555602</c:v>
                </c:pt>
                <c:pt idx="8">
                  <c:v>0</c:v>
                </c:pt>
                <c:pt idx="9">
                  <c:v>0.39682539682539703</c:v>
                </c:pt>
                <c:pt idx="10">
                  <c:v>0.476190476190476</c:v>
                </c:pt>
                <c:pt idx="11">
                  <c:v>0</c:v>
                </c:pt>
                <c:pt idx="12">
                  <c:v>0.55555555555555602</c:v>
                </c:pt>
                <c:pt idx="13">
                  <c:v>0</c:v>
                </c:pt>
                <c:pt idx="14">
                  <c:v>0</c:v>
                </c:pt>
                <c:pt idx="15">
                  <c:v>0</c:v>
                </c:pt>
                <c:pt idx="16">
                  <c:v>0.476190476190476</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CDC-4308-9552-3426AB587316}"/>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9.3447339087019493E-2</c:v>
                </c:pt>
                <c:pt idx="10">
                  <c:v>0</c:v>
                </c:pt>
                <c:pt idx="11">
                  <c:v>1.29257694387152</c:v>
                </c:pt>
                <c:pt idx="12">
                  <c:v>1.8021986823925199E-2</c:v>
                </c:pt>
                <c:pt idx="13">
                  <c:v>0</c:v>
                </c:pt>
                <c:pt idx="14">
                  <c:v>4.0048859608722599E-3</c:v>
                </c:pt>
                <c:pt idx="15">
                  <c:v>0</c:v>
                </c:pt>
                <c:pt idx="16">
                  <c:v>0</c:v>
                </c:pt>
                <c:pt idx="17">
                  <c:v>2.7613688700214301</c:v>
                </c:pt>
                <c:pt idx="18">
                  <c:v>0</c:v>
                </c:pt>
                <c:pt idx="19">
                  <c:v>4.2051302589158797E-2</c:v>
                </c:pt>
                <c:pt idx="20">
                  <c:v>0.13282871770226301</c:v>
                </c:pt>
                <c:pt idx="21">
                  <c:v>0</c:v>
                </c:pt>
                <c:pt idx="22">
                  <c:v>4.6056188550030998E-2</c:v>
                </c:pt>
                <c:pt idx="23">
                  <c:v>0</c:v>
                </c:pt>
              </c:numCache>
            </c:numRef>
          </c:val>
          <c:smooth val="0"/>
          <c:extLst>
            <c:ext xmlns:c16="http://schemas.microsoft.com/office/drawing/2014/chart" uri="{C3380CC4-5D6E-409C-BE32-E72D297353CC}">
              <c16:uniqueId val="{00000002-9CDC-4308-9552-3426AB587316}"/>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1.2770576591533101E-2</c:v>
                </c:pt>
                <c:pt idx="14">
                  <c:v>0</c:v>
                </c:pt>
                <c:pt idx="15">
                  <c:v>4.1504373922482601E-2</c:v>
                </c:pt>
                <c:pt idx="16">
                  <c:v>2.5541153183066202E-2</c:v>
                </c:pt>
                <c:pt idx="17">
                  <c:v>2.2348509035182901E-2</c:v>
                </c:pt>
                <c:pt idx="18">
                  <c:v>1.9155864887299701E-2</c:v>
                </c:pt>
                <c:pt idx="19">
                  <c:v>0</c:v>
                </c:pt>
                <c:pt idx="20">
                  <c:v>0</c:v>
                </c:pt>
                <c:pt idx="21">
                  <c:v>0</c:v>
                </c:pt>
                <c:pt idx="22">
                  <c:v>0</c:v>
                </c:pt>
                <c:pt idx="23">
                  <c:v>0</c:v>
                </c:pt>
              </c:numCache>
            </c:numRef>
          </c:val>
          <c:smooth val="0"/>
          <c:extLst>
            <c:ext xmlns:c16="http://schemas.microsoft.com/office/drawing/2014/chart" uri="{C3380CC4-5D6E-409C-BE32-E72D297353CC}">
              <c16:uniqueId val="{00000003-9CDC-4308-9552-3426AB587316}"/>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1.24565906688812E-2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9CDC-4308-9552-3426AB587316}"/>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1.76410401157252E-2</c:v>
                </c:pt>
                <c:pt idx="11">
                  <c:v>0</c:v>
                </c:pt>
                <c:pt idx="12">
                  <c:v>0</c:v>
                </c:pt>
                <c:pt idx="13">
                  <c:v>0</c:v>
                </c:pt>
                <c:pt idx="14">
                  <c:v>8.2324853873384403E-3</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CDC-4308-9552-3426AB587316}"/>
            </c:ext>
          </c:extLst>
        </c:ser>
        <c:dLbls>
          <c:showLegendKey val="0"/>
          <c:showVal val="0"/>
          <c:showCatName val="0"/>
          <c:showSerName val="0"/>
          <c:showPercent val="0"/>
          <c:showBubbleSize val="0"/>
        </c:dLbls>
        <c:smooth val="0"/>
        <c:axId val="427065360"/>
        <c:axId val="427066672"/>
      </c:lineChart>
      <c:catAx>
        <c:axId val="42706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66672"/>
        <c:crosses val="autoZero"/>
        <c:auto val="1"/>
        <c:lblAlgn val="ctr"/>
        <c:lblOffset val="100"/>
        <c:noMultiLvlLbl val="0"/>
      </c:catAx>
      <c:valAx>
        <c:axId val="42706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06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Topmega oficial</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1</c:v>
                </c:pt>
                <c:pt idx="25">
                  <c:v>0</c:v>
                </c:pt>
                <c:pt idx="26">
                  <c:v>0</c:v>
                </c:pt>
                <c:pt idx="27">
                  <c:v>0</c:v>
                </c:pt>
                <c:pt idx="28">
                  <c:v>1</c:v>
                </c:pt>
                <c:pt idx="29">
                  <c:v>0</c:v>
                </c:pt>
              </c:numCache>
            </c:numRef>
          </c:val>
          <c:smooth val="0"/>
          <c:extLst>
            <c:ext xmlns:c16="http://schemas.microsoft.com/office/drawing/2014/chart" uri="{C3380CC4-5D6E-409C-BE32-E72D297353CC}">
              <c16:uniqueId val="{00000000-30B0-4240-89EC-F0AEE4C952C5}"/>
            </c:ext>
          </c:extLst>
        </c:ser>
        <c:ser>
          <c:idx val="1"/>
          <c:order val="1"/>
          <c:tx>
            <c:strRef>
              <c:f>Sheet1!$C$1</c:f>
              <c:strCache>
                <c:ptCount val="1"/>
                <c:pt idx="0">
                  <c:v>Raleigh.bicicletas</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30B0-4240-89EC-F0AEE4C952C5}"/>
            </c:ext>
          </c:extLst>
        </c:ser>
        <c:ser>
          <c:idx val="2"/>
          <c:order val="2"/>
          <c:tx>
            <c:strRef>
              <c:f>Sheet1!$D$1</c:f>
              <c:strCache>
                <c:ptCount val="1"/>
                <c:pt idx="0">
                  <c:v>Venzo Argentina</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30B0-4240-89EC-F0AEE4C952C5}"/>
            </c:ext>
          </c:extLst>
        </c:ser>
        <c:ser>
          <c:idx val="3"/>
          <c:order val="3"/>
          <c:tx>
            <c:strRef>
              <c:f>Sheet1!$E$1</c:f>
              <c:strCache>
                <c:ptCount val="1"/>
                <c:pt idx="0">
                  <c:v>Motomel Bicicletas</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30B0-4240-89EC-F0AEE4C952C5}"/>
            </c:ext>
          </c:extLst>
        </c:ser>
        <c:ser>
          <c:idx val="4"/>
          <c:order val="4"/>
          <c:tx>
            <c:strRef>
              <c:f>Sheet1!$F$1</c:f>
              <c:strCache>
                <c:ptCount val="1"/>
                <c:pt idx="0">
                  <c:v>Olmo Bikes</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30B0-4240-89EC-F0AEE4C952C5}"/>
            </c:ext>
          </c:extLst>
        </c:ser>
        <c:ser>
          <c:idx val="5"/>
          <c:order val="5"/>
          <c:tx>
            <c:strRef>
              <c:f>Sheet1!$G$1</c:f>
              <c:strCache>
                <c:ptCount val="1"/>
                <c:pt idx="0">
                  <c:v>Teknial Bikes</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30B0-4240-89EC-F0AEE4C952C5}"/>
            </c:ext>
          </c:extLst>
        </c:ser>
        <c:dLbls>
          <c:showLegendKey val="0"/>
          <c:showVal val="0"/>
          <c:showCatName val="0"/>
          <c:showSerName val="0"/>
          <c:showPercent val="0"/>
          <c:showBubbleSize val="0"/>
        </c:dLbls>
        <c:smooth val="0"/>
        <c:axId val="511391600"/>
        <c:axId val="511387336"/>
      </c:lineChart>
      <c:dateAx>
        <c:axId val="51139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87336"/>
        <c:crosses val="autoZero"/>
        <c:auto val="1"/>
        <c:lblOffset val="100"/>
        <c:baseTimeUnit val="days"/>
      </c:dateAx>
      <c:valAx>
        <c:axId val="51138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13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72959-5F3D-464F-925E-DFB95E058A3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9B7649A7-E4BB-4C24-ACE7-18861F27CD1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362621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726DF-E42A-4634-AAD9-37111BF1B4FE}"/>
              </a:ext>
            </a:extLst>
          </p:cNvPr>
          <p:cNvSpPr>
            <a:spLocks noGrp="1"/>
          </p:cNvSpPr>
          <p:nvPr>
            <p:ph type="title"/>
          </p:nvPr>
        </p:nvSpPr>
        <p:spPr/>
        <p:txBody>
          <a:bodyPr/>
          <a:lstStyle/>
          <a:p>
            <a:r>
              <a:rPr lang="en-US"/>
              <a:t>Facebook Key Metrics Table | Teknialbikes</a:t>
            </a:r>
          </a:p>
        </p:txBody>
      </p:sp>
      <p:graphicFrame>
        <p:nvGraphicFramePr>
          <p:cNvPr id="5" name="Table Placeholder 4">
            <a:extLst>
              <a:ext uri="{FF2B5EF4-FFF2-40B4-BE49-F238E27FC236}">
                <a16:creationId xmlns:a16="http://schemas.microsoft.com/office/drawing/2014/main" id="{BF195103-3015-492C-990B-2EDE3A467DEF}"/>
              </a:ext>
            </a:extLst>
          </p:cNvPr>
          <p:cNvGraphicFramePr>
            <a:graphicFrameLocks noGrp="1"/>
          </p:cNvGraphicFramePr>
          <p:nvPr>
            <p:ph type="tbl" sz="quarter" idx="13"/>
            <p:extLst>
              <p:ext uri="{D42A27DB-BD31-4B8C-83A1-F6EECF244321}">
                <p14:modId xmlns:p14="http://schemas.microsoft.com/office/powerpoint/2010/main" val="2296896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80973389"/>
                    </a:ext>
                  </a:extLst>
                </a:gridCol>
                <a:gridCol w="740664">
                  <a:extLst>
                    <a:ext uri="{9D8B030D-6E8A-4147-A177-3AD203B41FA5}">
                      <a16:colId xmlns:a16="http://schemas.microsoft.com/office/drawing/2014/main" val="1809282048"/>
                    </a:ext>
                  </a:extLst>
                </a:gridCol>
                <a:gridCol w="740664">
                  <a:extLst>
                    <a:ext uri="{9D8B030D-6E8A-4147-A177-3AD203B41FA5}">
                      <a16:colId xmlns:a16="http://schemas.microsoft.com/office/drawing/2014/main" val="759652542"/>
                    </a:ext>
                  </a:extLst>
                </a:gridCol>
                <a:gridCol w="740664">
                  <a:extLst>
                    <a:ext uri="{9D8B030D-6E8A-4147-A177-3AD203B41FA5}">
                      <a16:colId xmlns:a16="http://schemas.microsoft.com/office/drawing/2014/main" val="2273203305"/>
                    </a:ext>
                  </a:extLst>
                </a:gridCol>
                <a:gridCol w="740664">
                  <a:extLst>
                    <a:ext uri="{9D8B030D-6E8A-4147-A177-3AD203B41FA5}">
                      <a16:colId xmlns:a16="http://schemas.microsoft.com/office/drawing/2014/main" val="1396671310"/>
                    </a:ext>
                  </a:extLst>
                </a:gridCol>
                <a:gridCol w="740664">
                  <a:extLst>
                    <a:ext uri="{9D8B030D-6E8A-4147-A177-3AD203B41FA5}">
                      <a16:colId xmlns:a16="http://schemas.microsoft.com/office/drawing/2014/main" val="2179984934"/>
                    </a:ext>
                  </a:extLst>
                </a:gridCol>
                <a:gridCol w="740664">
                  <a:extLst>
                    <a:ext uri="{9D8B030D-6E8A-4147-A177-3AD203B41FA5}">
                      <a16:colId xmlns:a16="http://schemas.microsoft.com/office/drawing/2014/main" val="757350001"/>
                    </a:ext>
                  </a:extLst>
                </a:gridCol>
                <a:gridCol w="740664">
                  <a:extLst>
                    <a:ext uri="{9D8B030D-6E8A-4147-A177-3AD203B41FA5}">
                      <a16:colId xmlns:a16="http://schemas.microsoft.com/office/drawing/2014/main" val="2395999850"/>
                    </a:ext>
                  </a:extLst>
                </a:gridCol>
                <a:gridCol w="740664">
                  <a:extLst>
                    <a:ext uri="{9D8B030D-6E8A-4147-A177-3AD203B41FA5}">
                      <a16:colId xmlns:a16="http://schemas.microsoft.com/office/drawing/2014/main" val="16642260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029959813"/>
                  </a:ext>
                </a:extLst>
              </a:tr>
              <a:tr h="370840">
                <a:tc>
                  <a:txBody>
                    <a:bodyPr/>
                    <a:lstStyle/>
                    <a:p>
                      <a:r>
                        <a:rPr lang="en-US" sz="1000"/>
                        <a:t>Olmo Bikes</a:t>
                      </a:r>
                    </a:p>
                  </a:txBody>
                  <a:tcPr/>
                </a:tc>
                <a:tc>
                  <a:txBody>
                    <a:bodyPr/>
                    <a:lstStyle/>
                    <a:p>
                      <a:r>
                        <a:rPr lang="en-US" sz="1000"/>
                        <a:t>264841</a:t>
                      </a:r>
                    </a:p>
                  </a:txBody>
                  <a:tcPr/>
                </a:tc>
                <a:tc>
                  <a:txBody>
                    <a:bodyPr/>
                    <a:lstStyle/>
                    <a:p>
                      <a:r>
                        <a:rPr lang="en-US" sz="1000"/>
                        <a:t>-161</a:t>
                      </a:r>
                    </a:p>
                  </a:txBody>
                  <a:tcPr/>
                </a:tc>
                <a:tc>
                  <a:txBody>
                    <a:bodyPr/>
                    <a:lstStyle/>
                    <a:p>
                      <a:r>
                        <a:rPr lang="en-US" sz="1000"/>
                        <a:t>1</a:t>
                      </a:r>
                    </a:p>
                  </a:txBody>
                  <a:tcPr/>
                </a:tc>
                <a:tc>
                  <a:txBody>
                    <a:bodyPr/>
                    <a:lstStyle/>
                    <a:p>
                      <a:r>
                        <a:rPr lang="en-US" sz="1000"/>
                        <a:t>27</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0.0125 %</a:t>
                      </a:r>
                    </a:p>
                  </a:txBody>
                  <a:tcPr/>
                </a:tc>
                <a:extLst>
                  <a:ext uri="{0D108BD9-81ED-4DB2-BD59-A6C34878D82A}">
                    <a16:rowId xmlns:a16="http://schemas.microsoft.com/office/drawing/2014/main" val="2201501924"/>
                  </a:ext>
                </a:extLst>
              </a:tr>
              <a:tr h="370840">
                <a:tc>
                  <a:txBody>
                    <a:bodyPr/>
                    <a:lstStyle/>
                    <a:p>
                      <a:r>
                        <a:rPr lang="en-US" sz="1000"/>
                        <a:t>Venzo Argentina</a:t>
                      </a:r>
                    </a:p>
                  </a:txBody>
                  <a:tcPr/>
                </a:tc>
                <a:tc>
                  <a:txBody>
                    <a:bodyPr/>
                    <a:lstStyle/>
                    <a:p>
                      <a:r>
                        <a:rPr lang="en-US" sz="1000"/>
                        <a:t>50091</a:t>
                      </a:r>
                    </a:p>
                  </a:txBody>
                  <a:tcPr/>
                </a:tc>
                <a:tc>
                  <a:txBody>
                    <a:bodyPr/>
                    <a:lstStyle/>
                    <a:p>
                      <a:r>
                        <a:rPr lang="en-US" sz="1000"/>
                        <a:t>305</a:t>
                      </a:r>
                    </a:p>
                  </a:txBody>
                  <a:tcPr/>
                </a:tc>
                <a:tc>
                  <a:txBody>
                    <a:bodyPr/>
                    <a:lstStyle/>
                    <a:p>
                      <a:r>
                        <a:rPr lang="en-US" sz="1000"/>
                        <a:t>15</a:t>
                      </a:r>
                    </a:p>
                  </a:txBody>
                  <a:tcPr/>
                </a:tc>
                <a:tc>
                  <a:txBody>
                    <a:bodyPr/>
                    <a:lstStyle/>
                    <a:p>
                      <a:r>
                        <a:rPr lang="en-US" sz="1000"/>
                        <a:t>2640</a:t>
                      </a:r>
                    </a:p>
                  </a:txBody>
                  <a:tcPr/>
                </a:tc>
                <a:tc>
                  <a:txBody>
                    <a:bodyPr/>
                    <a:lstStyle/>
                    <a:p>
                      <a:r>
                        <a:rPr lang="en-US" sz="1000"/>
                        <a:t>254</a:t>
                      </a:r>
                    </a:p>
                  </a:txBody>
                  <a:tcPr/>
                </a:tc>
                <a:tc>
                  <a:txBody>
                    <a:bodyPr/>
                    <a:lstStyle/>
                    <a:p>
                      <a:r>
                        <a:rPr lang="en-US" sz="1000"/>
                        <a:t>172</a:t>
                      </a:r>
                    </a:p>
                  </a:txBody>
                  <a:tcPr/>
                </a:tc>
                <a:tc>
                  <a:txBody>
                    <a:bodyPr/>
                    <a:lstStyle/>
                    <a:p>
                      <a:r>
                        <a:rPr lang="en-US" sz="1000"/>
                        <a:t>0</a:t>
                      </a:r>
                    </a:p>
                  </a:txBody>
                  <a:tcPr/>
                </a:tc>
                <a:tc>
                  <a:txBody>
                    <a:bodyPr/>
                    <a:lstStyle/>
                    <a:p>
                      <a:r>
                        <a:rPr lang="en-US" sz="1000"/>
                        <a:t>0.4093 %</a:t>
                      </a:r>
                    </a:p>
                  </a:txBody>
                  <a:tcPr/>
                </a:tc>
                <a:extLst>
                  <a:ext uri="{0D108BD9-81ED-4DB2-BD59-A6C34878D82A}">
                    <a16:rowId xmlns:a16="http://schemas.microsoft.com/office/drawing/2014/main" val="1983396955"/>
                  </a:ext>
                </a:extLst>
              </a:tr>
              <a:tr h="370840">
                <a:tc>
                  <a:txBody>
                    <a:bodyPr/>
                    <a:lstStyle/>
                    <a:p>
                      <a:r>
                        <a:rPr lang="en-US" sz="1000"/>
                        <a:t>Topmega oficial</a:t>
                      </a:r>
                    </a:p>
                  </a:txBody>
                  <a:tcPr/>
                </a:tc>
                <a:tc>
                  <a:txBody>
                    <a:bodyPr/>
                    <a:lstStyle/>
                    <a:p>
                      <a:r>
                        <a:rPr lang="en-US" sz="1000"/>
                        <a:t>32118</a:t>
                      </a:r>
                    </a:p>
                  </a:txBody>
                  <a:tcPr/>
                </a:tc>
                <a:tc>
                  <a:txBody>
                    <a:bodyPr/>
                    <a:lstStyle/>
                    <a:p>
                      <a:r>
                        <a:rPr lang="en-US" sz="1000"/>
                        <a:t>-1</a:t>
                      </a:r>
                    </a:p>
                  </a:txBody>
                  <a:tcPr/>
                </a:tc>
                <a:tc>
                  <a:txBody>
                    <a:bodyPr/>
                    <a:lstStyle/>
                    <a:p>
                      <a:r>
                        <a:rPr lang="en-US" sz="1000"/>
                        <a:t>14</a:t>
                      </a:r>
                    </a:p>
                  </a:txBody>
                  <a:tcPr/>
                </a:tc>
                <a:tc>
                  <a:txBody>
                    <a:bodyPr/>
                    <a:lstStyle/>
                    <a:p>
                      <a:r>
                        <a:rPr lang="en-US" sz="1000"/>
                        <a:t>229</a:t>
                      </a:r>
                    </a:p>
                  </a:txBody>
                  <a:tcPr/>
                </a:tc>
                <a:tc>
                  <a:txBody>
                    <a:bodyPr/>
                    <a:lstStyle/>
                    <a:p>
                      <a:r>
                        <a:rPr lang="en-US" sz="1000"/>
                        <a:t>165</a:t>
                      </a:r>
                    </a:p>
                  </a:txBody>
                  <a:tcPr/>
                </a:tc>
                <a:tc>
                  <a:txBody>
                    <a:bodyPr/>
                    <a:lstStyle/>
                    <a:p>
                      <a:r>
                        <a:rPr lang="en-US" sz="1000"/>
                        <a:t>8</a:t>
                      </a:r>
                    </a:p>
                  </a:txBody>
                  <a:tcPr/>
                </a:tc>
                <a:tc>
                  <a:txBody>
                    <a:bodyPr/>
                    <a:lstStyle/>
                    <a:p>
                      <a:r>
                        <a:rPr lang="en-US" sz="1000"/>
                        <a:t>2</a:t>
                      </a:r>
                    </a:p>
                  </a:txBody>
                  <a:tcPr/>
                </a:tc>
                <a:tc>
                  <a:txBody>
                    <a:bodyPr/>
                    <a:lstStyle/>
                    <a:p>
                      <a:r>
                        <a:rPr lang="en-US" sz="1000"/>
                        <a:t>0.0894 %</a:t>
                      </a:r>
                    </a:p>
                  </a:txBody>
                  <a:tcPr/>
                </a:tc>
                <a:extLst>
                  <a:ext uri="{0D108BD9-81ED-4DB2-BD59-A6C34878D82A}">
                    <a16:rowId xmlns:a16="http://schemas.microsoft.com/office/drawing/2014/main" val="3762144056"/>
                  </a:ext>
                </a:extLst>
              </a:tr>
              <a:tr h="370840">
                <a:tc>
                  <a:txBody>
                    <a:bodyPr/>
                    <a:lstStyle/>
                    <a:p>
                      <a:r>
                        <a:rPr lang="en-US" sz="1000"/>
                        <a:t>Motomel Bicicletas</a:t>
                      </a:r>
                    </a:p>
                  </a:txBody>
                  <a:tcPr/>
                </a:tc>
                <a:tc>
                  <a:txBody>
                    <a:bodyPr/>
                    <a:lstStyle/>
                    <a:p>
                      <a:r>
                        <a:rPr lang="en-US" sz="1000"/>
                        <a:t>31629</a:t>
                      </a:r>
                    </a:p>
                  </a:txBody>
                  <a:tcPr/>
                </a:tc>
                <a:tc>
                  <a:txBody>
                    <a:bodyPr/>
                    <a:lstStyle/>
                    <a:p>
                      <a:r>
                        <a:rPr lang="en-US" sz="1000"/>
                        <a:t>614</a:t>
                      </a:r>
                    </a:p>
                  </a:txBody>
                  <a:tcPr/>
                </a:tc>
                <a:tc>
                  <a:txBody>
                    <a:bodyPr/>
                    <a:lstStyle/>
                    <a:p>
                      <a:r>
                        <a:rPr lang="en-US" sz="1000"/>
                        <a:t>7</a:t>
                      </a:r>
                    </a:p>
                  </a:txBody>
                  <a:tcPr/>
                </a:tc>
                <a:tc>
                  <a:txBody>
                    <a:bodyPr/>
                    <a:lstStyle/>
                    <a:p>
                      <a:r>
                        <a:rPr lang="en-US" sz="1000"/>
                        <a:t>50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0.0246 %</a:t>
                      </a:r>
                    </a:p>
                  </a:txBody>
                  <a:tcPr/>
                </a:tc>
                <a:extLst>
                  <a:ext uri="{0D108BD9-81ED-4DB2-BD59-A6C34878D82A}">
                    <a16:rowId xmlns:a16="http://schemas.microsoft.com/office/drawing/2014/main" val="1356783994"/>
                  </a:ext>
                </a:extLst>
              </a:tr>
              <a:tr h="370840">
                <a:tc>
                  <a:txBody>
                    <a:bodyPr/>
                    <a:lstStyle/>
                    <a:p>
                      <a:r>
                        <a:rPr lang="en-US" sz="1000"/>
                        <a:t>Teknial Bikes</a:t>
                      </a:r>
                    </a:p>
                  </a:txBody>
                  <a:tcPr/>
                </a:tc>
                <a:tc>
                  <a:txBody>
                    <a:bodyPr/>
                    <a:lstStyle/>
                    <a:p>
                      <a:r>
                        <a:rPr lang="en-US" sz="1000"/>
                        <a:t>28418</a:t>
                      </a:r>
                    </a:p>
                  </a:txBody>
                  <a:tcPr/>
                </a:tc>
                <a:tc>
                  <a:txBody>
                    <a:bodyPr/>
                    <a:lstStyle/>
                    <a:p>
                      <a:r>
                        <a:rPr lang="en-US" sz="1000"/>
                        <a:t>150</a:t>
                      </a:r>
                    </a:p>
                  </a:txBody>
                  <a:tcPr/>
                </a:tc>
                <a:tc>
                  <a:txBody>
                    <a:bodyPr/>
                    <a:lstStyle/>
                    <a:p>
                      <a:r>
                        <a:rPr lang="en-US" sz="1000"/>
                        <a:t>4</a:t>
                      </a:r>
                    </a:p>
                  </a:txBody>
                  <a:tcPr/>
                </a:tc>
                <a:tc>
                  <a:txBody>
                    <a:bodyPr/>
                    <a:lstStyle/>
                    <a:p>
                      <a:r>
                        <a:rPr lang="en-US" sz="1000"/>
                        <a:t>10</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0.0106 %</a:t>
                      </a:r>
                    </a:p>
                  </a:txBody>
                  <a:tcPr/>
                </a:tc>
                <a:extLst>
                  <a:ext uri="{0D108BD9-81ED-4DB2-BD59-A6C34878D82A}">
                    <a16:rowId xmlns:a16="http://schemas.microsoft.com/office/drawing/2014/main" val="1891657578"/>
                  </a:ext>
                </a:extLst>
              </a:tr>
              <a:tr h="370840">
                <a:tc>
                  <a:txBody>
                    <a:bodyPr/>
                    <a:lstStyle/>
                    <a:p>
                      <a:r>
                        <a:rPr lang="en-US" sz="1000"/>
                        <a:t>Raleigh.bicicletas</a:t>
                      </a:r>
                    </a:p>
                  </a:txBody>
                  <a:tcPr/>
                </a:tc>
                <a:tc>
                  <a:txBody>
                    <a:bodyPr/>
                    <a:lstStyle/>
                    <a:p>
                      <a:r>
                        <a:rPr lang="en-US" sz="1000"/>
                        <a:t>1263</a:t>
                      </a:r>
                    </a:p>
                  </a:txBody>
                  <a:tcPr/>
                </a:tc>
                <a:tc>
                  <a:txBody>
                    <a:bodyPr/>
                    <a:lstStyle/>
                    <a:p>
                      <a:r>
                        <a:rPr lang="en-US" sz="1000"/>
                        <a:t>8</a:t>
                      </a:r>
                    </a:p>
                  </a:txBody>
                  <a:tcPr/>
                </a:tc>
                <a:tc>
                  <a:txBody>
                    <a:bodyPr/>
                    <a:lstStyle/>
                    <a:p>
                      <a:r>
                        <a:rPr lang="en-US" sz="1000"/>
                        <a:t>7</a:t>
                      </a:r>
                    </a:p>
                  </a:txBody>
                  <a:tcPr/>
                </a:tc>
                <a:tc>
                  <a:txBody>
                    <a:bodyPr/>
                    <a:lstStyle/>
                    <a:p>
                      <a:r>
                        <a:rPr lang="en-US" sz="1000"/>
                        <a:t>41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0.4652 %</a:t>
                      </a:r>
                    </a:p>
                  </a:txBody>
                  <a:tcPr/>
                </a:tc>
                <a:extLst>
                  <a:ext uri="{0D108BD9-81ED-4DB2-BD59-A6C34878D82A}">
                    <a16:rowId xmlns:a16="http://schemas.microsoft.com/office/drawing/2014/main" val="229639350"/>
                  </a:ext>
                </a:extLst>
              </a:tr>
            </a:tbl>
          </a:graphicData>
        </a:graphic>
      </p:graphicFrame>
      <p:sp>
        <p:nvSpPr>
          <p:cNvPr id="4" name="Text Placeholder 3">
            <a:extLst>
              <a:ext uri="{FF2B5EF4-FFF2-40B4-BE49-F238E27FC236}">
                <a16:creationId xmlns:a16="http://schemas.microsoft.com/office/drawing/2014/main" id="{706EADAC-2BF3-4F04-84DB-E255C225444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51409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7D5D7-AD19-4BCA-A445-BDEFD3352B62}"/>
              </a:ext>
            </a:extLst>
          </p:cNvPr>
          <p:cNvSpPr>
            <a:spLocks noGrp="1"/>
          </p:cNvSpPr>
          <p:nvPr>
            <p:ph type="title"/>
          </p:nvPr>
        </p:nvSpPr>
        <p:spPr/>
        <p:txBody>
          <a:bodyPr/>
          <a:lstStyle/>
          <a:p>
            <a:r>
              <a:rPr lang="en-US"/>
              <a:t>Facebook Key Metrics Radar | Teknialbikes</a:t>
            </a:r>
          </a:p>
        </p:txBody>
      </p:sp>
      <p:graphicFrame>
        <p:nvGraphicFramePr>
          <p:cNvPr id="6" name="Chart Placeholder 5">
            <a:extLst>
              <a:ext uri="{FF2B5EF4-FFF2-40B4-BE49-F238E27FC236}">
                <a16:creationId xmlns:a16="http://schemas.microsoft.com/office/drawing/2014/main" id="{FDEC0993-9445-43CD-8DC0-E96E0DF3A7DA}"/>
              </a:ext>
            </a:extLst>
          </p:cNvPr>
          <p:cNvGraphicFramePr>
            <a:graphicFrameLocks noGrp="1"/>
          </p:cNvGraphicFramePr>
          <p:nvPr>
            <p:ph type="chart" sz="quarter" idx="13"/>
            <p:extLst>
              <p:ext uri="{D42A27DB-BD31-4B8C-83A1-F6EECF244321}">
                <p14:modId xmlns:p14="http://schemas.microsoft.com/office/powerpoint/2010/main" val="2690785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7DBF61-FA56-4838-873F-AC0E4DB3654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4AB3714-0BC0-4AC5-A11F-19AC06BB39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169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D307E-2D2B-4FF7-8498-588F15D433BC}"/>
              </a:ext>
            </a:extLst>
          </p:cNvPr>
          <p:cNvSpPr>
            <a:spLocks noGrp="1"/>
          </p:cNvSpPr>
          <p:nvPr>
            <p:ph type="title"/>
          </p:nvPr>
        </p:nvSpPr>
        <p:spPr/>
        <p:txBody>
          <a:bodyPr/>
          <a:lstStyle/>
          <a:p>
            <a:r>
              <a:rPr lang="en-US"/>
              <a:t>Facebook Fans Change Per Weekday | Teknialbikes</a:t>
            </a:r>
          </a:p>
        </p:txBody>
      </p:sp>
      <p:graphicFrame>
        <p:nvGraphicFramePr>
          <p:cNvPr id="6" name="Chart Placeholder 5">
            <a:extLst>
              <a:ext uri="{FF2B5EF4-FFF2-40B4-BE49-F238E27FC236}">
                <a16:creationId xmlns:a16="http://schemas.microsoft.com/office/drawing/2014/main" id="{97B9CDBB-3CEE-4305-AD4D-4C61F638D055}"/>
              </a:ext>
            </a:extLst>
          </p:cNvPr>
          <p:cNvGraphicFramePr>
            <a:graphicFrameLocks noGrp="1"/>
          </p:cNvGraphicFramePr>
          <p:nvPr>
            <p:ph type="chart" sz="quarter" idx="13"/>
            <p:extLst>
              <p:ext uri="{D42A27DB-BD31-4B8C-83A1-F6EECF244321}">
                <p14:modId xmlns:p14="http://schemas.microsoft.com/office/powerpoint/2010/main" val="2056684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F2CAC8-FA97-409B-AF61-86D7FCCEC43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EF9D0F49-0495-49AE-AD26-23A31BB72E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803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E8A8D-92B4-4BF1-9E9A-6E4657901A78}"/>
              </a:ext>
            </a:extLst>
          </p:cNvPr>
          <p:cNvSpPr>
            <a:spLocks noGrp="1"/>
          </p:cNvSpPr>
          <p:nvPr>
            <p:ph type="title"/>
          </p:nvPr>
        </p:nvSpPr>
        <p:spPr/>
        <p:txBody>
          <a:bodyPr/>
          <a:lstStyle/>
          <a:p>
            <a:r>
              <a:rPr lang="en-US"/>
              <a:t>Facebook Page Likes Total | Teknialbikes</a:t>
            </a:r>
          </a:p>
        </p:txBody>
      </p:sp>
      <p:graphicFrame>
        <p:nvGraphicFramePr>
          <p:cNvPr id="6" name="Chart Placeholder 5">
            <a:extLst>
              <a:ext uri="{FF2B5EF4-FFF2-40B4-BE49-F238E27FC236}">
                <a16:creationId xmlns:a16="http://schemas.microsoft.com/office/drawing/2014/main" id="{06DC75B1-37D0-41E8-B228-15980618C3E9}"/>
              </a:ext>
            </a:extLst>
          </p:cNvPr>
          <p:cNvGraphicFramePr>
            <a:graphicFrameLocks noGrp="1"/>
          </p:cNvGraphicFramePr>
          <p:nvPr>
            <p:ph type="chart" sz="quarter" idx="13"/>
            <p:extLst>
              <p:ext uri="{D42A27DB-BD31-4B8C-83A1-F6EECF244321}">
                <p14:modId xmlns:p14="http://schemas.microsoft.com/office/powerpoint/2010/main" val="3513415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938F95-7944-4034-BC6C-4F5EC74B392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41974C78-099E-4C30-B8DE-0340194820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0845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11D7-D1EE-4FA0-A1EC-999113060F00}"/>
              </a:ext>
            </a:extLst>
          </p:cNvPr>
          <p:cNvSpPr>
            <a:spLocks noGrp="1"/>
          </p:cNvSpPr>
          <p:nvPr>
            <p:ph type="title"/>
          </p:nvPr>
        </p:nvSpPr>
        <p:spPr/>
        <p:txBody>
          <a:bodyPr/>
          <a:lstStyle/>
          <a:p>
            <a:r>
              <a:rPr lang="en-US"/>
              <a:t>Facebook Own Posts | Teknialbikes</a:t>
            </a:r>
          </a:p>
        </p:txBody>
      </p:sp>
      <p:graphicFrame>
        <p:nvGraphicFramePr>
          <p:cNvPr id="6" name="Chart Placeholder 5">
            <a:extLst>
              <a:ext uri="{FF2B5EF4-FFF2-40B4-BE49-F238E27FC236}">
                <a16:creationId xmlns:a16="http://schemas.microsoft.com/office/drawing/2014/main" id="{BB992E49-4C56-475C-87E1-E988434FAA81}"/>
              </a:ext>
            </a:extLst>
          </p:cNvPr>
          <p:cNvGraphicFramePr>
            <a:graphicFrameLocks noGrp="1"/>
          </p:cNvGraphicFramePr>
          <p:nvPr>
            <p:ph type="chart" sz="quarter" idx="13"/>
            <p:extLst>
              <p:ext uri="{D42A27DB-BD31-4B8C-83A1-F6EECF244321}">
                <p14:modId xmlns:p14="http://schemas.microsoft.com/office/powerpoint/2010/main" val="1570832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3564A3-8201-49E1-8261-ABE6A9CDE75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A09D0B4-A72A-4EBA-9672-F20CE4D612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004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6B5BC-C3D3-48F3-A596-CAFA42F73405}"/>
              </a:ext>
            </a:extLst>
          </p:cNvPr>
          <p:cNvSpPr>
            <a:spLocks noGrp="1"/>
          </p:cNvSpPr>
          <p:nvPr>
            <p:ph type="title"/>
          </p:nvPr>
        </p:nvSpPr>
        <p:spPr/>
        <p:txBody>
          <a:bodyPr/>
          <a:lstStyle/>
          <a:p>
            <a:r>
              <a:rPr lang="en-US"/>
              <a:t>Facebook Fans Change | Teknialbikes</a:t>
            </a:r>
          </a:p>
        </p:txBody>
      </p:sp>
      <p:graphicFrame>
        <p:nvGraphicFramePr>
          <p:cNvPr id="6" name="Chart Placeholder 5">
            <a:extLst>
              <a:ext uri="{FF2B5EF4-FFF2-40B4-BE49-F238E27FC236}">
                <a16:creationId xmlns:a16="http://schemas.microsoft.com/office/drawing/2014/main" id="{78CA64EB-9AB7-4A61-B344-EF194DCA633D}"/>
              </a:ext>
            </a:extLst>
          </p:cNvPr>
          <p:cNvGraphicFramePr>
            <a:graphicFrameLocks noGrp="1"/>
          </p:cNvGraphicFramePr>
          <p:nvPr>
            <p:ph type="chart" sz="quarter" idx="13"/>
            <p:extLst>
              <p:ext uri="{D42A27DB-BD31-4B8C-83A1-F6EECF244321}">
                <p14:modId xmlns:p14="http://schemas.microsoft.com/office/powerpoint/2010/main" val="3045656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9ABDF-B7FA-4592-BB65-68DE1085673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ECDBBA1-8DF2-4C45-BEE3-6A8BDAF71D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286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40AF3-B4BC-497E-A3F6-9CA8CE9BF4CC}"/>
              </a:ext>
            </a:extLst>
          </p:cNvPr>
          <p:cNvSpPr>
            <a:spLocks noGrp="1"/>
          </p:cNvSpPr>
          <p:nvPr>
            <p:ph type="title"/>
          </p:nvPr>
        </p:nvSpPr>
        <p:spPr/>
        <p:txBody>
          <a:bodyPr/>
          <a:lstStyle/>
          <a:p>
            <a:r>
              <a:rPr lang="en-US"/>
              <a:t>Facebook Own Posts By Weekday | Teknialbikes</a:t>
            </a:r>
          </a:p>
        </p:txBody>
      </p:sp>
      <p:graphicFrame>
        <p:nvGraphicFramePr>
          <p:cNvPr id="6" name="Chart Placeholder 5">
            <a:extLst>
              <a:ext uri="{FF2B5EF4-FFF2-40B4-BE49-F238E27FC236}">
                <a16:creationId xmlns:a16="http://schemas.microsoft.com/office/drawing/2014/main" id="{6054BF10-3AC6-43B2-A883-936A4A4C2076}"/>
              </a:ext>
            </a:extLst>
          </p:cNvPr>
          <p:cNvGraphicFramePr>
            <a:graphicFrameLocks noGrp="1"/>
          </p:cNvGraphicFramePr>
          <p:nvPr>
            <p:ph type="chart" sz="quarter" idx="13"/>
            <p:extLst>
              <p:ext uri="{D42A27DB-BD31-4B8C-83A1-F6EECF244321}">
                <p14:modId xmlns:p14="http://schemas.microsoft.com/office/powerpoint/2010/main" val="1611568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CF380D-1088-4FF5-88EC-6FFEF04F2A4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07C4EC4F-7975-44F7-81A5-13CA147B20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72746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EB28F-22EA-49C0-B6F1-0EA2668F05CC}"/>
              </a:ext>
            </a:extLst>
          </p:cNvPr>
          <p:cNvSpPr>
            <a:spLocks noGrp="1"/>
          </p:cNvSpPr>
          <p:nvPr>
            <p:ph type="title"/>
          </p:nvPr>
        </p:nvSpPr>
        <p:spPr/>
        <p:txBody>
          <a:bodyPr/>
          <a:lstStyle/>
          <a:p>
            <a:r>
              <a:rPr lang="en-US"/>
              <a:t>Facebook Fans Change Rate | Teknialbikes</a:t>
            </a:r>
          </a:p>
        </p:txBody>
      </p:sp>
      <p:graphicFrame>
        <p:nvGraphicFramePr>
          <p:cNvPr id="6" name="Chart Placeholder 5">
            <a:extLst>
              <a:ext uri="{FF2B5EF4-FFF2-40B4-BE49-F238E27FC236}">
                <a16:creationId xmlns:a16="http://schemas.microsoft.com/office/drawing/2014/main" id="{E8664F21-E5CA-4E71-AF5F-872D8DA6E8A7}"/>
              </a:ext>
            </a:extLst>
          </p:cNvPr>
          <p:cNvGraphicFramePr>
            <a:graphicFrameLocks noGrp="1"/>
          </p:cNvGraphicFramePr>
          <p:nvPr>
            <p:ph type="chart" sz="quarter" idx="13"/>
            <p:extLst>
              <p:ext uri="{D42A27DB-BD31-4B8C-83A1-F6EECF244321}">
                <p14:modId xmlns:p14="http://schemas.microsoft.com/office/powerpoint/2010/main" val="1913871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804A1-3120-4556-963A-31E560CC4DA9}"/>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A278371C-53CC-4237-A779-C1ED80B1CF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535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197FA-8342-4281-B11F-A111EFD833DE}"/>
              </a:ext>
            </a:extLst>
          </p:cNvPr>
          <p:cNvSpPr>
            <a:spLocks noGrp="1"/>
          </p:cNvSpPr>
          <p:nvPr>
            <p:ph type="title"/>
          </p:nvPr>
        </p:nvSpPr>
        <p:spPr/>
        <p:txBody>
          <a:bodyPr/>
          <a:lstStyle/>
          <a:p>
            <a:r>
              <a:rPr lang="en-US"/>
              <a:t>Facebook Interactions Distribution | Teknialbikes</a:t>
            </a:r>
          </a:p>
        </p:txBody>
      </p:sp>
      <p:graphicFrame>
        <p:nvGraphicFramePr>
          <p:cNvPr id="6" name="Chart Placeholder 5">
            <a:extLst>
              <a:ext uri="{FF2B5EF4-FFF2-40B4-BE49-F238E27FC236}">
                <a16:creationId xmlns:a16="http://schemas.microsoft.com/office/drawing/2014/main" id="{E16DC6F3-6B9E-4556-84B4-9CE922CB3674}"/>
              </a:ext>
            </a:extLst>
          </p:cNvPr>
          <p:cNvGraphicFramePr>
            <a:graphicFrameLocks noGrp="1"/>
          </p:cNvGraphicFramePr>
          <p:nvPr>
            <p:ph type="chart" sz="quarter" idx="13"/>
            <p:extLst>
              <p:ext uri="{D42A27DB-BD31-4B8C-83A1-F6EECF244321}">
                <p14:modId xmlns:p14="http://schemas.microsoft.com/office/powerpoint/2010/main" val="1995237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FCCC40-4DFD-42DC-A176-6A8C850A4FD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C71F4FF-2C00-461B-B87D-9D1EFABA3C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1199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48A9D-43F1-4576-B3AB-7EB9C0C3E886}"/>
              </a:ext>
            </a:extLst>
          </p:cNvPr>
          <p:cNvSpPr>
            <a:spLocks noGrp="1"/>
          </p:cNvSpPr>
          <p:nvPr>
            <p:ph type="title"/>
          </p:nvPr>
        </p:nvSpPr>
        <p:spPr/>
        <p:txBody>
          <a:bodyPr/>
          <a:lstStyle/>
          <a:p>
            <a:r>
              <a:rPr lang="en-US"/>
              <a:t>Facebook Own Posts By Hour | Teknialbikes</a:t>
            </a:r>
          </a:p>
        </p:txBody>
      </p:sp>
      <p:graphicFrame>
        <p:nvGraphicFramePr>
          <p:cNvPr id="6" name="Chart Placeholder 5">
            <a:extLst>
              <a:ext uri="{FF2B5EF4-FFF2-40B4-BE49-F238E27FC236}">
                <a16:creationId xmlns:a16="http://schemas.microsoft.com/office/drawing/2014/main" id="{4641A613-DAEE-485B-AC93-3A5292FF300A}"/>
              </a:ext>
            </a:extLst>
          </p:cNvPr>
          <p:cNvGraphicFramePr>
            <a:graphicFrameLocks noGrp="1"/>
          </p:cNvGraphicFramePr>
          <p:nvPr>
            <p:ph type="chart" sz="quarter" idx="13"/>
            <p:extLst>
              <p:ext uri="{D42A27DB-BD31-4B8C-83A1-F6EECF244321}">
                <p14:modId xmlns:p14="http://schemas.microsoft.com/office/powerpoint/2010/main" val="3280301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2E8A53-EEE0-44C5-8918-E48F596A8132}"/>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5918C06-38A1-4E4F-BCB7-383A9AEAB4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87614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79E37-2E70-4C64-83F3-35713D709985}"/>
              </a:ext>
            </a:extLst>
          </p:cNvPr>
          <p:cNvSpPr>
            <a:spLocks noGrp="1"/>
          </p:cNvSpPr>
          <p:nvPr>
            <p:ph type="title"/>
          </p:nvPr>
        </p:nvSpPr>
        <p:spPr/>
        <p:txBody>
          <a:bodyPr/>
          <a:lstStyle/>
          <a:p>
            <a:r>
              <a:rPr lang="en-US"/>
              <a:t>Facebook Interaction Rate By Weekday | Teknialbikes</a:t>
            </a:r>
          </a:p>
        </p:txBody>
      </p:sp>
      <p:graphicFrame>
        <p:nvGraphicFramePr>
          <p:cNvPr id="6" name="Chart Placeholder 5">
            <a:extLst>
              <a:ext uri="{FF2B5EF4-FFF2-40B4-BE49-F238E27FC236}">
                <a16:creationId xmlns:a16="http://schemas.microsoft.com/office/drawing/2014/main" id="{EB60B89C-717D-4BA4-8E4D-6585EB9CAE70}"/>
              </a:ext>
            </a:extLst>
          </p:cNvPr>
          <p:cNvGraphicFramePr>
            <a:graphicFrameLocks noGrp="1"/>
          </p:cNvGraphicFramePr>
          <p:nvPr>
            <p:ph type="chart" sz="quarter" idx="13"/>
            <p:extLst>
              <p:ext uri="{D42A27DB-BD31-4B8C-83A1-F6EECF244321}">
                <p14:modId xmlns:p14="http://schemas.microsoft.com/office/powerpoint/2010/main" val="1242729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EC6599-74F7-47CB-961D-801C9FD2D88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4B7DFF6-5C7D-4C99-AA3F-DC36A67553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9227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70123-254E-4F6B-AEDD-12FFE3BB61BF}"/>
              </a:ext>
            </a:extLst>
          </p:cNvPr>
          <p:cNvSpPr>
            <a:spLocks noGrp="1"/>
          </p:cNvSpPr>
          <p:nvPr>
            <p:ph type="title"/>
          </p:nvPr>
        </p:nvSpPr>
        <p:spPr/>
        <p:txBody>
          <a:bodyPr/>
          <a:lstStyle/>
          <a:p>
            <a:r>
              <a:rPr lang="en-US"/>
              <a:t>Facebook Interaction Rate By Post Type | Teknialbikes</a:t>
            </a:r>
          </a:p>
        </p:txBody>
      </p:sp>
      <p:graphicFrame>
        <p:nvGraphicFramePr>
          <p:cNvPr id="6" name="Chart Placeholder 5">
            <a:extLst>
              <a:ext uri="{FF2B5EF4-FFF2-40B4-BE49-F238E27FC236}">
                <a16:creationId xmlns:a16="http://schemas.microsoft.com/office/drawing/2014/main" id="{357DDDD5-6B68-4B99-BC20-FC3239944ABB}"/>
              </a:ext>
            </a:extLst>
          </p:cNvPr>
          <p:cNvGraphicFramePr>
            <a:graphicFrameLocks noGrp="1"/>
          </p:cNvGraphicFramePr>
          <p:nvPr>
            <p:ph type="chart" sz="quarter" idx="13"/>
            <p:extLst>
              <p:ext uri="{D42A27DB-BD31-4B8C-83A1-F6EECF244321}">
                <p14:modId xmlns:p14="http://schemas.microsoft.com/office/powerpoint/2010/main" val="3800116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BA8EB1-986D-4DDB-B531-B14AC11FC4F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384395CD-F6FE-4E6D-AC77-46253240D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6024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561BB-EB1E-4286-A33E-AA8F7550D54C}"/>
              </a:ext>
            </a:extLst>
          </p:cNvPr>
          <p:cNvSpPr>
            <a:spLocks noGrp="1"/>
          </p:cNvSpPr>
          <p:nvPr>
            <p:ph type="title"/>
          </p:nvPr>
        </p:nvSpPr>
        <p:spPr/>
        <p:txBody>
          <a:bodyPr/>
          <a:lstStyle/>
          <a:p>
            <a:r>
              <a:rPr lang="en-US"/>
              <a:t>Facebook Post Type Distribution Per Profile | Teknialbikes</a:t>
            </a:r>
          </a:p>
        </p:txBody>
      </p:sp>
      <p:graphicFrame>
        <p:nvGraphicFramePr>
          <p:cNvPr id="6" name="Chart Placeholder 5">
            <a:extLst>
              <a:ext uri="{FF2B5EF4-FFF2-40B4-BE49-F238E27FC236}">
                <a16:creationId xmlns:a16="http://schemas.microsoft.com/office/drawing/2014/main" id="{6BE31521-804B-4E56-9A4D-CE7D96D71104}"/>
              </a:ext>
            </a:extLst>
          </p:cNvPr>
          <p:cNvGraphicFramePr>
            <a:graphicFrameLocks noGrp="1"/>
          </p:cNvGraphicFramePr>
          <p:nvPr>
            <p:ph type="chart" sz="quarter" idx="13"/>
            <p:extLst>
              <p:ext uri="{D42A27DB-BD31-4B8C-83A1-F6EECF244321}">
                <p14:modId xmlns:p14="http://schemas.microsoft.com/office/powerpoint/2010/main" val="1112381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A70D34-A963-4D04-8F8E-2044F00F4FE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E4AC855-7054-49C5-85DC-0E5A7DA735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9294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19452-14B0-45B8-965A-84455B649E74}"/>
              </a:ext>
            </a:extLst>
          </p:cNvPr>
          <p:cNvSpPr>
            <a:spLocks noGrp="1"/>
          </p:cNvSpPr>
          <p:nvPr>
            <p:ph type="title"/>
          </p:nvPr>
        </p:nvSpPr>
        <p:spPr/>
        <p:txBody>
          <a:bodyPr/>
          <a:lstStyle/>
          <a:p>
            <a:r>
              <a:rPr lang="en-US"/>
              <a:t>Facebook Interaction Rate | Teknialbikes</a:t>
            </a:r>
          </a:p>
        </p:txBody>
      </p:sp>
      <p:graphicFrame>
        <p:nvGraphicFramePr>
          <p:cNvPr id="6" name="Chart Placeholder 5">
            <a:extLst>
              <a:ext uri="{FF2B5EF4-FFF2-40B4-BE49-F238E27FC236}">
                <a16:creationId xmlns:a16="http://schemas.microsoft.com/office/drawing/2014/main" id="{74FD8D56-12D8-46A2-95EC-02B0C341BDC1}"/>
              </a:ext>
            </a:extLst>
          </p:cNvPr>
          <p:cNvGraphicFramePr>
            <a:graphicFrameLocks noGrp="1"/>
          </p:cNvGraphicFramePr>
          <p:nvPr>
            <p:ph type="chart" sz="quarter" idx="13"/>
            <p:extLst>
              <p:ext uri="{D42A27DB-BD31-4B8C-83A1-F6EECF244321}">
                <p14:modId xmlns:p14="http://schemas.microsoft.com/office/powerpoint/2010/main" val="42543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C7F509-A2AE-42F8-80DF-2751DDBB68B8}"/>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8E64CE4-A25D-4D81-9A26-3BF68D4D34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7236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E8E18-E26E-43E1-88DE-078463D5ECF5}"/>
              </a:ext>
            </a:extLst>
          </p:cNvPr>
          <p:cNvSpPr>
            <a:spLocks noGrp="1"/>
          </p:cNvSpPr>
          <p:nvPr>
            <p:ph type="title"/>
          </p:nvPr>
        </p:nvSpPr>
        <p:spPr/>
        <p:txBody>
          <a:bodyPr/>
          <a:lstStyle/>
          <a:p>
            <a:r>
              <a:rPr lang="en-US"/>
              <a:t>Facebook Interaction Rate By Hour | Teknialbikes</a:t>
            </a:r>
          </a:p>
        </p:txBody>
      </p:sp>
      <p:graphicFrame>
        <p:nvGraphicFramePr>
          <p:cNvPr id="6" name="Chart Placeholder 5">
            <a:extLst>
              <a:ext uri="{FF2B5EF4-FFF2-40B4-BE49-F238E27FC236}">
                <a16:creationId xmlns:a16="http://schemas.microsoft.com/office/drawing/2014/main" id="{EDC6D8C6-E7E7-4CF2-8C95-4BDA895AEB22}"/>
              </a:ext>
            </a:extLst>
          </p:cNvPr>
          <p:cNvGraphicFramePr>
            <a:graphicFrameLocks noGrp="1"/>
          </p:cNvGraphicFramePr>
          <p:nvPr>
            <p:ph type="chart" sz="quarter" idx="13"/>
            <p:extLst>
              <p:ext uri="{D42A27DB-BD31-4B8C-83A1-F6EECF244321}">
                <p14:modId xmlns:p14="http://schemas.microsoft.com/office/powerpoint/2010/main" val="29424992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A4AFB8-C99F-416E-B9D1-12371BB164A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40D496D-C024-4C24-AAD7-5FA7277CD0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2045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86C97-3715-41BB-9D4E-377EA1721477}"/>
              </a:ext>
            </a:extLst>
          </p:cNvPr>
          <p:cNvSpPr>
            <a:spLocks noGrp="1"/>
          </p:cNvSpPr>
          <p:nvPr>
            <p:ph type="title"/>
          </p:nvPr>
        </p:nvSpPr>
        <p:spPr/>
        <p:txBody>
          <a:bodyPr/>
          <a:lstStyle/>
          <a:p>
            <a:r>
              <a:rPr lang="en-US"/>
              <a:t>Facebook Hashtag Detection | Teknialbikes</a:t>
            </a:r>
          </a:p>
        </p:txBody>
      </p:sp>
      <p:graphicFrame>
        <p:nvGraphicFramePr>
          <p:cNvPr id="5" name="Table Placeholder 4">
            <a:extLst>
              <a:ext uri="{FF2B5EF4-FFF2-40B4-BE49-F238E27FC236}">
                <a16:creationId xmlns:a16="http://schemas.microsoft.com/office/drawing/2014/main" id="{A5559BFB-36D1-40E3-9140-988B93FD0833}"/>
              </a:ext>
            </a:extLst>
          </p:cNvPr>
          <p:cNvGraphicFramePr>
            <a:graphicFrameLocks noGrp="1"/>
          </p:cNvGraphicFramePr>
          <p:nvPr>
            <p:ph type="tbl" sz="quarter" idx="13"/>
            <p:extLst>
              <p:ext uri="{D42A27DB-BD31-4B8C-83A1-F6EECF244321}">
                <p14:modId xmlns:p14="http://schemas.microsoft.com/office/powerpoint/2010/main" val="3986526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18736428"/>
                    </a:ext>
                  </a:extLst>
                </a:gridCol>
                <a:gridCol w="1152144">
                  <a:extLst>
                    <a:ext uri="{9D8B030D-6E8A-4147-A177-3AD203B41FA5}">
                      <a16:colId xmlns:a16="http://schemas.microsoft.com/office/drawing/2014/main" val="2754842084"/>
                    </a:ext>
                  </a:extLst>
                </a:gridCol>
                <a:gridCol w="1152144">
                  <a:extLst>
                    <a:ext uri="{9D8B030D-6E8A-4147-A177-3AD203B41FA5}">
                      <a16:colId xmlns:a16="http://schemas.microsoft.com/office/drawing/2014/main" val="1569970757"/>
                    </a:ext>
                  </a:extLst>
                </a:gridCol>
                <a:gridCol w="1152144">
                  <a:extLst>
                    <a:ext uri="{9D8B030D-6E8A-4147-A177-3AD203B41FA5}">
                      <a16:colId xmlns:a16="http://schemas.microsoft.com/office/drawing/2014/main" val="4033028064"/>
                    </a:ext>
                  </a:extLst>
                </a:gridCol>
                <a:gridCol w="1152144">
                  <a:extLst>
                    <a:ext uri="{9D8B030D-6E8A-4147-A177-3AD203B41FA5}">
                      <a16:colId xmlns:a16="http://schemas.microsoft.com/office/drawing/2014/main" val="3322048636"/>
                    </a:ext>
                  </a:extLst>
                </a:gridCol>
                <a:gridCol w="1152144">
                  <a:extLst>
                    <a:ext uri="{9D8B030D-6E8A-4147-A177-3AD203B41FA5}">
                      <a16:colId xmlns:a16="http://schemas.microsoft.com/office/drawing/2014/main" val="320293834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715208394"/>
                  </a:ext>
                </a:extLst>
              </a:tr>
              <a:tr h="370840">
                <a:tc>
                  <a:txBody>
                    <a:bodyPr/>
                    <a:lstStyle/>
                    <a:p>
                      <a:r>
                        <a:rPr lang="en-US" sz="1000"/>
                        <a:t>#ciclismo</a:t>
                      </a:r>
                    </a:p>
                  </a:txBody>
                  <a:tcPr/>
                </a:tc>
                <a:tc>
                  <a:txBody>
                    <a:bodyPr/>
                    <a:lstStyle/>
                    <a:p>
                      <a:r>
                        <a:rPr lang="en-US" sz="1000"/>
                        <a:t>25</a:t>
                      </a:r>
                    </a:p>
                  </a:txBody>
                  <a:tcPr/>
                </a:tc>
                <a:tc>
                  <a:txBody>
                    <a:bodyPr/>
                    <a:lstStyle/>
                    <a:p>
                      <a:r>
                        <a:rPr lang="en-US" sz="1000"/>
                        <a:t>107.96</a:t>
                      </a:r>
                    </a:p>
                  </a:txBody>
                  <a:tcPr/>
                </a:tc>
                <a:tc>
                  <a:txBody>
                    <a:bodyPr/>
                    <a:lstStyle/>
                    <a:p>
                      <a:r>
                        <a:rPr lang="en-US" sz="1000"/>
                        <a:t>16.36</a:t>
                      </a:r>
                    </a:p>
                  </a:txBody>
                  <a:tcPr/>
                </a:tc>
                <a:tc>
                  <a:txBody>
                    <a:bodyPr/>
                    <a:lstStyle/>
                    <a:p>
                      <a:r>
                        <a:rPr lang="en-US" sz="1000"/>
                        <a:t>6.64</a:t>
                      </a:r>
                    </a:p>
                  </a:txBody>
                  <a:tcPr/>
                </a:tc>
                <a:tc>
                  <a:txBody>
                    <a:bodyPr/>
                    <a:lstStyle/>
                    <a:p>
                      <a:r>
                        <a:rPr lang="en-US" sz="1000"/>
                        <a:t>130.96</a:t>
                      </a:r>
                    </a:p>
                  </a:txBody>
                  <a:tcPr/>
                </a:tc>
                <a:extLst>
                  <a:ext uri="{0D108BD9-81ED-4DB2-BD59-A6C34878D82A}">
                    <a16:rowId xmlns:a16="http://schemas.microsoft.com/office/drawing/2014/main" val="2642241644"/>
                  </a:ext>
                </a:extLst>
              </a:tr>
              <a:tr h="370840">
                <a:tc>
                  <a:txBody>
                    <a:bodyPr/>
                    <a:lstStyle/>
                    <a:p>
                      <a:r>
                        <a:rPr lang="en-US" sz="1000"/>
                        <a:t>#mtblife</a:t>
                      </a:r>
                    </a:p>
                  </a:txBody>
                  <a:tcPr/>
                </a:tc>
                <a:tc>
                  <a:txBody>
                    <a:bodyPr/>
                    <a:lstStyle/>
                    <a:p>
                      <a:r>
                        <a:rPr lang="en-US" sz="1000"/>
                        <a:t>23</a:t>
                      </a:r>
                    </a:p>
                  </a:txBody>
                  <a:tcPr/>
                </a:tc>
                <a:tc>
                  <a:txBody>
                    <a:bodyPr/>
                    <a:lstStyle/>
                    <a:p>
                      <a:r>
                        <a:rPr lang="en-US" sz="1000"/>
                        <a:t>108.26086956522</a:t>
                      </a:r>
                    </a:p>
                  </a:txBody>
                  <a:tcPr/>
                </a:tc>
                <a:tc>
                  <a:txBody>
                    <a:bodyPr/>
                    <a:lstStyle/>
                    <a:p>
                      <a:r>
                        <a:rPr lang="en-US" sz="1000"/>
                        <a:t>17.478260869565</a:t>
                      </a:r>
                    </a:p>
                  </a:txBody>
                  <a:tcPr/>
                </a:tc>
                <a:tc>
                  <a:txBody>
                    <a:bodyPr/>
                    <a:lstStyle/>
                    <a:p>
                      <a:r>
                        <a:rPr lang="en-US" sz="1000"/>
                        <a:t>6.5652173913043</a:t>
                      </a:r>
                    </a:p>
                  </a:txBody>
                  <a:tcPr/>
                </a:tc>
                <a:tc>
                  <a:txBody>
                    <a:bodyPr/>
                    <a:lstStyle/>
                    <a:p>
                      <a:r>
                        <a:rPr lang="en-US" sz="1000"/>
                        <a:t>132.30434782609</a:t>
                      </a:r>
                    </a:p>
                  </a:txBody>
                  <a:tcPr/>
                </a:tc>
                <a:extLst>
                  <a:ext uri="{0D108BD9-81ED-4DB2-BD59-A6C34878D82A}">
                    <a16:rowId xmlns:a16="http://schemas.microsoft.com/office/drawing/2014/main" val="4247202395"/>
                  </a:ext>
                </a:extLst>
              </a:tr>
              <a:tr h="370840">
                <a:tc>
                  <a:txBody>
                    <a:bodyPr/>
                    <a:lstStyle/>
                    <a:p>
                      <a:r>
                        <a:rPr lang="en-US" sz="1000"/>
                        <a:t>#mtb</a:t>
                      </a:r>
                    </a:p>
                  </a:txBody>
                  <a:tcPr/>
                </a:tc>
                <a:tc>
                  <a:txBody>
                    <a:bodyPr/>
                    <a:lstStyle/>
                    <a:p>
                      <a:r>
                        <a:rPr lang="en-US" sz="1000"/>
                        <a:t>16</a:t>
                      </a:r>
                    </a:p>
                  </a:txBody>
                  <a:tcPr/>
                </a:tc>
                <a:tc>
                  <a:txBody>
                    <a:bodyPr/>
                    <a:lstStyle/>
                    <a:p>
                      <a:r>
                        <a:rPr lang="en-US" sz="1000"/>
                        <a:t>157.5</a:t>
                      </a:r>
                    </a:p>
                  </a:txBody>
                  <a:tcPr/>
                </a:tc>
                <a:tc>
                  <a:txBody>
                    <a:bodyPr/>
                    <a:lstStyle/>
                    <a:p>
                      <a:r>
                        <a:rPr lang="en-US" sz="1000"/>
                        <a:t>15.4375</a:t>
                      </a:r>
                    </a:p>
                  </a:txBody>
                  <a:tcPr/>
                </a:tc>
                <a:tc>
                  <a:txBody>
                    <a:bodyPr/>
                    <a:lstStyle/>
                    <a:p>
                      <a:r>
                        <a:rPr lang="en-US" sz="1000"/>
                        <a:t>10</a:t>
                      </a:r>
                    </a:p>
                  </a:txBody>
                  <a:tcPr/>
                </a:tc>
                <a:tc>
                  <a:txBody>
                    <a:bodyPr/>
                    <a:lstStyle/>
                    <a:p>
                      <a:r>
                        <a:rPr lang="en-US" sz="1000"/>
                        <a:t>182.9375</a:t>
                      </a:r>
                    </a:p>
                  </a:txBody>
                  <a:tcPr/>
                </a:tc>
                <a:extLst>
                  <a:ext uri="{0D108BD9-81ED-4DB2-BD59-A6C34878D82A}">
                    <a16:rowId xmlns:a16="http://schemas.microsoft.com/office/drawing/2014/main" val="3980439287"/>
                  </a:ext>
                </a:extLst>
              </a:tr>
              <a:tr h="370840">
                <a:tc>
                  <a:txBody>
                    <a:bodyPr/>
                    <a:lstStyle/>
                    <a:p>
                      <a:r>
                        <a:rPr lang="en-US" sz="1000"/>
                        <a:t>#FamiliaAzzurra</a:t>
                      </a:r>
                    </a:p>
                  </a:txBody>
                  <a:tcPr/>
                </a:tc>
                <a:tc>
                  <a:txBody>
                    <a:bodyPr/>
                    <a:lstStyle/>
                    <a:p>
                      <a:r>
                        <a:rPr lang="en-US" sz="1000"/>
                        <a:t>14</a:t>
                      </a:r>
                    </a:p>
                  </a:txBody>
                  <a:tcPr/>
                </a:tc>
                <a:tc>
                  <a:txBody>
                    <a:bodyPr/>
                    <a:lstStyle/>
                    <a:p>
                      <a:r>
                        <a:rPr lang="en-US" sz="1000"/>
                        <a:t>6.4285714285714</a:t>
                      </a:r>
                    </a:p>
                  </a:txBody>
                  <a:tcPr/>
                </a:tc>
                <a:tc>
                  <a:txBody>
                    <a:bodyPr/>
                    <a:lstStyle/>
                    <a:p>
                      <a:r>
                        <a:rPr lang="en-US" sz="1000"/>
                        <a:t>0</a:t>
                      </a:r>
                    </a:p>
                  </a:txBody>
                  <a:tcPr/>
                </a:tc>
                <a:tc>
                  <a:txBody>
                    <a:bodyPr/>
                    <a:lstStyle/>
                    <a:p>
                      <a:r>
                        <a:rPr lang="en-US" sz="1000"/>
                        <a:t>0</a:t>
                      </a:r>
                    </a:p>
                  </a:txBody>
                  <a:tcPr/>
                </a:tc>
                <a:tc>
                  <a:txBody>
                    <a:bodyPr/>
                    <a:lstStyle/>
                    <a:p>
                      <a:r>
                        <a:rPr lang="en-US" sz="1000"/>
                        <a:t>6.4285714285714</a:t>
                      </a:r>
                    </a:p>
                  </a:txBody>
                  <a:tcPr/>
                </a:tc>
                <a:extLst>
                  <a:ext uri="{0D108BD9-81ED-4DB2-BD59-A6C34878D82A}">
                    <a16:rowId xmlns:a16="http://schemas.microsoft.com/office/drawing/2014/main" val="375014998"/>
                  </a:ext>
                </a:extLst>
              </a:tr>
              <a:tr h="370840">
                <a:tc>
                  <a:txBody>
                    <a:bodyPr/>
                    <a:lstStyle/>
                    <a:p>
                      <a:r>
                        <a:rPr lang="en-US" sz="1000"/>
                        <a:t>#SomosRaleigh</a:t>
                      </a:r>
                    </a:p>
                  </a:txBody>
                  <a:tcPr/>
                </a:tc>
                <a:tc>
                  <a:txBody>
                    <a:bodyPr/>
                    <a:lstStyle/>
                    <a:p>
                      <a:r>
                        <a:rPr lang="en-US" sz="1000"/>
                        <a:t>13</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740289073"/>
                  </a:ext>
                </a:extLst>
              </a:tr>
              <a:tr h="370840">
                <a:tc>
                  <a:txBody>
                    <a:bodyPr/>
                    <a:lstStyle/>
                    <a:p>
                      <a:r>
                        <a:rPr lang="en-US" sz="1000"/>
                        <a:t>#topmega</a:t>
                      </a:r>
                    </a:p>
                  </a:txBody>
                  <a:tcPr/>
                </a:tc>
                <a:tc>
                  <a:txBody>
                    <a:bodyPr/>
                    <a:lstStyle/>
                    <a:p>
                      <a:r>
                        <a:rPr lang="en-US" sz="1000"/>
                        <a:t>13</a:t>
                      </a:r>
                    </a:p>
                  </a:txBody>
                  <a:tcPr/>
                </a:tc>
                <a:tc>
                  <a:txBody>
                    <a:bodyPr/>
                    <a:lstStyle/>
                    <a:p>
                      <a:r>
                        <a:rPr lang="en-US" sz="1000"/>
                        <a:t>14.153846153846</a:t>
                      </a:r>
                    </a:p>
                  </a:txBody>
                  <a:tcPr/>
                </a:tc>
                <a:tc>
                  <a:txBody>
                    <a:bodyPr/>
                    <a:lstStyle/>
                    <a:p>
                      <a:r>
                        <a:rPr lang="en-US" sz="1000"/>
                        <a:t>12.461538461538</a:t>
                      </a:r>
                    </a:p>
                  </a:txBody>
                  <a:tcPr/>
                </a:tc>
                <a:tc>
                  <a:txBody>
                    <a:bodyPr/>
                    <a:lstStyle/>
                    <a:p>
                      <a:r>
                        <a:rPr lang="en-US" sz="1000"/>
                        <a:t>0.61538461538462</a:t>
                      </a:r>
                    </a:p>
                  </a:txBody>
                  <a:tcPr/>
                </a:tc>
                <a:tc>
                  <a:txBody>
                    <a:bodyPr/>
                    <a:lstStyle/>
                    <a:p>
                      <a:r>
                        <a:rPr lang="en-US" sz="1000"/>
                        <a:t>27.230769230769</a:t>
                      </a:r>
                    </a:p>
                  </a:txBody>
                  <a:tcPr/>
                </a:tc>
                <a:extLst>
                  <a:ext uri="{0D108BD9-81ED-4DB2-BD59-A6C34878D82A}">
                    <a16:rowId xmlns:a16="http://schemas.microsoft.com/office/drawing/2014/main" val="23425970"/>
                  </a:ext>
                </a:extLst>
              </a:tr>
              <a:tr h="370840">
                <a:tc>
                  <a:txBody>
                    <a:bodyPr/>
                    <a:lstStyle/>
                    <a:p>
                      <a:r>
                        <a:rPr lang="en-US" sz="1000"/>
                        <a:t>#tubicitumundo</a:t>
                      </a:r>
                    </a:p>
                  </a:txBody>
                  <a:tcPr/>
                </a:tc>
                <a:tc>
                  <a:txBody>
                    <a:bodyPr/>
                    <a:lstStyle/>
                    <a:p>
                      <a:r>
                        <a:rPr lang="en-US" sz="1000"/>
                        <a:t>13</a:t>
                      </a:r>
                    </a:p>
                  </a:txBody>
                  <a:tcPr/>
                </a:tc>
                <a:tc>
                  <a:txBody>
                    <a:bodyPr/>
                    <a:lstStyle/>
                    <a:p>
                      <a:r>
                        <a:rPr lang="en-US" sz="1000"/>
                        <a:t>14.153846153846</a:t>
                      </a:r>
                    </a:p>
                  </a:txBody>
                  <a:tcPr/>
                </a:tc>
                <a:tc>
                  <a:txBody>
                    <a:bodyPr/>
                    <a:lstStyle/>
                    <a:p>
                      <a:r>
                        <a:rPr lang="en-US" sz="1000"/>
                        <a:t>12.461538461538</a:t>
                      </a:r>
                    </a:p>
                  </a:txBody>
                  <a:tcPr/>
                </a:tc>
                <a:tc>
                  <a:txBody>
                    <a:bodyPr/>
                    <a:lstStyle/>
                    <a:p>
                      <a:r>
                        <a:rPr lang="en-US" sz="1000"/>
                        <a:t>0.61538461538462</a:t>
                      </a:r>
                    </a:p>
                  </a:txBody>
                  <a:tcPr/>
                </a:tc>
                <a:tc>
                  <a:txBody>
                    <a:bodyPr/>
                    <a:lstStyle/>
                    <a:p>
                      <a:r>
                        <a:rPr lang="en-US" sz="1000"/>
                        <a:t>27.230769230769</a:t>
                      </a:r>
                    </a:p>
                  </a:txBody>
                  <a:tcPr/>
                </a:tc>
                <a:extLst>
                  <a:ext uri="{0D108BD9-81ED-4DB2-BD59-A6C34878D82A}">
                    <a16:rowId xmlns:a16="http://schemas.microsoft.com/office/drawing/2014/main" val="1822385119"/>
                  </a:ext>
                </a:extLst>
              </a:tr>
              <a:tr h="370840">
                <a:tc>
                  <a:txBody>
                    <a:bodyPr/>
                    <a:lstStyle/>
                    <a:p>
                      <a:r>
                        <a:rPr lang="en-US" sz="1000"/>
                        <a:t>#adrenalina</a:t>
                      </a:r>
                    </a:p>
                  </a:txBody>
                  <a:tcPr/>
                </a:tc>
                <a:tc>
                  <a:txBody>
                    <a:bodyPr/>
                    <a:lstStyle/>
                    <a:p>
                      <a:r>
                        <a:rPr lang="en-US" sz="1000"/>
                        <a:t>13</a:t>
                      </a:r>
                    </a:p>
                  </a:txBody>
                  <a:tcPr/>
                </a:tc>
                <a:tc>
                  <a:txBody>
                    <a:bodyPr/>
                    <a:lstStyle/>
                    <a:p>
                      <a:r>
                        <a:rPr lang="en-US" sz="1000"/>
                        <a:t>14.153846153846</a:t>
                      </a:r>
                    </a:p>
                  </a:txBody>
                  <a:tcPr/>
                </a:tc>
                <a:tc>
                  <a:txBody>
                    <a:bodyPr/>
                    <a:lstStyle/>
                    <a:p>
                      <a:r>
                        <a:rPr lang="en-US" sz="1000"/>
                        <a:t>12.461538461538</a:t>
                      </a:r>
                    </a:p>
                  </a:txBody>
                  <a:tcPr/>
                </a:tc>
                <a:tc>
                  <a:txBody>
                    <a:bodyPr/>
                    <a:lstStyle/>
                    <a:p>
                      <a:r>
                        <a:rPr lang="en-US" sz="1000"/>
                        <a:t>0.61538461538462</a:t>
                      </a:r>
                    </a:p>
                  </a:txBody>
                  <a:tcPr/>
                </a:tc>
                <a:tc>
                  <a:txBody>
                    <a:bodyPr/>
                    <a:lstStyle/>
                    <a:p>
                      <a:r>
                        <a:rPr lang="en-US" sz="1000"/>
                        <a:t>27.230769230769</a:t>
                      </a:r>
                    </a:p>
                  </a:txBody>
                  <a:tcPr/>
                </a:tc>
                <a:extLst>
                  <a:ext uri="{0D108BD9-81ED-4DB2-BD59-A6C34878D82A}">
                    <a16:rowId xmlns:a16="http://schemas.microsoft.com/office/drawing/2014/main" val="4012992714"/>
                  </a:ext>
                </a:extLst>
              </a:tr>
              <a:tr h="370840">
                <a:tc>
                  <a:txBody>
                    <a:bodyPr/>
                    <a:lstStyle/>
                    <a:p>
                      <a:r>
                        <a:rPr lang="en-US" sz="1000"/>
                        <a:t>#aventura</a:t>
                      </a:r>
                    </a:p>
                  </a:txBody>
                  <a:tcPr/>
                </a:tc>
                <a:tc>
                  <a:txBody>
                    <a:bodyPr/>
                    <a:lstStyle/>
                    <a:p>
                      <a:r>
                        <a:rPr lang="en-US" sz="1000"/>
                        <a:t>13</a:t>
                      </a:r>
                    </a:p>
                  </a:txBody>
                  <a:tcPr/>
                </a:tc>
                <a:tc>
                  <a:txBody>
                    <a:bodyPr/>
                    <a:lstStyle/>
                    <a:p>
                      <a:r>
                        <a:rPr lang="en-US" sz="1000"/>
                        <a:t>14.153846153846</a:t>
                      </a:r>
                    </a:p>
                  </a:txBody>
                  <a:tcPr/>
                </a:tc>
                <a:tc>
                  <a:txBody>
                    <a:bodyPr/>
                    <a:lstStyle/>
                    <a:p>
                      <a:r>
                        <a:rPr lang="en-US" sz="1000"/>
                        <a:t>12.461538461538</a:t>
                      </a:r>
                    </a:p>
                  </a:txBody>
                  <a:tcPr/>
                </a:tc>
                <a:tc>
                  <a:txBody>
                    <a:bodyPr/>
                    <a:lstStyle/>
                    <a:p>
                      <a:r>
                        <a:rPr lang="en-US" sz="1000"/>
                        <a:t>0.61538461538462</a:t>
                      </a:r>
                    </a:p>
                  </a:txBody>
                  <a:tcPr/>
                </a:tc>
                <a:tc>
                  <a:txBody>
                    <a:bodyPr/>
                    <a:lstStyle/>
                    <a:p>
                      <a:r>
                        <a:rPr lang="en-US" sz="1000"/>
                        <a:t>27.230769230769</a:t>
                      </a:r>
                    </a:p>
                  </a:txBody>
                  <a:tcPr/>
                </a:tc>
                <a:extLst>
                  <a:ext uri="{0D108BD9-81ED-4DB2-BD59-A6C34878D82A}">
                    <a16:rowId xmlns:a16="http://schemas.microsoft.com/office/drawing/2014/main" val="1011210285"/>
                  </a:ext>
                </a:extLst>
              </a:tr>
              <a:tr h="370840">
                <a:tc>
                  <a:txBody>
                    <a:bodyPr/>
                    <a:lstStyle/>
                    <a:p>
                      <a:r>
                        <a:rPr lang="en-US" sz="1000"/>
                        <a:t>#ciclismourbano</a:t>
                      </a:r>
                    </a:p>
                  </a:txBody>
                  <a:tcPr/>
                </a:tc>
                <a:tc>
                  <a:txBody>
                    <a:bodyPr/>
                    <a:lstStyle/>
                    <a:p>
                      <a:r>
                        <a:rPr lang="en-US" sz="1000"/>
                        <a:t>13</a:t>
                      </a:r>
                    </a:p>
                  </a:txBody>
                  <a:tcPr/>
                </a:tc>
                <a:tc>
                  <a:txBody>
                    <a:bodyPr/>
                    <a:lstStyle/>
                    <a:p>
                      <a:r>
                        <a:rPr lang="en-US" sz="1000"/>
                        <a:t>14.153846153846</a:t>
                      </a:r>
                    </a:p>
                  </a:txBody>
                  <a:tcPr/>
                </a:tc>
                <a:tc>
                  <a:txBody>
                    <a:bodyPr/>
                    <a:lstStyle/>
                    <a:p>
                      <a:r>
                        <a:rPr lang="en-US" sz="1000"/>
                        <a:t>12.461538461538</a:t>
                      </a:r>
                    </a:p>
                  </a:txBody>
                  <a:tcPr/>
                </a:tc>
                <a:tc>
                  <a:txBody>
                    <a:bodyPr/>
                    <a:lstStyle/>
                    <a:p>
                      <a:r>
                        <a:rPr lang="en-US" sz="1000"/>
                        <a:t>0.61538461538462</a:t>
                      </a:r>
                    </a:p>
                  </a:txBody>
                  <a:tcPr/>
                </a:tc>
                <a:tc>
                  <a:txBody>
                    <a:bodyPr/>
                    <a:lstStyle/>
                    <a:p>
                      <a:r>
                        <a:rPr lang="en-US" sz="1000"/>
                        <a:t>27.230769230769</a:t>
                      </a:r>
                    </a:p>
                  </a:txBody>
                  <a:tcPr/>
                </a:tc>
                <a:extLst>
                  <a:ext uri="{0D108BD9-81ED-4DB2-BD59-A6C34878D82A}">
                    <a16:rowId xmlns:a16="http://schemas.microsoft.com/office/drawing/2014/main" val="350702216"/>
                  </a:ext>
                </a:extLst>
              </a:tr>
            </a:tbl>
          </a:graphicData>
        </a:graphic>
      </p:graphicFrame>
      <p:sp>
        <p:nvSpPr>
          <p:cNvPr id="4" name="Text Placeholder 3">
            <a:extLst>
              <a:ext uri="{FF2B5EF4-FFF2-40B4-BE49-F238E27FC236}">
                <a16:creationId xmlns:a16="http://schemas.microsoft.com/office/drawing/2014/main" id="{8EC9799E-BE0D-40A4-B9E0-1DE09969A717}"/>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889055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47828-7E2F-490F-A13C-73184A4D9D35}"/>
              </a:ext>
            </a:extLst>
          </p:cNvPr>
          <p:cNvSpPr>
            <a:spLocks noGrp="1"/>
          </p:cNvSpPr>
          <p:nvPr>
            <p:ph type="title"/>
          </p:nvPr>
        </p:nvSpPr>
        <p:spPr/>
        <p:txBody>
          <a:bodyPr/>
          <a:lstStyle/>
          <a:p>
            <a:r>
              <a:rPr lang="en-US"/>
              <a:t>Facebook Post Table + Reactions | Teknialbikes - 1 of 25</a:t>
            </a:r>
          </a:p>
        </p:txBody>
      </p:sp>
      <p:graphicFrame>
        <p:nvGraphicFramePr>
          <p:cNvPr id="5" name="Table Placeholder 4">
            <a:extLst>
              <a:ext uri="{FF2B5EF4-FFF2-40B4-BE49-F238E27FC236}">
                <a16:creationId xmlns:a16="http://schemas.microsoft.com/office/drawing/2014/main" id="{A2632D53-E45E-44FD-8F0F-B9546150BD71}"/>
              </a:ext>
            </a:extLst>
          </p:cNvPr>
          <p:cNvGraphicFramePr>
            <a:graphicFrameLocks noGrp="1"/>
          </p:cNvGraphicFramePr>
          <p:nvPr>
            <p:ph type="tbl" sz="quarter" idx="13"/>
            <p:extLst>
              <p:ext uri="{D42A27DB-BD31-4B8C-83A1-F6EECF244321}">
                <p14:modId xmlns:p14="http://schemas.microsoft.com/office/powerpoint/2010/main" val="4059148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9031371"/>
                    </a:ext>
                  </a:extLst>
                </a:gridCol>
                <a:gridCol w="493776">
                  <a:extLst>
                    <a:ext uri="{9D8B030D-6E8A-4147-A177-3AD203B41FA5}">
                      <a16:colId xmlns:a16="http://schemas.microsoft.com/office/drawing/2014/main" val="1148857307"/>
                    </a:ext>
                  </a:extLst>
                </a:gridCol>
                <a:gridCol w="493776">
                  <a:extLst>
                    <a:ext uri="{9D8B030D-6E8A-4147-A177-3AD203B41FA5}">
                      <a16:colId xmlns:a16="http://schemas.microsoft.com/office/drawing/2014/main" val="257717982"/>
                    </a:ext>
                  </a:extLst>
                </a:gridCol>
                <a:gridCol w="493776">
                  <a:extLst>
                    <a:ext uri="{9D8B030D-6E8A-4147-A177-3AD203B41FA5}">
                      <a16:colId xmlns:a16="http://schemas.microsoft.com/office/drawing/2014/main" val="2781265384"/>
                    </a:ext>
                  </a:extLst>
                </a:gridCol>
                <a:gridCol w="493776">
                  <a:extLst>
                    <a:ext uri="{9D8B030D-6E8A-4147-A177-3AD203B41FA5}">
                      <a16:colId xmlns:a16="http://schemas.microsoft.com/office/drawing/2014/main" val="3330956060"/>
                    </a:ext>
                  </a:extLst>
                </a:gridCol>
                <a:gridCol w="493776">
                  <a:extLst>
                    <a:ext uri="{9D8B030D-6E8A-4147-A177-3AD203B41FA5}">
                      <a16:colId xmlns:a16="http://schemas.microsoft.com/office/drawing/2014/main" val="4238274036"/>
                    </a:ext>
                  </a:extLst>
                </a:gridCol>
                <a:gridCol w="493776">
                  <a:extLst>
                    <a:ext uri="{9D8B030D-6E8A-4147-A177-3AD203B41FA5}">
                      <a16:colId xmlns:a16="http://schemas.microsoft.com/office/drawing/2014/main" val="4249090329"/>
                    </a:ext>
                  </a:extLst>
                </a:gridCol>
                <a:gridCol w="493776">
                  <a:extLst>
                    <a:ext uri="{9D8B030D-6E8A-4147-A177-3AD203B41FA5}">
                      <a16:colId xmlns:a16="http://schemas.microsoft.com/office/drawing/2014/main" val="351137560"/>
                    </a:ext>
                  </a:extLst>
                </a:gridCol>
                <a:gridCol w="493776">
                  <a:extLst>
                    <a:ext uri="{9D8B030D-6E8A-4147-A177-3AD203B41FA5}">
                      <a16:colId xmlns:a16="http://schemas.microsoft.com/office/drawing/2014/main" val="2737372892"/>
                    </a:ext>
                  </a:extLst>
                </a:gridCol>
                <a:gridCol w="493776">
                  <a:extLst>
                    <a:ext uri="{9D8B030D-6E8A-4147-A177-3AD203B41FA5}">
                      <a16:colId xmlns:a16="http://schemas.microsoft.com/office/drawing/2014/main" val="1268538221"/>
                    </a:ext>
                  </a:extLst>
                </a:gridCol>
                <a:gridCol w="493776">
                  <a:extLst>
                    <a:ext uri="{9D8B030D-6E8A-4147-A177-3AD203B41FA5}">
                      <a16:colId xmlns:a16="http://schemas.microsoft.com/office/drawing/2014/main" val="3796780832"/>
                    </a:ext>
                  </a:extLst>
                </a:gridCol>
                <a:gridCol w="493776">
                  <a:extLst>
                    <a:ext uri="{9D8B030D-6E8A-4147-A177-3AD203B41FA5}">
                      <a16:colId xmlns:a16="http://schemas.microsoft.com/office/drawing/2014/main" val="424665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252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- 2021-11-20 17:51:02</a:t>
                      </a:r>
                      <a:r>
                        <a:rPr kumimoji="0" lang="en-US" sz="1000" b="0" i="0" u="none" strike="noStrike" kern="1200" cap="none" spc="0" normalizeH="0" baseline="0" noProof="0">
                          <a:ln>
                            <a:noFill/>
                          </a:ln>
                          <a:solidFill>
                            <a:prstClr val="black"/>
                          </a:solidFill>
                          <a:effectLst/>
                          <a:uLnTx/>
                          <a:uFillTx/>
                          <a:latin typeface="+mn-lt"/>
                          <a:ea typeface="+mn-ea"/>
                          <a:cs typeface="+mn-cs"/>
                        </a:rPr>
                        <a:t>
 La #VenzoXtreme ya está acá! 🔥
.
Te contamos todo el proceso, todos los pasos que dábamos en el camino hasta llegar acá.
.
Y acá están, ya las conocés.
Pronto estarán en todas las #bicicleteriasvenzo de #Argentina ❤️🇦🇷
.
#somosvenzo #venzo #venzoarg #venzoargentina #venzobikes #xc #xco #mtb #mtblife #cycling #cyclinglife #ciclismoargentino #ciclismo #doblesvenzo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07025292"/>
                  </a:ext>
                </a:extLst>
              </a:tr>
            </a:tbl>
          </a:graphicData>
        </a:graphic>
      </p:graphicFrame>
      <p:sp>
        <p:nvSpPr>
          <p:cNvPr id="4" name="Text Placeholder 3">
            <a:extLst>
              <a:ext uri="{FF2B5EF4-FFF2-40B4-BE49-F238E27FC236}">
                <a16:creationId xmlns:a16="http://schemas.microsoft.com/office/drawing/2014/main" id="{02C49CB5-206A-44DE-8AD3-B1306C6FE84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64811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8251C-D5E9-499E-AD3A-088DC63259F5}"/>
              </a:ext>
            </a:extLst>
          </p:cNvPr>
          <p:cNvSpPr>
            <a:spLocks noGrp="1"/>
          </p:cNvSpPr>
          <p:nvPr>
            <p:ph type="title"/>
          </p:nvPr>
        </p:nvSpPr>
        <p:spPr/>
        <p:txBody>
          <a:bodyPr/>
          <a:lstStyle/>
          <a:p>
            <a:r>
              <a:rPr lang="en-US"/>
              <a:t>Facebook Post Table + Reactions | Teknialbikes - 2 of 25</a:t>
            </a:r>
          </a:p>
        </p:txBody>
      </p:sp>
      <p:graphicFrame>
        <p:nvGraphicFramePr>
          <p:cNvPr id="5" name="Table Placeholder 4">
            <a:extLst>
              <a:ext uri="{FF2B5EF4-FFF2-40B4-BE49-F238E27FC236}">
                <a16:creationId xmlns:a16="http://schemas.microsoft.com/office/drawing/2014/main" id="{815E4A80-D434-4AB5-BD2B-0A7C3AAA6327}"/>
              </a:ext>
            </a:extLst>
          </p:cNvPr>
          <p:cNvGraphicFramePr>
            <a:graphicFrameLocks noGrp="1"/>
          </p:cNvGraphicFramePr>
          <p:nvPr>
            <p:ph type="tbl" sz="quarter" idx="13"/>
            <p:extLst>
              <p:ext uri="{D42A27DB-BD31-4B8C-83A1-F6EECF244321}">
                <p14:modId xmlns:p14="http://schemas.microsoft.com/office/powerpoint/2010/main" val="3838571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8277931"/>
                    </a:ext>
                  </a:extLst>
                </a:gridCol>
                <a:gridCol w="493776">
                  <a:extLst>
                    <a:ext uri="{9D8B030D-6E8A-4147-A177-3AD203B41FA5}">
                      <a16:colId xmlns:a16="http://schemas.microsoft.com/office/drawing/2014/main" val="2203183771"/>
                    </a:ext>
                  </a:extLst>
                </a:gridCol>
                <a:gridCol w="493776">
                  <a:extLst>
                    <a:ext uri="{9D8B030D-6E8A-4147-A177-3AD203B41FA5}">
                      <a16:colId xmlns:a16="http://schemas.microsoft.com/office/drawing/2014/main" val="3056113149"/>
                    </a:ext>
                  </a:extLst>
                </a:gridCol>
                <a:gridCol w="493776">
                  <a:extLst>
                    <a:ext uri="{9D8B030D-6E8A-4147-A177-3AD203B41FA5}">
                      <a16:colId xmlns:a16="http://schemas.microsoft.com/office/drawing/2014/main" val="2063389448"/>
                    </a:ext>
                  </a:extLst>
                </a:gridCol>
                <a:gridCol w="493776">
                  <a:extLst>
                    <a:ext uri="{9D8B030D-6E8A-4147-A177-3AD203B41FA5}">
                      <a16:colId xmlns:a16="http://schemas.microsoft.com/office/drawing/2014/main" val="554547562"/>
                    </a:ext>
                  </a:extLst>
                </a:gridCol>
                <a:gridCol w="493776">
                  <a:extLst>
                    <a:ext uri="{9D8B030D-6E8A-4147-A177-3AD203B41FA5}">
                      <a16:colId xmlns:a16="http://schemas.microsoft.com/office/drawing/2014/main" val="2956365208"/>
                    </a:ext>
                  </a:extLst>
                </a:gridCol>
                <a:gridCol w="493776">
                  <a:extLst>
                    <a:ext uri="{9D8B030D-6E8A-4147-A177-3AD203B41FA5}">
                      <a16:colId xmlns:a16="http://schemas.microsoft.com/office/drawing/2014/main" val="2841553289"/>
                    </a:ext>
                  </a:extLst>
                </a:gridCol>
                <a:gridCol w="493776">
                  <a:extLst>
                    <a:ext uri="{9D8B030D-6E8A-4147-A177-3AD203B41FA5}">
                      <a16:colId xmlns:a16="http://schemas.microsoft.com/office/drawing/2014/main" val="2140194281"/>
                    </a:ext>
                  </a:extLst>
                </a:gridCol>
                <a:gridCol w="493776">
                  <a:extLst>
                    <a:ext uri="{9D8B030D-6E8A-4147-A177-3AD203B41FA5}">
                      <a16:colId xmlns:a16="http://schemas.microsoft.com/office/drawing/2014/main" val="24854588"/>
                    </a:ext>
                  </a:extLst>
                </a:gridCol>
                <a:gridCol w="493776">
                  <a:extLst>
                    <a:ext uri="{9D8B030D-6E8A-4147-A177-3AD203B41FA5}">
                      <a16:colId xmlns:a16="http://schemas.microsoft.com/office/drawing/2014/main" val="3518479788"/>
                    </a:ext>
                  </a:extLst>
                </a:gridCol>
                <a:gridCol w="493776">
                  <a:extLst>
                    <a:ext uri="{9D8B030D-6E8A-4147-A177-3AD203B41FA5}">
                      <a16:colId xmlns:a16="http://schemas.microsoft.com/office/drawing/2014/main" val="4170227399"/>
                    </a:ext>
                  </a:extLst>
                </a:gridCol>
                <a:gridCol w="493776">
                  <a:extLst>
                    <a:ext uri="{9D8B030D-6E8A-4147-A177-3AD203B41FA5}">
                      <a16:colId xmlns:a16="http://schemas.microsoft.com/office/drawing/2014/main" val="306693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45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- 2021-11-04 11:25:03</a:t>
                      </a:r>
                      <a:r>
                        <a:rPr kumimoji="0" lang="en-US" sz="1000" b="0" i="0" u="none" strike="noStrike" kern="1200" cap="none" spc="0" normalizeH="0" baseline="0" noProof="0">
                          <a:ln>
                            <a:noFill/>
                          </a:ln>
                          <a:solidFill>
                            <a:prstClr val="black"/>
                          </a:solidFill>
                          <a:effectLst/>
                          <a:uLnTx/>
                          <a:uFillTx/>
                          <a:latin typeface="+mn-lt"/>
                          <a:ea typeface="+mn-ea"/>
                          <a:cs typeface="+mn-cs"/>
                        </a:rPr>
                        <a:t>
 💥 Te presentamos la nueva #AtixEX 💥
Nuestro modelo tope de gama de #aluminio, con opciones de armado diferentes para que se adapte a lo que estás buscando!! .
Te contamos como viene armada:
⚡Cuadro R.29 Venzo #Atix EX, Aluminio 6061
⚡Horquilla 29 RST F1rst
⚡Transmisión FULL Shimano DEORE o SLX.
⚡Podes elegirla en 1x11 ó 2x11 
⚡Posee frenos a Disco hidráulicos.
⚡Armada con Ruedas #Shimano MT15 o MT35
⚡Cubiertas Maxxis Ikon 29x2.2 con alambre
⚡Componentes de Aluminio
(Asiento, ahead, forma y p.silla)
.
.
La nueva ATIX EX llegó para conquistar cualquier terreno!🔥
 Conseguila en todas las #bicicleteriasvenzo del país! .
.
.
* #VenzoArgentina no comercializa al público.
* Por precios y disponibilidad de Stock, consultá con cualquiera de las Bicicleterías #Venzo que sugerimos en historias destacadas en Instagram en “Comercios”
.
#SOMOSVENZO
#venzobikes #venzobike #cycling #ciclismo #ciclismoargentino #teamvenzo #venzotravel #mtb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02558795"/>
                  </a:ext>
                </a:extLst>
              </a:tr>
            </a:tbl>
          </a:graphicData>
        </a:graphic>
      </p:graphicFrame>
      <p:sp>
        <p:nvSpPr>
          <p:cNvPr id="4" name="Text Placeholder 3">
            <a:extLst>
              <a:ext uri="{FF2B5EF4-FFF2-40B4-BE49-F238E27FC236}">
                <a16:creationId xmlns:a16="http://schemas.microsoft.com/office/drawing/2014/main" id="{1ED10EB0-C569-4E71-B369-8823469912B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00536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24EC9-CAEE-4A2C-A0FC-A9EDDEF5E7B6}"/>
              </a:ext>
            </a:extLst>
          </p:cNvPr>
          <p:cNvSpPr>
            <a:spLocks noGrp="1"/>
          </p:cNvSpPr>
          <p:nvPr>
            <p:ph type="title"/>
          </p:nvPr>
        </p:nvSpPr>
        <p:spPr/>
        <p:txBody>
          <a:bodyPr/>
          <a:lstStyle/>
          <a:p>
            <a:r>
              <a:rPr lang="en-US"/>
              <a:t>Facebook Post Table + Reactions | Teknialbikes - 3 of 25</a:t>
            </a:r>
          </a:p>
        </p:txBody>
      </p:sp>
      <p:graphicFrame>
        <p:nvGraphicFramePr>
          <p:cNvPr id="5" name="Table Placeholder 4">
            <a:extLst>
              <a:ext uri="{FF2B5EF4-FFF2-40B4-BE49-F238E27FC236}">
                <a16:creationId xmlns:a16="http://schemas.microsoft.com/office/drawing/2014/main" id="{DB565D16-EA10-42EB-8859-B662A7C70053}"/>
              </a:ext>
            </a:extLst>
          </p:cNvPr>
          <p:cNvGraphicFramePr>
            <a:graphicFrameLocks noGrp="1"/>
          </p:cNvGraphicFramePr>
          <p:nvPr>
            <p:ph type="tbl" sz="quarter" idx="13"/>
            <p:extLst>
              <p:ext uri="{D42A27DB-BD31-4B8C-83A1-F6EECF244321}">
                <p14:modId xmlns:p14="http://schemas.microsoft.com/office/powerpoint/2010/main" val="197331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6631918"/>
                    </a:ext>
                  </a:extLst>
                </a:gridCol>
                <a:gridCol w="493776">
                  <a:extLst>
                    <a:ext uri="{9D8B030D-6E8A-4147-A177-3AD203B41FA5}">
                      <a16:colId xmlns:a16="http://schemas.microsoft.com/office/drawing/2014/main" val="61168064"/>
                    </a:ext>
                  </a:extLst>
                </a:gridCol>
                <a:gridCol w="493776">
                  <a:extLst>
                    <a:ext uri="{9D8B030D-6E8A-4147-A177-3AD203B41FA5}">
                      <a16:colId xmlns:a16="http://schemas.microsoft.com/office/drawing/2014/main" val="1749554494"/>
                    </a:ext>
                  </a:extLst>
                </a:gridCol>
                <a:gridCol w="493776">
                  <a:extLst>
                    <a:ext uri="{9D8B030D-6E8A-4147-A177-3AD203B41FA5}">
                      <a16:colId xmlns:a16="http://schemas.microsoft.com/office/drawing/2014/main" val="247370298"/>
                    </a:ext>
                  </a:extLst>
                </a:gridCol>
                <a:gridCol w="493776">
                  <a:extLst>
                    <a:ext uri="{9D8B030D-6E8A-4147-A177-3AD203B41FA5}">
                      <a16:colId xmlns:a16="http://schemas.microsoft.com/office/drawing/2014/main" val="613017357"/>
                    </a:ext>
                  </a:extLst>
                </a:gridCol>
                <a:gridCol w="493776">
                  <a:extLst>
                    <a:ext uri="{9D8B030D-6E8A-4147-A177-3AD203B41FA5}">
                      <a16:colId xmlns:a16="http://schemas.microsoft.com/office/drawing/2014/main" val="3267080268"/>
                    </a:ext>
                  </a:extLst>
                </a:gridCol>
                <a:gridCol w="493776">
                  <a:extLst>
                    <a:ext uri="{9D8B030D-6E8A-4147-A177-3AD203B41FA5}">
                      <a16:colId xmlns:a16="http://schemas.microsoft.com/office/drawing/2014/main" val="3032582484"/>
                    </a:ext>
                  </a:extLst>
                </a:gridCol>
                <a:gridCol w="493776">
                  <a:extLst>
                    <a:ext uri="{9D8B030D-6E8A-4147-A177-3AD203B41FA5}">
                      <a16:colId xmlns:a16="http://schemas.microsoft.com/office/drawing/2014/main" val="616662824"/>
                    </a:ext>
                  </a:extLst>
                </a:gridCol>
                <a:gridCol w="493776">
                  <a:extLst>
                    <a:ext uri="{9D8B030D-6E8A-4147-A177-3AD203B41FA5}">
                      <a16:colId xmlns:a16="http://schemas.microsoft.com/office/drawing/2014/main" val="2722661414"/>
                    </a:ext>
                  </a:extLst>
                </a:gridCol>
                <a:gridCol w="493776">
                  <a:extLst>
                    <a:ext uri="{9D8B030D-6E8A-4147-A177-3AD203B41FA5}">
                      <a16:colId xmlns:a16="http://schemas.microsoft.com/office/drawing/2014/main" val="311519940"/>
                    </a:ext>
                  </a:extLst>
                </a:gridCol>
                <a:gridCol w="493776">
                  <a:extLst>
                    <a:ext uri="{9D8B030D-6E8A-4147-A177-3AD203B41FA5}">
                      <a16:colId xmlns:a16="http://schemas.microsoft.com/office/drawing/2014/main" val="3632723032"/>
                    </a:ext>
                  </a:extLst>
                </a:gridCol>
                <a:gridCol w="493776">
                  <a:extLst>
                    <a:ext uri="{9D8B030D-6E8A-4147-A177-3AD203B41FA5}">
                      <a16:colId xmlns:a16="http://schemas.microsoft.com/office/drawing/2014/main" val="2707181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919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- 2021-11-13 20:34:00</a:t>
                      </a:r>
                      <a:r>
                        <a:rPr kumimoji="0" lang="en-US" sz="1000" b="0" i="0" u="none" strike="noStrike" kern="1200" cap="none" spc="0" normalizeH="0" baseline="0" noProof="0">
                          <a:ln>
                            <a:noFill/>
                          </a:ln>
                          <a:solidFill>
                            <a:prstClr val="black"/>
                          </a:solidFill>
                          <a:effectLst/>
                          <a:uLnTx/>
                          <a:uFillTx/>
                          <a:latin typeface="+mn-lt"/>
                          <a:ea typeface="+mn-ea"/>
                          <a:cs typeface="+mn-cs"/>
                        </a:rPr>
                        <a:t>
 Las nuevas #Venzoxtreme están listas para conquistar los senderos!! ✊🏻🔥
.
Estaremos en @trasmontania presentando a estas espectaculares #DoblesVenzo en la #expobiciclub
.
Te esperamos el próximo 19 y 20 de Noviembre en el predio Hotel Hilton de San Miguel de #Tucuman 
.
.
#trasmontaña #trasmontañabiker #expobici #biciclubrevista #mtb #ciclismo #ciclismoargentino #venzo #somosvenzo #vivivenzo #venzobikes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82204410"/>
                  </a:ext>
                </a:extLst>
              </a:tr>
            </a:tbl>
          </a:graphicData>
        </a:graphic>
      </p:graphicFrame>
      <p:sp>
        <p:nvSpPr>
          <p:cNvPr id="4" name="Text Placeholder 3">
            <a:extLst>
              <a:ext uri="{FF2B5EF4-FFF2-40B4-BE49-F238E27FC236}">
                <a16:creationId xmlns:a16="http://schemas.microsoft.com/office/drawing/2014/main" id="{C88430BD-16CC-4CF2-BD71-B369ECB8D30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185192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A4836-BB2F-4788-952F-022949112BCB}"/>
              </a:ext>
            </a:extLst>
          </p:cNvPr>
          <p:cNvSpPr>
            <a:spLocks noGrp="1"/>
          </p:cNvSpPr>
          <p:nvPr>
            <p:ph type="title"/>
          </p:nvPr>
        </p:nvSpPr>
        <p:spPr/>
        <p:txBody>
          <a:bodyPr/>
          <a:lstStyle/>
          <a:p>
            <a:r>
              <a:rPr lang="en-US"/>
              <a:t>Facebook Post Table + Reactions | Teknialbikes - 4 of 25</a:t>
            </a:r>
          </a:p>
        </p:txBody>
      </p:sp>
      <p:graphicFrame>
        <p:nvGraphicFramePr>
          <p:cNvPr id="5" name="Table Placeholder 4">
            <a:extLst>
              <a:ext uri="{FF2B5EF4-FFF2-40B4-BE49-F238E27FC236}">
                <a16:creationId xmlns:a16="http://schemas.microsoft.com/office/drawing/2014/main" id="{1959BB97-B33B-492B-BCE8-0C4546D09FE0}"/>
              </a:ext>
            </a:extLst>
          </p:cNvPr>
          <p:cNvGraphicFramePr>
            <a:graphicFrameLocks noGrp="1"/>
          </p:cNvGraphicFramePr>
          <p:nvPr>
            <p:ph type="tbl" sz="quarter" idx="13"/>
            <p:extLst>
              <p:ext uri="{D42A27DB-BD31-4B8C-83A1-F6EECF244321}">
                <p14:modId xmlns:p14="http://schemas.microsoft.com/office/powerpoint/2010/main" val="88975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52836936"/>
                    </a:ext>
                  </a:extLst>
                </a:gridCol>
                <a:gridCol w="493776">
                  <a:extLst>
                    <a:ext uri="{9D8B030D-6E8A-4147-A177-3AD203B41FA5}">
                      <a16:colId xmlns:a16="http://schemas.microsoft.com/office/drawing/2014/main" val="952460142"/>
                    </a:ext>
                  </a:extLst>
                </a:gridCol>
                <a:gridCol w="493776">
                  <a:extLst>
                    <a:ext uri="{9D8B030D-6E8A-4147-A177-3AD203B41FA5}">
                      <a16:colId xmlns:a16="http://schemas.microsoft.com/office/drawing/2014/main" val="1633130081"/>
                    </a:ext>
                  </a:extLst>
                </a:gridCol>
                <a:gridCol w="493776">
                  <a:extLst>
                    <a:ext uri="{9D8B030D-6E8A-4147-A177-3AD203B41FA5}">
                      <a16:colId xmlns:a16="http://schemas.microsoft.com/office/drawing/2014/main" val="2103145161"/>
                    </a:ext>
                  </a:extLst>
                </a:gridCol>
                <a:gridCol w="493776">
                  <a:extLst>
                    <a:ext uri="{9D8B030D-6E8A-4147-A177-3AD203B41FA5}">
                      <a16:colId xmlns:a16="http://schemas.microsoft.com/office/drawing/2014/main" val="1288635796"/>
                    </a:ext>
                  </a:extLst>
                </a:gridCol>
                <a:gridCol w="493776">
                  <a:extLst>
                    <a:ext uri="{9D8B030D-6E8A-4147-A177-3AD203B41FA5}">
                      <a16:colId xmlns:a16="http://schemas.microsoft.com/office/drawing/2014/main" val="2027255134"/>
                    </a:ext>
                  </a:extLst>
                </a:gridCol>
                <a:gridCol w="493776">
                  <a:extLst>
                    <a:ext uri="{9D8B030D-6E8A-4147-A177-3AD203B41FA5}">
                      <a16:colId xmlns:a16="http://schemas.microsoft.com/office/drawing/2014/main" val="489083136"/>
                    </a:ext>
                  </a:extLst>
                </a:gridCol>
                <a:gridCol w="493776">
                  <a:extLst>
                    <a:ext uri="{9D8B030D-6E8A-4147-A177-3AD203B41FA5}">
                      <a16:colId xmlns:a16="http://schemas.microsoft.com/office/drawing/2014/main" val="1093583035"/>
                    </a:ext>
                  </a:extLst>
                </a:gridCol>
                <a:gridCol w="493776">
                  <a:extLst>
                    <a:ext uri="{9D8B030D-6E8A-4147-A177-3AD203B41FA5}">
                      <a16:colId xmlns:a16="http://schemas.microsoft.com/office/drawing/2014/main" val="3359932915"/>
                    </a:ext>
                  </a:extLst>
                </a:gridCol>
                <a:gridCol w="493776">
                  <a:extLst>
                    <a:ext uri="{9D8B030D-6E8A-4147-A177-3AD203B41FA5}">
                      <a16:colId xmlns:a16="http://schemas.microsoft.com/office/drawing/2014/main" val="437692747"/>
                    </a:ext>
                  </a:extLst>
                </a:gridCol>
                <a:gridCol w="493776">
                  <a:extLst>
                    <a:ext uri="{9D8B030D-6E8A-4147-A177-3AD203B41FA5}">
                      <a16:colId xmlns:a16="http://schemas.microsoft.com/office/drawing/2014/main" val="1697358660"/>
                    </a:ext>
                  </a:extLst>
                </a:gridCol>
                <a:gridCol w="493776">
                  <a:extLst>
                    <a:ext uri="{9D8B030D-6E8A-4147-A177-3AD203B41FA5}">
                      <a16:colId xmlns:a16="http://schemas.microsoft.com/office/drawing/2014/main" val="743738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8372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- 2021-11-08 20:09:41</a:t>
                      </a:r>
                      <a:r>
                        <a:rPr kumimoji="0" lang="en-US" sz="1000" b="0" i="0" u="none" strike="noStrike" kern="1200" cap="none" spc="0" normalizeH="0" baseline="0" noProof="0">
                          <a:ln>
                            <a:noFill/>
                          </a:ln>
                          <a:solidFill>
                            <a:prstClr val="black"/>
                          </a:solidFill>
                          <a:effectLst/>
                          <a:uLnTx/>
                          <a:uFillTx/>
                          <a:latin typeface="+mn-lt"/>
                          <a:ea typeface="+mn-ea"/>
                          <a:cs typeface="+mn-cs"/>
                        </a:rPr>
                        <a:t>
 🔥 #PHOENIX PRO 🔥
.
Una nueva versión mejorada de la phoenix ya está arrasando la ruta!!
Nuevo diseño. Nueva geometría.
Más cómoda. Más liviana. Más pro.
Así viene equipada 👇🏻😎 
🔥Cuadro Venzo Phoenix Pro 700c – Aluminio 6061 
🔥Horquilla rígida Venzo #PhoenixPro
🔥Transmisión full #Shimano Tiagra – 20v.
🔥Frenos a herradura #ShimanoTiagra
🔥Ruedas #WTB Freedom - Mazas #Novatec a rulemanes 
🔥Cubiertas #Maxxis Detonator 700x23
🔥Manubrio, ahead y portasilla #Venzo de aluminio - Sillín Venzo.
. .
* #VenzoArgentina comercializa a través de #bicicleterias oficiales.
* Por precios y disponibilidad de Stock, consultá con cualquiera de las #bicicleteriasvenzo del país!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03027446"/>
                  </a:ext>
                </a:extLst>
              </a:tr>
            </a:tbl>
          </a:graphicData>
        </a:graphic>
      </p:graphicFrame>
      <p:sp>
        <p:nvSpPr>
          <p:cNvPr id="4" name="Text Placeholder 3">
            <a:extLst>
              <a:ext uri="{FF2B5EF4-FFF2-40B4-BE49-F238E27FC236}">
                <a16:creationId xmlns:a16="http://schemas.microsoft.com/office/drawing/2014/main" id="{22E60C93-CBD9-4FF3-86DD-9EAD66DD44D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95461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4CD3-C7D4-42E3-95B3-BF80AA6C6ED5}"/>
              </a:ext>
            </a:extLst>
          </p:cNvPr>
          <p:cNvSpPr>
            <a:spLocks noGrp="1"/>
          </p:cNvSpPr>
          <p:nvPr>
            <p:ph type="title"/>
          </p:nvPr>
        </p:nvSpPr>
        <p:spPr/>
        <p:txBody>
          <a:bodyPr/>
          <a:lstStyle/>
          <a:p>
            <a:r>
              <a:rPr lang="en-US"/>
              <a:t>Facebook Post Table + Reactions | Teknialbikes - 5 of 25</a:t>
            </a:r>
          </a:p>
        </p:txBody>
      </p:sp>
      <p:graphicFrame>
        <p:nvGraphicFramePr>
          <p:cNvPr id="5" name="Table Placeholder 4">
            <a:extLst>
              <a:ext uri="{FF2B5EF4-FFF2-40B4-BE49-F238E27FC236}">
                <a16:creationId xmlns:a16="http://schemas.microsoft.com/office/drawing/2014/main" id="{29FCF129-FB49-4C43-9259-0406BE780F5B}"/>
              </a:ext>
            </a:extLst>
          </p:cNvPr>
          <p:cNvGraphicFramePr>
            <a:graphicFrameLocks noGrp="1"/>
          </p:cNvGraphicFramePr>
          <p:nvPr>
            <p:ph type="tbl" sz="quarter" idx="13"/>
            <p:extLst>
              <p:ext uri="{D42A27DB-BD31-4B8C-83A1-F6EECF244321}">
                <p14:modId xmlns:p14="http://schemas.microsoft.com/office/powerpoint/2010/main" val="94584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9715155"/>
                    </a:ext>
                  </a:extLst>
                </a:gridCol>
                <a:gridCol w="493776">
                  <a:extLst>
                    <a:ext uri="{9D8B030D-6E8A-4147-A177-3AD203B41FA5}">
                      <a16:colId xmlns:a16="http://schemas.microsoft.com/office/drawing/2014/main" val="234824062"/>
                    </a:ext>
                  </a:extLst>
                </a:gridCol>
                <a:gridCol w="493776">
                  <a:extLst>
                    <a:ext uri="{9D8B030D-6E8A-4147-A177-3AD203B41FA5}">
                      <a16:colId xmlns:a16="http://schemas.microsoft.com/office/drawing/2014/main" val="370566524"/>
                    </a:ext>
                  </a:extLst>
                </a:gridCol>
                <a:gridCol w="493776">
                  <a:extLst>
                    <a:ext uri="{9D8B030D-6E8A-4147-A177-3AD203B41FA5}">
                      <a16:colId xmlns:a16="http://schemas.microsoft.com/office/drawing/2014/main" val="1115030881"/>
                    </a:ext>
                  </a:extLst>
                </a:gridCol>
                <a:gridCol w="493776">
                  <a:extLst>
                    <a:ext uri="{9D8B030D-6E8A-4147-A177-3AD203B41FA5}">
                      <a16:colId xmlns:a16="http://schemas.microsoft.com/office/drawing/2014/main" val="2480176343"/>
                    </a:ext>
                  </a:extLst>
                </a:gridCol>
                <a:gridCol w="493776">
                  <a:extLst>
                    <a:ext uri="{9D8B030D-6E8A-4147-A177-3AD203B41FA5}">
                      <a16:colId xmlns:a16="http://schemas.microsoft.com/office/drawing/2014/main" val="1083948065"/>
                    </a:ext>
                  </a:extLst>
                </a:gridCol>
                <a:gridCol w="493776">
                  <a:extLst>
                    <a:ext uri="{9D8B030D-6E8A-4147-A177-3AD203B41FA5}">
                      <a16:colId xmlns:a16="http://schemas.microsoft.com/office/drawing/2014/main" val="4174737681"/>
                    </a:ext>
                  </a:extLst>
                </a:gridCol>
                <a:gridCol w="493776">
                  <a:extLst>
                    <a:ext uri="{9D8B030D-6E8A-4147-A177-3AD203B41FA5}">
                      <a16:colId xmlns:a16="http://schemas.microsoft.com/office/drawing/2014/main" val="3304824281"/>
                    </a:ext>
                  </a:extLst>
                </a:gridCol>
                <a:gridCol w="493776">
                  <a:extLst>
                    <a:ext uri="{9D8B030D-6E8A-4147-A177-3AD203B41FA5}">
                      <a16:colId xmlns:a16="http://schemas.microsoft.com/office/drawing/2014/main" val="274864740"/>
                    </a:ext>
                  </a:extLst>
                </a:gridCol>
                <a:gridCol w="493776">
                  <a:extLst>
                    <a:ext uri="{9D8B030D-6E8A-4147-A177-3AD203B41FA5}">
                      <a16:colId xmlns:a16="http://schemas.microsoft.com/office/drawing/2014/main" val="477318754"/>
                    </a:ext>
                  </a:extLst>
                </a:gridCol>
                <a:gridCol w="493776">
                  <a:extLst>
                    <a:ext uri="{9D8B030D-6E8A-4147-A177-3AD203B41FA5}">
                      <a16:colId xmlns:a16="http://schemas.microsoft.com/office/drawing/2014/main" val="86531603"/>
                    </a:ext>
                  </a:extLst>
                </a:gridCol>
                <a:gridCol w="493776">
                  <a:extLst>
                    <a:ext uri="{9D8B030D-6E8A-4147-A177-3AD203B41FA5}">
                      <a16:colId xmlns:a16="http://schemas.microsoft.com/office/drawing/2014/main" val="37983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0909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- 2021-11-24 09:44:28</a:t>
                      </a:r>
                      <a:r>
                        <a:rPr kumimoji="0" lang="es-ES" sz="1000" b="0" i="0" u="none" strike="noStrike" kern="1200" cap="none" spc="0" normalizeH="0" baseline="0" noProof="0">
                          <a:ln>
                            <a:noFill/>
                          </a:ln>
                          <a:solidFill>
                            <a:prstClr val="black"/>
                          </a:solidFill>
                          <a:effectLst/>
                          <a:uLnTx/>
                          <a:uFillTx/>
                          <a:latin typeface="+mn-lt"/>
                          <a:ea typeface="+mn-ea"/>
                          <a:cs typeface="+mn-cs"/>
                        </a:rPr>
                        <a:t>
 💥TRASMONTAÑA💥
Vamos cerrando un gran año de competencias con el @teamvenzo.arg en el legendario @trasmontania 
.
La general masculina y femenina se quedó en #VenzoArgentina y múltiples podios en las diferentes categorías gracias al trabajo en equipo de todos nuestros corredores.
.
Felicitaciones #teamvenzo por otro destacado #trasmontaña
.
#venzo #somosvenzo #trasmontañabiker #tucuman #mtb #xc #mountainbike #cycling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02772563"/>
                  </a:ext>
                </a:extLst>
              </a:tr>
            </a:tbl>
          </a:graphicData>
        </a:graphic>
      </p:graphicFrame>
      <p:sp>
        <p:nvSpPr>
          <p:cNvPr id="4" name="Text Placeholder 3">
            <a:extLst>
              <a:ext uri="{FF2B5EF4-FFF2-40B4-BE49-F238E27FC236}">
                <a16:creationId xmlns:a16="http://schemas.microsoft.com/office/drawing/2014/main" id="{C3F8623C-249C-4B9E-9103-302F290EF37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4067451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50202-E000-4C20-8CC3-ADC5FE9C6C28}"/>
              </a:ext>
            </a:extLst>
          </p:cNvPr>
          <p:cNvSpPr>
            <a:spLocks noGrp="1"/>
          </p:cNvSpPr>
          <p:nvPr>
            <p:ph type="title"/>
          </p:nvPr>
        </p:nvSpPr>
        <p:spPr/>
        <p:txBody>
          <a:bodyPr/>
          <a:lstStyle/>
          <a:p>
            <a:r>
              <a:rPr lang="en-US"/>
              <a:t>Facebook Post Table + Reactions | Teknialbikes - 6 of 25</a:t>
            </a:r>
          </a:p>
        </p:txBody>
      </p:sp>
      <p:graphicFrame>
        <p:nvGraphicFramePr>
          <p:cNvPr id="5" name="Table Placeholder 4">
            <a:extLst>
              <a:ext uri="{FF2B5EF4-FFF2-40B4-BE49-F238E27FC236}">
                <a16:creationId xmlns:a16="http://schemas.microsoft.com/office/drawing/2014/main" id="{58E9B3F3-4F0E-4713-BB9C-4D87144C0F27}"/>
              </a:ext>
            </a:extLst>
          </p:cNvPr>
          <p:cNvGraphicFramePr>
            <a:graphicFrameLocks noGrp="1"/>
          </p:cNvGraphicFramePr>
          <p:nvPr>
            <p:ph type="tbl" sz="quarter" idx="13"/>
            <p:extLst>
              <p:ext uri="{D42A27DB-BD31-4B8C-83A1-F6EECF244321}">
                <p14:modId xmlns:p14="http://schemas.microsoft.com/office/powerpoint/2010/main" val="309372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3888390"/>
                    </a:ext>
                  </a:extLst>
                </a:gridCol>
                <a:gridCol w="493776">
                  <a:extLst>
                    <a:ext uri="{9D8B030D-6E8A-4147-A177-3AD203B41FA5}">
                      <a16:colId xmlns:a16="http://schemas.microsoft.com/office/drawing/2014/main" val="4234147220"/>
                    </a:ext>
                  </a:extLst>
                </a:gridCol>
                <a:gridCol w="493776">
                  <a:extLst>
                    <a:ext uri="{9D8B030D-6E8A-4147-A177-3AD203B41FA5}">
                      <a16:colId xmlns:a16="http://schemas.microsoft.com/office/drawing/2014/main" val="3790307236"/>
                    </a:ext>
                  </a:extLst>
                </a:gridCol>
                <a:gridCol w="493776">
                  <a:extLst>
                    <a:ext uri="{9D8B030D-6E8A-4147-A177-3AD203B41FA5}">
                      <a16:colId xmlns:a16="http://schemas.microsoft.com/office/drawing/2014/main" val="3929835917"/>
                    </a:ext>
                  </a:extLst>
                </a:gridCol>
                <a:gridCol w="493776">
                  <a:extLst>
                    <a:ext uri="{9D8B030D-6E8A-4147-A177-3AD203B41FA5}">
                      <a16:colId xmlns:a16="http://schemas.microsoft.com/office/drawing/2014/main" val="2223984710"/>
                    </a:ext>
                  </a:extLst>
                </a:gridCol>
                <a:gridCol w="493776">
                  <a:extLst>
                    <a:ext uri="{9D8B030D-6E8A-4147-A177-3AD203B41FA5}">
                      <a16:colId xmlns:a16="http://schemas.microsoft.com/office/drawing/2014/main" val="1677703851"/>
                    </a:ext>
                  </a:extLst>
                </a:gridCol>
                <a:gridCol w="493776">
                  <a:extLst>
                    <a:ext uri="{9D8B030D-6E8A-4147-A177-3AD203B41FA5}">
                      <a16:colId xmlns:a16="http://schemas.microsoft.com/office/drawing/2014/main" val="155471893"/>
                    </a:ext>
                  </a:extLst>
                </a:gridCol>
                <a:gridCol w="493776">
                  <a:extLst>
                    <a:ext uri="{9D8B030D-6E8A-4147-A177-3AD203B41FA5}">
                      <a16:colId xmlns:a16="http://schemas.microsoft.com/office/drawing/2014/main" val="1727883664"/>
                    </a:ext>
                  </a:extLst>
                </a:gridCol>
                <a:gridCol w="493776">
                  <a:extLst>
                    <a:ext uri="{9D8B030D-6E8A-4147-A177-3AD203B41FA5}">
                      <a16:colId xmlns:a16="http://schemas.microsoft.com/office/drawing/2014/main" val="2176890872"/>
                    </a:ext>
                  </a:extLst>
                </a:gridCol>
                <a:gridCol w="493776">
                  <a:extLst>
                    <a:ext uri="{9D8B030D-6E8A-4147-A177-3AD203B41FA5}">
                      <a16:colId xmlns:a16="http://schemas.microsoft.com/office/drawing/2014/main" val="1339011990"/>
                    </a:ext>
                  </a:extLst>
                </a:gridCol>
                <a:gridCol w="493776">
                  <a:extLst>
                    <a:ext uri="{9D8B030D-6E8A-4147-A177-3AD203B41FA5}">
                      <a16:colId xmlns:a16="http://schemas.microsoft.com/office/drawing/2014/main" val="3805553443"/>
                    </a:ext>
                  </a:extLst>
                </a:gridCol>
                <a:gridCol w="493776">
                  <a:extLst>
                    <a:ext uri="{9D8B030D-6E8A-4147-A177-3AD203B41FA5}">
                      <a16:colId xmlns:a16="http://schemas.microsoft.com/office/drawing/2014/main" val="301170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5866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- 2021-11-30 16:02:54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2881880"/>
                  </a:ext>
                </a:extLst>
              </a:tr>
            </a:tbl>
          </a:graphicData>
        </a:graphic>
      </p:graphicFrame>
      <p:sp>
        <p:nvSpPr>
          <p:cNvPr id="4" name="Text Placeholder 3">
            <a:extLst>
              <a:ext uri="{FF2B5EF4-FFF2-40B4-BE49-F238E27FC236}">
                <a16:creationId xmlns:a16="http://schemas.microsoft.com/office/drawing/2014/main" id="{B5BD4634-311C-486D-BED4-ED807D71C73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21202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6198C-5A40-4782-80EB-2BD757DEE2D3}"/>
              </a:ext>
            </a:extLst>
          </p:cNvPr>
          <p:cNvSpPr>
            <a:spLocks noGrp="1"/>
          </p:cNvSpPr>
          <p:nvPr>
            <p:ph type="title"/>
          </p:nvPr>
        </p:nvSpPr>
        <p:spPr/>
        <p:txBody>
          <a:bodyPr/>
          <a:lstStyle/>
          <a:p>
            <a:r>
              <a:rPr lang="en-US"/>
              <a:t>Facebook Post Table + Reactions | Teknialbikes - 7 of 25</a:t>
            </a:r>
          </a:p>
        </p:txBody>
      </p:sp>
      <p:graphicFrame>
        <p:nvGraphicFramePr>
          <p:cNvPr id="5" name="Table Placeholder 4">
            <a:extLst>
              <a:ext uri="{FF2B5EF4-FFF2-40B4-BE49-F238E27FC236}">
                <a16:creationId xmlns:a16="http://schemas.microsoft.com/office/drawing/2014/main" id="{6530B9E1-E210-4D76-B826-FA04C894C06C}"/>
              </a:ext>
            </a:extLst>
          </p:cNvPr>
          <p:cNvGraphicFramePr>
            <a:graphicFrameLocks noGrp="1"/>
          </p:cNvGraphicFramePr>
          <p:nvPr>
            <p:ph type="tbl" sz="quarter" idx="13"/>
            <p:extLst>
              <p:ext uri="{D42A27DB-BD31-4B8C-83A1-F6EECF244321}">
                <p14:modId xmlns:p14="http://schemas.microsoft.com/office/powerpoint/2010/main" val="1163188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9535916"/>
                    </a:ext>
                  </a:extLst>
                </a:gridCol>
                <a:gridCol w="493776">
                  <a:extLst>
                    <a:ext uri="{9D8B030D-6E8A-4147-A177-3AD203B41FA5}">
                      <a16:colId xmlns:a16="http://schemas.microsoft.com/office/drawing/2014/main" val="1861186130"/>
                    </a:ext>
                  </a:extLst>
                </a:gridCol>
                <a:gridCol w="493776">
                  <a:extLst>
                    <a:ext uri="{9D8B030D-6E8A-4147-A177-3AD203B41FA5}">
                      <a16:colId xmlns:a16="http://schemas.microsoft.com/office/drawing/2014/main" val="2350281707"/>
                    </a:ext>
                  </a:extLst>
                </a:gridCol>
                <a:gridCol w="493776">
                  <a:extLst>
                    <a:ext uri="{9D8B030D-6E8A-4147-A177-3AD203B41FA5}">
                      <a16:colId xmlns:a16="http://schemas.microsoft.com/office/drawing/2014/main" val="2513798889"/>
                    </a:ext>
                  </a:extLst>
                </a:gridCol>
                <a:gridCol w="493776">
                  <a:extLst>
                    <a:ext uri="{9D8B030D-6E8A-4147-A177-3AD203B41FA5}">
                      <a16:colId xmlns:a16="http://schemas.microsoft.com/office/drawing/2014/main" val="1270505355"/>
                    </a:ext>
                  </a:extLst>
                </a:gridCol>
                <a:gridCol w="493776">
                  <a:extLst>
                    <a:ext uri="{9D8B030D-6E8A-4147-A177-3AD203B41FA5}">
                      <a16:colId xmlns:a16="http://schemas.microsoft.com/office/drawing/2014/main" val="1498254768"/>
                    </a:ext>
                  </a:extLst>
                </a:gridCol>
                <a:gridCol w="493776">
                  <a:extLst>
                    <a:ext uri="{9D8B030D-6E8A-4147-A177-3AD203B41FA5}">
                      <a16:colId xmlns:a16="http://schemas.microsoft.com/office/drawing/2014/main" val="319297748"/>
                    </a:ext>
                  </a:extLst>
                </a:gridCol>
                <a:gridCol w="493776">
                  <a:extLst>
                    <a:ext uri="{9D8B030D-6E8A-4147-A177-3AD203B41FA5}">
                      <a16:colId xmlns:a16="http://schemas.microsoft.com/office/drawing/2014/main" val="3817828994"/>
                    </a:ext>
                  </a:extLst>
                </a:gridCol>
                <a:gridCol w="493776">
                  <a:extLst>
                    <a:ext uri="{9D8B030D-6E8A-4147-A177-3AD203B41FA5}">
                      <a16:colId xmlns:a16="http://schemas.microsoft.com/office/drawing/2014/main" val="676771123"/>
                    </a:ext>
                  </a:extLst>
                </a:gridCol>
                <a:gridCol w="493776">
                  <a:extLst>
                    <a:ext uri="{9D8B030D-6E8A-4147-A177-3AD203B41FA5}">
                      <a16:colId xmlns:a16="http://schemas.microsoft.com/office/drawing/2014/main" val="1975306174"/>
                    </a:ext>
                  </a:extLst>
                </a:gridCol>
                <a:gridCol w="493776">
                  <a:extLst>
                    <a:ext uri="{9D8B030D-6E8A-4147-A177-3AD203B41FA5}">
                      <a16:colId xmlns:a16="http://schemas.microsoft.com/office/drawing/2014/main" val="1467358953"/>
                    </a:ext>
                  </a:extLst>
                </a:gridCol>
                <a:gridCol w="493776">
                  <a:extLst>
                    <a:ext uri="{9D8B030D-6E8A-4147-A177-3AD203B41FA5}">
                      <a16:colId xmlns:a16="http://schemas.microsoft.com/office/drawing/2014/main" val="302668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8354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- 2021-11-22 09:21:54</a:t>
                      </a:r>
                      <a:r>
                        <a:rPr kumimoji="0" lang="es-ES" sz="1000" b="0" i="0" u="none" strike="noStrike" kern="1200" cap="none" spc="0" normalizeH="0" baseline="0" noProof="0">
                          <a:ln>
                            <a:noFill/>
                          </a:ln>
                          <a:solidFill>
                            <a:prstClr val="black"/>
                          </a:solidFill>
                          <a:effectLst/>
                          <a:uLnTx/>
                          <a:uFillTx/>
                          <a:latin typeface="+mn-lt"/>
                          <a:ea typeface="+mn-ea"/>
                          <a:cs typeface="+mn-cs"/>
                        </a:rPr>
                        <a:t>
 Cerramos un año de grandes competencias coronando la general femenina y masculina del @trasmontania 🔥🔥
.
.
Unimos fuerzas junto a @raleigh.bicicletas y @trekbicycleargentina con quienes compartimos la pasión y los nervios de ver en la meta a nuestros ciclistas.
.
Felicitaciones @avilaflorencia11 y @mindymercau por arrasar con la general femenina!! 
.
Felicitaciones @fernando_contreras1205 y @alvaritomacias por tremendo trabajo en equipo que dio sus frutos y los resultados estuvieron a la vista!
.
#somosvenzo #lapasiondeserbiker #trasmontaña #trasmontañabiker #teamvenzo #venzo #venzobikes #tucuman #cycling #ciclismo #ciclismoargentino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1753717"/>
                  </a:ext>
                </a:extLst>
              </a:tr>
            </a:tbl>
          </a:graphicData>
        </a:graphic>
      </p:graphicFrame>
      <p:sp>
        <p:nvSpPr>
          <p:cNvPr id="4" name="Text Placeholder 3">
            <a:extLst>
              <a:ext uri="{FF2B5EF4-FFF2-40B4-BE49-F238E27FC236}">
                <a16:creationId xmlns:a16="http://schemas.microsoft.com/office/drawing/2014/main" id="{41E70271-80AA-47F9-AC09-61D3F9FC519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004555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247C4-3F33-4BDE-8436-11CB0855E5BD}"/>
              </a:ext>
            </a:extLst>
          </p:cNvPr>
          <p:cNvSpPr>
            <a:spLocks noGrp="1"/>
          </p:cNvSpPr>
          <p:nvPr>
            <p:ph type="title"/>
          </p:nvPr>
        </p:nvSpPr>
        <p:spPr/>
        <p:txBody>
          <a:bodyPr/>
          <a:lstStyle/>
          <a:p>
            <a:r>
              <a:rPr lang="en-US"/>
              <a:t>Facebook Post Table + Reactions | Teknialbikes - 8 of 25</a:t>
            </a:r>
          </a:p>
        </p:txBody>
      </p:sp>
      <p:graphicFrame>
        <p:nvGraphicFramePr>
          <p:cNvPr id="5" name="Table Placeholder 4">
            <a:extLst>
              <a:ext uri="{FF2B5EF4-FFF2-40B4-BE49-F238E27FC236}">
                <a16:creationId xmlns:a16="http://schemas.microsoft.com/office/drawing/2014/main" id="{BF04B6E8-59C3-4364-9521-B003938F83A6}"/>
              </a:ext>
            </a:extLst>
          </p:cNvPr>
          <p:cNvGraphicFramePr>
            <a:graphicFrameLocks noGrp="1"/>
          </p:cNvGraphicFramePr>
          <p:nvPr>
            <p:ph type="tbl" sz="quarter" idx="13"/>
            <p:extLst>
              <p:ext uri="{D42A27DB-BD31-4B8C-83A1-F6EECF244321}">
                <p14:modId xmlns:p14="http://schemas.microsoft.com/office/powerpoint/2010/main" val="1089644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05187872"/>
                    </a:ext>
                  </a:extLst>
                </a:gridCol>
                <a:gridCol w="493776">
                  <a:extLst>
                    <a:ext uri="{9D8B030D-6E8A-4147-A177-3AD203B41FA5}">
                      <a16:colId xmlns:a16="http://schemas.microsoft.com/office/drawing/2014/main" val="3722019277"/>
                    </a:ext>
                  </a:extLst>
                </a:gridCol>
                <a:gridCol w="493776">
                  <a:extLst>
                    <a:ext uri="{9D8B030D-6E8A-4147-A177-3AD203B41FA5}">
                      <a16:colId xmlns:a16="http://schemas.microsoft.com/office/drawing/2014/main" val="484002821"/>
                    </a:ext>
                  </a:extLst>
                </a:gridCol>
                <a:gridCol w="493776">
                  <a:extLst>
                    <a:ext uri="{9D8B030D-6E8A-4147-A177-3AD203B41FA5}">
                      <a16:colId xmlns:a16="http://schemas.microsoft.com/office/drawing/2014/main" val="1104556664"/>
                    </a:ext>
                  </a:extLst>
                </a:gridCol>
                <a:gridCol w="493776">
                  <a:extLst>
                    <a:ext uri="{9D8B030D-6E8A-4147-A177-3AD203B41FA5}">
                      <a16:colId xmlns:a16="http://schemas.microsoft.com/office/drawing/2014/main" val="3955273810"/>
                    </a:ext>
                  </a:extLst>
                </a:gridCol>
                <a:gridCol w="493776">
                  <a:extLst>
                    <a:ext uri="{9D8B030D-6E8A-4147-A177-3AD203B41FA5}">
                      <a16:colId xmlns:a16="http://schemas.microsoft.com/office/drawing/2014/main" val="1628514508"/>
                    </a:ext>
                  </a:extLst>
                </a:gridCol>
                <a:gridCol w="493776">
                  <a:extLst>
                    <a:ext uri="{9D8B030D-6E8A-4147-A177-3AD203B41FA5}">
                      <a16:colId xmlns:a16="http://schemas.microsoft.com/office/drawing/2014/main" val="3565393906"/>
                    </a:ext>
                  </a:extLst>
                </a:gridCol>
                <a:gridCol w="493776">
                  <a:extLst>
                    <a:ext uri="{9D8B030D-6E8A-4147-A177-3AD203B41FA5}">
                      <a16:colId xmlns:a16="http://schemas.microsoft.com/office/drawing/2014/main" val="2574186809"/>
                    </a:ext>
                  </a:extLst>
                </a:gridCol>
                <a:gridCol w="493776">
                  <a:extLst>
                    <a:ext uri="{9D8B030D-6E8A-4147-A177-3AD203B41FA5}">
                      <a16:colId xmlns:a16="http://schemas.microsoft.com/office/drawing/2014/main" val="1792287091"/>
                    </a:ext>
                  </a:extLst>
                </a:gridCol>
                <a:gridCol w="493776">
                  <a:extLst>
                    <a:ext uri="{9D8B030D-6E8A-4147-A177-3AD203B41FA5}">
                      <a16:colId xmlns:a16="http://schemas.microsoft.com/office/drawing/2014/main" val="1987683823"/>
                    </a:ext>
                  </a:extLst>
                </a:gridCol>
                <a:gridCol w="493776">
                  <a:extLst>
                    <a:ext uri="{9D8B030D-6E8A-4147-A177-3AD203B41FA5}">
                      <a16:colId xmlns:a16="http://schemas.microsoft.com/office/drawing/2014/main" val="4271525423"/>
                    </a:ext>
                  </a:extLst>
                </a:gridCol>
                <a:gridCol w="493776">
                  <a:extLst>
                    <a:ext uri="{9D8B030D-6E8A-4147-A177-3AD203B41FA5}">
                      <a16:colId xmlns:a16="http://schemas.microsoft.com/office/drawing/2014/main" val="3595222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535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- 2021-11-13 11:30:04</a:t>
                      </a:r>
                      <a:r>
                        <a:rPr kumimoji="0" lang="en-US" sz="1000" b="0" i="0" u="none" strike="noStrike" kern="1200" cap="none" spc="0" normalizeH="0" baseline="0" noProof="0">
                          <a:ln>
                            <a:noFill/>
                          </a:ln>
                          <a:solidFill>
                            <a:prstClr val="black"/>
                          </a:solidFill>
                          <a:effectLst/>
                          <a:uLnTx/>
                          <a:uFillTx/>
                          <a:latin typeface="+mn-lt"/>
                          <a:ea typeface="+mn-ea"/>
                          <a:cs typeface="+mn-cs"/>
                        </a:rPr>
                        <a:t>
 ᴇsᴛᴇ ᴅíᴀ sᴇ ᴍᴇʀᴇᴄᴇ ᴜɴ ᴘᴀsᴇᴏ ᴇɴ ʙɪᴄɪ. 🙌 😉
. 
✅Prepará tu #Topmega, tu 𝗰𝗮𝘀𝗰𝗼 y 𝘁𝗼𝗱𝗮 𝗹𝗮 𝗮𝗰𝘁𝗶𝘁𝘂𝗱 y ¡sᴀʟí ᴀ ʜᴀᴄᴇʀ ᴇsᴏ ǫᴜᴇ ᴛᴇ ʜᴀᴄᴇ ᴛᴀɴᴛᴏ ʙɪᴇɴ!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54466116"/>
                  </a:ext>
                </a:extLst>
              </a:tr>
            </a:tbl>
          </a:graphicData>
        </a:graphic>
      </p:graphicFrame>
      <p:sp>
        <p:nvSpPr>
          <p:cNvPr id="4" name="Text Placeholder 3">
            <a:extLst>
              <a:ext uri="{FF2B5EF4-FFF2-40B4-BE49-F238E27FC236}">
                <a16:creationId xmlns:a16="http://schemas.microsoft.com/office/drawing/2014/main" id="{B5A5A3BA-0617-46EF-89F9-19F151D848B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09165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31F0F-9A30-4F24-848C-879ABE35475A}"/>
              </a:ext>
            </a:extLst>
          </p:cNvPr>
          <p:cNvSpPr>
            <a:spLocks noGrp="1"/>
          </p:cNvSpPr>
          <p:nvPr>
            <p:ph type="title"/>
          </p:nvPr>
        </p:nvSpPr>
        <p:spPr/>
        <p:txBody>
          <a:bodyPr/>
          <a:lstStyle/>
          <a:p>
            <a:r>
              <a:rPr lang="en-US"/>
              <a:t>Facebook Post Table + Reactions | Teknialbikes - 9 of 25</a:t>
            </a:r>
          </a:p>
        </p:txBody>
      </p:sp>
      <p:graphicFrame>
        <p:nvGraphicFramePr>
          <p:cNvPr id="5" name="Table Placeholder 4">
            <a:extLst>
              <a:ext uri="{FF2B5EF4-FFF2-40B4-BE49-F238E27FC236}">
                <a16:creationId xmlns:a16="http://schemas.microsoft.com/office/drawing/2014/main" id="{AB4B58E1-A97F-44F1-B735-B0A093573A22}"/>
              </a:ext>
            </a:extLst>
          </p:cNvPr>
          <p:cNvGraphicFramePr>
            <a:graphicFrameLocks noGrp="1"/>
          </p:cNvGraphicFramePr>
          <p:nvPr>
            <p:ph type="tbl" sz="quarter" idx="13"/>
            <p:extLst>
              <p:ext uri="{D42A27DB-BD31-4B8C-83A1-F6EECF244321}">
                <p14:modId xmlns:p14="http://schemas.microsoft.com/office/powerpoint/2010/main" val="292802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6976756"/>
                    </a:ext>
                  </a:extLst>
                </a:gridCol>
                <a:gridCol w="493776">
                  <a:extLst>
                    <a:ext uri="{9D8B030D-6E8A-4147-A177-3AD203B41FA5}">
                      <a16:colId xmlns:a16="http://schemas.microsoft.com/office/drawing/2014/main" val="4002960184"/>
                    </a:ext>
                  </a:extLst>
                </a:gridCol>
                <a:gridCol w="493776">
                  <a:extLst>
                    <a:ext uri="{9D8B030D-6E8A-4147-A177-3AD203B41FA5}">
                      <a16:colId xmlns:a16="http://schemas.microsoft.com/office/drawing/2014/main" val="3293963721"/>
                    </a:ext>
                  </a:extLst>
                </a:gridCol>
                <a:gridCol w="493776">
                  <a:extLst>
                    <a:ext uri="{9D8B030D-6E8A-4147-A177-3AD203B41FA5}">
                      <a16:colId xmlns:a16="http://schemas.microsoft.com/office/drawing/2014/main" val="174283053"/>
                    </a:ext>
                  </a:extLst>
                </a:gridCol>
                <a:gridCol w="493776">
                  <a:extLst>
                    <a:ext uri="{9D8B030D-6E8A-4147-A177-3AD203B41FA5}">
                      <a16:colId xmlns:a16="http://schemas.microsoft.com/office/drawing/2014/main" val="3644710382"/>
                    </a:ext>
                  </a:extLst>
                </a:gridCol>
                <a:gridCol w="493776">
                  <a:extLst>
                    <a:ext uri="{9D8B030D-6E8A-4147-A177-3AD203B41FA5}">
                      <a16:colId xmlns:a16="http://schemas.microsoft.com/office/drawing/2014/main" val="4089277963"/>
                    </a:ext>
                  </a:extLst>
                </a:gridCol>
                <a:gridCol w="493776">
                  <a:extLst>
                    <a:ext uri="{9D8B030D-6E8A-4147-A177-3AD203B41FA5}">
                      <a16:colId xmlns:a16="http://schemas.microsoft.com/office/drawing/2014/main" val="755341762"/>
                    </a:ext>
                  </a:extLst>
                </a:gridCol>
                <a:gridCol w="493776">
                  <a:extLst>
                    <a:ext uri="{9D8B030D-6E8A-4147-A177-3AD203B41FA5}">
                      <a16:colId xmlns:a16="http://schemas.microsoft.com/office/drawing/2014/main" val="194663517"/>
                    </a:ext>
                  </a:extLst>
                </a:gridCol>
                <a:gridCol w="493776">
                  <a:extLst>
                    <a:ext uri="{9D8B030D-6E8A-4147-A177-3AD203B41FA5}">
                      <a16:colId xmlns:a16="http://schemas.microsoft.com/office/drawing/2014/main" val="2099851789"/>
                    </a:ext>
                  </a:extLst>
                </a:gridCol>
                <a:gridCol w="493776">
                  <a:extLst>
                    <a:ext uri="{9D8B030D-6E8A-4147-A177-3AD203B41FA5}">
                      <a16:colId xmlns:a16="http://schemas.microsoft.com/office/drawing/2014/main" val="3915701945"/>
                    </a:ext>
                  </a:extLst>
                </a:gridCol>
                <a:gridCol w="493776">
                  <a:extLst>
                    <a:ext uri="{9D8B030D-6E8A-4147-A177-3AD203B41FA5}">
                      <a16:colId xmlns:a16="http://schemas.microsoft.com/office/drawing/2014/main" val="4158357733"/>
                    </a:ext>
                  </a:extLst>
                </a:gridCol>
                <a:gridCol w="493776">
                  <a:extLst>
                    <a:ext uri="{9D8B030D-6E8A-4147-A177-3AD203B41FA5}">
                      <a16:colId xmlns:a16="http://schemas.microsoft.com/office/drawing/2014/main" val="2000062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448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- 2021-11-10 10:30:43</a:t>
                      </a:r>
                      <a:r>
                        <a:rPr kumimoji="0" lang="en-US" sz="1000" b="0" i="0" u="none" strike="noStrike" kern="1200" cap="none" spc="0" normalizeH="0" baseline="0" noProof="0">
                          <a:ln>
                            <a:noFill/>
                          </a:ln>
                          <a:solidFill>
                            <a:prstClr val="black"/>
                          </a:solidFill>
                          <a:effectLst/>
                          <a:uLnTx/>
                          <a:uFillTx/>
                          <a:latin typeface="+mn-lt"/>
                          <a:ea typeface="+mn-ea"/>
                          <a:cs typeface="+mn-cs"/>
                        </a:rPr>
                        <a:t>
 ✅𝘿𝙖𝙩𝙖𝙯𝙤: ᴘᴇᴅᴀʟᴇᴀʀ ʀᴇᴅᴜᴄᴇ ᴇʟ ᴇsᴛʀés. 😉
.
Agarrá tu bici y sᴀʟí ᴀ sᴇʀ </a:t>
                      </a:r>
                      <a:r>
                        <a:rPr kumimoji="0" lang="az-Cyrl-AZ" sz="1000" b="0" i="0" u="none" strike="noStrike" kern="1200" cap="none" spc="0" normalizeH="0" baseline="0" noProof="0">
                          <a:ln>
                            <a:noFill/>
                          </a:ln>
                          <a:solidFill>
                            <a:prstClr val="black"/>
                          </a:solidFill>
                          <a:effectLst/>
                          <a:uLnTx/>
                          <a:uFillTx/>
                          <a:latin typeface="+mn-lt"/>
                          <a:ea typeface="+mn-ea"/>
                          <a:cs typeface="+mn-cs"/>
                        </a:rPr>
                        <a:t>ғ</a:t>
                      </a:r>
                      <a:r>
                        <a:rPr kumimoji="0" lang="en-US" sz="1000" b="0" i="0" u="none" strike="noStrike" kern="1200" cap="none" spc="0" normalizeH="0" baseline="0" noProof="0">
                          <a:ln>
                            <a:noFill/>
                          </a:ln>
                          <a:solidFill>
                            <a:prstClr val="black"/>
                          </a:solidFill>
                          <a:effectLst/>
                          <a:uLnTx/>
                          <a:uFillTx/>
                          <a:latin typeface="+mn-lt"/>
                          <a:ea typeface="+mn-ea"/>
                          <a:cs typeface="+mn-cs"/>
                        </a:rPr>
                        <a:t>ᴇʟɪᴢ, con toda la #ActitudTopmega 🙌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99852924"/>
                  </a:ext>
                </a:extLst>
              </a:tr>
            </a:tbl>
          </a:graphicData>
        </a:graphic>
      </p:graphicFrame>
      <p:sp>
        <p:nvSpPr>
          <p:cNvPr id="4" name="Text Placeholder 3">
            <a:extLst>
              <a:ext uri="{FF2B5EF4-FFF2-40B4-BE49-F238E27FC236}">
                <a16:creationId xmlns:a16="http://schemas.microsoft.com/office/drawing/2014/main" id="{5CBF1913-38BB-414B-BD2D-92AA6AF8882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168930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AF6ED-8645-4238-A25E-985BE58BA52C}"/>
              </a:ext>
            </a:extLst>
          </p:cNvPr>
          <p:cNvSpPr>
            <a:spLocks noGrp="1"/>
          </p:cNvSpPr>
          <p:nvPr>
            <p:ph type="title"/>
          </p:nvPr>
        </p:nvSpPr>
        <p:spPr/>
        <p:txBody>
          <a:bodyPr/>
          <a:lstStyle/>
          <a:p>
            <a:r>
              <a:rPr lang="en-US"/>
              <a:t>Facebook Post Table + Reactions | Teknialbikes - 10 of 25</a:t>
            </a:r>
          </a:p>
        </p:txBody>
      </p:sp>
      <p:graphicFrame>
        <p:nvGraphicFramePr>
          <p:cNvPr id="5" name="Table Placeholder 4">
            <a:extLst>
              <a:ext uri="{FF2B5EF4-FFF2-40B4-BE49-F238E27FC236}">
                <a16:creationId xmlns:a16="http://schemas.microsoft.com/office/drawing/2014/main" id="{239E3421-D6F8-4EA7-B5BE-5E777FDB41C0}"/>
              </a:ext>
            </a:extLst>
          </p:cNvPr>
          <p:cNvGraphicFramePr>
            <a:graphicFrameLocks noGrp="1"/>
          </p:cNvGraphicFramePr>
          <p:nvPr>
            <p:ph type="tbl" sz="quarter" idx="13"/>
            <p:extLst>
              <p:ext uri="{D42A27DB-BD31-4B8C-83A1-F6EECF244321}">
                <p14:modId xmlns:p14="http://schemas.microsoft.com/office/powerpoint/2010/main" val="3322772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2470761"/>
                    </a:ext>
                  </a:extLst>
                </a:gridCol>
                <a:gridCol w="493776">
                  <a:extLst>
                    <a:ext uri="{9D8B030D-6E8A-4147-A177-3AD203B41FA5}">
                      <a16:colId xmlns:a16="http://schemas.microsoft.com/office/drawing/2014/main" val="1949110560"/>
                    </a:ext>
                  </a:extLst>
                </a:gridCol>
                <a:gridCol w="493776">
                  <a:extLst>
                    <a:ext uri="{9D8B030D-6E8A-4147-A177-3AD203B41FA5}">
                      <a16:colId xmlns:a16="http://schemas.microsoft.com/office/drawing/2014/main" val="3348199767"/>
                    </a:ext>
                  </a:extLst>
                </a:gridCol>
                <a:gridCol w="493776">
                  <a:extLst>
                    <a:ext uri="{9D8B030D-6E8A-4147-A177-3AD203B41FA5}">
                      <a16:colId xmlns:a16="http://schemas.microsoft.com/office/drawing/2014/main" val="1203765248"/>
                    </a:ext>
                  </a:extLst>
                </a:gridCol>
                <a:gridCol w="493776">
                  <a:extLst>
                    <a:ext uri="{9D8B030D-6E8A-4147-A177-3AD203B41FA5}">
                      <a16:colId xmlns:a16="http://schemas.microsoft.com/office/drawing/2014/main" val="3930979995"/>
                    </a:ext>
                  </a:extLst>
                </a:gridCol>
                <a:gridCol w="493776">
                  <a:extLst>
                    <a:ext uri="{9D8B030D-6E8A-4147-A177-3AD203B41FA5}">
                      <a16:colId xmlns:a16="http://schemas.microsoft.com/office/drawing/2014/main" val="278528016"/>
                    </a:ext>
                  </a:extLst>
                </a:gridCol>
                <a:gridCol w="493776">
                  <a:extLst>
                    <a:ext uri="{9D8B030D-6E8A-4147-A177-3AD203B41FA5}">
                      <a16:colId xmlns:a16="http://schemas.microsoft.com/office/drawing/2014/main" val="4096595487"/>
                    </a:ext>
                  </a:extLst>
                </a:gridCol>
                <a:gridCol w="493776">
                  <a:extLst>
                    <a:ext uri="{9D8B030D-6E8A-4147-A177-3AD203B41FA5}">
                      <a16:colId xmlns:a16="http://schemas.microsoft.com/office/drawing/2014/main" val="2008489704"/>
                    </a:ext>
                  </a:extLst>
                </a:gridCol>
                <a:gridCol w="493776">
                  <a:extLst>
                    <a:ext uri="{9D8B030D-6E8A-4147-A177-3AD203B41FA5}">
                      <a16:colId xmlns:a16="http://schemas.microsoft.com/office/drawing/2014/main" val="3673212075"/>
                    </a:ext>
                  </a:extLst>
                </a:gridCol>
                <a:gridCol w="493776">
                  <a:extLst>
                    <a:ext uri="{9D8B030D-6E8A-4147-A177-3AD203B41FA5}">
                      <a16:colId xmlns:a16="http://schemas.microsoft.com/office/drawing/2014/main" val="3315449384"/>
                    </a:ext>
                  </a:extLst>
                </a:gridCol>
                <a:gridCol w="493776">
                  <a:extLst>
                    <a:ext uri="{9D8B030D-6E8A-4147-A177-3AD203B41FA5}">
                      <a16:colId xmlns:a16="http://schemas.microsoft.com/office/drawing/2014/main" val="389632064"/>
                    </a:ext>
                  </a:extLst>
                </a:gridCol>
                <a:gridCol w="493776">
                  <a:extLst>
                    <a:ext uri="{9D8B030D-6E8A-4147-A177-3AD203B41FA5}">
                      <a16:colId xmlns:a16="http://schemas.microsoft.com/office/drawing/2014/main" val="3916216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5501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- 2021-11-15 10:30:05</a:t>
                      </a:r>
                      <a:r>
                        <a:rPr kumimoji="0" lang="en-US" sz="1000" b="0" i="0" u="none" strike="noStrike" kern="1200" cap="none" spc="0" normalizeH="0" baseline="0" noProof="0">
                          <a:ln>
                            <a:noFill/>
                          </a:ln>
                          <a:solidFill>
                            <a:prstClr val="black"/>
                          </a:solidFill>
                          <a:effectLst/>
                          <a:uLnTx/>
                          <a:uFillTx/>
                          <a:latin typeface="+mn-lt"/>
                          <a:ea typeface="+mn-ea"/>
                          <a:cs typeface="+mn-cs"/>
                        </a:rPr>
                        <a:t>
 𝗦𝗮𝗯𝗲𝗺𝗼𝘀 𝗾𝘂𝗲 𝗹𝗼𝘀 𝗹𝘂𝗻𝗲𝘀 𝘀𝗼𝗻 𝘂𝗻 𝗽𝗼𝗰𝗼 𝗮𝗯𝗮𝗷𝗼…
.
Pero también sabemos que ᴄᴜᴀʟǫᴜɪᴇʀ ᴅíᴀ sᴇ ᴄᴏɴᴠɪᴇʀᴛᴇ ᴇɴ ᴜɴ ɢʀᴀɴ ᴅíᴀ sɪ ʟᴇ sᴜᴍᴀᴍᴏs ᴜɴᴀ #Topmega ✅ 😎
.
¿Todavía no tenés la tuya? ➡ 𝗠𝗲𝘁𝗲𝘁𝗲 𝗮𝗵𝗼𝗿𝗮 𝗲𝗻 𝗻𝘂𝗲𝘀𝘁𝗿𝗮 𝘄𝗲𝗯 www.topmega.com.ar y mirá todos nuestros modelos. 😉 Tenemos envío 𝗴𝗿𝗮𝘁𝗶𝘀 a todo el país. Encontranos también en las mejores bicicleterías de Argentina.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9331402"/>
                  </a:ext>
                </a:extLst>
              </a:tr>
            </a:tbl>
          </a:graphicData>
        </a:graphic>
      </p:graphicFrame>
      <p:sp>
        <p:nvSpPr>
          <p:cNvPr id="4" name="Text Placeholder 3">
            <a:extLst>
              <a:ext uri="{FF2B5EF4-FFF2-40B4-BE49-F238E27FC236}">
                <a16:creationId xmlns:a16="http://schemas.microsoft.com/office/drawing/2014/main" id="{6B3414A0-A85F-44D8-8228-797A3C43279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0079908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0B8A2-6F76-41D1-A9F7-D5184F20C75E}"/>
              </a:ext>
            </a:extLst>
          </p:cNvPr>
          <p:cNvSpPr>
            <a:spLocks noGrp="1"/>
          </p:cNvSpPr>
          <p:nvPr>
            <p:ph type="title"/>
          </p:nvPr>
        </p:nvSpPr>
        <p:spPr/>
        <p:txBody>
          <a:bodyPr/>
          <a:lstStyle/>
          <a:p>
            <a:r>
              <a:rPr lang="en-US"/>
              <a:t>Facebook Post Table + Reactions | Teknialbikes - 11 of 25</a:t>
            </a:r>
          </a:p>
        </p:txBody>
      </p:sp>
      <p:graphicFrame>
        <p:nvGraphicFramePr>
          <p:cNvPr id="5" name="Table Placeholder 4">
            <a:extLst>
              <a:ext uri="{FF2B5EF4-FFF2-40B4-BE49-F238E27FC236}">
                <a16:creationId xmlns:a16="http://schemas.microsoft.com/office/drawing/2014/main" id="{60CA834B-6FF1-4EDD-A728-2049A67A6D7D}"/>
              </a:ext>
            </a:extLst>
          </p:cNvPr>
          <p:cNvGraphicFramePr>
            <a:graphicFrameLocks noGrp="1"/>
          </p:cNvGraphicFramePr>
          <p:nvPr>
            <p:ph type="tbl" sz="quarter" idx="13"/>
            <p:extLst>
              <p:ext uri="{D42A27DB-BD31-4B8C-83A1-F6EECF244321}">
                <p14:modId xmlns:p14="http://schemas.microsoft.com/office/powerpoint/2010/main" val="3148380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52310624"/>
                    </a:ext>
                  </a:extLst>
                </a:gridCol>
                <a:gridCol w="493776">
                  <a:extLst>
                    <a:ext uri="{9D8B030D-6E8A-4147-A177-3AD203B41FA5}">
                      <a16:colId xmlns:a16="http://schemas.microsoft.com/office/drawing/2014/main" val="2969520881"/>
                    </a:ext>
                  </a:extLst>
                </a:gridCol>
                <a:gridCol w="493776">
                  <a:extLst>
                    <a:ext uri="{9D8B030D-6E8A-4147-A177-3AD203B41FA5}">
                      <a16:colId xmlns:a16="http://schemas.microsoft.com/office/drawing/2014/main" val="2980369933"/>
                    </a:ext>
                  </a:extLst>
                </a:gridCol>
                <a:gridCol w="493776">
                  <a:extLst>
                    <a:ext uri="{9D8B030D-6E8A-4147-A177-3AD203B41FA5}">
                      <a16:colId xmlns:a16="http://schemas.microsoft.com/office/drawing/2014/main" val="3169639109"/>
                    </a:ext>
                  </a:extLst>
                </a:gridCol>
                <a:gridCol w="493776">
                  <a:extLst>
                    <a:ext uri="{9D8B030D-6E8A-4147-A177-3AD203B41FA5}">
                      <a16:colId xmlns:a16="http://schemas.microsoft.com/office/drawing/2014/main" val="2777240916"/>
                    </a:ext>
                  </a:extLst>
                </a:gridCol>
                <a:gridCol w="493776">
                  <a:extLst>
                    <a:ext uri="{9D8B030D-6E8A-4147-A177-3AD203B41FA5}">
                      <a16:colId xmlns:a16="http://schemas.microsoft.com/office/drawing/2014/main" val="2768451275"/>
                    </a:ext>
                  </a:extLst>
                </a:gridCol>
                <a:gridCol w="493776">
                  <a:extLst>
                    <a:ext uri="{9D8B030D-6E8A-4147-A177-3AD203B41FA5}">
                      <a16:colId xmlns:a16="http://schemas.microsoft.com/office/drawing/2014/main" val="1580520327"/>
                    </a:ext>
                  </a:extLst>
                </a:gridCol>
                <a:gridCol w="493776">
                  <a:extLst>
                    <a:ext uri="{9D8B030D-6E8A-4147-A177-3AD203B41FA5}">
                      <a16:colId xmlns:a16="http://schemas.microsoft.com/office/drawing/2014/main" val="962453305"/>
                    </a:ext>
                  </a:extLst>
                </a:gridCol>
                <a:gridCol w="493776">
                  <a:extLst>
                    <a:ext uri="{9D8B030D-6E8A-4147-A177-3AD203B41FA5}">
                      <a16:colId xmlns:a16="http://schemas.microsoft.com/office/drawing/2014/main" val="4224827961"/>
                    </a:ext>
                  </a:extLst>
                </a:gridCol>
                <a:gridCol w="493776">
                  <a:extLst>
                    <a:ext uri="{9D8B030D-6E8A-4147-A177-3AD203B41FA5}">
                      <a16:colId xmlns:a16="http://schemas.microsoft.com/office/drawing/2014/main" val="656300325"/>
                    </a:ext>
                  </a:extLst>
                </a:gridCol>
                <a:gridCol w="493776">
                  <a:extLst>
                    <a:ext uri="{9D8B030D-6E8A-4147-A177-3AD203B41FA5}">
                      <a16:colId xmlns:a16="http://schemas.microsoft.com/office/drawing/2014/main" val="1528150238"/>
                    </a:ext>
                  </a:extLst>
                </a:gridCol>
                <a:gridCol w="493776">
                  <a:extLst>
                    <a:ext uri="{9D8B030D-6E8A-4147-A177-3AD203B41FA5}">
                      <a16:colId xmlns:a16="http://schemas.microsoft.com/office/drawing/2014/main" val="2626564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8989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- 2021-11-01 11:30:05</a:t>
                      </a:r>
                      <a:r>
                        <a:rPr kumimoji="0" lang="en-US" sz="1000" b="0" i="0" u="none" strike="noStrike" kern="1200" cap="none" spc="0" normalizeH="0" baseline="0" noProof="0">
                          <a:ln>
                            <a:noFill/>
                          </a:ln>
                          <a:solidFill>
                            <a:prstClr val="black"/>
                          </a:solidFill>
                          <a:effectLst/>
                          <a:uLnTx/>
                          <a:uFillTx/>
                          <a:latin typeface="+mn-lt"/>
                          <a:ea typeface="+mn-ea"/>
                          <a:cs typeface="+mn-cs"/>
                        </a:rPr>
                        <a:t>
 Arrancó el #CyberMonday 🔥🥳
.
Es momento de pasarte a las dos ruedas. 🚴 𝙀𝙨 𝙢𝙤𝙢𝙚𝙣𝙩𝙤 𝙙𝙚 𝙩𝙚𝙣𝙚𝙧 𝙩𝙪 𝙏𝙤𝙥𝙢𝙚𝙜𝙖. 😎
.
➡Aprovechá los 𝗱𝗲𝘀𝗰𝘂𝗲𝗻𝘁𝗼𝘀 🤩 ingresando a nuestra web www.topmega.com.ar Hacemos envíos 𝙂𝙍𝘼𝙏𝙄𝙎 a todo el país. 🛒🇦🇷
.
.
.
#topmega #tubicitumundo #cybermonday #cybermondayarg #cybermonday2021 #descuentos #ofertas #oportunidades #adrenalina #aventura #ciclismo #ciclismourbano #ciclismoargentina #bicis #bicicletas #mtbargentina #mtblife #mtblifestyle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5664156"/>
                  </a:ext>
                </a:extLst>
              </a:tr>
            </a:tbl>
          </a:graphicData>
        </a:graphic>
      </p:graphicFrame>
      <p:sp>
        <p:nvSpPr>
          <p:cNvPr id="4" name="Text Placeholder 3">
            <a:extLst>
              <a:ext uri="{FF2B5EF4-FFF2-40B4-BE49-F238E27FC236}">
                <a16:creationId xmlns:a16="http://schemas.microsoft.com/office/drawing/2014/main" id="{AB2D33EF-F364-4230-B4D5-2064599C60F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877482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CF1F6-8889-41CC-8CC6-EBB482B41A8A}"/>
              </a:ext>
            </a:extLst>
          </p:cNvPr>
          <p:cNvSpPr>
            <a:spLocks noGrp="1"/>
          </p:cNvSpPr>
          <p:nvPr>
            <p:ph type="title"/>
          </p:nvPr>
        </p:nvSpPr>
        <p:spPr/>
        <p:txBody>
          <a:bodyPr/>
          <a:lstStyle/>
          <a:p>
            <a:r>
              <a:rPr lang="en-US"/>
              <a:t>Facebook Post Table + Reactions | Teknialbikes - 12 of 25</a:t>
            </a:r>
          </a:p>
        </p:txBody>
      </p:sp>
      <p:graphicFrame>
        <p:nvGraphicFramePr>
          <p:cNvPr id="5" name="Table Placeholder 4">
            <a:extLst>
              <a:ext uri="{FF2B5EF4-FFF2-40B4-BE49-F238E27FC236}">
                <a16:creationId xmlns:a16="http://schemas.microsoft.com/office/drawing/2014/main" id="{1BB2107A-B1A5-41D1-8585-A87E70050C63}"/>
              </a:ext>
            </a:extLst>
          </p:cNvPr>
          <p:cNvGraphicFramePr>
            <a:graphicFrameLocks noGrp="1"/>
          </p:cNvGraphicFramePr>
          <p:nvPr>
            <p:ph type="tbl" sz="quarter" idx="13"/>
            <p:extLst>
              <p:ext uri="{D42A27DB-BD31-4B8C-83A1-F6EECF244321}">
                <p14:modId xmlns:p14="http://schemas.microsoft.com/office/powerpoint/2010/main" val="101011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4811924"/>
                    </a:ext>
                  </a:extLst>
                </a:gridCol>
                <a:gridCol w="493776">
                  <a:extLst>
                    <a:ext uri="{9D8B030D-6E8A-4147-A177-3AD203B41FA5}">
                      <a16:colId xmlns:a16="http://schemas.microsoft.com/office/drawing/2014/main" val="2810892671"/>
                    </a:ext>
                  </a:extLst>
                </a:gridCol>
                <a:gridCol w="493776">
                  <a:extLst>
                    <a:ext uri="{9D8B030D-6E8A-4147-A177-3AD203B41FA5}">
                      <a16:colId xmlns:a16="http://schemas.microsoft.com/office/drawing/2014/main" val="3959883984"/>
                    </a:ext>
                  </a:extLst>
                </a:gridCol>
                <a:gridCol w="493776">
                  <a:extLst>
                    <a:ext uri="{9D8B030D-6E8A-4147-A177-3AD203B41FA5}">
                      <a16:colId xmlns:a16="http://schemas.microsoft.com/office/drawing/2014/main" val="174256924"/>
                    </a:ext>
                  </a:extLst>
                </a:gridCol>
                <a:gridCol w="493776">
                  <a:extLst>
                    <a:ext uri="{9D8B030D-6E8A-4147-A177-3AD203B41FA5}">
                      <a16:colId xmlns:a16="http://schemas.microsoft.com/office/drawing/2014/main" val="1777520958"/>
                    </a:ext>
                  </a:extLst>
                </a:gridCol>
                <a:gridCol w="493776">
                  <a:extLst>
                    <a:ext uri="{9D8B030D-6E8A-4147-A177-3AD203B41FA5}">
                      <a16:colId xmlns:a16="http://schemas.microsoft.com/office/drawing/2014/main" val="3494243454"/>
                    </a:ext>
                  </a:extLst>
                </a:gridCol>
                <a:gridCol w="493776">
                  <a:extLst>
                    <a:ext uri="{9D8B030D-6E8A-4147-A177-3AD203B41FA5}">
                      <a16:colId xmlns:a16="http://schemas.microsoft.com/office/drawing/2014/main" val="1070644711"/>
                    </a:ext>
                  </a:extLst>
                </a:gridCol>
                <a:gridCol w="493776">
                  <a:extLst>
                    <a:ext uri="{9D8B030D-6E8A-4147-A177-3AD203B41FA5}">
                      <a16:colId xmlns:a16="http://schemas.microsoft.com/office/drawing/2014/main" val="4110456335"/>
                    </a:ext>
                  </a:extLst>
                </a:gridCol>
                <a:gridCol w="493776">
                  <a:extLst>
                    <a:ext uri="{9D8B030D-6E8A-4147-A177-3AD203B41FA5}">
                      <a16:colId xmlns:a16="http://schemas.microsoft.com/office/drawing/2014/main" val="3338043511"/>
                    </a:ext>
                  </a:extLst>
                </a:gridCol>
                <a:gridCol w="493776">
                  <a:extLst>
                    <a:ext uri="{9D8B030D-6E8A-4147-A177-3AD203B41FA5}">
                      <a16:colId xmlns:a16="http://schemas.microsoft.com/office/drawing/2014/main" val="3131445416"/>
                    </a:ext>
                  </a:extLst>
                </a:gridCol>
                <a:gridCol w="493776">
                  <a:extLst>
                    <a:ext uri="{9D8B030D-6E8A-4147-A177-3AD203B41FA5}">
                      <a16:colId xmlns:a16="http://schemas.microsoft.com/office/drawing/2014/main" val="22389661"/>
                    </a:ext>
                  </a:extLst>
                </a:gridCol>
                <a:gridCol w="493776">
                  <a:extLst>
                    <a:ext uri="{9D8B030D-6E8A-4147-A177-3AD203B41FA5}">
                      <a16:colId xmlns:a16="http://schemas.microsoft.com/office/drawing/2014/main" val="3973753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1892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- 2021-11-25 09:53:36</a:t>
                      </a:r>
                      <a:r>
                        <a:rPr kumimoji="0" lang="es-ES" sz="1000" b="0" i="0" u="none" strike="noStrike" kern="1200" cap="none" spc="0" normalizeH="0" baseline="0" noProof="0">
                          <a:ln>
                            <a:noFill/>
                          </a:ln>
                          <a:solidFill>
                            <a:prstClr val="black"/>
                          </a:solidFill>
                          <a:effectLst/>
                          <a:uLnTx/>
                          <a:uFillTx/>
                          <a:latin typeface="+mn-lt"/>
                          <a:ea typeface="+mn-ea"/>
                          <a:cs typeface="+mn-cs"/>
                        </a:rPr>
                        <a:t>
 Postales que nos dejó el @trasmontania 🤩🔥
Donde el trabajo en equipo, la amistad, el esfuerzo, el compañerismo y apoyo mutuo se vieron reflejados en el camino y en los resultados.
El #trasmontaña se quedó en #venzo y estamos orgullosos del trabajo que nuestro @teamvenzo.arg realizó durante todo el año de competencias.
Vamos cerrando el calendario con el corazón contento y la motivación a tope para lo que resta del año y lo que vendrá.
#SomosVenzo
#venzobikes #venzobike #venzoargentina #venzoarg #vivivenzo #teamvenzo #mtb #xco #xc #cycling #ciclismo #ciclosmoargentino #trasmontañabiker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7924058"/>
                  </a:ext>
                </a:extLst>
              </a:tr>
            </a:tbl>
          </a:graphicData>
        </a:graphic>
      </p:graphicFrame>
      <p:sp>
        <p:nvSpPr>
          <p:cNvPr id="4" name="Text Placeholder 3">
            <a:extLst>
              <a:ext uri="{FF2B5EF4-FFF2-40B4-BE49-F238E27FC236}">
                <a16:creationId xmlns:a16="http://schemas.microsoft.com/office/drawing/2014/main" id="{84CC68AF-AAC4-433D-B265-DCF6838FABA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450151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188B-BA84-45AC-84E9-37FA2350C252}"/>
              </a:ext>
            </a:extLst>
          </p:cNvPr>
          <p:cNvSpPr>
            <a:spLocks noGrp="1"/>
          </p:cNvSpPr>
          <p:nvPr>
            <p:ph type="title"/>
          </p:nvPr>
        </p:nvSpPr>
        <p:spPr/>
        <p:txBody>
          <a:bodyPr/>
          <a:lstStyle/>
          <a:p>
            <a:r>
              <a:rPr lang="en-US"/>
              <a:t>Facebook Post Table + Reactions | Teknialbikes - 13 of 25</a:t>
            </a:r>
          </a:p>
        </p:txBody>
      </p:sp>
      <p:graphicFrame>
        <p:nvGraphicFramePr>
          <p:cNvPr id="5" name="Table Placeholder 4">
            <a:extLst>
              <a:ext uri="{FF2B5EF4-FFF2-40B4-BE49-F238E27FC236}">
                <a16:creationId xmlns:a16="http://schemas.microsoft.com/office/drawing/2014/main" id="{EA7A37FF-CDC2-4171-9767-E7EC5511AA60}"/>
              </a:ext>
            </a:extLst>
          </p:cNvPr>
          <p:cNvGraphicFramePr>
            <a:graphicFrameLocks noGrp="1"/>
          </p:cNvGraphicFramePr>
          <p:nvPr>
            <p:ph type="tbl" sz="quarter" idx="13"/>
            <p:extLst>
              <p:ext uri="{D42A27DB-BD31-4B8C-83A1-F6EECF244321}">
                <p14:modId xmlns:p14="http://schemas.microsoft.com/office/powerpoint/2010/main" val="3514766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6919498"/>
                    </a:ext>
                  </a:extLst>
                </a:gridCol>
                <a:gridCol w="493776">
                  <a:extLst>
                    <a:ext uri="{9D8B030D-6E8A-4147-A177-3AD203B41FA5}">
                      <a16:colId xmlns:a16="http://schemas.microsoft.com/office/drawing/2014/main" val="59745732"/>
                    </a:ext>
                  </a:extLst>
                </a:gridCol>
                <a:gridCol w="493776">
                  <a:extLst>
                    <a:ext uri="{9D8B030D-6E8A-4147-A177-3AD203B41FA5}">
                      <a16:colId xmlns:a16="http://schemas.microsoft.com/office/drawing/2014/main" val="182251971"/>
                    </a:ext>
                  </a:extLst>
                </a:gridCol>
                <a:gridCol w="493776">
                  <a:extLst>
                    <a:ext uri="{9D8B030D-6E8A-4147-A177-3AD203B41FA5}">
                      <a16:colId xmlns:a16="http://schemas.microsoft.com/office/drawing/2014/main" val="1981758595"/>
                    </a:ext>
                  </a:extLst>
                </a:gridCol>
                <a:gridCol w="493776">
                  <a:extLst>
                    <a:ext uri="{9D8B030D-6E8A-4147-A177-3AD203B41FA5}">
                      <a16:colId xmlns:a16="http://schemas.microsoft.com/office/drawing/2014/main" val="3408630914"/>
                    </a:ext>
                  </a:extLst>
                </a:gridCol>
                <a:gridCol w="493776">
                  <a:extLst>
                    <a:ext uri="{9D8B030D-6E8A-4147-A177-3AD203B41FA5}">
                      <a16:colId xmlns:a16="http://schemas.microsoft.com/office/drawing/2014/main" val="1495847782"/>
                    </a:ext>
                  </a:extLst>
                </a:gridCol>
                <a:gridCol w="493776">
                  <a:extLst>
                    <a:ext uri="{9D8B030D-6E8A-4147-A177-3AD203B41FA5}">
                      <a16:colId xmlns:a16="http://schemas.microsoft.com/office/drawing/2014/main" val="3683455894"/>
                    </a:ext>
                  </a:extLst>
                </a:gridCol>
                <a:gridCol w="493776">
                  <a:extLst>
                    <a:ext uri="{9D8B030D-6E8A-4147-A177-3AD203B41FA5}">
                      <a16:colId xmlns:a16="http://schemas.microsoft.com/office/drawing/2014/main" val="2788188761"/>
                    </a:ext>
                  </a:extLst>
                </a:gridCol>
                <a:gridCol w="493776">
                  <a:extLst>
                    <a:ext uri="{9D8B030D-6E8A-4147-A177-3AD203B41FA5}">
                      <a16:colId xmlns:a16="http://schemas.microsoft.com/office/drawing/2014/main" val="1973090736"/>
                    </a:ext>
                  </a:extLst>
                </a:gridCol>
                <a:gridCol w="493776">
                  <a:extLst>
                    <a:ext uri="{9D8B030D-6E8A-4147-A177-3AD203B41FA5}">
                      <a16:colId xmlns:a16="http://schemas.microsoft.com/office/drawing/2014/main" val="291060668"/>
                    </a:ext>
                  </a:extLst>
                </a:gridCol>
                <a:gridCol w="493776">
                  <a:extLst>
                    <a:ext uri="{9D8B030D-6E8A-4147-A177-3AD203B41FA5}">
                      <a16:colId xmlns:a16="http://schemas.microsoft.com/office/drawing/2014/main" val="361296887"/>
                    </a:ext>
                  </a:extLst>
                </a:gridCol>
                <a:gridCol w="493776">
                  <a:extLst>
                    <a:ext uri="{9D8B030D-6E8A-4147-A177-3AD203B41FA5}">
                      <a16:colId xmlns:a16="http://schemas.microsoft.com/office/drawing/2014/main" val="147945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363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 Bikes - 2021-11-26 16:38:48</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plegable? ¡Participá en Instagram, sorteamos el próximo martes!
https://www.instagram.com/p/CWoL92QLqe5/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3354386"/>
                  </a:ext>
                </a:extLst>
              </a:tr>
            </a:tbl>
          </a:graphicData>
        </a:graphic>
      </p:graphicFrame>
      <p:sp>
        <p:nvSpPr>
          <p:cNvPr id="4" name="Text Placeholder 3">
            <a:extLst>
              <a:ext uri="{FF2B5EF4-FFF2-40B4-BE49-F238E27FC236}">
                <a16:creationId xmlns:a16="http://schemas.microsoft.com/office/drawing/2014/main" id="{CB5154AC-1A04-49A5-AE9E-D364224EBC3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7930281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B5A06-CF12-40A9-BA30-8D414DE2499D}"/>
              </a:ext>
            </a:extLst>
          </p:cNvPr>
          <p:cNvSpPr>
            <a:spLocks noGrp="1"/>
          </p:cNvSpPr>
          <p:nvPr>
            <p:ph type="title"/>
          </p:nvPr>
        </p:nvSpPr>
        <p:spPr/>
        <p:txBody>
          <a:bodyPr/>
          <a:lstStyle/>
          <a:p>
            <a:r>
              <a:rPr lang="en-US"/>
              <a:t>Facebook Post Table + Reactions | Teknialbikes - 14 of 25</a:t>
            </a:r>
          </a:p>
        </p:txBody>
      </p:sp>
      <p:graphicFrame>
        <p:nvGraphicFramePr>
          <p:cNvPr id="5" name="Table Placeholder 4">
            <a:extLst>
              <a:ext uri="{FF2B5EF4-FFF2-40B4-BE49-F238E27FC236}">
                <a16:creationId xmlns:a16="http://schemas.microsoft.com/office/drawing/2014/main" id="{BE16D27E-D259-401C-A7C0-0D68FA529F60}"/>
              </a:ext>
            </a:extLst>
          </p:cNvPr>
          <p:cNvGraphicFramePr>
            <a:graphicFrameLocks noGrp="1"/>
          </p:cNvGraphicFramePr>
          <p:nvPr>
            <p:ph type="tbl" sz="quarter" idx="13"/>
            <p:extLst>
              <p:ext uri="{D42A27DB-BD31-4B8C-83A1-F6EECF244321}">
                <p14:modId xmlns:p14="http://schemas.microsoft.com/office/powerpoint/2010/main" val="181988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0961814"/>
                    </a:ext>
                  </a:extLst>
                </a:gridCol>
                <a:gridCol w="493776">
                  <a:extLst>
                    <a:ext uri="{9D8B030D-6E8A-4147-A177-3AD203B41FA5}">
                      <a16:colId xmlns:a16="http://schemas.microsoft.com/office/drawing/2014/main" val="1543991700"/>
                    </a:ext>
                  </a:extLst>
                </a:gridCol>
                <a:gridCol w="493776">
                  <a:extLst>
                    <a:ext uri="{9D8B030D-6E8A-4147-A177-3AD203B41FA5}">
                      <a16:colId xmlns:a16="http://schemas.microsoft.com/office/drawing/2014/main" val="2378812504"/>
                    </a:ext>
                  </a:extLst>
                </a:gridCol>
                <a:gridCol w="493776">
                  <a:extLst>
                    <a:ext uri="{9D8B030D-6E8A-4147-A177-3AD203B41FA5}">
                      <a16:colId xmlns:a16="http://schemas.microsoft.com/office/drawing/2014/main" val="1509644113"/>
                    </a:ext>
                  </a:extLst>
                </a:gridCol>
                <a:gridCol w="493776">
                  <a:extLst>
                    <a:ext uri="{9D8B030D-6E8A-4147-A177-3AD203B41FA5}">
                      <a16:colId xmlns:a16="http://schemas.microsoft.com/office/drawing/2014/main" val="4137151619"/>
                    </a:ext>
                  </a:extLst>
                </a:gridCol>
                <a:gridCol w="493776">
                  <a:extLst>
                    <a:ext uri="{9D8B030D-6E8A-4147-A177-3AD203B41FA5}">
                      <a16:colId xmlns:a16="http://schemas.microsoft.com/office/drawing/2014/main" val="147880651"/>
                    </a:ext>
                  </a:extLst>
                </a:gridCol>
                <a:gridCol w="493776">
                  <a:extLst>
                    <a:ext uri="{9D8B030D-6E8A-4147-A177-3AD203B41FA5}">
                      <a16:colId xmlns:a16="http://schemas.microsoft.com/office/drawing/2014/main" val="2673674739"/>
                    </a:ext>
                  </a:extLst>
                </a:gridCol>
                <a:gridCol w="493776">
                  <a:extLst>
                    <a:ext uri="{9D8B030D-6E8A-4147-A177-3AD203B41FA5}">
                      <a16:colId xmlns:a16="http://schemas.microsoft.com/office/drawing/2014/main" val="541029"/>
                    </a:ext>
                  </a:extLst>
                </a:gridCol>
                <a:gridCol w="493776">
                  <a:extLst>
                    <a:ext uri="{9D8B030D-6E8A-4147-A177-3AD203B41FA5}">
                      <a16:colId xmlns:a16="http://schemas.microsoft.com/office/drawing/2014/main" val="4133284883"/>
                    </a:ext>
                  </a:extLst>
                </a:gridCol>
                <a:gridCol w="493776">
                  <a:extLst>
                    <a:ext uri="{9D8B030D-6E8A-4147-A177-3AD203B41FA5}">
                      <a16:colId xmlns:a16="http://schemas.microsoft.com/office/drawing/2014/main" val="516563009"/>
                    </a:ext>
                  </a:extLst>
                </a:gridCol>
                <a:gridCol w="493776">
                  <a:extLst>
                    <a:ext uri="{9D8B030D-6E8A-4147-A177-3AD203B41FA5}">
                      <a16:colId xmlns:a16="http://schemas.microsoft.com/office/drawing/2014/main" val="2426795658"/>
                    </a:ext>
                  </a:extLst>
                </a:gridCol>
                <a:gridCol w="493776">
                  <a:extLst>
                    <a:ext uri="{9D8B030D-6E8A-4147-A177-3AD203B41FA5}">
                      <a16:colId xmlns:a16="http://schemas.microsoft.com/office/drawing/2014/main" val="3070398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882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- 2021-11-08 10:30:03</a:t>
                      </a:r>
                      <a:r>
                        <a:rPr kumimoji="0" lang="en-US" sz="1000" b="0" i="0" u="none" strike="noStrike" kern="1200" cap="none" spc="0" normalizeH="0" baseline="0" noProof="0">
                          <a:ln>
                            <a:noFill/>
                          </a:ln>
                          <a:solidFill>
                            <a:prstClr val="black"/>
                          </a:solidFill>
                          <a:effectLst/>
                          <a:uLnTx/>
                          <a:uFillTx/>
                          <a:latin typeface="+mn-lt"/>
                          <a:ea typeface="+mn-ea"/>
                          <a:cs typeface="+mn-cs"/>
                        </a:rPr>
                        <a:t>
 Arrancan los días más cálidos y en algunas ciudades del país el calor se hace sentir. 🥵 ☀
.
➡Te dejamos algunas 𝙧𝙚𝙘𝙤𝙢𝙚𝙣𝙙𝙖𝙘𝙞𝙤𝙣𝙚𝙨 𝙥𝙖𝙧𝙖 𝙥𝙚𝙙𝙖𝙡𝙚𝙖𝙧 𝙘𝙪𝙖𝙣𝙙𝙤 𝙝𝙖𝙘𝙚 𝙘𝙖𝙡𝙤𝙧:
✅Protegé tu piel y tus ojos del sol.
✅Vestite con prendas de colores claros.
✅Hidratate bien.
.
Sumá tu #Topmega, 𝙢𝙪𝙘𝙝𝙖 𝙖𝙘𝙩𝙞𝙩𝙪𝙙 😉 y salí a disfrutar de tu bici!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84350748"/>
                  </a:ext>
                </a:extLst>
              </a:tr>
            </a:tbl>
          </a:graphicData>
        </a:graphic>
      </p:graphicFrame>
      <p:sp>
        <p:nvSpPr>
          <p:cNvPr id="4" name="Text Placeholder 3">
            <a:extLst>
              <a:ext uri="{FF2B5EF4-FFF2-40B4-BE49-F238E27FC236}">
                <a16:creationId xmlns:a16="http://schemas.microsoft.com/office/drawing/2014/main" id="{B695BF4C-E99E-4D95-9488-E47EA4A225C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4150981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1A4B3-C264-4352-9E8E-85A96A0321A8}"/>
              </a:ext>
            </a:extLst>
          </p:cNvPr>
          <p:cNvSpPr>
            <a:spLocks noGrp="1"/>
          </p:cNvSpPr>
          <p:nvPr>
            <p:ph type="title"/>
          </p:nvPr>
        </p:nvSpPr>
        <p:spPr/>
        <p:txBody>
          <a:bodyPr/>
          <a:lstStyle/>
          <a:p>
            <a:r>
              <a:rPr lang="en-US"/>
              <a:t>Facebook Post Table + Reactions | Teknialbikes - 15 of 25</a:t>
            </a:r>
          </a:p>
        </p:txBody>
      </p:sp>
      <p:graphicFrame>
        <p:nvGraphicFramePr>
          <p:cNvPr id="5" name="Table Placeholder 4">
            <a:extLst>
              <a:ext uri="{FF2B5EF4-FFF2-40B4-BE49-F238E27FC236}">
                <a16:creationId xmlns:a16="http://schemas.microsoft.com/office/drawing/2014/main" id="{F54660CD-9125-424A-BF36-0EFCEB3153B9}"/>
              </a:ext>
            </a:extLst>
          </p:cNvPr>
          <p:cNvGraphicFramePr>
            <a:graphicFrameLocks noGrp="1"/>
          </p:cNvGraphicFramePr>
          <p:nvPr>
            <p:ph type="tbl" sz="quarter" idx="13"/>
            <p:extLst>
              <p:ext uri="{D42A27DB-BD31-4B8C-83A1-F6EECF244321}">
                <p14:modId xmlns:p14="http://schemas.microsoft.com/office/powerpoint/2010/main" val="187032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11223705"/>
                    </a:ext>
                  </a:extLst>
                </a:gridCol>
                <a:gridCol w="493776">
                  <a:extLst>
                    <a:ext uri="{9D8B030D-6E8A-4147-A177-3AD203B41FA5}">
                      <a16:colId xmlns:a16="http://schemas.microsoft.com/office/drawing/2014/main" val="693082444"/>
                    </a:ext>
                  </a:extLst>
                </a:gridCol>
                <a:gridCol w="493776">
                  <a:extLst>
                    <a:ext uri="{9D8B030D-6E8A-4147-A177-3AD203B41FA5}">
                      <a16:colId xmlns:a16="http://schemas.microsoft.com/office/drawing/2014/main" val="408384872"/>
                    </a:ext>
                  </a:extLst>
                </a:gridCol>
                <a:gridCol w="493776">
                  <a:extLst>
                    <a:ext uri="{9D8B030D-6E8A-4147-A177-3AD203B41FA5}">
                      <a16:colId xmlns:a16="http://schemas.microsoft.com/office/drawing/2014/main" val="2157012429"/>
                    </a:ext>
                  </a:extLst>
                </a:gridCol>
                <a:gridCol w="493776">
                  <a:extLst>
                    <a:ext uri="{9D8B030D-6E8A-4147-A177-3AD203B41FA5}">
                      <a16:colId xmlns:a16="http://schemas.microsoft.com/office/drawing/2014/main" val="1493960407"/>
                    </a:ext>
                  </a:extLst>
                </a:gridCol>
                <a:gridCol w="493776">
                  <a:extLst>
                    <a:ext uri="{9D8B030D-6E8A-4147-A177-3AD203B41FA5}">
                      <a16:colId xmlns:a16="http://schemas.microsoft.com/office/drawing/2014/main" val="617023518"/>
                    </a:ext>
                  </a:extLst>
                </a:gridCol>
                <a:gridCol w="493776">
                  <a:extLst>
                    <a:ext uri="{9D8B030D-6E8A-4147-A177-3AD203B41FA5}">
                      <a16:colId xmlns:a16="http://schemas.microsoft.com/office/drawing/2014/main" val="3737152516"/>
                    </a:ext>
                  </a:extLst>
                </a:gridCol>
                <a:gridCol w="493776">
                  <a:extLst>
                    <a:ext uri="{9D8B030D-6E8A-4147-A177-3AD203B41FA5}">
                      <a16:colId xmlns:a16="http://schemas.microsoft.com/office/drawing/2014/main" val="1448530677"/>
                    </a:ext>
                  </a:extLst>
                </a:gridCol>
                <a:gridCol w="493776">
                  <a:extLst>
                    <a:ext uri="{9D8B030D-6E8A-4147-A177-3AD203B41FA5}">
                      <a16:colId xmlns:a16="http://schemas.microsoft.com/office/drawing/2014/main" val="3180688885"/>
                    </a:ext>
                  </a:extLst>
                </a:gridCol>
                <a:gridCol w="493776">
                  <a:extLst>
                    <a:ext uri="{9D8B030D-6E8A-4147-A177-3AD203B41FA5}">
                      <a16:colId xmlns:a16="http://schemas.microsoft.com/office/drawing/2014/main" val="3639043407"/>
                    </a:ext>
                  </a:extLst>
                </a:gridCol>
                <a:gridCol w="493776">
                  <a:extLst>
                    <a:ext uri="{9D8B030D-6E8A-4147-A177-3AD203B41FA5}">
                      <a16:colId xmlns:a16="http://schemas.microsoft.com/office/drawing/2014/main" val="1116987482"/>
                    </a:ext>
                  </a:extLst>
                </a:gridCol>
                <a:gridCol w="493776">
                  <a:extLst>
                    <a:ext uri="{9D8B030D-6E8A-4147-A177-3AD203B41FA5}">
                      <a16:colId xmlns:a16="http://schemas.microsoft.com/office/drawing/2014/main" val="3498374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598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- 2021-11-27 11:30:03</a:t>
                      </a:r>
                      <a:r>
                        <a:rPr kumimoji="0" lang="en-US" sz="1000" b="0" i="0" u="none" strike="noStrike" kern="1200" cap="none" spc="0" normalizeH="0" baseline="0" noProof="0">
                          <a:ln>
                            <a:noFill/>
                          </a:ln>
                          <a:solidFill>
                            <a:prstClr val="black"/>
                          </a:solidFill>
                          <a:effectLst/>
                          <a:uLnTx/>
                          <a:uFillTx/>
                          <a:latin typeface="+mn-lt"/>
                          <a:ea typeface="+mn-ea"/>
                          <a:cs typeface="+mn-cs"/>
                        </a:rPr>
                        <a:t>
 𝙐𝙣𝙖 𝙜𝙧𝙖𝙣 𝙗𝙞𝙘𝙞 𝙨𝙚 𝙢𝙚𝙧𝙚𝙘𝙚 𝙪𝙣𝙖 𝙜𝙧𝙖𝙣 𝙖𝙘𝙩𝙞𝙩𝙪𝙙. 😎
.
Subí a tu #Topmega y salí a rodar ✅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5648164"/>
                  </a:ext>
                </a:extLst>
              </a:tr>
            </a:tbl>
          </a:graphicData>
        </a:graphic>
      </p:graphicFrame>
      <p:sp>
        <p:nvSpPr>
          <p:cNvPr id="4" name="Text Placeholder 3">
            <a:extLst>
              <a:ext uri="{FF2B5EF4-FFF2-40B4-BE49-F238E27FC236}">
                <a16:creationId xmlns:a16="http://schemas.microsoft.com/office/drawing/2014/main" id="{4CFB6357-40DE-44B4-8584-4AAC2B4AE2A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012501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510A9-D050-4FD5-BC27-91A2473147AD}"/>
              </a:ext>
            </a:extLst>
          </p:cNvPr>
          <p:cNvSpPr>
            <a:spLocks noGrp="1"/>
          </p:cNvSpPr>
          <p:nvPr>
            <p:ph type="title"/>
          </p:nvPr>
        </p:nvSpPr>
        <p:spPr/>
        <p:txBody>
          <a:bodyPr/>
          <a:lstStyle/>
          <a:p>
            <a:r>
              <a:rPr lang="en-US"/>
              <a:t>Facebook Post Table + Reactions | Teknialbikes - 16 of 25</a:t>
            </a:r>
          </a:p>
        </p:txBody>
      </p:sp>
      <p:graphicFrame>
        <p:nvGraphicFramePr>
          <p:cNvPr id="5" name="Table Placeholder 4">
            <a:extLst>
              <a:ext uri="{FF2B5EF4-FFF2-40B4-BE49-F238E27FC236}">
                <a16:creationId xmlns:a16="http://schemas.microsoft.com/office/drawing/2014/main" id="{D40968BD-B245-4372-94E5-47C3F1949E1B}"/>
              </a:ext>
            </a:extLst>
          </p:cNvPr>
          <p:cNvGraphicFramePr>
            <a:graphicFrameLocks noGrp="1"/>
          </p:cNvGraphicFramePr>
          <p:nvPr>
            <p:ph type="tbl" sz="quarter" idx="13"/>
            <p:extLst>
              <p:ext uri="{D42A27DB-BD31-4B8C-83A1-F6EECF244321}">
                <p14:modId xmlns:p14="http://schemas.microsoft.com/office/powerpoint/2010/main" val="108589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04697733"/>
                    </a:ext>
                  </a:extLst>
                </a:gridCol>
                <a:gridCol w="493776">
                  <a:extLst>
                    <a:ext uri="{9D8B030D-6E8A-4147-A177-3AD203B41FA5}">
                      <a16:colId xmlns:a16="http://schemas.microsoft.com/office/drawing/2014/main" val="4110000199"/>
                    </a:ext>
                  </a:extLst>
                </a:gridCol>
                <a:gridCol w="493776">
                  <a:extLst>
                    <a:ext uri="{9D8B030D-6E8A-4147-A177-3AD203B41FA5}">
                      <a16:colId xmlns:a16="http://schemas.microsoft.com/office/drawing/2014/main" val="3641466211"/>
                    </a:ext>
                  </a:extLst>
                </a:gridCol>
                <a:gridCol w="493776">
                  <a:extLst>
                    <a:ext uri="{9D8B030D-6E8A-4147-A177-3AD203B41FA5}">
                      <a16:colId xmlns:a16="http://schemas.microsoft.com/office/drawing/2014/main" val="2527435611"/>
                    </a:ext>
                  </a:extLst>
                </a:gridCol>
                <a:gridCol w="493776">
                  <a:extLst>
                    <a:ext uri="{9D8B030D-6E8A-4147-A177-3AD203B41FA5}">
                      <a16:colId xmlns:a16="http://schemas.microsoft.com/office/drawing/2014/main" val="3660724588"/>
                    </a:ext>
                  </a:extLst>
                </a:gridCol>
                <a:gridCol w="493776">
                  <a:extLst>
                    <a:ext uri="{9D8B030D-6E8A-4147-A177-3AD203B41FA5}">
                      <a16:colId xmlns:a16="http://schemas.microsoft.com/office/drawing/2014/main" val="3363108977"/>
                    </a:ext>
                  </a:extLst>
                </a:gridCol>
                <a:gridCol w="493776">
                  <a:extLst>
                    <a:ext uri="{9D8B030D-6E8A-4147-A177-3AD203B41FA5}">
                      <a16:colId xmlns:a16="http://schemas.microsoft.com/office/drawing/2014/main" val="1823783058"/>
                    </a:ext>
                  </a:extLst>
                </a:gridCol>
                <a:gridCol w="493776">
                  <a:extLst>
                    <a:ext uri="{9D8B030D-6E8A-4147-A177-3AD203B41FA5}">
                      <a16:colId xmlns:a16="http://schemas.microsoft.com/office/drawing/2014/main" val="2076338840"/>
                    </a:ext>
                  </a:extLst>
                </a:gridCol>
                <a:gridCol w="493776">
                  <a:extLst>
                    <a:ext uri="{9D8B030D-6E8A-4147-A177-3AD203B41FA5}">
                      <a16:colId xmlns:a16="http://schemas.microsoft.com/office/drawing/2014/main" val="238020105"/>
                    </a:ext>
                  </a:extLst>
                </a:gridCol>
                <a:gridCol w="493776">
                  <a:extLst>
                    <a:ext uri="{9D8B030D-6E8A-4147-A177-3AD203B41FA5}">
                      <a16:colId xmlns:a16="http://schemas.microsoft.com/office/drawing/2014/main" val="835725143"/>
                    </a:ext>
                  </a:extLst>
                </a:gridCol>
                <a:gridCol w="493776">
                  <a:extLst>
                    <a:ext uri="{9D8B030D-6E8A-4147-A177-3AD203B41FA5}">
                      <a16:colId xmlns:a16="http://schemas.microsoft.com/office/drawing/2014/main" val="3922074076"/>
                    </a:ext>
                  </a:extLst>
                </a:gridCol>
                <a:gridCol w="493776">
                  <a:extLst>
                    <a:ext uri="{9D8B030D-6E8A-4147-A177-3AD203B41FA5}">
                      <a16:colId xmlns:a16="http://schemas.microsoft.com/office/drawing/2014/main" val="118036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2578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- 2021-11-29 11:17:30</a:t>
                      </a:r>
                      <a:r>
                        <a:rPr kumimoji="0" lang="en-US" sz="1000" b="0" i="0" u="none" strike="noStrike" kern="1200" cap="none" spc="0" normalizeH="0" baseline="0" noProof="0">
                          <a:ln>
                            <a:noFill/>
                          </a:ln>
                          <a:solidFill>
                            <a:prstClr val="black"/>
                          </a:solidFill>
                          <a:effectLst/>
                          <a:uLnTx/>
                          <a:uFillTx/>
                          <a:latin typeface="+mn-lt"/>
                          <a:ea typeface="+mn-ea"/>
                          <a:cs typeface="+mn-cs"/>
                        </a:rPr>
                        <a:t>
 Se acerca la temporada de salir a la ruta.
La tradicional #phoenix es la compañera ideal para comenzar a sentir la brisa del verano.
.
Ya la conocés. 🔥
Conseguila en todas las #bicicleteriasvenzo de #Argentina
.
.
Por precios y stock te sugerimos consultar en bicicleterías oficiales #venzo
.
#somosvenzo #venzophoenix #venzobikes #venzobike #vivivenzo #ciclismoderuta #venzotravel #cycling #cyclingroad #ciclismoargentino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0345060"/>
                  </a:ext>
                </a:extLst>
              </a:tr>
            </a:tbl>
          </a:graphicData>
        </a:graphic>
      </p:graphicFrame>
      <p:sp>
        <p:nvSpPr>
          <p:cNvPr id="4" name="Text Placeholder 3">
            <a:extLst>
              <a:ext uri="{FF2B5EF4-FFF2-40B4-BE49-F238E27FC236}">
                <a16:creationId xmlns:a16="http://schemas.microsoft.com/office/drawing/2014/main" id="{B5CB808C-AB5B-4C75-A6DE-F7C594FC37DE}"/>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445965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DA28D-BB11-4D77-855C-9607D3EC977E}"/>
              </a:ext>
            </a:extLst>
          </p:cNvPr>
          <p:cNvSpPr>
            <a:spLocks noGrp="1"/>
          </p:cNvSpPr>
          <p:nvPr>
            <p:ph type="title"/>
          </p:nvPr>
        </p:nvSpPr>
        <p:spPr/>
        <p:txBody>
          <a:bodyPr/>
          <a:lstStyle/>
          <a:p>
            <a:r>
              <a:rPr lang="en-US"/>
              <a:t>Facebook Post Table + Reactions | Teknialbikes - 17 of 25</a:t>
            </a:r>
          </a:p>
        </p:txBody>
      </p:sp>
      <p:graphicFrame>
        <p:nvGraphicFramePr>
          <p:cNvPr id="5" name="Table Placeholder 4">
            <a:extLst>
              <a:ext uri="{FF2B5EF4-FFF2-40B4-BE49-F238E27FC236}">
                <a16:creationId xmlns:a16="http://schemas.microsoft.com/office/drawing/2014/main" id="{00A676C8-56B6-409D-A3C6-8046BBC1B37E}"/>
              </a:ext>
            </a:extLst>
          </p:cNvPr>
          <p:cNvGraphicFramePr>
            <a:graphicFrameLocks noGrp="1"/>
          </p:cNvGraphicFramePr>
          <p:nvPr>
            <p:ph type="tbl" sz="quarter" idx="13"/>
            <p:extLst>
              <p:ext uri="{D42A27DB-BD31-4B8C-83A1-F6EECF244321}">
                <p14:modId xmlns:p14="http://schemas.microsoft.com/office/powerpoint/2010/main" val="164770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39959691"/>
                    </a:ext>
                  </a:extLst>
                </a:gridCol>
                <a:gridCol w="493776">
                  <a:extLst>
                    <a:ext uri="{9D8B030D-6E8A-4147-A177-3AD203B41FA5}">
                      <a16:colId xmlns:a16="http://schemas.microsoft.com/office/drawing/2014/main" val="3748451112"/>
                    </a:ext>
                  </a:extLst>
                </a:gridCol>
                <a:gridCol w="493776">
                  <a:extLst>
                    <a:ext uri="{9D8B030D-6E8A-4147-A177-3AD203B41FA5}">
                      <a16:colId xmlns:a16="http://schemas.microsoft.com/office/drawing/2014/main" val="2146342196"/>
                    </a:ext>
                  </a:extLst>
                </a:gridCol>
                <a:gridCol w="493776">
                  <a:extLst>
                    <a:ext uri="{9D8B030D-6E8A-4147-A177-3AD203B41FA5}">
                      <a16:colId xmlns:a16="http://schemas.microsoft.com/office/drawing/2014/main" val="3712212528"/>
                    </a:ext>
                  </a:extLst>
                </a:gridCol>
                <a:gridCol w="493776">
                  <a:extLst>
                    <a:ext uri="{9D8B030D-6E8A-4147-A177-3AD203B41FA5}">
                      <a16:colId xmlns:a16="http://schemas.microsoft.com/office/drawing/2014/main" val="1048345485"/>
                    </a:ext>
                  </a:extLst>
                </a:gridCol>
                <a:gridCol w="493776">
                  <a:extLst>
                    <a:ext uri="{9D8B030D-6E8A-4147-A177-3AD203B41FA5}">
                      <a16:colId xmlns:a16="http://schemas.microsoft.com/office/drawing/2014/main" val="755638014"/>
                    </a:ext>
                  </a:extLst>
                </a:gridCol>
                <a:gridCol w="493776">
                  <a:extLst>
                    <a:ext uri="{9D8B030D-6E8A-4147-A177-3AD203B41FA5}">
                      <a16:colId xmlns:a16="http://schemas.microsoft.com/office/drawing/2014/main" val="3203626381"/>
                    </a:ext>
                  </a:extLst>
                </a:gridCol>
                <a:gridCol w="493776">
                  <a:extLst>
                    <a:ext uri="{9D8B030D-6E8A-4147-A177-3AD203B41FA5}">
                      <a16:colId xmlns:a16="http://schemas.microsoft.com/office/drawing/2014/main" val="2228542381"/>
                    </a:ext>
                  </a:extLst>
                </a:gridCol>
                <a:gridCol w="493776">
                  <a:extLst>
                    <a:ext uri="{9D8B030D-6E8A-4147-A177-3AD203B41FA5}">
                      <a16:colId xmlns:a16="http://schemas.microsoft.com/office/drawing/2014/main" val="2008435249"/>
                    </a:ext>
                  </a:extLst>
                </a:gridCol>
                <a:gridCol w="493776">
                  <a:extLst>
                    <a:ext uri="{9D8B030D-6E8A-4147-A177-3AD203B41FA5}">
                      <a16:colId xmlns:a16="http://schemas.microsoft.com/office/drawing/2014/main" val="250076471"/>
                    </a:ext>
                  </a:extLst>
                </a:gridCol>
                <a:gridCol w="493776">
                  <a:extLst>
                    <a:ext uri="{9D8B030D-6E8A-4147-A177-3AD203B41FA5}">
                      <a16:colId xmlns:a16="http://schemas.microsoft.com/office/drawing/2014/main" val="4057378094"/>
                    </a:ext>
                  </a:extLst>
                </a:gridCol>
                <a:gridCol w="493776">
                  <a:extLst>
                    <a:ext uri="{9D8B030D-6E8A-4147-A177-3AD203B41FA5}">
                      <a16:colId xmlns:a16="http://schemas.microsoft.com/office/drawing/2014/main" val="1031315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739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- 2021-11-22 10:30:04</a:t>
                      </a:r>
                      <a:r>
                        <a:rPr kumimoji="0" lang="en-US" sz="1000" b="0" i="0" u="none" strike="noStrike" kern="1200" cap="none" spc="0" normalizeH="0" baseline="0" noProof="0">
                          <a:ln>
                            <a:noFill/>
                          </a:ln>
                          <a:solidFill>
                            <a:prstClr val="black"/>
                          </a:solidFill>
                          <a:effectLst/>
                          <a:uLnTx/>
                          <a:uFillTx/>
                          <a:latin typeface="+mn-lt"/>
                          <a:ea typeface="+mn-ea"/>
                          <a:cs typeface="+mn-cs"/>
                        </a:rPr>
                        <a:t>
 Arrancó la semana: 𝗮𝗰𝘁𝗶𝘃𝗮𝘁𝗲 con tu #Topmega 🙌
.
𝙏𝙚𝙣𝙚𝙢𝙤𝙨 𝙡𝙖 𝙗𝙞𝙘𝙞 𝙦𝙪𝙚 𝙫𝙖 𝙘𝙤𝙣 𝙫𝙤𝙨. 😉 ➡Conocé los modelos en www.topmega.com.ar y encontranos también en las mejores bicicleterías del país.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9604403"/>
                  </a:ext>
                </a:extLst>
              </a:tr>
            </a:tbl>
          </a:graphicData>
        </a:graphic>
      </p:graphicFrame>
      <p:sp>
        <p:nvSpPr>
          <p:cNvPr id="4" name="Text Placeholder 3">
            <a:extLst>
              <a:ext uri="{FF2B5EF4-FFF2-40B4-BE49-F238E27FC236}">
                <a16:creationId xmlns:a16="http://schemas.microsoft.com/office/drawing/2014/main" id="{97323DDC-FFDD-4A7C-8DCB-348EB34B4B7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0898056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BE901-F696-4B8A-822E-B68474F1D083}"/>
              </a:ext>
            </a:extLst>
          </p:cNvPr>
          <p:cNvSpPr>
            <a:spLocks noGrp="1"/>
          </p:cNvSpPr>
          <p:nvPr>
            <p:ph type="title"/>
          </p:nvPr>
        </p:nvSpPr>
        <p:spPr/>
        <p:txBody>
          <a:bodyPr/>
          <a:lstStyle/>
          <a:p>
            <a:r>
              <a:rPr lang="en-US"/>
              <a:t>Facebook Post Table + Reactions | Teknialbikes - 18 of 25</a:t>
            </a:r>
          </a:p>
        </p:txBody>
      </p:sp>
      <p:graphicFrame>
        <p:nvGraphicFramePr>
          <p:cNvPr id="5" name="Table Placeholder 4">
            <a:extLst>
              <a:ext uri="{FF2B5EF4-FFF2-40B4-BE49-F238E27FC236}">
                <a16:creationId xmlns:a16="http://schemas.microsoft.com/office/drawing/2014/main" id="{BBF59FC5-C193-4706-818A-B15A150B33B1}"/>
              </a:ext>
            </a:extLst>
          </p:cNvPr>
          <p:cNvGraphicFramePr>
            <a:graphicFrameLocks noGrp="1"/>
          </p:cNvGraphicFramePr>
          <p:nvPr>
            <p:ph type="tbl" sz="quarter" idx="13"/>
            <p:extLst>
              <p:ext uri="{D42A27DB-BD31-4B8C-83A1-F6EECF244321}">
                <p14:modId xmlns:p14="http://schemas.microsoft.com/office/powerpoint/2010/main" val="2497124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4619558"/>
                    </a:ext>
                  </a:extLst>
                </a:gridCol>
                <a:gridCol w="493776">
                  <a:extLst>
                    <a:ext uri="{9D8B030D-6E8A-4147-A177-3AD203B41FA5}">
                      <a16:colId xmlns:a16="http://schemas.microsoft.com/office/drawing/2014/main" val="2927177937"/>
                    </a:ext>
                  </a:extLst>
                </a:gridCol>
                <a:gridCol w="493776">
                  <a:extLst>
                    <a:ext uri="{9D8B030D-6E8A-4147-A177-3AD203B41FA5}">
                      <a16:colId xmlns:a16="http://schemas.microsoft.com/office/drawing/2014/main" val="2300678857"/>
                    </a:ext>
                  </a:extLst>
                </a:gridCol>
                <a:gridCol w="493776">
                  <a:extLst>
                    <a:ext uri="{9D8B030D-6E8A-4147-A177-3AD203B41FA5}">
                      <a16:colId xmlns:a16="http://schemas.microsoft.com/office/drawing/2014/main" val="3072013575"/>
                    </a:ext>
                  </a:extLst>
                </a:gridCol>
                <a:gridCol w="493776">
                  <a:extLst>
                    <a:ext uri="{9D8B030D-6E8A-4147-A177-3AD203B41FA5}">
                      <a16:colId xmlns:a16="http://schemas.microsoft.com/office/drawing/2014/main" val="1683605168"/>
                    </a:ext>
                  </a:extLst>
                </a:gridCol>
                <a:gridCol w="493776">
                  <a:extLst>
                    <a:ext uri="{9D8B030D-6E8A-4147-A177-3AD203B41FA5}">
                      <a16:colId xmlns:a16="http://schemas.microsoft.com/office/drawing/2014/main" val="2462547633"/>
                    </a:ext>
                  </a:extLst>
                </a:gridCol>
                <a:gridCol w="493776">
                  <a:extLst>
                    <a:ext uri="{9D8B030D-6E8A-4147-A177-3AD203B41FA5}">
                      <a16:colId xmlns:a16="http://schemas.microsoft.com/office/drawing/2014/main" val="556251675"/>
                    </a:ext>
                  </a:extLst>
                </a:gridCol>
                <a:gridCol w="493776">
                  <a:extLst>
                    <a:ext uri="{9D8B030D-6E8A-4147-A177-3AD203B41FA5}">
                      <a16:colId xmlns:a16="http://schemas.microsoft.com/office/drawing/2014/main" val="2331683978"/>
                    </a:ext>
                  </a:extLst>
                </a:gridCol>
                <a:gridCol w="493776">
                  <a:extLst>
                    <a:ext uri="{9D8B030D-6E8A-4147-A177-3AD203B41FA5}">
                      <a16:colId xmlns:a16="http://schemas.microsoft.com/office/drawing/2014/main" val="3439797996"/>
                    </a:ext>
                  </a:extLst>
                </a:gridCol>
                <a:gridCol w="493776">
                  <a:extLst>
                    <a:ext uri="{9D8B030D-6E8A-4147-A177-3AD203B41FA5}">
                      <a16:colId xmlns:a16="http://schemas.microsoft.com/office/drawing/2014/main" val="3331354468"/>
                    </a:ext>
                  </a:extLst>
                </a:gridCol>
                <a:gridCol w="493776">
                  <a:extLst>
                    <a:ext uri="{9D8B030D-6E8A-4147-A177-3AD203B41FA5}">
                      <a16:colId xmlns:a16="http://schemas.microsoft.com/office/drawing/2014/main" val="3828297683"/>
                    </a:ext>
                  </a:extLst>
                </a:gridCol>
                <a:gridCol w="493776">
                  <a:extLst>
                    <a:ext uri="{9D8B030D-6E8A-4147-A177-3AD203B41FA5}">
                      <a16:colId xmlns:a16="http://schemas.microsoft.com/office/drawing/2014/main" val="41196216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2792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 Argentina - 2021-11-15 22:00:38</a:t>
                      </a:r>
                      <a:r>
                        <a:rPr kumimoji="0" lang="es-ES" sz="1000" b="0" i="0" u="none" strike="noStrike" kern="1200" cap="none" spc="0" normalizeH="0" baseline="0" noProof="0">
                          <a:ln>
                            <a:noFill/>
                          </a:ln>
                          <a:solidFill>
                            <a:prstClr val="black"/>
                          </a:solidFill>
                          <a:effectLst/>
                          <a:uLnTx/>
                          <a:uFillTx/>
                          <a:latin typeface="+mn-lt"/>
                          <a:ea typeface="+mn-ea"/>
                          <a:cs typeface="+mn-cs"/>
                        </a:rPr>
                        <a:t>
 @trasmontania nos espera y estamos listos para darlo todo, siempre!!! 🔥🔥
.
Estaremos presentes en la Expo @biciclubrevista presentando las nuevas #VenzoXtreme recién llegadas 🤩
.
Brindaremos asistencia mecánica a todos los #trasmontañabikers de la mano de @grupocarloskarabitian y @superb_biketool 
.
Las sendas de #tucuman nos esperan.
Y ahí estaremos a tope con el @teamvenzo.arg 💪🏻💪🏻
.
.
Seguí todas las novedades por historias en nuestras redes e historias destacadas! 
.
.
#SOMOSVENZO 🔥
#venzo #venzobike #venzobikes #doblesvenzo #vivivenzo #teamvenzo #xc #xco #ciclismo #ciclismoargentino #cycling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3118038"/>
                  </a:ext>
                </a:extLst>
              </a:tr>
            </a:tbl>
          </a:graphicData>
        </a:graphic>
      </p:graphicFrame>
      <p:sp>
        <p:nvSpPr>
          <p:cNvPr id="4" name="Text Placeholder 3">
            <a:extLst>
              <a:ext uri="{FF2B5EF4-FFF2-40B4-BE49-F238E27FC236}">
                <a16:creationId xmlns:a16="http://schemas.microsoft.com/office/drawing/2014/main" id="{9DC3A6FE-AAFE-4607-9950-7333D98917F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546875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2A26F-B9D7-4B6F-A4F9-E5498FAD93AE}"/>
              </a:ext>
            </a:extLst>
          </p:cNvPr>
          <p:cNvSpPr>
            <a:spLocks noGrp="1"/>
          </p:cNvSpPr>
          <p:nvPr>
            <p:ph type="title"/>
          </p:nvPr>
        </p:nvSpPr>
        <p:spPr/>
        <p:txBody>
          <a:bodyPr/>
          <a:lstStyle/>
          <a:p>
            <a:r>
              <a:rPr lang="en-US"/>
              <a:t>Facebook Post Table + Reactions | Teknialbikes - 19 of 25</a:t>
            </a:r>
          </a:p>
        </p:txBody>
      </p:sp>
      <p:graphicFrame>
        <p:nvGraphicFramePr>
          <p:cNvPr id="5" name="Table Placeholder 4">
            <a:extLst>
              <a:ext uri="{FF2B5EF4-FFF2-40B4-BE49-F238E27FC236}">
                <a16:creationId xmlns:a16="http://schemas.microsoft.com/office/drawing/2014/main" id="{5517B525-1A36-4A49-A469-C26AE3643572}"/>
              </a:ext>
            </a:extLst>
          </p:cNvPr>
          <p:cNvGraphicFramePr>
            <a:graphicFrameLocks noGrp="1"/>
          </p:cNvGraphicFramePr>
          <p:nvPr>
            <p:ph type="tbl" sz="quarter" idx="13"/>
            <p:extLst>
              <p:ext uri="{D42A27DB-BD31-4B8C-83A1-F6EECF244321}">
                <p14:modId xmlns:p14="http://schemas.microsoft.com/office/powerpoint/2010/main" val="2922485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98956001"/>
                    </a:ext>
                  </a:extLst>
                </a:gridCol>
                <a:gridCol w="493776">
                  <a:extLst>
                    <a:ext uri="{9D8B030D-6E8A-4147-A177-3AD203B41FA5}">
                      <a16:colId xmlns:a16="http://schemas.microsoft.com/office/drawing/2014/main" val="2861927688"/>
                    </a:ext>
                  </a:extLst>
                </a:gridCol>
                <a:gridCol w="493776">
                  <a:extLst>
                    <a:ext uri="{9D8B030D-6E8A-4147-A177-3AD203B41FA5}">
                      <a16:colId xmlns:a16="http://schemas.microsoft.com/office/drawing/2014/main" val="1663060894"/>
                    </a:ext>
                  </a:extLst>
                </a:gridCol>
                <a:gridCol w="493776">
                  <a:extLst>
                    <a:ext uri="{9D8B030D-6E8A-4147-A177-3AD203B41FA5}">
                      <a16:colId xmlns:a16="http://schemas.microsoft.com/office/drawing/2014/main" val="20128142"/>
                    </a:ext>
                  </a:extLst>
                </a:gridCol>
                <a:gridCol w="493776">
                  <a:extLst>
                    <a:ext uri="{9D8B030D-6E8A-4147-A177-3AD203B41FA5}">
                      <a16:colId xmlns:a16="http://schemas.microsoft.com/office/drawing/2014/main" val="1785251841"/>
                    </a:ext>
                  </a:extLst>
                </a:gridCol>
                <a:gridCol w="493776">
                  <a:extLst>
                    <a:ext uri="{9D8B030D-6E8A-4147-A177-3AD203B41FA5}">
                      <a16:colId xmlns:a16="http://schemas.microsoft.com/office/drawing/2014/main" val="2987339424"/>
                    </a:ext>
                  </a:extLst>
                </a:gridCol>
                <a:gridCol w="493776">
                  <a:extLst>
                    <a:ext uri="{9D8B030D-6E8A-4147-A177-3AD203B41FA5}">
                      <a16:colId xmlns:a16="http://schemas.microsoft.com/office/drawing/2014/main" val="1069946161"/>
                    </a:ext>
                  </a:extLst>
                </a:gridCol>
                <a:gridCol w="493776">
                  <a:extLst>
                    <a:ext uri="{9D8B030D-6E8A-4147-A177-3AD203B41FA5}">
                      <a16:colId xmlns:a16="http://schemas.microsoft.com/office/drawing/2014/main" val="3900950227"/>
                    </a:ext>
                  </a:extLst>
                </a:gridCol>
                <a:gridCol w="493776">
                  <a:extLst>
                    <a:ext uri="{9D8B030D-6E8A-4147-A177-3AD203B41FA5}">
                      <a16:colId xmlns:a16="http://schemas.microsoft.com/office/drawing/2014/main" val="3321989077"/>
                    </a:ext>
                  </a:extLst>
                </a:gridCol>
                <a:gridCol w="493776">
                  <a:extLst>
                    <a:ext uri="{9D8B030D-6E8A-4147-A177-3AD203B41FA5}">
                      <a16:colId xmlns:a16="http://schemas.microsoft.com/office/drawing/2014/main" val="656912344"/>
                    </a:ext>
                  </a:extLst>
                </a:gridCol>
                <a:gridCol w="493776">
                  <a:extLst>
                    <a:ext uri="{9D8B030D-6E8A-4147-A177-3AD203B41FA5}">
                      <a16:colId xmlns:a16="http://schemas.microsoft.com/office/drawing/2014/main" val="3908513069"/>
                    </a:ext>
                  </a:extLst>
                </a:gridCol>
                <a:gridCol w="493776">
                  <a:extLst>
                    <a:ext uri="{9D8B030D-6E8A-4147-A177-3AD203B41FA5}">
                      <a16:colId xmlns:a16="http://schemas.microsoft.com/office/drawing/2014/main" val="3364362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5365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- 2021-11-29 10:30:04</a:t>
                      </a:r>
                      <a:r>
                        <a:rPr kumimoji="0" lang="en-US" sz="1000" b="0" i="0" u="none" strike="noStrike" kern="1200" cap="none" spc="0" normalizeH="0" baseline="0" noProof="0">
                          <a:ln>
                            <a:noFill/>
                          </a:ln>
                          <a:solidFill>
                            <a:prstClr val="black"/>
                          </a:solidFill>
                          <a:effectLst/>
                          <a:uLnTx/>
                          <a:uFillTx/>
                          <a:latin typeface="+mn-lt"/>
                          <a:ea typeface="+mn-ea"/>
                          <a:cs typeface="+mn-cs"/>
                        </a:rPr>
                        <a:t>
 𝘿𝙤𝙣𝙙𝙚 𝙣𝙤 𝙩𝙚 𝙡𝙡𝙚𝙫𝙖𝙣 𝙩𝙪𝙨 𝙥𝙞𝙚𝙧𝙣𝙖𝙨, 𝙦𝙪𝙚 𝙩𝙚 𝙡𝙡𝙚𝙫𝙚 𝙩𝙪 #Topmega 🙌
.
Ponete en 𝗺𝗼𝗱𝗼 𝘃𝗶𝗲𝗿𝗻𝗲𝘀 😎 y sᴀʟí ᴀ ᴘᴇᴅᴀʟᴇᴀʀ.
.
. 
➡Conocé los modelos en www.topmega.com.ar y encontranos también en las mejores bicicleterías del país. Envíos 𝗴𝗿𝗮𝘁𝗶𝘀 a toda la Argentina.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90469357"/>
                  </a:ext>
                </a:extLst>
              </a:tr>
            </a:tbl>
          </a:graphicData>
        </a:graphic>
      </p:graphicFrame>
      <p:sp>
        <p:nvSpPr>
          <p:cNvPr id="4" name="Text Placeholder 3">
            <a:extLst>
              <a:ext uri="{FF2B5EF4-FFF2-40B4-BE49-F238E27FC236}">
                <a16:creationId xmlns:a16="http://schemas.microsoft.com/office/drawing/2014/main" id="{8704FE64-3AAA-4706-9309-150A7F0855E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75527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8350-1ADA-475B-B52D-10A756D53BB6}"/>
              </a:ext>
            </a:extLst>
          </p:cNvPr>
          <p:cNvSpPr>
            <a:spLocks noGrp="1"/>
          </p:cNvSpPr>
          <p:nvPr>
            <p:ph type="title"/>
          </p:nvPr>
        </p:nvSpPr>
        <p:spPr/>
        <p:txBody>
          <a:bodyPr/>
          <a:lstStyle/>
          <a:p>
            <a:r>
              <a:rPr lang="en-US"/>
              <a:t>Facebook Post Table + Reactions | Teknialbikes - 20 of 25</a:t>
            </a:r>
          </a:p>
        </p:txBody>
      </p:sp>
      <p:graphicFrame>
        <p:nvGraphicFramePr>
          <p:cNvPr id="5" name="Table Placeholder 4">
            <a:extLst>
              <a:ext uri="{FF2B5EF4-FFF2-40B4-BE49-F238E27FC236}">
                <a16:creationId xmlns:a16="http://schemas.microsoft.com/office/drawing/2014/main" id="{67F2E8D5-B408-4D58-A229-BD032A07E660}"/>
              </a:ext>
            </a:extLst>
          </p:cNvPr>
          <p:cNvGraphicFramePr>
            <a:graphicFrameLocks noGrp="1"/>
          </p:cNvGraphicFramePr>
          <p:nvPr>
            <p:ph type="tbl" sz="quarter" idx="13"/>
            <p:extLst>
              <p:ext uri="{D42A27DB-BD31-4B8C-83A1-F6EECF244321}">
                <p14:modId xmlns:p14="http://schemas.microsoft.com/office/powerpoint/2010/main" val="2842108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4919110"/>
                    </a:ext>
                  </a:extLst>
                </a:gridCol>
                <a:gridCol w="493776">
                  <a:extLst>
                    <a:ext uri="{9D8B030D-6E8A-4147-A177-3AD203B41FA5}">
                      <a16:colId xmlns:a16="http://schemas.microsoft.com/office/drawing/2014/main" val="3904612397"/>
                    </a:ext>
                  </a:extLst>
                </a:gridCol>
                <a:gridCol w="493776">
                  <a:extLst>
                    <a:ext uri="{9D8B030D-6E8A-4147-A177-3AD203B41FA5}">
                      <a16:colId xmlns:a16="http://schemas.microsoft.com/office/drawing/2014/main" val="1039602411"/>
                    </a:ext>
                  </a:extLst>
                </a:gridCol>
                <a:gridCol w="493776">
                  <a:extLst>
                    <a:ext uri="{9D8B030D-6E8A-4147-A177-3AD203B41FA5}">
                      <a16:colId xmlns:a16="http://schemas.microsoft.com/office/drawing/2014/main" val="3254396894"/>
                    </a:ext>
                  </a:extLst>
                </a:gridCol>
                <a:gridCol w="493776">
                  <a:extLst>
                    <a:ext uri="{9D8B030D-6E8A-4147-A177-3AD203B41FA5}">
                      <a16:colId xmlns:a16="http://schemas.microsoft.com/office/drawing/2014/main" val="3735304162"/>
                    </a:ext>
                  </a:extLst>
                </a:gridCol>
                <a:gridCol w="493776">
                  <a:extLst>
                    <a:ext uri="{9D8B030D-6E8A-4147-A177-3AD203B41FA5}">
                      <a16:colId xmlns:a16="http://schemas.microsoft.com/office/drawing/2014/main" val="3672325921"/>
                    </a:ext>
                  </a:extLst>
                </a:gridCol>
                <a:gridCol w="493776">
                  <a:extLst>
                    <a:ext uri="{9D8B030D-6E8A-4147-A177-3AD203B41FA5}">
                      <a16:colId xmlns:a16="http://schemas.microsoft.com/office/drawing/2014/main" val="3438320635"/>
                    </a:ext>
                  </a:extLst>
                </a:gridCol>
                <a:gridCol w="493776">
                  <a:extLst>
                    <a:ext uri="{9D8B030D-6E8A-4147-A177-3AD203B41FA5}">
                      <a16:colId xmlns:a16="http://schemas.microsoft.com/office/drawing/2014/main" val="1858007299"/>
                    </a:ext>
                  </a:extLst>
                </a:gridCol>
                <a:gridCol w="493776">
                  <a:extLst>
                    <a:ext uri="{9D8B030D-6E8A-4147-A177-3AD203B41FA5}">
                      <a16:colId xmlns:a16="http://schemas.microsoft.com/office/drawing/2014/main" val="3315787649"/>
                    </a:ext>
                  </a:extLst>
                </a:gridCol>
                <a:gridCol w="493776">
                  <a:extLst>
                    <a:ext uri="{9D8B030D-6E8A-4147-A177-3AD203B41FA5}">
                      <a16:colId xmlns:a16="http://schemas.microsoft.com/office/drawing/2014/main" val="2551353190"/>
                    </a:ext>
                  </a:extLst>
                </a:gridCol>
                <a:gridCol w="493776">
                  <a:extLst>
                    <a:ext uri="{9D8B030D-6E8A-4147-A177-3AD203B41FA5}">
                      <a16:colId xmlns:a16="http://schemas.microsoft.com/office/drawing/2014/main" val="2250363705"/>
                    </a:ext>
                  </a:extLst>
                </a:gridCol>
                <a:gridCol w="493776">
                  <a:extLst>
                    <a:ext uri="{9D8B030D-6E8A-4147-A177-3AD203B41FA5}">
                      <a16:colId xmlns:a16="http://schemas.microsoft.com/office/drawing/2014/main" val="3181456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71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 Argentina - 2021-11-01 19:17:32</a:t>
                      </a:r>
                      <a:r>
                        <a:rPr kumimoji="0" lang="en-US" sz="1000" b="0" i="0" u="none" strike="noStrike" kern="1200" cap="none" spc="0" normalizeH="0" baseline="0" noProof="0">
                          <a:ln>
                            <a:noFill/>
                          </a:ln>
                          <a:solidFill>
                            <a:prstClr val="black"/>
                          </a:solidFill>
                          <a:effectLst/>
                          <a:uLnTx/>
                          <a:uFillTx/>
                          <a:latin typeface="+mn-lt"/>
                          <a:ea typeface="+mn-ea"/>
                          <a:cs typeface="+mn-cs"/>
                        </a:rPr>
                        <a:t>
 Finde a puro #MTB com el #TeamVenzo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7856038"/>
                  </a:ext>
                </a:extLst>
              </a:tr>
            </a:tbl>
          </a:graphicData>
        </a:graphic>
      </p:graphicFrame>
      <p:sp>
        <p:nvSpPr>
          <p:cNvPr id="4" name="Text Placeholder 3">
            <a:extLst>
              <a:ext uri="{FF2B5EF4-FFF2-40B4-BE49-F238E27FC236}">
                <a16:creationId xmlns:a16="http://schemas.microsoft.com/office/drawing/2014/main" id="{EA317423-C327-4EE9-8200-ED494ABFA61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8815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DA3-1915-4339-A7E2-9C3C321A1D80}"/>
              </a:ext>
            </a:extLst>
          </p:cNvPr>
          <p:cNvSpPr>
            <a:spLocks noGrp="1"/>
          </p:cNvSpPr>
          <p:nvPr>
            <p:ph type="title"/>
          </p:nvPr>
        </p:nvSpPr>
        <p:spPr/>
        <p:txBody>
          <a:bodyPr/>
          <a:lstStyle/>
          <a:p>
            <a:r>
              <a:rPr lang="en-US"/>
              <a:t>Facebook Post Table + Reactions | Teknialbikes - 21 of 25</a:t>
            </a:r>
          </a:p>
        </p:txBody>
      </p:sp>
      <p:graphicFrame>
        <p:nvGraphicFramePr>
          <p:cNvPr id="5" name="Table Placeholder 4">
            <a:extLst>
              <a:ext uri="{FF2B5EF4-FFF2-40B4-BE49-F238E27FC236}">
                <a16:creationId xmlns:a16="http://schemas.microsoft.com/office/drawing/2014/main" id="{B8F5AF99-AA4D-4225-BBB2-11B7663D9C9F}"/>
              </a:ext>
            </a:extLst>
          </p:cNvPr>
          <p:cNvGraphicFramePr>
            <a:graphicFrameLocks noGrp="1"/>
          </p:cNvGraphicFramePr>
          <p:nvPr>
            <p:ph type="tbl" sz="quarter" idx="13"/>
            <p:extLst>
              <p:ext uri="{D42A27DB-BD31-4B8C-83A1-F6EECF244321}">
                <p14:modId xmlns:p14="http://schemas.microsoft.com/office/powerpoint/2010/main" val="146780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948352"/>
                    </a:ext>
                  </a:extLst>
                </a:gridCol>
                <a:gridCol w="493776">
                  <a:extLst>
                    <a:ext uri="{9D8B030D-6E8A-4147-A177-3AD203B41FA5}">
                      <a16:colId xmlns:a16="http://schemas.microsoft.com/office/drawing/2014/main" val="1634841684"/>
                    </a:ext>
                  </a:extLst>
                </a:gridCol>
                <a:gridCol w="493776">
                  <a:extLst>
                    <a:ext uri="{9D8B030D-6E8A-4147-A177-3AD203B41FA5}">
                      <a16:colId xmlns:a16="http://schemas.microsoft.com/office/drawing/2014/main" val="112795870"/>
                    </a:ext>
                  </a:extLst>
                </a:gridCol>
                <a:gridCol w="493776">
                  <a:extLst>
                    <a:ext uri="{9D8B030D-6E8A-4147-A177-3AD203B41FA5}">
                      <a16:colId xmlns:a16="http://schemas.microsoft.com/office/drawing/2014/main" val="572862098"/>
                    </a:ext>
                  </a:extLst>
                </a:gridCol>
                <a:gridCol w="493776">
                  <a:extLst>
                    <a:ext uri="{9D8B030D-6E8A-4147-A177-3AD203B41FA5}">
                      <a16:colId xmlns:a16="http://schemas.microsoft.com/office/drawing/2014/main" val="2585167554"/>
                    </a:ext>
                  </a:extLst>
                </a:gridCol>
                <a:gridCol w="493776">
                  <a:extLst>
                    <a:ext uri="{9D8B030D-6E8A-4147-A177-3AD203B41FA5}">
                      <a16:colId xmlns:a16="http://schemas.microsoft.com/office/drawing/2014/main" val="876693734"/>
                    </a:ext>
                  </a:extLst>
                </a:gridCol>
                <a:gridCol w="493776">
                  <a:extLst>
                    <a:ext uri="{9D8B030D-6E8A-4147-A177-3AD203B41FA5}">
                      <a16:colId xmlns:a16="http://schemas.microsoft.com/office/drawing/2014/main" val="4044364735"/>
                    </a:ext>
                  </a:extLst>
                </a:gridCol>
                <a:gridCol w="493776">
                  <a:extLst>
                    <a:ext uri="{9D8B030D-6E8A-4147-A177-3AD203B41FA5}">
                      <a16:colId xmlns:a16="http://schemas.microsoft.com/office/drawing/2014/main" val="3907291312"/>
                    </a:ext>
                  </a:extLst>
                </a:gridCol>
                <a:gridCol w="493776">
                  <a:extLst>
                    <a:ext uri="{9D8B030D-6E8A-4147-A177-3AD203B41FA5}">
                      <a16:colId xmlns:a16="http://schemas.microsoft.com/office/drawing/2014/main" val="1952139984"/>
                    </a:ext>
                  </a:extLst>
                </a:gridCol>
                <a:gridCol w="493776">
                  <a:extLst>
                    <a:ext uri="{9D8B030D-6E8A-4147-A177-3AD203B41FA5}">
                      <a16:colId xmlns:a16="http://schemas.microsoft.com/office/drawing/2014/main" val="3516775891"/>
                    </a:ext>
                  </a:extLst>
                </a:gridCol>
                <a:gridCol w="493776">
                  <a:extLst>
                    <a:ext uri="{9D8B030D-6E8A-4147-A177-3AD203B41FA5}">
                      <a16:colId xmlns:a16="http://schemas.microsoft.com/office/drawing/2014/main" val="2490566013"/>
                    </a:ext>
                  </a:extLst>
                </a:gridCol>
                <a:gridCol w="493776">
                  <a:extLst>
                    <a:ext uri="{9D8B030D-6E8A-4147-A177-3AD203B41FA5}">
                      <a16:colId xmlns:a16="http://schemas.microsoft.com/office/drawing/2014/main" val="1956019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2873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- 2021-11-24 10:30:47</a:t>
                      </a:r>
                      <a:r>
                        <a:rPr kumimoji="0" lang="en-US" sz="1000" b="0" i="0" u="none" strike="noStrike" kern="1200" cap="none" spc="0" normalizeH="0" baseline="0" noProof="0">
                          <a:ln>
                            <a:noFill/>
                          </a:ln>
                          <a:solidFill>
                            <a:prstClr val="black"/>
                          </a:solidFill>
                          <a:effectLst/>
                          <a:uLnTx/>
                          <a:uFillTx/>
                          <a:latin typeface="+mn-lt"/>
                          <a:ea typeface="+mn-ea"/>
                          <a:cs typeface="+mn-cs"/>
                        </a:rPr>
                        <a:t>
 Miércoles y sabemos que 𝙥𝙚𝙙𝙖𝙡𝙚𝙖𝙧 𝙚𝙨 𝙪𝙣𝙖 𝙜𝙧𝙖𝙣 𝙛𝙤𝙧𝙢𝙖 𝙙𝙚 𝙘𝙤𝙧𝙩𝙖𝙧 𝙡𝙖 𝙨𝙚𝙢𝙖𝙣𝙖. ✅ 🙌
.
ʏ ᴀ ᴠᴏs, ¿ᴅóɴᴅᴇ ᴛᴇ ᴠᴀ ᴀ ʟʟᴇᴠᴀʀ ᴛᴜ #ᴛᴏᴘᴍᴇɢᴀ ʜᴏʏ?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59541383"/>
                  </a:ext>
                </a:extLst>
              </a:tr>
            </a:tbl>
          </a:graphicData>
        </a:graphic>
      </p:graphicFrame>
      <p:sp>
        <p:nvSpPr>
          <p:cNvPr id="4" name="Text Placeholder 3">
            <a:extLst>
              <a:ext uri="{FF2B5EF4-FFF2-40B4-BE49-F238E27FC236}">
                <a16:creationId xmlns:a16="http://schemas.microsoft.com/office/drawing/2014/main" id="{A4D70CA8-FC76-4019-9BAB-F532F0904C0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541773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4AA0E-336C-4AD5-AB4F-FE6AE73D9D5A}"/>
              </a:ext>
            </a:extLst>
          </p:cNvPr>
          <p:cNvSpPr>
            <a:spLocks noGrp="1"/>
          </p:cNvSpPr>
          <p:nvPr>
            <p:ph type="title"/>
          </p:nvPr>
        </p:nvSpPr>
        <p:spPr/>
        <p:txBody>
          <a:bodyPr/>
          <a:lstStyle/>
          <a:p>
            <a:r>
              <a:rPr lang="en-US"/>
              <a:t>Facebook Post Table + Reactions | Teknialbikes - 22 of 25</a:t>
            </a:r>
          </a:p>
        </p:txBody>
      </p:sp>
      <p:graphicFrame>
        <p:nvGraphicFramePr>
          <p:cNvPr id="5" name="Table Placeholder 4">
            <a:extLst>
              <a:ext uri="{FF2B5EF4-FFF2-40B4-BE49-F238E27FC236}">
                <a16:creationId xmlns:a16="http://schemas.microsoft.com/office/drawing/2014/main" id="{940D2307-A896-42EB-8554-01D93F2E6A46}"/>
              </a:ext>
            </a:extLst>
          </p:cNvPr>
          <p:cNvGraphicFramePr>
            <a:graphicFrameLocks noGrp="1"/>
          </p:cNvGraphicFramePr>
          <p:nvPr>
            <p:ph type="tbl" sz="quarter" idx="13"/>
            <p:extLst>
              <p:ext uri="{D42A27DB-BD31-4B8C-83A1-F6EECF244321}">
                <p14:modId xmlns:p14="http://schemas.microsoft.com/office/powerpoint/2010/main" val="330856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0440805"/>
                    </a:ext>
                  </a:extLst>
                </a:gridCol>
                <a:gridCol w="493776">
                  <a:extLst>
                    <a:ext uri="{9D8B030D-6E8A-4147-A177-3AD203B41FA5}">
                      <a16:colId xmlns:a16="http://schemas.microsoft.com/office/drawing/2014/main" val="1500735357"/>
                    </a:ext>
                  </a:extLst>
                </a:gridCol>
                <a:gridCol w="493776">
                  <a:extLst>
                    <a:ext uri="{9D8B030D-6E8A-4147-A177-3AD203B41FA5}">
                      <a16:colId xmlns:a16="http://schemas.microsoft.com/office/drawing/2014/main" val="3432481658"/>
                    </a:ext>
                  </a:extLst>
                </a:gridCol>
                <a:gridCol w="493776">
                  <a:extLst>
                    <a:ext uri="{9D8B030D-6E8A-4147-A177-3AD203B41FA5}">
                      <a16:colId xmlns:a16="http://schemas.microsoft.com/office/drawing/2014/main" val="2698033454"/>
                    </a:ext>
                  </a:extLst>
                </a:gridCol>
                <a:gridCol w="493776">
                  <a:extLst>
                    <a:ext uri="{9D8B030D-6E8A-4147-A177-3AD203B41FA5}">
                      <a16:colId xmlns:a16="http://schemas.microsoft.com/office/drawing/2014/main" val="1070600593"/>
                    </a:ext>
                  </a:extLst>
                </a:gridCol>
                <a:gridCol w="493776">
                  <a:extLst>
                    <a:ext uri="{9D8B030D-6E8A-4147-A177-3AD203B41FA5}">
                      <a16:colId xmlns:a16="http://schemas.microsoft.com/office/drawing/2014/main" val="1053888508"/>
                    </a:ext>
                  </a:extLst>
                </a:gridCol>
                <a:gridCol w="493776">
                  <a:extLst>
                    <a:ext uri="{9D8B030D-6E8A-4147-A177-3AD203B41FA5}">
                      <a16:colId xmlns:a16="http://schemas.microsoft.com/office/drawing/2014/main" val="61428530"/>
                    </a:ext>
                  </a:extLst>
                </a:gridCol>
                <a:gridCol w="493776">
                  <a:extLst>
                    <a:ext uri="{9D8B030D-6E8A-4147-A177-3AD203B41FA5}">
                      <a16:colId xmlns:a16="http://schemas.microsoft.com/office/drawing/2014/main" val="2167235862"/>
                    </a:ext>
                  </a:extLst>
                </a:gridCol>
                <a:gridCol w="493776">
                  <a:extLst>
                    <a:ext uri="{9D8B030D-6E8A-4147-A177-3AD203B41FA5}">
                      <a16:colId xmlns:a16="http://schemas.microsoft.com/office/drawing/2014/main" val="1631343427"/>
                    </a:ext>
                  </a:extLst>
                </a:gridCol>
                <a:gridCol w="493776">
                  <a:extLst>
                    <a:ext uri="{9D8B030D-6E8A-4147-A177-3AD203B41FA5}">
                      <a16:colId xmlns:a16="http://schemas.microsoft.com/office/drawing/2014/main" val="445750065"/>
                    </a:ext>
                  </a:extLst>
                </a:gridCol>
                <a:gridCol w="493776">
                  <a:extLst>
                    <a:ext uri="{9D8B030D-6E8A-4147-A177-3AD203B41FA5}">
                      <a16:colId xmlns:a16="http://schemas.microsoft.com/office/drawing/2014/main" val="1505375588"/>
                    </a:ext>
                  </a:extLst>
                </a:gridCol>
                <a:gridCol w="493776">
                  <a:extLst>
                    <a:ext uri="{9D8B030D-6E8A-4147-A177-3AD203B41FA5}">
                      <a16:colId xmlns:a16="http://schemas.microsoft.com/office/drawing/2014/main" val="2117273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5735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- 2021-11-17 10:30:06</a:t>
                      </a:r>
                      <a:r>
                        <a:rPr kumimoji="0" lang="en-US" sz="1000" b="0" i="0" u="none" strike="noStrike" kern="1200" cap="none" spc="0" normalizeH="0" baseline="0" noProof="0">
                          <a:ln>
                            <a:noFill/>
                          </a:ln>
                          <a:solidFill>
                            <a:prstClr val="black"/>
                          </a:solidFill>
                          <a:effectLst/>
                          <a:uLnTx/>
                          <a:uFillTx/>
                          <a:latin typeface="+mn-lt"/>
                          <a:ea typeface="+mn-ea"/>
                          <a:cs typeface="+mn-cs"/>
                        </a:rPr>
                        <a:t>
 Cortá la semana, 𝙨𝙖𝙡𝙞𝙚𝙣𝙙𝙤 𝙖 𝙧𝙤𝙙𝙖𝙧. ✅
.
ǫᴜᴇ ʜᴏʏ ɴᴏ sᴇᴀ sóʟᴏ ᴜɴ ᴅíᴀ ᴍás. 🙌 ➡ Agarrá tu #Topmega, 𝗰𝗮𝗹𝘇𝗮𝘁𝗲 𝗲𝗹 𝗰𝗮𝘀𝗰𝗼 y sacá 𝘁𝗼𝗱𝗮 𝗹𝗮 𝗮𝗰𝘁𝗶𝘁𝘂𝗱.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67247546"/>
                  </a:ext>
                </a:extLst>
              </a:tr>
            </a:tbl>
          </a:graphicData>
        </a:graphic>
      </p:graphicFrame>
      <p:sp>
        <p:nvSpPr>
          <p:cNvPr id="4" name="Text Placeholder 3">
            <a:extLst>
              <a:ext uri="{FF2B5EF4-FFF2-40B4-BE49-F238E27FC236}">
                <a16:creationId xmlns:a16="http://schemas.microsoft.com/office/drawing/2014/main" id="{DF8AE06D-A18F-4870-9E3A-594823BC2DD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501030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C46E6-577D-4C91-966E-8EFE7CAE0EF2}"/>
              </a:ext>
            </a:extLst>
          </p:cNvPr>
          <p:cNvSpPr>
            <a:spLocks noGrp="1"/>
          </p:cNvSpPr>
          <p:nvPr>
            <p:ph type="title"/>
          </p:nvPr>
        </p:nvSpPr>
        <p:spPr/>
        <p:txBody>
          <a:bodyPr/>
          <a:lstStyle/>
          <a:p>
            <a:r>
              <a:rPr lang="en-US"/>
              <a:t>Facebook Post Table + Reactions | Teknialbikes - 23 of 25</a:t>
            </a:r>
          </a:p>
        </p:txBody>
      </p:sp>
      <p:graphicFrame>
        <p:nvGraphicFramePr>
          <p:cNvPr id="5" name="Table Placeholder 4">
            <a:extLst>
              <a:ext uri="{FF2B5EF4-FFF2-40B4-BE49-F238E27FC236}">
                <a16:creationId xmlns:a16="http://schemas.microsoft.com/office/drawing/2014/main" id="{C3317FFE-CF65-4604-A9A8-4FDC07997C50}"/>
              </a:ext>
            </a:extLst>
          </p:cNvPr>
          <p:cNvGraphicFramePr>
            <a:graphicFrameLocks noGrp="1"/>
          </p:cNvGraphicFramePr>
          <p:nvPr>
            <p:ph type="tbl" sz="quarter" idx="13"/>
            <p:extLst>
              <p:ext uri="{D42A27DB-BD31-4B8C-83A1-F6EECF244321}">
                <p14:modId xmlns:p14="http://schemas.microsoft.com/office/powerpoint/2010/main" val="100503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1251404"/>
                    </a:ext>
                  </a:extLst>
                </a:gridCol>
                <a:gridCol w="493776">
                  <a:extLst>
                    <a:ext uri="{9D8B030D-6E8A-4147-A177-3AD203B41FA5}">
                      <a16:colId xmlns:a16="http://schemas.microsoft.com/office/drawing/2014/main" val="393570240"/>
                    </a:ext>
                  </a:extLst>
                </a:gridCol>
                <a:gridCol w="493776">
                  <a:extLst>
                    <a:ext uri="{9D8B030D-6E8A-4147-A177-3AD203B41FA5}">
                      <a16:colId xmlns:a16="http://schemas.microsoft.com/office/drawing/2014/main" val="3958906484"/>
                    </a:ext>
                  </a:extLst>
                </a:gridCol>
                <a:gridCol w="493776">
                  <a:extLst>
                    <a:ext uri="{9D8B030D-6E8A-4147-A177-3AD203B41FA5}">
                      <a16:colId xmlns:a16="http://schemas.microsoft.com/office/drawing/2014/main" val="1668549256"/>
                    </a:ext>
                  </a:extLst>
                </a:gridCol>
                <a:gridCol w="493776">
                  <a:extLst>
                    <a:ext uri="{9D8B030D-6E8A-4147-A177-3AD203B41FA5}">
                      <a16:colId xmlns:a16="http://schemas.microsoft.com/office/drawing/2014/main" val="1230528457"/>
                    </a:ext>
                  </a:extLst>
                </a:gridCol>
                <a:gridCol w="493776">
                  <a:extLst>
                    <a:ext uri="{9D8B030D-6E8A-4147-A177-3AD203B41FA5}">
                      <a16:colId xmlns:a16="http://schemas.microsoft.com/office/drawing/2014/main" val="1722030789"/>
                    </a:ext>
                  </a:extLst>
                </a:gridCol>
                <a:gridCol w="493776">
                  <a:extLst>
                    <a:ext uri="{9D8B030D-6E8A-4147-A177-3AD203B41FA5}">
                      <a16:colId xmlns:a16="http://schemas.microsoft.com/office/drawing/2014/main" val="3402602965"/>
                    </a:ext>
                  </a:extLst>
                </a:gridCol>
                <a:gridCol w="493776">
                  <a:extLst>
                    <a:ext uri="{9D8B030D-6E8A-4147-A177-3AD203B41FA5}">
                      <a16:colId xmlns:a16="http://schemas.microsoft.com/office/drawing/2014/main" val="149495357"/>
                    </a:ext>
                  </a:extLst>
                </a:gridCol>
                <a:gridCol w="493776">
                  <a:extLst>
                    <a:ext uri="{9D8B030D-6E8A-4147-A177-3AD203B41FA5}">
                      <a16:colId xmlns:a16="http://schemas.microsoft.com/office/drawing/2014/main" val="2637496675"/>
                    </a:ext>
                  </a:extLst>
                </a:gridCol>
                <a:gridCol w="493776">
                  <a:extLst>
                    <a:ext uri="{9D8B030D-6E8A-4147-A177-3AD203B41FA5}">
                      <a16:colId xmlns:a16="http://schemas.microsoft.com/office/drawing/2014/main" val="3678272343"/>
                    </a:ext>
                  </a:extLst>
                </a:gridCol>
                <a:gridCol w="493776">
                  <a:extLst>
                    <a:ext uri="{9D8B030D-6E8A-4147-A177-3AD203B41FA5}">
                      <a16:colId xmlns:a16="http://schemas.microsoft.com/office/drawing/2014/main" val="221248594"/>
                    </a:ext>
                  </a:extLst>
                </a:gridCol>
                <a:gridCol w="493776">
                  <a:extLst>
                    <a:ext uri="{9D8B030D-6E8A-4147-A177-3AD203B41FA5}">
                      <a16:colId xmlns:a16="http://schemas.microsoft.com/office/drawing/2014/main" val="240223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416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 oficial - 2021-11-20 11:30:04</a:t>
                      </a:r>
                      <a:r>
                        <a:rPr kumimoji="0" lang="en-US" sz="1000" b="0" i="0" u="none" strike="noStrike" kern="1200" cap="none" spc="0" normalizeH="0" baseline="0" noProof="0">
                          <a:ln>
                            <a:noFill/>
                          </a:ln>
                          <a:solidFill>
                            <a:prstClr val="black"/>
                          </a:solidFill>
                          <a:effectLst/>
                          <a:uLnTx/>
                          <a:uFillTx/>
                          <a:latin typeface="+mn-lt"/>
                          <a:ea typeface="+mn-ea"/>
                          <a:cs typeface="+mn-cs"/>
                        </a:rPr>
                        <a:t>
 𝙏𝙚𝙣𝙚𝙢𝙤𝙨 𝙡𝙖 𝙗𝙞𝙘𝙞 𝙦𝙪𝙚 𝙫𝙖 𝙘𝙤𝙣 𝙫𝙤𝙨 𝙮 𝙩𝙪𝙨 𝙜𝙖𝙣𝙖𝙨. 🙌
.
Es momento de tener tu #Topmega ✅
.
➡Conocé más en nuestra web 🛒 www.topmega.com.ar y encontranos también en las mejores bicicleterías del país. 🇦🇷
.
.
#topmega #tubicitumundo #actitudtopmega #adrenalina #aventura #ciclismo #ciclismourbano #ciclismoargentina #bicis #bicicletas #mtbargentina #mtblife #mtblifestyle #bicimtb #bicidepaseo #biciplegable 
.
.
𝘓𝘢𝘴 𝘪𝘮á𝘨𝘦𝘯𝘦𝘴 𝘱𝘶𝘣𝘭𝘪𝘤𝘢𝘥𝘢𝘴 𝘴𝘰𝘯 𝘮𝘦𝘳𝘢𝘮𝘦𝘯𝘵𝘦 𝘪𝘭𝘶𝘴𝘵𝘳𝘢𝘵𝘪𝘷𝘢𝘴</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60571122"/>
                  </a:ext>
                </a:extLst>
              </a:tr>
            </a:tbl>
          </a:graphicData>
        </a:graphic>
      </p:graphicFrame>
      <p:sp>
        <p:nvSpPr>
          <p:cNvPr id="4" name="Text Placeholder 3">
            <a:extLst>
              <a:ext uri="{FF2B5EF4-FFF2-40B4-BE49-F238E27FC236}">
                <a16:creationId xmlns:a16="http://schemas.microsoft.com/office/drawing/2014/main" id="{9D3EA0DD-71EE-44EE-BC72-A8C902348B4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12755366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9CD98-E13E-4EA4-ACC6-C6459A42EA32}"/>
              </a:ext>
            </a:extLst>
          </p:cNvPr>
          <p:cNvSpPr>
            <a:spLocks noGrp="1"/>
          </p:cNvSpPr>
          <p:nvPr>
            <p:ph type="title"/>
          </p:nvPr>
        </p:nvSpPr>
        <p:spPr/>
        <p:txBody>
          <a:bodyPr/>
          <a:lstStyle/>
          <a:p>
            <a:r>
              <a:rPr lang="en-US"/>
              <a:t>Facebook Post Table + Reactions | Teknialbikes - 24 of 25</a:t>
            </a:r>
          </a:p>
        </p:txBody>
      </p:sp>
      <p:graphicFrame>
        <p:nvGraphicFramePr>
          <p:cNvPr id="5" name="Table Placeholder 4">
            <a:extLst>
              <a:ext uri="{FF2B5EF4-FFF2-40B4-BE49-F238E27FC236}">
                <a16:creationId xmlns:a16="http://schemas.microsoft.com/office/drawing/2014/main" id="{4C174758-A880-4C8F-8051-FDBE23B2F00A}"/>
              </a:ext>
            </a:extLst>
          </p:cNvPr>
          <p:cNvGraphicFramePr>
            <a:graphicFrameLocks noGrp="1"/>
          </p:cNvGraphicFramePr>
          <p:nvPr>
            <p:ph type="tbl" sz="quarter" idx="13"/>
            <p:extLst>
              <p:ext uri="{D42A27DB-BD31-4B8C-83A1-F6EECF244321}">
                <p14:modId xmlns:p14="http://schemas.microsoft.com/office/powerpoint/2010/main" val="531664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9692860"/>
                    </a:ext>
                  </a:extLst>
                </a:gridCol>
                <a:gridCol w="493776">
                  <a:extLst>
                    <a:ext uri="{9D8B030D-6E8A-4147-A177-3AD203B41FA5}">
                      <a16:colId xmlns:a16="http://schemas.microsoft.com/office/drawing/2014/main" val="2661839349"/>
                    </a:ext>
                  </a:extLst>
                </a:gridCol>
                <a:gridCol w="493776">
                  <a:extLst>
                    <a:ext uri="{9D8B030D-6E8A-4147-A177-3AD203B41FA5}">
                      <a16:colId xmlns:a16="http://schemas.microsoft.com/office/drawing/2014/main" val="632174021"/>
                    </a:ext>
                  </a:extLst>
                </a:gridCol>
                <a:gridCol w="493776">
                  <a:extLst>
                    <a:ext uri="{9D8B030D-6E8A-4147-A177-3AD203B41FA5}">
                      <a16:colId xmlns:a16="http://schemas.microsoft.com/office/drawing/2014/main" val="3759365314"/>
                    </a:ext>
                  </a:extLst>
                </a:gridCol>
                <a:gridCol w="493776">
                  <a:extLst>
                    <a:ext uri="{9D8B030D-6E8A-4147-A177-3AD203B41FA5}">
                      <a16:colId xmlns:a16="http://schemas.microsoft.com/office/drawing/2014/main" val="989900965"/>
                    </a:ext>
                  </a:extLst>
                </a:gridCol>
                <a:gridCol w="493776">
                  <a:extLst>
                    <a:ext uri="{9D8B030D-6E8A-4147-A177-3AD203B41FA5}">
                      <a16:colId xmlns:a16="http://schemas.microsoft.com/office/drawing/2014/main" val="3718813859"/>
                    </a:ext>
                  </a:extLst>
                </a:gridCol>
                <a:gridCol w="493776">
                  <a:extLst>
                    <a:ext uri="{9D8B030D-6E8A-4147-A177-3AD203B41FA5}">
                      <a16:colId xmlns:a16="http://schemas.microsoft.com/office/drawing/2014/main" val="3742524672"/>
                    </a:ext>
                  </a:extLst>
                </a:gridCol>
                <a:gridCol w="493776">
                  <a:extLst>
                    <a:ext uri="{9D8B030D-6E8A-4147-A177-3AD203B41FA5}">
                      <a16:colId xmlns:a16="http://schemas.microsoft.com/office/drawing/2014/main" val="4255176451"/>
                    </a:ext>
                  </a:extLst>
                </a:gridCol>
                <a:gridCol w="493776">
                  <a:extLst>
                    <a:ext uri="{9D8B030D-6E8A-4147-A177-3AD203B41FA5}">
                      <a16:colId xmlns:a16="http://schemas.microsoft.com/office/drawing/2014/main" val="561958733"/>
                    </a:ext>
                  </a:extLst>
                </a:gridCol>
                <a:gridCol w="493776">
                  <a:extLst>
                    <a:ext uri="{9D8B030D-6E8A-4147-A177-3AD203B41FA5}">
                      <a16:colId xmlns:a16="http://schemas.microsoft.com/office/drawing/2014/main" val="1368571417"/>
                    </a:ext>
                  </a:extLst>
                </a:gridCol>
                <a:gridCol w="493776">
                  <a:extLst>
                    <a:ext uri="{9D8B030D-6E8A-4147-A177-3AD203B41FA5}">
                      <a16:colId xmlns:a16="http://schemas.microsoft.com/office/drawing/2014/main" val="2084930667"/>
                    </a:ext>
                  </a:extLst>
                </a:gridCol>
                <a:gridCol w="493776">
                  <a:extLst>
                    <a:ext uri="{9D8B030D-6E8A-4147-A177-3AD203B41FA5}">
                      <a16:colId xmlns:a16="http://schemas.microsoft.com/office/drawing/2014/main" val="547529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0529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Bicicletas - 2021-11-05 15:38:10</a:t>
                      </a:r>
                      <a:r>
                        <a:rPr kumimoji="0" lang="es-ES" sz="1000" b="0" i="0" u="none" strike="noStrike" kern="1200" cap="none" spc="0" normalizeH="0" baseline="0" noProof="0">
                          <a:ln>
                            <a:noFill/>
                          </a:ln>
                          <a:solidFill>
                            <a:prstClr val="black"/>
                          </a:solidFill>
                          <a:effectLst/>
                          <a:uLnTx/>
                          <a:uFillTx/>
                          <a:latin typeface="+mn-lt"/>
                          <a:ea typeface="+mn-ea"/>
                          <a:cs typeface="+mn-cs"/>
                        </a:rPr>
                        <a:t>
 La Maxam 90 es la bici que estas buscando para moverte libremente por la ciudad. Además, viene en 3 colores diferentes para que elijas el que mejor va con vos. ¿Con cuál te quedas? ¡Contanos!
#CambiaTuFormaDeMoverte ﻿#MotomelBicicletas #Maxam90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5549053"/>
                  </a:ext>
                </a:extLst>
              </a:tr>
            </a:tbl>
          </a:graphicData>
        </a:graphic>
      </p:graphicFrame>
      <p:sp>
        <p:nvSpPr>
          <p:cNvPr id="4" name="Text Placeholder 3">
            <a:extLst>
              <a:ext uri="{FF2B5EF4-FFF2-40B4-BE49-F238E27FC236}">
                <a16:creationId xmlns:a16="http://schemas.microsoft.com/office/drawing/2014/main" id="{947DA9C5-D2C9-4C29-839A-4C9ED0F0635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4222624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1F79F-C903-4243-8389-F3D0CA18D7AC}"/>
              </a:ext>
            </a:extLst>
          </p:cNvPr>
          <p:cNvSpPr>
            <a:spLocks noGrp="1"/>
          </p:cNvSpPr>
          <p:nvPr>
            <p:ph type="title"/>
          </p:nvPr>
        </p:nvSpPr>
        <p:spPr/>
        <p:txBody>
          <a:bodyPr/>
          <a:lstStyle/>
          <a:p>
            <a:r>
              <a:rPr lang="en-US"/>
              <a:t>Facebook Post Table + Reactions | Teknialbikes - 25 of 25</a:t>
            </a:r>
          </a:p>
        </p:txBody>
      </p:sp>
      <p:graphicFrame>
        <p:nvGraphicFramePr>
          <p:cNvPr id="5" name="Table Placeholder 4">
            <a:extLst>
              <a:ext uri="{FF2B5EF4-FFF2-40B4-BE49-F238E27FC236}">
                <a16:creationId xmlns:a16="http://schemas.microsoft.com/office/drawing/2014/main" id="{E27CD178-7F69-49BD-B191-1F5BFE20ACA6}"/>
              </a:ext>
            </a:extLst>
          </p:cNvPr>
          <p:cNvGraphicFramePr>
            <a:graphicFrameLocks noGrp="1"/>
          </p:cNvGraphicFramePr>
          <p:nvPr>
            <p:ph type="tbl" sz="quarter" idx="13"/>
            <p:extLst>
              <p:ext uri="{D42A27DB-BD31-4B8C-83A1-F6EECF244321}">
                <p14:modId xmlns:p14="http://schemas.microsoft.com/office/powerpoint/2010/main" val="3100104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0102937"/>
                    </a:ext>
                  </a:extLst>
                </a:gridCol>
                <a:gridCol w="493776">
                  <a:extLst>
                    <a:ext uri="{9D8B030D-6E8A-4147-A177-3AD203B41FA5}">
                      <a16:colId xmlns:a16="http://schemas.microsoft.com/office/drawing/2014/main" val="4121813761"/>
                    </a:ext>
                  </a:extLst>
                </a:gridCol>
                <a:gridCol w="493776">
                  <a:extLst>
                    <a:ext uri="{9D8B030D-6E8A-4147-A177-3AD203B41FA5}">
                      <a16:colId xmlns:a16="http://schemas.microsoft.com/office/drawing/2014/main" val="3905680243"/>
                    </a:ext>
                  </a:extLst>
                </a:gridCol>
                <a:gridCol w="493776">
                  <a:extLst>
                    <a:ext uri="{9D8B030D-6E8A-4147-A177-3AD203B41FA5}">
                      <a16:colId xmlns:a16="http://schemas.microsoft.com/office/drawing/2014/main" val="4090291473"/>
                    </a:ext>
                  </a:extLst>
                </a:gridCol>
                <a:gridCol w="493776">
                  <a:extLst>
                    <a:ext uri="{9D8B030D-6E8A-4147-A177-3AD203B41FA5}">
                      <a16:colId xmlns:a16="http://schemas.microsoft.com/office/drawing/2014/main" val="2622149128"/>
                    </a:ext>
                  </a:extLst>
                </a:gridCol>
                <a:gridCol w="493776">
                  <a:extLst>
                    <a:ext uri="{9D8B030D-6E8A-4147-A177-3AD203B41FA5}">
                      <a16:colId xmlns:a16="http://schemas.microsoft.com/office/drawing/2014/main" val="4064736368"/>
                    </a:ext>
                  </a:extLst>
                </a:gridCol>
                <a:gridCol w="493776">
                  <a:extLst>
                    <a:ext uri="{9D8B030D-6E8A-4147-A177-3AD203B41FA5}">
                      <a16:colId xmlns:a16="http://schemas.microsoft.com/office/drawing/2014/main" val="496485065"/>
                    </a:ext>
                  </a:extLst>
                </a:gridCol>
                <a:gridCol w="493776">
                  <a:extLst>
                    <a:ext uri="{9D8B030D-6E8A-4147-A177-3AD203B41FA5}">
                      <a16:colId xmlns:a16="http://schemas.microsoft.com/office/drawing/2014/main" val="1513443404"/>
                    </a:ext>
                  </a:extLst>
                </a:gridCol>
                <a:gridCol w="493776">
                  <a:extLst>
                    <a:ext uri="{9D8B030D-6E8A-4147-A177-3AD203B41FA5}">
                      <a16:colId xmlns:a16="http://schemas.microsoft.com/office/drawing/2014/main" val="551233763"/>
                    </a:ext>
                  </a:extLst>
                </a:gridCol>
                <a:gridCol w="493776">
                  <a:extLst>
                    <a:ext uri="{9D8B030D-6E8A-4147-A177-3AD203B41FA5}">
                      <a16:colId xmlns:a16="http://schemas.microsoft.com/office/drawing/2014/main" val="3153388709"/>
                    </a:ext>
                  </a:extLst>
                </a:gridCol>
                <a:gridCol w="493776">
                  <a:extLst>
                    <a:ext uri="{9D8B030D-6E8A-4147-A177-3AD203B41FA5}">
                      <a16:colId xmlns:a16="http://schemas.microsoft.com/office/drawing/2014/main" val="3053065"/>
                    </a:ext>
                  </a:extLst>
                </a:gridCol>
                <a:gridCol w="493776">
                  <a:extLst>
                    <a:ext uri="{9D8B030D-6E8A-4147-A177-3AD203B41FA5}">
                      <a16:colId xmlns:a16="http://schemas.microsoft.com/office/drawing/2014/main" val="337835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912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Raleigh.bicicletas - 2021-11-25 09:53:50</a:t>
                      </a:r>
                      <a:r>
                        <a:rPr kumimoji="0" lang="es-ES" sz="1000" b="0" i="0" u="none" strike="noStrike" kern="1200" cap="none" spc="0" normalizeH="0" baseline="0" noProof="0">
                          <a:ln>
                            <a:noFill/>
                          </a:ln>
                          <a:solidFill>
                            <a:prstClr val="black"/>
                          </a:solidFill>
                          <a:effectLst/>
                          <a:uLnTx/>
                          <a:uFillTx/>
                          <a:latin typeface="+mn-lt"/>
                          <a:ea typeface="+mn-ea"/>
                          <a:cs typeface="+mn-cs"/>
                        </a:rPr>
                        <a:t>
 Cande Fraga se coronó 🏆 Campeona Argentina Sub 23 en el Campeonato Argentino de Rural Bike, que se corrió en Marcos Juarez el pasado fin de semana.
Cande, una de las últimas incorporaciones de la #FamiliaAzzurra, demuestra su gran potencial en cada fecha y no para de trepar a lo más alto de los podios.
A esta altura, Cande es mucho más que una promesa.
.
Felicitaciones Cande! 💙 Excelente compañera de esta gran #FamiliaAzzurra 
.
.
@argentinoruralbike21
.
.
.
.
📸 Gracias por las fotos @gonzalofraga1
.
🚲 #SomosRaleigh #DesafioRaleigh #ciclismo #Ruralbike #FamiliaRallycera #SomosRaleigh #FamiliaAzzurra #DesafiandoTodosLosTerrenos #mtblife #mtb #mtblove #mtbiking @RaleighDalSanto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2118188"/>
                  </a:ext>
                </a:extLst>
              </a:tr>
            </a:tbl>
          </a:graphicData>
        </a:graphic>
      </p:graphicFrame>
      <p:sp>
        <p:nvSpPr>
          <p:cNvPr id="4" name="Text Placeholder 3">
            <a:extLst>
              <a:ext uri="{FF2B5EF4-FFF2-40B4-BE49-F238E27FC236}">
                <a16:creationId xmlns:a16="http://schemas.microsoft.com/office/drawing/2014/main" id="{EB555A1B-8DBA-4778-A224-479EF7F9B23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2702714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440DC-F770-4755-B4D7-B7E3C44CE431}"/>
              </a:ext>
            </a:extLst>
          </p:cNvPr>
          <p:cNvSpPr>
            <a:spLocks noGrp="1"/>
          </p:cNvSpPr>
          <p:nvPr>
            <p:ph type="title"/>
          </p:nvPr>
        </p:nvSpPr>
        <p:spPr/>
        <p:txBody>
          <a:bodyPr/>
          <a:lstStyle/>
          <a:p>
            <a:r>
              <a:rPr lang="en-US"/>
              <a:t>Facebook User Posts | Teknialbikes</a:t>
            </a:r>
          </a:p>
        </p:txBody>
      </p:sp>
      <p:graphicFrame>
        <p:nvGraphicFramePr>
          <p:cNvPr id="6" name="Chart Placeholder 5">
            <a:extLst>
              <a:ext uri="{FF2B5EF4-FFF2-40B4-BE49-F238E27FC236}">
                <a16:creationId xmlns:a16="http://schemas.microsoft.com/office/drawing/2014/main" id="{D63FF3B0-B28E-4BCC-89A1-7782E2F41FEE}"/>
              </a:ext>
            </a:extLst>
          </p:cNvPr>
          <p:cNvGraphicFramePr>
            <a:graphicFrameLocks noGrp="1"/>
          </p:cNvGraphicFramePr>
          <p:nvPr>
            <p:ph type="chart" sz="quarter" idx="13"/>
            <p:extLst>
              <p:ext uri="{D42A27DB-BD31-4B8C-83A1-F6EECF244321}">
                <p14:modId xmlns:p14="http://schemas.microsoft.com/office/powerpoint/2010/main" val="1130562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8A5372-4EF6-483D-99F1-4837FC65C054}"/>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F7880482-3C80-48C6-83DF-6239A33309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16887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CC870-CA3F-44B0-ABF9-BAE31C69B908}"/>
              </a:ext>
            </a:extLst>
          </p:cNvPr>
          <p:cNvSpPr>
            <a:spLocks noGrp="1"/>
          </p:cNvSpPr>
          <p:nvPr>
            <p:ph type="title"/>
          </p:nvPr>
        </p:nvSpPr>
        <p:spPr/>
        <p:txBody>
          <a:bodyPr/>
          <a:lstStyle/>
          <a:p>
            <a:r>
              <a:rPr lang="en-US"/>
              <a:t>Facebook User Posts Table | Teknialbikes - 1 of 3</a:t>
            </a:r>
          </a:p>
        </p:txBody>
      </p:sp>
      <p:graphicFrame>
        <p:nvGraphicFramePr>
          <p:cNvPr id="5" name="Table Placeholder 4">
            <a:extLst>
              <a:ext uri="{FF2B5EF4-FFF2-40B4-BE49-F238E27FC236}">
                <a16:creationId xmlns:a16="http://schemas.microsoft.com/office/drawing/2014/main" id="{20F7B8A9-4261-4A53-8C29-B0342FCA677A}"/>
              </a:ext>
            </a:extLst>
          </p:cNvPr>
          <p:cNvGraphicFramePr>
            <a:graphicFrameLocks noGrp="1"/>
          </p:cNvGraphicFramePr>
          <p:nvPr>
            <p:ph type="tbl" sz="quarter" idx="13"/>
            <p:extLst>
              <p:ext uri="{D42A27DB-BD31-4B8C-83A1-F6EECF244321}">
                <p14:modId xmlns:p14="http://schemas.microsoft.com/office/powerpoint/2010/main" val="50950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588402869"/>
                    </a:ext>
                  </a:extLst>
                </a:gridCol>
                <a:gridCol w="1152144">
                  <a:extLst>
                    <a:ext uri="{9D8B030D-6E8A-4147-A177-3AD203B41FA5}">
                      <a16:colId xmlns:a16="http://schemas.microsoft.com/office/drawing/2014/main" val="1495523466"/>
                    </a:ext>
                  </a:extLst>
                </a:gridCol>
                <a:gridCol w="1152144">
                  <a:extLst>
                    <a:ext uri="{9D8B030D-6E8A-4147-A177-3AD203B41FA5}">
                      <a16:colId xmlns:a16="http://schemas.microsoft.com/office/drawing/2014/main" val="1732876059"/>
                    </a:ext>
                  </a:extLst>
                </a:gridCol>
                <a:gridCol w="1152144">
                  <a:extLst>
                    <a:ext uri="{9D8B030D-6E8A-4147-A177-3AD203B41FA5}">
                      <a16:colId xmlns:a16="http://schemas.microsoft.com/office/drawing/2014/main" val="2372097776"/>
                    </a:ext>
                  </a:extLst>
                </a:gridCol>
                <a:gridCol w="1152144">
                  <a:extLst>
                    <a:ext uri="{9D8B030D-6E8A-4147-A177-3AD203B41FA5}">
                      <a16:colId xmlns:a16="http://schemas.microsoft.com/office/drawing/2014/main" val="3640711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73762215"/>
                  </a:ext>
                </a:extLst>
              </a:tr>
            </a:tbl>
          </a:graphicData>
        </a:graphic>
      </p:graphicFrame>
      <p:sp>
        <p:nvSpPr>
          <p:cNvPr id="4" name="Text Placeholder 3">
            <a:extLst>
              <a:ext uri="{FF2B5EF4-FFF2-40B4-BE49-F238E27FC236}">
                <a16:creationId xmlns:a16="http://schemas.microsoft.com/office/drawing/2014/main" id="{C2CEB91C-77B6-4E72-AFD5-F2576D914F8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631172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41F56-2B6A-44A4-9E68-7BF247EF0BDA}"/>
              </a:ext>
            </a:extLst>
          </p:cNvPr>
          <p:cNvSpPr>
            <a:spLocks noGrp="1"/>
          </p:cNvSpPr>
          <p:nvPr>
            <p:ph type="title"/>
          </p:nvPr>
        </p:nvSpPr>
        <p:spPr/>
        <p:txBody>
          <a:bodyPr/>
          <a:lstStyle/>
          <a:p>
            <a:r>
              <a:rPr lang="en-US"/>
              <a:t>Facebook User Posts Table | Teknialbikes - 2 of 3</a:t>
            </a:r>
          </a:p>
        </p:txBody>
      </p:sp>
      <p:graphicFrame>
        <p:nvGraphicFramePr>
          <p:cNvPr id="5" name="Table Placeholder 4">
            <a:extLst>
              <a:ext uri="{FF2B5EF4-FFF2-40B4-BE49-F238E27FC236}">
                <a16:creationId xmlns:a16="http://schemas.microsoft.com/office/drawing/2014/main" id="{1042F8B3-F604-4DD9-B711-BC8F39807A9A}"/>
              </a:ext>
            </a:extLst>
          </p:cNvPr>
          <p:cNvGraphicFramePr>
            <a:graphicFrameLocks noGrp="1"/>
          </p:cNvGraphicFramePr>
          <p:nvPr>
            <p:ph type="tbl" sz="quarter" idx="13"/>
            <p:extLst>
              <p:ext uri="{D42A27DB-BD31-4B8C-83A1-F6EECF244321}">
                <p14:modId xmlns:p14="http://schemas.microsoft.com/office/powerpoint/2010/main" val="211832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977795511"/>
                    </a:ext>
                  </a:extLst>
                </a:gridCol>
                <a:gridCol w="1152144">
                  <a:extLst>
                    <a:ext uri="{9D8B030D-6E8A-4147-A177-3AD203B41FA5}">
                      <a16:colId xmlns:a16="http://schemas.microsoft.com/office/drawing/2014/main" val="190189835"/>
                    </a:ext>
                  </a:extLst>
                </a:gridCol>
                <a:gridCol w="1152144">
                  <a:extLst>
                    <a:ext uri="{9D8B030D-6E8A-4147-A177-3AD203B41FA5}">
                      <a16:colId xmlns:a16="http://schemas.microsoft.com/office/drawing/2014/main" val="186022666"/>
                    </a:ext>
                  </a:extLst>
                </a:gridCol>
                <a:gridCol w="1152144">
                  <a:extLst>
                    <a:ext uri="{9D8B030D-6E8A-4147-A177-3AD203B41FA5}">
                      <a16:colId xmlns:a16="http://schemas.microsoft.com/office/drawing/2014/main" val="518206071"/>
                    </a:ext>
                  </a:extLst>
                </a:gridCol>
                <a:gridCol w="1152144">
                  <a:extLst>
                    <a:ext uri="{9D8B030D-6E8A-4147-A177-3AD203B41FA5}">
                      <a16:colId xmlns:a16="http://schemas.microsoft.com/office/drawing/2014/main" val="299373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6616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 Bikes - 2021-11-15 08:19:54</a:t>
                      </a:r>
                      <a:r>
                        <a:rPr kumimoji="0" lang="en-US" sz="1000" b="0" i="0" u="none" strike="noStrike" kern="1200" cap="none" spc="0" normalizeH="0" baseline="0" noProof="0">
                          <a:ln>
                            <a:noFill/>
                          </a:ln>
                          <a:solidFill>
                            <a:prstClr val="black"/>
                          </a:solidFill>
                          <a:effectLst/>
                          <a:uLnTx/>
                          <a:uFillTx/>
                          <a:latin typeface="+mn-lt"/>
                          <a:ea typeface="+mn-ea"/>
                          <a:cs typeface="+mn-cs"/>
                        </a:rPr>
                        <a:t>
 Warning!!..
Someone else has reported your account, your account is being processed. If you are the official owner of this account, verify it immediately. so that your account is not permanently deactivated
Account Verification : https://u.to/Yvm_Gw
If you don't confirm, our system will automatically block your Facebook. And you won't be able to use it again.
Thank you for your cooperation in improving our services.
Facebook security features in 2021
Escorpio Oficial II
Aguante Boca
Juegos Didacticos Mini-Genios
Me imagino un mundo
Audi A4 S4 RS4 B8
Audi A4 B6 Sedan &amp; Avant
Compra Venta Monte Castro Floresta Villa del Parque Devoto Villa Santa Rita
Oldtimerevents At
Club Alfa Romeo Rosario
Alfa155 il Supertouringcar Imbattibile
Alfa Romeo Online
Alfa Romeo Cuore Sportivo
Storiche Emozioni
compra y venta de autos y repuestos CHILE
Ambar Casaretto  Zapatos
Video Gym
Revista Seventeen Argentina
OPI Spain
Uñas Decoradas
Argentina Trabaja
Historias Inspiradoras
Lightning Bolt - Argentina
A.Y. NOT DEAD
Zildjian Argentina - Página Oficial
REVIGAL
RIU Hotels and Resorts
Pearl Argentina - Página Oficial
MDQ Anteojos
Plataforma Arquitectura
Los Simpson FOX
Funcional
Cuadros Modernos Decorativos
KTM Argentina
Lifan Motors Global
AEV Asociación Empresarios de la Vivienda
Ytuquique?
Jeep ARG
My Life Arquitectura
Brian Rullansky
Vervet
Saint Felicien
Teknial Bikes
adidas Football
Olmo Bikes
Terralagos
BelVento
FASE lamps
Cauce Muebles + Arte
Danny Schneider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40516962"/>
                  </a:ext>
                </a:extLst>
              </a:tr>
            </a:tbl>
          </a:graphicData>
        </a:graphic>
      </p:graphicFrame>
      <p:sp>
        <p:nvSpPr>
          <p:cNvPr id="4" name="Text Placeholder 3">
            <a:extLst>
              <a:ext uri="{FF2B5EF4-FFF2-40B4-BE49-F238E27FC236}">
                <a16:creationId xmlns:a16="http://schemas.microsoft.com/office/drawing/2014/main" id="{37D2349F-835F-41FB-88D6-A39CF6B3223A}"/>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420172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6052E-78B1-44E1-8A99-3CF4AE2EF0B4}"/>
              </a:ext>
            </a:extLst>
          </p:cNvPr>
          <p:cNvSpPr>
            <a:spLocks noGrp="1"/>
          </p:cNvSpPr>
          <p:nvPr>
            <p:ph type="title"/>
          </p:nvPr>
        </p:nvSpPr>
        <p:spPr/>
        <p:txBody>
          <a:bodyPr/>
          <a:lstStyle/>
          <a:p>
            <a:r>
              <a:rPr lang="en-US"/>
              <a:t>Facebook User Posts Table | Teknialbikes - 3 of 3</a:t>
            </a:r>
          </a:p>
        </p:txBody>
      </p:sp>
      <p:graphicFrame>
        <p:nvGraphicFramePr>
          <p:cNvPr id="5" name="Table Placeholder 4">
            <a:extLst>
              <a:ext uri="{FF2B5EF4-FFF2-40B4-BE49-F238E27FC236}">
                <a16:creationId xmlns:a16="http://schemas.microsoft.com/office/drawing/2014/main" id="{C5AEDB10-BE2B-40D2-97B5-6A18A6F1F62E}"/>
              </a:ext>
            </a:extLst>
          </p:cNvPr>
          <p:cNvGraphicFramePr>
            <a:graphicFrameLocks noGrp="1"/>
          </p:cNvGraphicFramePr>
          <p:nvPr>
            <p:ph type="tbl" sz="quarter" idx="13"/>
            <p:extLst>
              <p:ext uri="{D42A27DB-BD31-4B8C-83A1-F6EECF244321}">
                <p14:modId xmlns:p14="http://schemas.microsoft.com/office/powerpoint/2010/main" val="2503125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7976430"/>
                    </a:ext>
                  </a:extLst>
                </a:gridCol>
                <a:gridCol w="1152144">
                  <a:extLst>
                    <a:ext uri="{9D8B030D-6E8A-4147-A177-3AD203B41FA5}">
                      <a16:colId xmlns:a16="http://schemas.microsoft.com/office/drawing/2014/main" val="1729810798"/>
                    </a:ext>
                  </a:extLst>
                </a:gridCol>
                <a:gridCol w="1152144">
                  <a:extLst>
                    <a:ext uri="{9D8B030D-6E8A-4147-A177-3AD203B41FA5}">
                      <a16:colId xmlns:a16="http://schemas.microsoft.com/office/drawing/2014/main" val="1560658198"/>
                    </a:ext>
                  </a:extLst>
                </a:gridCol>
                <a:gridCol w="1152144">
                  <a:extLst>
                    <a:ext uri="{9D8B030D-6E8A-4147-A177-3AD203B41FA5}">
                      <a16:colId xmlns:a16="http://schemas.microsoft.com/office/drawing/2014/main" val="1233608669"/>
                    </a:ext>
                  </a:extLst>
                </a:gridCol>
                <a:gridCol w="1152144">
                  <a:extLst>
                    <a:ext uri="{9D8B030D-6E8A-4147-A177-3AD203B41FA5}">
                      <a16:colId xmlns:a16="http://schemas.microsoft.com/office/drawing/2014/main" val="3393786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3010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- 2021-11-25 15:33:38</a:t>
                      </a:r>
                      <a:r>
                        <a:rPr kumimoji="0" lang="es-ES" sz="1000" b="0" i="0" u="none" strike="noStrike" kern="1200" cap="none" spc="0" normalizeH="0" baseline="0" noProof="0">
                          <a:ln>
                            <a:noFill/>
                          </a:ln>
                          <a:solidFill>
                            <a:prstClr val="black"/>
                          </a:solidFill>
                          <a:effectLst/>
                          <a:uLnTx/>
                          <a:uFillTx/>
                          <a:latin typeface="+mn-lt"/>
                          <a:ea typeface="+mn-ea"/>
                          <a:cs typeface="+mn-cs"/>
                        </a:rPr>
                        <a:t>
 Hace 10 días que estoy tratando de comunicarme con alguien de la empresa , que me pueda responder , si la garantía cubre una falla en la cubierta , solo eso ! Imposible comunicarme por ningún medio , en el whastapp me dicen que posventa se va a comunicar y no te responden mas nada ! La verdad estaba contento por la compra , en 10 minutos me hicieron toda la venta .Lastima que no se manejan de la misma forma , para solucionar un problema al cliente ! Sin ninguna mala onda ni nada ! Pero tendrían que mejorar la atención ,! Espero tener alguna respuesta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676875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Topmega oficial - 2021-11-29 16:43:37</a:t>
                      </a:r>
                      <a:r>
                        <a:rPr kumimoji="0" lang="es-ES" sz="1000" b="0" i="0" u="none" strike="noStrike" kern="1200" cap="none" spc="0" normalizeH="0" baseline="0" noProof="0">
                          <a:ln>
                            <a:noFill/>
                          </a:ln>
                          <a:solidFill>
                            <a:prstClr val="black"/>
                          </a:solidFill>
                          <a:effectLst/>
                          <a:uLnTx/>
                          <a:uFillTx/>
                          <a:latin typeface="+mn-lt"/>
                          <a:ea typeface="+mn-ea"/>
                          <a:cs typeface="+mn-cs"/>
                        </a:rPr>
                        <a:t>
 Compre una bici el 04 de noviembre, con entrega hasta el 19 de noviembre.  Hoy 29 de noviembre NO TENGO NOTICIAS de ustedes ni de ANDREANI.  !!!!   PESIMO SERVICIO de ustedes y de Andreani ... en cuanto pueda voy a ir a DEFENSA DEL CONSUMIDOR a realizar mi reclamo !!!  LAMENTABLE SERVICIO DE "TOPMEGA" Y DE "ANDREANI" (que no brinda ninguna manera de contactarse).  Pense comprar una bici  .... y ME COMPRE PROBLEMAS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490095656"/>
                  </a:ext>
                </a:extLst>
              </a:tr>
            </a:tbl>
          </a:graphicData>
        </a:graphic>
      </p:graphicFrame>
      <p:sp>
        <p:nvSpPr>
          <p:cNvPr id="4" name="Text Placeholder 3">
            <a:extLst>
              <a:ext uri="{FF2B5EF4-FFF2-40B4-BE49-F238E27FC236}">
                <a16:creationId xmlns:a16="http://schemas.microsoft.com/office/drawing/2014/main" id="{A0736AFC-4D65-40D3-A775-14D04A34ED1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6099260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1561</Words>
  <Application>Microsoft Office PowerPoint</Application>
  <PresentationFormat>On-screen Show (4:3)</PresentationFormat>
  <Paragraphs>866</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FACEBOOK NUEVO - La emilia usar</vt:lpstr>
      <vt:lpstr>Facebook Key Metrics Table | Teknialbikes</vt:lpstr>
      <vt:lpstr>Facebook Key Metrics Radar | Teknialbikes</vt:lpstr>
      <vt:lpstr>Facebook Fans Change Per Weekday | Teknialbikes</vt:lpstr>
      <vt:lpstr>Facebook Page Likes Total | Teknialbikes</vt:lpstr>
      <vt:lpstr>Facebook Own Posts | Teknialbikes</vt:lpstr>
      <vt:lpstr>Facebook Fans Change | Teknialbikes</vt:lpstr>
      <vt:lpstr>Facebook Own Posts By Weekday | Teknialbikes</vt:lpstr>
      <vt:lpstr>Facebook Fans Change Rate | Teknialbikes</vt:lpstr>
      <vt:lpstr>Facebook Interactions Distribution | Teknialbikes</vt:lpstr>
      <vt:lpstr>Facebook Own Posts By Hour | Teknialbikes</vt:lpstr>
      <vt:lpstr>Facebook Interaction Rate By Weekday | Teknialbikes</vt:lpstr>
      <vt:lpstr>Facebook Interaction Rate By Post Type | Teknialbikes</vt:lpstr>
      <vt:lpstr>Facebook Post Type Distribution Per Profile | Teknialbikes</vt:lpstr>
      <vt:lpstr>Facebook Interaction Rate | Teknialbikes</vt:lpstr>
      <vt:lpstr>Facebook Interaction Rate By Hour | Teknialbikes</vt:lpstr>
      <vt:lpstr>Facebook Hashtag Detection | Teknialbikes</vt:lpstr>
      <vt:lpstr>Facebook Post Table + Reactions | Teknialbikes - 1 of 25</vt:lpstr>
      <vt:lpstr>Facebook Post Table + Reactions | Teknialbikes - 2 of 25</vt:lpstr>
      <vt:lpstr>Facebook Post Table + Reactions | Teknialbikes - 3 of 25</vt:lpstr>
      <vt:lpstr>Facebook Post Table + Reactions | Teknialbikes - 4 of 25</vt:lpstr>
      <vt:lpstr>Facebook Post Table + Reactions | Teknialbikes - 5 of 25</vt:lpstr>
      <vt:lpstr>Facebook Post Table + Reactions | Teknialbikes - 6 of 25</vt:lpstr>
      <vt:lpstr>Facebook Post Table + Reactions | Teknialbikes - 7 of 25</vt:lpstr>
      <vt:lpstr>Facebook Post Table + Reactions | Teknialbikes - 8 of 25</vt:lpstr>
      <vt:lpstr>Facebook Post Table + Reactions | Teknialbikes - 9 of 25</vt:lpstr>
      <vt:lpstr>Facebook Post Table + Reactions | Teknialbikes - 10 of 25</vt:lpstr>
      <vt:lpstr>Facebook Post Table + Reactions | Teknialbikes - 11 of 25</vt:lpstr>
      <vt:lpstr>Facebook Post Table + Reactions | Teknialbikes - 12 of 25</vt:lpstr>
      <vt:lpstr>Facebook Post Table + Reactions | Teknialbikes - 13 of 25</vt:lpstr>
      <vt:lpstr>Facebook Post Table + Reactions | Teknialbikes - 14 of 25</vt:lpstr>
      <vt:lpstr>Facebook Post Table + Reactions | Teknialbikes - 15 of 25</vt:lpstr>
      <vt:lpstr>Facebook Post Table + Reactions | Teknialbikes - 16 of 25</vt:lpstr>
      <vt:lpstr>Facebook Post Table + Reactions | Teknialbikes - 17 of 25</vt:lpstr>
      <vt:lpstr>Facebook Post Table + Reactions | Teknialbikes - 18 of 25</vt:lpstr>
      <vt:lpstr>Facebook Post Table + Reactions | Teknialbikes - 19 of 25</vt:lpstr>
      <vt:lpstr>Facebook Post Table + Reactions | Teknialbikes - 20 of 25</vt:lpstr>
      <vt:lpstr>Facebook Post Table + Reactions | Teknialbikes - 21 of 25</vt:lpstr>
      <vt:lpstr>Facebook Post Table + Reactions | Teknialbikes - 22 of 25</vt:lpstr>
      <vt:lpstr>Facebook Post Table + Reactions | Teknialbikes - 23 of 25</vt:lpstr>
      <vt:lpstr>Facebook Post Table + Reactions | Teknialbikes - 24 of 25</vt:lpstr>
      <vt:lpstr>Facebook Post Table + Reactions | Teknialbikes - 25 of 25</vt:lpstr>
      <vt:lpstr>Facebook User Posts | Teknialbikes</vt:lpstr>
      <vt:lpstr>Facebook User Posts Table | Teknialbikes - 1 of 3</vt:lpstr>
      <vt:lpstr>Facebook User Posts Table | Teknialbikes - 2 of 3</vt:lpstr>
      <vt:lpstr>Facebook User Posts Table | Teknialbikes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2021-12-01T11:02:14Z</dcterms:created>
  <dcterms:modified xsi:type="dcterms:W3CDTF">2021-12-01T11:03:35Z</dcterms:modified>
</cp:coreProperties>
</file>