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0.61299999999999999</c:v>
                </c:pt>
                <c:pt idx="1">
                  <c:v>100</c:v>
                </c:pt>
                <c:pt idx="2">
                  <c:v>38.297899999999998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00-4666-8E90-7098C5178E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1.6017999999999999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00-4666-8E90-7098C5178E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3.6968000000000001</c:v>
                </c:pt>
                <c:pt idx="1">
                  <c:v>66.666700000000006</c:v>
                </c:pt>
                <c:pt idx="2">
                  <c:v>34.0426</c:v>
                </c:pt>
                <c:pt idx="3">
                  <c:v>0</c:v>
                </c:pt>
                <c:pt idx="4">
                  <c:v>22.124099999999999</c:v>
                </c:pt>
                <c:pt idx="5">
                  <c:v>88.466099999999997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00-4666-8E90-7098C5178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906712"/>
        <c:axId val="326899168"/>
      </c:radarChart>
      <c:catAx>
        <c:axId val="32690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99168"/>
        <c:crosses val="autoZero"/>
        <c:auto val="1"/>
        <c:lblAlgn val="ctr"/>
        <c:lblOffset val="100"/>
        <c:noMultiLvlLbl val="0"/>
      </c:catAx>
      <c:valAx>
        <c:axId val="32689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0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0</c:v>
                </c:pt>
                <c:pt idx="3">
                  <c:v>-1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4D-47D5-B625-D838FECA7E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132</c:v>
                </c:pt>
                <c:pt idx="1">
                  <c:v>99</c:v>
                </c:pt>
                <c:pt idx="2">
                  <c:v>159</c:v>
                </c:pt>
                <c:pt idx="3">
                  <c:v>60</c:v>
                </c:pt>
                <c:pt idx="4">
                  <c:v>16</c:v>
                </c:pt>
                <c:pt idx="5">
                  <c:v>41</c:v>
                </c:pt>
                <c:pt idx="6">
                  <c:v>-82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4D-47D5-B625-D838FECA7E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4D-47D5-B625-D838FECA7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839624"/>
        <c:axId val="397837656"/>
      </c:barChart>
      <c:catAx>
        <c:axId val="39783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37656"/>
        <c:crosses val="autoZero"/>
        <c:auto val="1"/>
        <c:lblAlgn val="ctr"/>
        <c:lblOffset val="100"/>
        <c:noMultiLvlLbl val="0"/>
      </c:catAx>
      <c:valAx>
        <c:axId val="39783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3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7143</c:v>
                </c:pt>
                <c:pt idx="1">
                  <c:v>7144</c:v>
                </c:pt>
                <c:pt idx="2">
                  <c:v>7145</c:v>
                </c:pt>
                <c:pt idx="3">
                  <c:v>7144</c:v>
                </c:pt>
                <c:pt idx="4">
                  <c:v>7146</c:v>
                </c:pt>
                <c:pt idx="5">
                  <c:v>7146</c:v>
                </c:pt>
                <c:pt idx="6">
                  <c:v>7145</c:v>
                </c:pt>
                <c:pt idx="7">
                  <c:v>7146</c:v>
                </c:pt>
                <c:pt idx="8">
                  <c:v>7146</c:v>
                </c:pt>
                <c:pt idx="9">
                  <c:v>7148</c:v>
                </c:pt>
                <c:pt idx="10">
                  <c:v>7148</c:v>
                </c:pt>
                <c:pt idx="11">
                  <c:v>7148</c:v>
                </c:pt>
                <c:pt idx="12">
                  <c:v>7148</c:v>
                </c:pt>
                <c:pt idx="13">
                  <c:v>7148</c:v>
                </c:pt>
                <c:pt idx="14">
                  <c:v>7148</c:v>
                </c:pt>
                <c:pt idx="15">
                  <c:v>7148</c:v>
                </c:pt>
                <c:pt idx="16">
                  <c:v>7147</c:v>
                </c:pt>
                <c:pt idx="17">
                  <c:v>7148</c:v>
                </c:pt>
                <c:pt idx="18">
                  <c:v>7147</c:v>
                </c:pt>
                <c:pt idx="19">
                  <c:v>7145</c:v>
                </c:pt>
                <c:pt idx="20">
                  <c:v>7145</c:v>
                </c:pt>
                <c:pt idx="21">
                  <c:v>7146</c:v>
                </c:pt>
                <c:pt idx="22">
                  <c:v>7144</c:v>
                </c:pt>
                <c:pt idx="23">
                  <c:v>7143</c:v>
                </c:pt>
                <c:pt idx="24">
                  <c:v>7141</c:v>
                </c:pt>
                <c:pt idx="25">
                  <c:v>7141</c:v>
                </c:pt>
                <c:pt idx="26">
                  <c:v>7141</c:v>
                </c:pt>
                <c:pt idx="27">
                  <c:v>7142</c:v>
                </c:pt>
                <c:pt idx="28">
                  <c:v>7144</c:v>
                </c:pt>
                <c:pt idx="29">
                  <c:v>7142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48-48C6-BA89-0FFD3BD79B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1163381</c:v>
                </c:pt>
                <c:pt idx="1">
                  <c:v>1163537</c:v>
                </c:pt>
                <c:pt idx="2">
                  <c:v>1163732</c:v>
                </c:pt>
                <c:pt idx="3">
                  <c:v>1163629</c:v>
                </c:pt>
                <c:pt idx="4">
                  <c:v>1163801</c:v>
                </c:pt>
                <c:pt idx="5">
                  <c:v>1163761</c:v>
                </c:pt>
                <c:pt idx="6">
                  <c:v>1163880</c:v>
                </c:pt>
                <c:pt idx="7">
                  <c:v>1163993</c:v>
                </c:pt>
                <c:pt idx="8">
                  <c:v>1164144</c:v>
                </c:pt>
                <c:pt idx="9">
                  <c:v>1164419</c:v>
                </c:pt>
                <c:pt idx="10">
                  <c:v>1164520</c:v>
                </c:pt>
                <c:pt idx="11">
                  <c:v>1164513</c:v>
                </c:pt>
                <c:pt idx="12">
                  <c:v>1164596</c:v>
                </c:pt>
                <c:pt idx="13">
                  <c:v>1164171</c:v>
                </c:pt>
                <c:pt idx="14">
                  <c:v>1164165</c:v>
                </c:pt>
                <c:pt idx="15">
                  <c:v>1164202</c:v>
                </c:pt>
                <c:pt idx="16">
                  <c:v>1164236</c:v>
                </c:pt>
                <c:pt idx="17">
                  <c:v>1164416</c:v>
                </c:pt>
                <c:pt idx="18">
                  <c:v>1164379</c:v>
                </c:pt>
                <c:pt idx="19">
                  <c:v>1164330</c:v>
                </c:pt>
                <c:pt idx="20">
                  <c:v>1164252</c:v>
                </c:pt>
                <c:pt idx="21">
                  <c:v>1164496</c:v>
                </c:pt>
                <c:pt idx="22">
                  <c:v>1164493</c:v>
                </c:pt>
                <c:pt idx="23">
                  <c:v>1164624</c:v>
                </c:pt>
                <c:pt idx="24">
                  <c:v>1164685</c:v>
                </c:pt>
                <c:pt idx="25">
                  <c:v>1164622</c:v>
                </c:pt>
                <c:pt idx="26">
                  <c:v>1164790</c:v>
                </c:pt>
                <c:pt idx="27">
                  <c:v>1164848</c:v>
                </c:pt>
                <c:pt idx="28">
                  <c:v>1165021</c:v>
                </c:pt>
                <c:pt idx="29">
                  <c:v>1165173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48-48C6-BA89-0FFD3BD79B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43011</c:v>
                </c:pt>
                <c:pt idx="1">
                  <c:v>43016</c:v>
                </c:pt>
                <c:pt idx="2">
                  <c:v>43017</c:v>
                </c:pt>
                <c:pt idx="3">
                  <c:v>43016</c:v>
                </c:pt>
                <c:pt idx="4">
                  <c:v>43021</c:v>
                </c:pt>
                <c:pt idx="5">
                  <c:v>43026</c:v>
                </c:pt>
                <c:pt idx="6">
                  <c:v>43030</c:v>
                </c:pt>
                <c:pt idx="7">
                  <c:v>43032</c:v>
                </c:pt>
                <c:pt idx="8">
                  <c:v>43032</c:v>
                </c:pt>
                <c:pt idx="9">
                  <c:v>43032</c:v>
                </c:pt>
                <c:pt idx="10">
                  <c:v>43035</c:v>
                </c:pt>
                <c:pt idx="11">
                  <c:v>43037</c:v>
                </c:pt>
                <c:pt idx="12">
                  <c:v>43041</c:v>
                </c:pt>
                <c:pt idx="13">
                  <c:v>43042</c:v>
                </c:pt>
                <c:pt idx="14">
                  <c:v>43047</c:v>
                </c:pt>
                <c:pt idx="15">
                  <c:v>43047</c:v>
                </c:pt>
                <c:pt idx="16">
                  <c:v>43053</c:v>
                </c:pt>
                <c:pt idx="17">
                  <c:v>43056</c:v>
                </c:pt>
                <c:pt idx="18">
                  <c:v>43057</c:v>
                </c:pt>
                <c:pt idx="19">
                  <c:v>43058</c:v>
                </c:pt>
                <c:pt idx="20">
                  <c:v>43059</c:v>
                </c:pt>
                <c:pt idx="21">
                  <c:v>43063</c:v>
                </c:pt>
                <c:pt idx="22">
                  <c:v>43061</c:v>
                </c:pt>
                <c:pt idx="23">
                  <c:v>43064</c:v>
                </c:pt>
                <c:pt idx="24">
                  <c:v>43070</c:v>
                </c:pt>
                <c:pt idx="25">
                  <c:v>43069</c:v>
                </c:pt>
                <c:pt idx="26">
                  <c:v>43071</c:v>
                </c:pt>
                <c:pt idx="27">
                  <c:v>43069</c:v>
                </c:pt>
                <c:pt idx="28">
                  <c:v>43073</c:v>
                </c:pt>
                <c:pt idx="29">
                  <c:v>43074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48-48C6-BA89-0FFD3BD79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841592"/>
        <c:axId val="397841920"/>
      </c:lineChart>
      <c:dateAx>
        <c:axId val="39784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41920"/>
        <c:crosses val="autoZero"/>
        <c:auto val="1"/>
        <c:lblOffset val="100"/>
        <c:baseTimeUnit val="days"/>
      </c:dateAx>
      <c:valAx>
        <c:axId val="39784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4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35-4E92-91BC-A2371C7D84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35-4E92-91BC-A2371C7D84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35-4E92-91BC-A2371C7D8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449368"/>
        <c:axId val="424457240"/>
      </c:lineChart>
      <c:dateAx>
        <c:axId val="424449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57240"/>
        <c:crosses val="autoZero"/>
        <c:auto val="1"/>
        <c:lblOffset val="100"/>
        <c:baseTimeUnit val="days"/>
      </c:dateAx>
      <c:valAx>
        <c:axId val="42445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4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-1</c:v>
                </c:pt>
                <c:pt idx="4">
                  <c:v>2</c:v>
                </c:pt>
                <c:pt idx="5">
                  <c:v>0</c:v>
                </c:pt>
                <c:pt idx="6">
                  <c:v>-1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-1</c:v>
                </c:pt>
                <c:pt idx="17">
                  <c:v>1</c:v>
                </c:pt>
                <c:pt idx="18">
                  <c:v>-1</c:v>
                </c:pt>
                <c:pt idx="19">
                  <c:v>-2</c:v>
                </c:pt>
                <c:pt idx="20">
                  <c:v>0</c:v>
                </c:pt>
                <c:pt idx="21">
                  <c:v>1</c:v>
                </c:pt>
                <c:pt idx="22">
                  <c:v>-2</c:v>
                </c:pt>
                <c:pt idx="23">
                  <c:v>-1</c:v>
                </c:pt>
                <c:pt idx="24">
                  <c:v>-2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A-4638-9AE0-0179B6DED5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134</c:v>
                </c:pt>
                <c:pt idx="1">
                  <c:v>156</c:v>
                </c:pt>
                <c:pt idx="2">
                  <c:v>195</c:v>
                </c:pt>
                <c:pt idx="3">
                  <c:v>-103</c:v>
                </c:pt>
                <c:pt idx="4">
                  <c:v>172</c:v>
                </c:pt>
                <c:pt idx="5">
                  <c:v>-40</c:v>
                </c:pt>
                <c:pt idx="6">
                  <c:v>119</c:v>
                </c:pt>
                <c:pt idx="7">
                  <c:v>113</c:v>
                </c:pt>
                <c:pt idx="8">
                  <c:v>151</c:v>
                </c:pt>
                <c:pt idx="9">
                  <c:v>275</c:v>
                </c:pt>
                <c:pt idx="10">
                  <c:v>101</c:v>
                </c:pt>
                <c:pt idx="11">
                  <c:v>-7</c:v>
                </c:pt>
                <c:pt idx="12">
                  <c:v>83</c:v>
                </c:pt>
                <c:pt idx="13">
                  <c:v>-425</c:v>
                </c:pt>
                <c:pt idx="14">
                  <c:v>-6</c:v>
                </c:pt>
                <c:pt idx="15">
                  <c:v>37</c:v>
                </c:pt>
                <c:pt idx="16">
                  <c:v>34</c:v>
                </c:pt>
                <c:pt idx="17">
                  <c:v>180</c:v>
                </c:pt>
                <c:pt idx="18">
                  <c:v>-37</c:v>
                </c:pt>
                <c:pt idx="19">
                  <c:v>-49</c:v>
                </c:pt>
                <c:pt idx="20">
                  <c:v>-78</c:v>
                </c:pt>
                <c:pt idx="21">
                  <c:v>244</c:v>
                </c:pt>
                <c:pt idx="22">
                  <c:v>-3</c:v>
                </c:pt>
                <c:pt idx="23">
                  <c:v>131</c:v>
                </c:pt>
                <c:pt idx="24">
                  <c:v>61</c:v>
                </c:pt>
                <c:pt idx="25">
                  <c:v>-63</c:v>
                </c:pt>
                <c:pt idx="26">
                  <c:v>168</c:v>
                </c:pt>
                <c:pt idx="27">
                  <c:v>58</c:v>
                </c:pt>
                <c:pt idx="28">
                  <c:v>173</c:v>
                </c:pt>
                <c:pt idx="29">
                  <c:v>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CA-4638-9AE0-0179B6DED5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5</c:v>
                </c:pt>
                <c:pt idx="2">
                  <c:v>1</c:v>
                </c:pt>
                <c:pt idx="3">
                  <c:v>-1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4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4</c:v>
                </c:pt>
                <c:pt idx="22">
                  <c:v>-2</c:v>
                </c:pt>
                <c:pt idx="23">
                  <c:v>3</c:v>
                </c:pt>
                <c:pt idx="24">
                  <c:v>6</c:v>
                </c:pt>
                <c:pt idx="25">
                  <c:v>-1</c:v>
                </c:pt>
                <c:pt idx="26">
                  <c:v>2</c:v>
                </c:pt>
                <c:pt idx="27">
                  <c:v>-2</c:v>
                </c:pt>
                <c:pt idx="28">
                  <c:v>4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CA-4638-9AE0-0179B6DED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448384"/>
        <c:axId val="424449696"/>
      </c:lineChart>
      <c:dateAx>
        <c:axId val="42444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49696"/>
        <c:crosses val="autoZero"/>
        <c:auto val="1"/>
        <c:lblOffset val="100"/>
        <c:baseTimeUnit val="days"/>
      </c:dateAx>
      <c:valAx>
        <c:axId val="42444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4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1D-4453-90B6-BA92E036C3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1D-4453-90B6-BA92E036C3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1D-4453-90B6-BA92E036C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463800"/>
        <c:axId val="424460520"/>
      </c:barChart>
      <c:catAx>
        <c:axId val="42446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60520"/>
        <c:crosses val="autoZero"/>
        <c:auto val="1"/>
        <c:lblAlgn val="ctr"/>
        <c:lblOffset val="100"/>
        <c:noMultiLvlLbl val="0"/>
      </c:catAx>
      <c:valAx>
        <c:axId val="42446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6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1.4001680201624201E-2</c:v>
                </c:pt>
                <c:pt idx="1">
                  <c:v>1.3999720005599899E-2</c:v>
                </c:pt>
                <c:pt idx="2">
                  <c:v>1.3997760358342701E-2</c:v>
                </c:pt>
                <c:pt idx="3">
                  <c:v>-1.39958012596221E-2</c:v>
                </c:pt>
                <c:pt idx="4">
                  <c:v>2.7995520716685301E-2</c:v>
                </c:pt>
                <c:pt idx="5">
                  <c:v>0</c:v>
                </c:pt>
                <c:pt idx="6">
                  <c:v>-1.39938427092079E-2</c:v>
                </c:pt>
                <c:pt idx="7">
                  <c:v>1.39958012596221E-2</c:v>
                </c:pt>
                <c:pt idx="8">
                  <c:v>0</c:v>
                </c:pt>
                <c:pt idx="9">
                  <c:v>2.7987685418415901E-2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-1.39899272523783E-2</c:v>
                </c:pt>
                <c:pt idx="17">
                  <c:v>1.399188470687E-2</c:v>
                </c:pt>
                <c:pt idx="18">
                  <c:v>-1.39899272523783E-2</c:v>
                </c:pt>
                <c:pt idx="19">
                  <c:v>-2.7983769413739999E-2</c:v>
                </c:pt>
                <c:pt idx="20">
                  <c:v>0</c:v>
                </c:pt>
                <c:pt idx="21">
                  <c:v>1.39958012596221E-2</c:v>
                </c:pt>
                <c:pt idx="22">
                  <c:v>-2.7987685418415901E-2</c:v>
                </c:pt>
                <c:pt idx="23">
                  <c:v>-1.3997760358342701E-2</c:v>
                </c:pt>
                <c:pt idx="24">
                  <c:v>-2.7999440011199798E-2</c:v>
                </c:pt>
                <c:pt idx="25">
                  <c:v>0</c:v>
                </c:pt>
                <c:pt idx="26">
                  <c:v>0</c:v>
                </c:pt>
                <c:pt idx="27">
                  <c:v>1.40036409466461E-2</c:v>
                </c:pt>
                <c:pt idx="28">
                  <c:v>2.8003360403248401E-2</c:v>
                </c:pt>
                <c:pt idx="29">
                  <c:v>-2.7995520716685301E-2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EC-4023-B82D-9820737D5F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1.1519479525844501E-2</c:v>
                </c:pt>
                <c:pt idx="1">
                  <c:v>1.34091926892394E-2</c:v>
                </c:pt>
                <c:pt idx="2">
                  <c:v>1.6759243582283999E-2</c:v>
                </c:pt>
                <c:pt idx="3">
                  <c:v>-8.8508350719925192E-3</c:v>
                </c:pt>
                <c:pt idx="4">
                  <c:v>1.4781343538189599E-2</c:v>
                </c:pt>
                <c:pt idx="5">
                  <c:v>-3.4370137162624899E-3</c:v>
                </c:pt>
                <c:pt idx="6">
                  <c:v>1.0225467256593099E-2</c:v>
                </c:pt>
                <c:pt idx="7">
                  <c:v>9.7089046980788404E-3</c:v>
                </c:pt>
                <c:pt idx="8">
                  <c:v>1.29725866049023E-2</c:v>
                </c:pt>
                <c:pt idx="9">
                  <c:v>2.3622507181242199E-2</c:v>
                </c:pt>
                <c:pt idx="10">
                  <c:v>8.6738536557716805E-3</c:v>
                </c:pt>
                <c:pt idx="11">
                  <c:v>-6.0110603510459199E-4</c:v>
                </c:pt>
                <c:pt idx="12">
                  <c:v>7.1274429740157503E-3</c:v>
                </c:pt>
                <c:pt idx="13">
                  <c:v>-3.6493341897104202E-2</c:v>
                </c:pt>
                <c:pt idx="14">
                  <c:v>-5.1538820327941498E-4</c:v>
                </c:pt>
                <c:pt idx="15">
                  <c:v>3.1782436338491501E-3</c:v>
                </c:pt>
                <c:pt idx="16">
                  <c:v>2.9204553848902501E-3</c:v>
                </c:pt>
                <c:pt idx="17">
                  <c:v>1.54607828653297E-2</c:v>
                </c:pt>
                <c:pt idx="18">
                  <c:v>-3.1775585357810298E-3</c:v>
                </c:pt>
                <c:pt idx="19">
                  <c:v>-4.2082517805628597E-3</c:v>
                </c:pt>
                <c:pt idx="20">
                  <c:v>-6.6991316894694803E-3</c:v>
                </c:pt>
                <c:pt idx="21">
                  <c:v>2.0957662086902099E-2</c:v>
                </c:pt>
                <c:pt idx="22">
                  <c:v>-2.5762218161333298E-4</c:v>
                </c:pt>
                <c:pt idx="23">
                  <c:v>1.12495309117358E-2</c:v>
                </c:pt>
                <c:pt idx="24">
                  <c:v>5.2377419665059297E-3</c:v>
                </c:pt>
                <c:pt idx="25">
                  <c:v>-5.4091878920051297E-3</c:v>
                </c:pt>
                <c:pt idx="26">
                  <c:v>1.4425281335918401E-2</c:v>
                </c:pt>
                <c:pt idx="27">
                  <c:v>4.9794383536946596E-3</c:v>
                </c:pt>
                <c:pt idx="28">
                  <c:v>1.4851723143277099E-2</c:v>
                </c:pt>
                <c:pt idx="29">
                  <c:v>1.30469751189034E-2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EC-4023-B82D-9820737D5F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1.16249331566343E-2</c:v>
                </c:pt>
                <c:pt idx="2">
                  <c:v>2.3247163846010798E-3</c:v>
                </c:pt>
                <c:pt idx="3">
                  <c:v>-2.3246623427947101E-3</c:v>
                </c:pt>
                <c:pt idx="4">
                  <c:v>1.16235819230054E-2</c:v>
                </c:pt>
                <c:pt idx="5">
                  <c:v>1.16222310034634E-2</c:v>
                </c:pt>
                <c:pt idx="6">
                  <c:v>9.2967043183191603E-3</c:v>
                </c:pt>
                <c:pt idx="7">
                  <c:v>4.6479200557750398E-3</c:v>
                </c:pt>
                <c:pt idx="8">
                  <c:v>0</c:v>
                </c:pt>
                <c:pt idx="9">
                  <c:v>0</c:v>
                </c:pt>
                <c:pt idx="10">
                  <c:v>6.9715560513106496E-3</c:v>
                </c:pt>
                <c:pt idx="11">
                  <c:v>4.6473800395027296E-3</c:v>
                </c:pt>
                <c:pt idx="12">
                  <c:v>9.2943281362548504E-3</c:v>
                </c:pt>
                <c:pt idx="13">
                  <c:v>2.3233660927952401E-3</c:v>
                </c:pt>
                <c:pt idx="14">
                  <c:v>1.1616560568746799E-2</c:v>
                </c:pt>
                <c:pt idx="15">
                  <c:v>0</c:v>
                </c:pt>
                <c:pt idx="16">
                  <c:v>1.3938253536831801E-2</c:v>
                </c:pt>
                <c:pt idx="17">
                  <c:v>6.9681555292314097E-3</c:v>
                </c:pt>
                <c:pt idx="18">
                  <c:v>2.3225566703827601E-3</c:v>
                </c:pt>
                <c:pt idx="19">
                  <c:v>2.32250272894071E-3</c:v>
                </c:pt>
                <c:pt idx="20">
                  <c:v>2.3224487900041801E-3</c:v>
                </c:pt>
                <c:pt idx="21">
                  <c:v>9.28957941429202E-3</c:v>
                </c:pt>
                <c:pt idx="22">
                  <c:v>-4.6443582657966203E-3</c:v>
                </c:pt>
                <c:pt idx="23">
                  <c:v>6.9668609646780103E-3</c:v>
                </c:pt>
                <c:pt idx="24">
                  <c:v>1.3932751253947599E-2</c:v>
                </c:pt>
                <c:pt idx="25">
                  <c:v>-2.3218017181332699E-3</c:v>
                </c:pt>
                <c:pt idx="26">
                  <c:v>4.6437112540342199E-3</c:v>
                </c:pt>
                <c:pt idx="27">
                  <c:v>-4.6434956235053802E-3</c:v>
                </c:pt>
                <c:pt idx="28">
                  <c:v>9.2874225080684502E-3</c:v>
                </c:pt>
                <c:pt idx="29">
                  <c:v>2.3216400065005898E-3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EC-4023-B82D-9820737D5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463472"/>
        <c:axId val="424461832"/>
      </c:lineChart>
      <c:dateAx>
        <c:axId val="42446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61832"/>
        <c:crosses val="autoZero"/>
        <c:auto val="1"/>
        <c:lblOffset val="100"/>
        <c:baseTimeUnit val="days"/>
      </c:dateAx>
      <c:valAx>
        <c:axId val="42446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6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39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8-4126-9749-A9B51A3DBC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F8-4126-9749-A9B51A3DBC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F8-4126-9749-A9B51A3DBC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F8-4126-9749-A9B51A3DBC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F8-4126-9749-A9B51A3DBC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F8-4126-9749-A9B51A3DBC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EF8-4126-9749-A9B51A3DBC1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F8-4126-9749-A9B51A3DB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848480"/>
        <c:axId val="388061120"/>
      </c:barChart>
      <c:catAx>
        <c:axId val="39784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61120"/>
        <c:crosses val="autoZero"/>
        <c:auto val="1"/>
        <c:lblAlgn val="ctr"/>
        <c:lblOffset val="100"/>
        <c:noMultiLvlLbl val="0"/>
      </c:catAx>
      <c:valAx>
        <c:axId val="38806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4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D3-4830-92DF-3030935F6B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D3-4830-92DF-3030935F6B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D3-4830-92DF-3030935F6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61776"/>
        <c:axId val="388062432"/>
      </c:lineChart>
      <c:catAx>
        <c:axId val="38806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62432"/>
        <c:crosses val="autoZero"/>
        <c:auto val="1"/>
        <c:lblAlgn val="ctr"/>
        <c:lblOffset val="100"/>
        <c:noMultiLvlLbl val="0"/>
      </c:catAx>
      <c:valAx>
        <c:axId val="38806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6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0.15401848221786599</c:v>
                </c:pt>
                <c:pt idx="3">
                  <c:v>4.90058807056847E-2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D-4A5C-BD1C-BA80C0E968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1.2883532011712E-3</c:v>
                </c:pt>
                <c:pt idx="3">
                  <c:v>1.20246298775979E-3</c:v>
                </c:pt>
                <c:pt idx="4">
                  <c:v>1.54602384140544E-3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3D-4A5C-BD1C-BA80C0E968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1.85864969099949E-2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3D-4A5C-BD1C-BA80C0E96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370096"/>
        <c:axId val="424220608"/>
      </c:barChart>
      <c:catAx>
        <c:axId val="32437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20608"/>
        <c:crosses val="autoZero"/>
        <c:auto val="1"/>
        <c:lblAlgn val="ctr"/>
        <c:lblOffset val="100"/>
        <c:noMultiLvlLbl val="0"/>
      </c:catAx>
      <c:valAx>
        <c:axId val="42422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7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8.39806923467252E-2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3-4F46-A43C-5FE43C5F1D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1.5455658574198301E-3</c:v>
                </c:pt>
                <c:pt idx="1">
                  <c:v>1.24539829741448E-3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3-4F46-A43C-5FE43C5F1D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2.0922447461409699E-2</c:v>
                </c:pt>
                <c:pt idx="1">
                  <c:v>1.62658301382596E-2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23-4F46-A43C-5FE43C5F1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217000"/>
        <c:axId val="424215688"/>
      </c:barChart>
      <c:catAx>
        <c:axId val="42421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15688"/>
        <c:crosses val="autoZero"/>
        <c:auto val="1"/>
        <c:lblAlgn val="ctr"/>
        <c:lblOffset val="100"/>
        <c:noMultiLvlLbl val="0"/>
      </c:catAx>
      <c:valAx>
        <c:axId val="42421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1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6-4284-A0AE-F441647895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 Argentina</c:v>
                </c:pt>
                <c:pt idx="1">
                  <c:v>Keeway</c:v>
                </c:pt>
                <c:pt idx="2">
                  <c:v>Sym Motors 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76-4284-A0AE-F44164789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221592"/>
        <c:axId val="424222904"/>
      </c:barChart>
      <c:catAx>
        <c:axId val="42422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22904"/>
        <c:crosses val="autoZero"/>
        <c:auto val="1"/>
        <c:lblAlgn val="ctr"/>
        <c:lblOffset val="100"/>
        <c:noMultiLvlLbl val="0"/>
      </c:catAx>
      <c:valAx>
        <c:axId val="42422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2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0.15401848221786599</c:v>
                </c:pt>
                <c:pt idx="1">
                  <c:v>0</c:v>
                </c:pt>
                <c:pt idx="2">
                  <c:v>0</c:v>
                </c:pt>
                <c:pt idx="3">
                  <c:v>2.7995520716685301E-2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6.9949636261891407E-2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54-4DEB-A756-7C1FC156AE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1.28847382851959E-3</c:v>
                </c:pt>
                <c:pt idx="15">
                  <c:v>0</c:v>
                </c:pt>
                <c:pt idx="16">
                  <c:v>0</c:v>
                </c:pt>
                <c:pt idx="17">
                  <c:v>1.2024123827862601E-3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1.5455247185213101E-3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54-4DEB-A756-7C1FC156AE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2.0922447461409699E-2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1.62665861083355E-2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54-4DEB-A756-7C1FC156A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227168"/>
        <c:axId val="424228152"/>
      </c:lineChart>
      <c:dateAx>
        <c:axId val="424227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28152"/>
        <c:crosses val="autoZero"/>
        <c:auto val="1"/>
        <c:lblOffset val="100"/>
        <c:baseTimeUnit val="days"/>
      </c:dateAx>
      <c:valAx>
        <c:axId val="42422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2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7.0008401008121002E-2</c:v>
                </c:pt>
                <c:pt idx="9">
                  <c:v>0.15401848221786599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2.8003360403248401E-2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76-4B9A-92FC-1CCCA62722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1.2883830792355601E-3</c:v>
                </c:pt>
                <c:pt idx="17">
                  <c:v>1.3742752845179299E-3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76-4B9A-92FC-1CCCA62722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1.62631847962455E-2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2.09098090237443E-2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76-4B9A-92FC-1CCCA6272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229136"/>
        <c:axId val="424229464"/>
      </c:lineChart>
      <c:catAx>
        <c:axId val="42422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29464"/>
        <c:crosses val="autoZero"/>
        <c:auto val="1"/>
        <c:lblAlgn val="ctr"/>
        <c:lblOffset val="100"/>
        <c:noMultiLvlLbl val="0"/>
      </c:catAx>
      <c:valAx>
        <c:axId val="42422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22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EB-4289-8729-969B6D8AAA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EB-4289-8729-969B6D8AAA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EB-4289-8729-969B6D8AA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086136"/>
        <c:axId val="246093024"/>
      </c:lineChart>
      <c:dateAx>
        <c:axId val="24608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93024"/>
        <c:crosses val="autoZero"/>
        <c:auto val="1"/>
        <c:lblOffset val="100"/>
        <c:baseTimeUnit val="days"/>
      </c:dateAx>
      <c:valAx>
        <c:axId val="24609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8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5BC44-E43A-45E1-BD39-76B89F3E7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169FC7-7B5A-4606-ACC7-46DC627F0D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97448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AA32-2971-4747-AC28-1392EF0E4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F282F-DEB6-4C7D-AAB9-72C4C5043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320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504020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6220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6372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4917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4597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0602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4320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5887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9522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98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3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89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71FE8-98A2-423B-8659-7C5862913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4650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95BA-254B-4C55-8775-DF20E55A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BCB780-55D3-447E-87BF-86FAAD7BE8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065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EBDB1-3C32-4AB6-ABDF-1AB209244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F1910-FD18-456A-951C-507A3B4F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551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5FFE6-FDD1-4363-8FCA-CDA9245C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3A39BE-DC65-4AF6-939F-A1DDC8E26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613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79A4E-7D51-4A63-9A88-D30D9BE2C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A81C9-498C-41C8-8E72-8D8F6FAA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888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3748A-11BB-47EC-BAF8-CD042642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8AF646-0716-4830-8B19-7DB7809A91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37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42362-83C3-48E1-BF41-519678C8B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6A0E2-D940-435B-926A-E570B294B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6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F6005-E883-4D04-9EC2-1633E74C0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633278-5034-44CE-9095-17424B5E6C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6947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DFB2B-96ED-41D9-8D81-7F41BF5DE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4B4BE-9F65-43CE-B923-5566B6D24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05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620A-F620-49CA-9DBF-A853D6F9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4CF86-E03C-4927-9987-67536216F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9971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8004C-53BE-4875-BA85-53E76AE2B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D300A-6787-4284-B3ED-B8EC0E20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951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1EB14-86D0-4661-A209-DF21A7015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A6E3AA-DF23-4DDB-8DB0-F23D68F321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531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31DD9-31E3-433A-9287-EA980567F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8DFB5-BC4F-4F7A-A9D9-91AB53A44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654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71708-89E9-45A5-96B6-121E3ABC7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1C37E-A5FB-4F8A-82E4-EF340FDE6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7448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1B037-6D64-4DDB-82ED-3DB17F1C4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55983C-7C22-467D-9F9D-2841C10A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904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4904B-448E-41B4-BCB7-1B07489AD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489E79-2098-4068-B2FD-7553BF9A2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4593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7EAB0-80E7-4504-A175-E7B449929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E5002-7B25-45B4-8F61-EB04929B9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471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3921-14C8-490E-BEC2-59DB8FAF5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1975D-7735-4EE4-9708-3AF968970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7934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4E6F0-29DF-4EF6-A723-FA0B377EB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28147-569A-423F-AF30-15191492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431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07A3-491D-42B4-A8D7-157508A68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795690-2788-4887-9AEA-0E4195795A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127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55F7C-74DA-480C-983E-9827B2993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97868-7BDA-4FF9-81FC-A7D443FA4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302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049A3-4538-455A-80E3-AB34D9AC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C8995C-FDA7-4B36-9BDA-0B60789465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795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96FFB-1E2A-4C84-8551-45EF1C2F4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0822F-EE22-4B04-A220-AC8B04D2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19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1F58-6D74-4A04-AF2E-17B39057B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4E65B8-DBCE-4ABB-A691-B4FABA6EE4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8077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CF75B-CC27-4C3A-A5F5-A90296A11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3360A-2783-48E9-BDA2-A6F0B5252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38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EC0CC-2F4A-4715-9C98-F122E03D7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9DA1D2-026F-4952-B91D-BFAB67B990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8579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CF909-1F64-44AE-8425-7C64D33F2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DD57A-7854-4209-8E6C-D6034D873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9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05C7-A8D8-4A3A-9B6A-B6A8AD54F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19F633-8B68-4F11-8E14-B46E2DBEF3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621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9E3C1-2261-442F-9BEE-B460481BE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C01E2-2FBA-47D6-BB71-C0169D0B6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10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471A1-51FE-4446-A27B-BBE1EA168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61E22-944F-4D17-8DD4-799320FD67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9727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46672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27543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452111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07488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030067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5441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4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6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80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48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9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15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60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43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1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31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6A9A6-D78D-4508-9659-E51CE6987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62300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ECDB2-3B2C-47CC-8CF2-A2B1E20E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5652F-5398-4D89-A7E4-EA34A5401C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052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9378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893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513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149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770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490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333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579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8337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265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124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694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50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- 2021-11-26 17:28:29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una ergonometría y postura de manejo ideal para viajes largos y para moverte en la ciudad... con todo el estilo!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65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B4BC0-1323-4195-AD32-1119E8C40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313135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2575-2109-439D-A876-527C61AA9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0CEF1-3ACE-44EE-B043-811C19938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8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2218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655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436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280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573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080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574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321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255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345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847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491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3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- 2021-11-15 16:25:24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¡Comprá tu #𝐑𝐊𝟏𝟓𝟎 en 48 cuotas fijas!
Con el crédito del Banco Nación accedé a tu moto Keeway.
⁣⁣⁣⁣⁣⁣
¿Cómo hacerlo?. ¡Muy sencillo!: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2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68786-ABE5-43CB-9EF6-F40D884A7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37610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13A3E-C2B1-4204-808F-66982DF32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E4FB79-479A-4A2A-BFF9-BB0CCB014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16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8881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318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574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569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51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853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10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226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829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823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093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942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04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- 2021-11-18 17:31:31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el finde largo y qué mejor plan que salir a la ruta con tu K-Light 202?
Viví experiencias emocionantes arriba de tu Keeway.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92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- 2021-11-01 09:30:14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COMODIDAD
Su guantera frontal, entrada USB para cargar el teléfono, estribos de aleación con apertura automática al ejercer presión con el pie y su piso casi plano te llevarán a disfrutar de la comodidad de viajar en el Like 125 o 200I.
#kymco #kymcoargentina #kymcolike #like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8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A1655-24B7-4DB6-92BE-1EF4A6F11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877487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79FE9-8DED-4636-A398-D1F12C22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41BA6-17D4-4315-83BE-ED0A09877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292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3833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435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733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207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64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50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0586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779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511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04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317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898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19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- 2021-11-04 18:04:21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﻿El Citycom S 300i es el scooter ideal para los que buscan una alternativa segura y práctica a la hora de moverse en la ciudad.
Su instrumental completo analógico/digital dispone de toda la información necesaria de forma simple y clara.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71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A09C3-3492-4D46-B4A5-7D80B95AB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20281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24F9-3EC9-4CC0-9EA3-22C6CBD5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DD406-758E-495C-84C8-655E1D09FA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674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2314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904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943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01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0561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581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134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475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9515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5037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843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238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0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- 2021-11-11 12:00:02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si es de día, tarde o noche. Disfrutá de la ciudad arriba de tu Symphony.
SYM es más que un scooter.
Conocé todos sus detalles en nuestro sitio web.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20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B2FD9-CC09-446D-9F54-F64428CE2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07340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A31C7-A84E-47DE-9F33-12F9BDF6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2C388-A5F2-4CEC-B42B-4300ED9E7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7767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1548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049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773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32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353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923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629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627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718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0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882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417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61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- 2021-11-11 08:26:57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Completá el formulario en www.kymco.com.ar/ahora12  y tené tu Kymco en 12 cuotas SIN INTERÉS CON BBVA
#kymco #ahora12 #financiacion #cuotassininteres #sininteres #cuotas #scooter #downtown #kymcodowntown #bbva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07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BBDD7-0A51-4373-BD5A-53B888D30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23002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62B31-D1B0-437C-85FC-D1BD56FAC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9AEB4-2D27-43FE-BB8F-B0689873C6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51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3339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856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878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717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982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605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62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341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832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294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285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447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3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- 2021-11-04 13:00:07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al scooter más vendido de Europa.
ESPECIFICACIONES TÉCNICAS
Motor: OHC 4 tiempos, monocilíndrico, 4 válvulas.
Refrigeración: Aire forzado por turbina.
Alimentación: Inyección electrónica.
Cilindrada: 149,8 cc.
Potencia Máx. 13,7 HP / 8000 rpm.
Transmisión: CVT Automática.
Arranque Eléctrico.
Peso: 135 kg.
Largo 208 cm. Ancho 77 cm. Alto 117 cm.
Altura asiento: 80 cm.
Rodado delantero: 100/80-16.
Rodado trasero: 120/80-14.
Freno delantero: Disco hidráulico con ABS.
Freno trsero: Disco hidráulico con ABS.
Tanque de combustible: 6,2 litros con carga detrás del carenado frontal.
#kymco #scooter #kymcoscooter #kymcopeople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850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C0ACD-32FC-43B8-90F4-441C3CDF4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059220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1F531-38A0-479D-9FFE-0AF35A848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4A34E-A53F-4253-B5F1-586DAE080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821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EDE7A-E31F-4DA8-B21E-ADC0CD877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A6A70-839E-42C8-8DBC-B6FBDEF5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41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667</Words>
  <Application>Microsoft Office PowerPoint</Application>
  <PresentationFormat>On-screen Show (4:3)</PresentationFormat>
  <Paragraphs>347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Fans Change Per Weekday | SYM</vt:lpstr>
      <vt:lpstr>Facebook Page Likes Total | SYM</vt:lpstr>
      <vt:lpstr>Facebook Own Posts | SYM</vt:lpstr>
      <vt:lpstr>Facebook Fans Change | SYM</vt:lpstr>
      <vt:lpstr>Facebook Own Posts By Weekday | SYM</vt:lpstr>
      <vt:lpstr>Facebook Fans Change Rate | SYM</vt:lpstr>
      <vt:lpstr>Facebook Interactions Distribution | SYM</vt:lpstr>
      <vt:lpstr>Facebook Own Posts By Hour | SYM</vt:lpstr>
      <vt:lpstr>Facebook Interaction Rate By Weekday | SYM</vt:lpstr>
      <vt:lpstr>Facebook Interaction Rate By Post Type | SYM</vt:lpstr>
      <vt:lpstr>Facebook Post Type Distribution Per Profile | SYM</vt:lpstr>
      <vt:lpstr>Facebook Interaction Rate | SYM</vt:lpstr>
      <vt:lpstr>Facebook Interaction Rate By Hour | SYM</vt:lpstr>
      <vt:lpstr>Facebook Hashtag Detection | SYM</vt:lpstr>
      <vt:lpstr>Facebook Post Table + Reactions | SYM - 1 of 7</vt:lpstr>
      <vt:lpstr>Facebook Post Table + Reactions | SYM - 2 of 7</vt:lpstr>
      <vt:lpstr>Facebook Post Table + Reactions | SYM - 3 of 7</vt:lpstr>
      <vt:lpstr>Facebook Post Table + Reactions | SYM - 4 of 7</vt:lpstr>
      <vt:lpstr>Facebook Post Table + Reactions | SYM - 5 of 7</vt:lpstr>
      <vt:lpstr>Facebook Post Table + Reactions | SYM - 6 of 7</vt:lpstr>
      <vt:lpstr>Facebook Post Table + Reactions | SYM - 7 of 7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2021-12-01T10:58:36Z</dcterms:created>
  <dcterms:modified xsi:type="dcterms:W3CDTF">2021-12-01T10:59:16Z</dcterms:modified>
</cp:coreProperties>
</file>