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2" r:id="rId36"/>
    <p:sldId id="293" r:id="rId37"/>
    <p:sldId id="294"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61.118400000000001</c:v>
                </c:pt>
                <c:pt idx="1">
                  <c:v>29.411799999999999</c:v>
                </c:pt>
                <c:pt idx="2">
                  <c:v>5.6036999999999999</c:v>
                </c:pt>
                <c:pt idx="3">
                  <c:v>0</c:v>
                </c:pt>
                <c:pt idx="4">
                  <c:v>0.48659999999999998</c:v>
                </c:pt>
                <c:pt idx="5">
                  <c:v>-0.2697</c:v>
                </c:pt>
              </c:numCache>
            </c:numRef>
          </c:val>
          <c:extLst>
            <c:ext xmlns:c16="http://schemas.microsoft.com/office/drawing/2014/chart" uri="{C3380CC4-5D6E-409C-BE32-E72D297353CC}">
              <c16:uniqueId val="{00000000-BA76-4533-A86C-9EBDD33B509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2.5457999999999998</c:v>
                </c:pt>
                <c:pt idx="1">
                  <c:v>27.941199999999998</c:v>
                </c:pt>
                <c:pt idx="2">
                  <c:v>3.3389000000000002</c:v>
                </c:pt>
                <c:pt idx="3">
                  <c:v>0</c:v>
                </c:pt>
                <c:pt idx="4">
                  <c:v>7.3303000000000003</c:v>
                </c:pt>
                <c:pt idx="5">
                  <c:v>4.4600000000000001E-2</c:v>
                </c:pt>
              </c:numCache>
            </c:numRef>
          </c:val>
          <c:extLst>
            <c:ext xmlns:c16="http://schemas.microsoft.com/office/drawing/2014/chart" uri="{C3380CC4-5D6E-409C-BE32-E72D297353CC}">
              <c16:uniqueId val="{00000001-BA76-4533-A86C-9EBDD33B5097}"/>
            </c:ext>
          </c:extLst>
        </c:ser>
        <c:ser>
          <c:idx val="2"/>
          <c:order val="2"/>
          <c:tx>
            <c:strRef>
              <c:f>Sheet1!$D$1</c:f>
              <c:strCache>
                <c:ptCount val="1"/>
                <c:pt idx="0">
                  <c:v>Benelli</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33.823500000000003</c:v>
                </c:pt>
                <c:pt idx="2">
                  <c:v>22.2315</c:v>
                </c:pt>
                <c:pt idx="3">
                  <c:v>0</c:v>
                </c:pt>
                <c:pt idx="4">
                  <c:v>1.0284</c:v>
                </c:pt>
                <c:pt idx="5">
                  <c:v>1.5454000000000001</c:v>
                </c:pt>
              </c:numCache>
            </c:numRef>
          </c:val>
          <c:extLst>
            <c:ext xmlns:c16="http://schemas.microsoft.com/office/drawing/2014/chart" uri="{C3380CC4-5D6E-409C-BE32-E72D297353CC}">
              <c16:uniqueId val="{00000002-BA76-4533-A86C-9EBDD33B509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0.65859999999999996</c:v>
                </c:pt>
                <c:pt idx="1">
                  <c:v>14.7059</c:v>
                </c:pt>
                <c:pt idx="2">
                  <c:v>5.5537000000000001</c:v>
                </c:pt>
                <c:pt idx="3">
                  <c:v>0</c:v>
                </c:pt>
                <c:pt idx="4">
                  <c:v>100</c:v>
                </c:pt>
                <c:pt idx="5">
                  <c:v>100</c:v>
                </c:pt>
              </c:numCache>
            </c:numRef>
          </c:val>
          <c:extLst>
            <c:ext xmlns:c16="http://schemas.microsoft.com/office/drawing/2014/chart" uri="{C3380CC4-5D6E-409C-BE32-E72D297353CC}">
              <c16:uniqueId val="{00000003-BA76-4533-A86C-9EBDD33B509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60.148299999999999</c:v>
                </c:pt>
                <c:pt idx="1">
                  <c:v>100</c:v>
                </c:pt>
                <c:pt idx="2">
                  <c:v>100</c:v>
                </c:pt>
                <c:pt idx="3">
                  <c:v>0</c:v>
                </c:pt>
                <c:pt idx="4">
                  <c:v>2.5962000000000001</c:v>
                </c:pt>
                <c:pt idx="5">
                  <c:v>3.3599999999999998E-2</c:v>
                </c:pt>
              </c:numCache>
            </c:numRef>
          </c:val>
          <c:extLst>
            <c:ext xmlns:c16="http://schemas.microsoft.com/office/drawing/2014/chart" uri="{C3380CC4-5D6E-409C-BE32-E72D297353CC}">
              <c16:uniqueId val="{00000004-BA76-4533-A86C-9EBDD33B509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Sheet1!$G$2:$G$7</c:f>
              <c:numCache>
                <c:formatCode>General</c:formatCode>
                <c:ptCount val="6"/>
                <c:pt idx="0">
                  <c:v>13.639799999999999</c:v>
                </c:pt>
                <c:pt idx="1">
                  <c:v>13.235300000000001</c:v>
                </c:pt>
                <c:pt idx="2">
                  <c:v>3.5053999999999998</c:v>
                </c:pt>
                <c:pt idx="3">
                  <c:v>0</c:v>
                </c:pt>
                <c:pt idx="4">
                  <c:v>3.0379999999999998</c:v>
                </c:pt>
                <c:pt idx="5">
                  <c:v>1.4798</c:v>
                </c:pt>
              </c:numCache>
            </c:numRef>
          </c:val>
          <c:extLst>
            <c:ext xmlns:c16="http://schemas.microsoft.com/office/drawing/2014/chart" uri="{C3380CC4-5D6E-409C-BE32-E72D297353CC}">
              <c16:uniqueId val="{00000005-BA76-4533-A86C-9EBDD33B509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Sheet1!$H$2:$H$7</c:f>
              <c:numCache>
                <c:formatCode>General</c:formatCode>
                <c:ptCount val="6"/>
                <c:pt idx="0">
                  <c:v>9.2177000000000007</c:v>
                </c:pt>
                <c:pt idx="1">
                  <c:v>11.764699999999999</c:v>
                </c:pt>
                <c:pt idx="2">
                  <c:v>3.4638</c:v>
                </c:pt>
                <c:pt idx="3">
                  <c:v>0</c:v>
                </c:pt>
                <c:pt idx="4">
                  <c:v>4.9871999999999996</c:v>
                </c:pt>
                <c:pt idx="5">
                  <c:v>-6.4100000000000004E-2</c:v>
                </c:pt>
              </c:numCache>
            </c:numRef>
          </c:val>
          <c:extLst>
            <c:ext xmlns:c16="http://schemas.microsoft.com/office/drawing/2014/chart" uri="{C3380CC4-5D6E-409C-BE32-E72D297353CC}">
              <c16:uniqueId val="{00000006-BA76-4533-A86C-9EBDD33B5097}"/>
            </c:ext>
          </c:extLst>
        </c:ser>
        <c:dLbls>
          <c:showLegendKey val="0"/>
          <c:showVal val="0"/>
          <c:showCatName val="0"/>
          <c:showSerName val="0"/>
          <c:showPercent val="0"/>
          <c:showBubbleSize val="0"/>
        </c:dLbls>
        <c:axId val="428493464"/>
        <c:axId val="428493136"/>
      </c:radarChart>
      <c:catAx>
        <c:axId val="428493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93136"/>
        <c:crosses val="autoZero"/>
        <c:auto val="1"/>
        <c:lblAlgn val="ctr"/>
        <c:lblOffset val="100"/>
        <c:noMultiLvlLbl val="0"/>
      </c:catAx>
      <c:valAx>
        <c:axId val="428493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9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-13</c:v>
                </c:pt>
                <c:pt idx="1">
                  <c:v>-22</c:v>
                </c:pt>
                <c:pt idx="2">
                  <c:v>-23</c:v>
                </c:pt>
                <c:pt idx="3">
                  <c:v>-17</c:v>
                </c:pt>
                <c:pt idx="4">
                  <c:v>-29</c:v>
                </c:pt>
                <c:pt idx="5">
                  <c:v>-38</c:v>
                </c:pt>
                <c:pt idx="6">
                  <c:v>-31</c:v>
                </c:pt>
              </c:numCache>
            </c:numRef>
          </c:val>
          <c:extLst>
            <c:ext xmlns:c16="http://schemas.microsoft.com/office/drawing/2014/chart" uri="{C3380CC4-5D6E-409C-BE32-E72D297353CC}">
              <c16:uniqueId val="{00000000-82B4-4BC5-AAAD-938D1D99BB12}"/>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1</c:v>
                </c:pt>
                <c:pt idx="2">
                  <c:v>-1</c:v>
                </c:pt>
                <c:pt idx="3">
                  <c:v>0</c:v>
                </c:pt>
                <c:pt idx="4">
                  <c:v>1</c:v>
                </c:pt>
                <c:pt idx="5">
                  <c:v>-1</c:v>
                </c:pt>
                <c:pt idx="6">
                  <c:v>1</c:v>
                </c:pt>
              </c:numCache>
            </c:numRef>
          </c:val>
          <c:extLst>
            <c:ext xmlns:c16="http://schemas.microsoft.com/office/drawing/2014/chart" uri="{C3380CC4-5D6E-409C-BE32-E72D297353CC}">
              <c16:uniqueId val="{00000001-82B4-4BC5-AAAD-938D1D99BB12}"/>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256</c:v>
                </c:pt>
                <c:pt idx="1">
                  <c:v>306</c:v>
                </c:pt>
                <c:pt idx="2">
                  <c:v>193</c:v>
                </c:pt>
                <c:pt idx="3">
                  <c:v>202</c:v>
                </c:pt>
                <c:pt idx="4">
                  <c:v>514</c:v>
                </c:pt>
                <c:pt idx="5">
                  <c:v>90</c:v>
                </c:pt>
                <c:pt idx="6">
                  <c:v>-7</c:v>
                </c:pt>
              </c:numCache>
            </c:numRef>
          </c:val>
          <c:extLst>
            <c:ext xmlns:c16="http://schemas.microsoft.com/office/drawing/2014/chart" uri="{C3380CC4-5D6E-409C-BE32-E72D297353CC}">
              <c16:uniqueId val="{00000002-82B4-4BC5-AAAD-938D1D99BB12}"/>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73</c:v>
                </c:pt>
                <c:pt idx="1">
                  <c:v>71</c:v>
                </c:pt>
                <c:pt idx="2">
                  <c:v>77</c:v>
                </c:pt>
                <c:pt idx="3">
                  <c:v>76</c:v>
                </c:pt>
                <c:pt idx="4">
                  <c:v>68</c:v>
                </c:pt>
                <c:pt idx="5">
                  <c:v>81</c:v>
                </c:pt>
                <c:pt idx="6">
                  <c:v>93</c:v>
                </c:pt>
              </c:numCache>
            </c:numRef>
          </c:val>
          <c:extLst>
            <c:ext xmlns:c16="http://schemas.microsoft.com/office/drawing/2014/chart" uri="{C3380CC4-5D6E-409C-BE32-E72D297353CC}">
              <c16:uniqueId val="{00000003-82B4-4BC5-AAAD-938D1D99BB12}"/>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21</c:v>
                </c:pt>
                <c:pt idx="1">
                  <c:v>6</c:v>
                </c:pt>
                <c:pt idx="2">
                  <c:v>5</c:v>
                </c:pt>
                <c:pt idx="3">
                  <c:v>5</c:v>
                </c:pt>
                <c:pt idx="4">
                  <c:v>-8</c:v>
                </c:pt>
                <c:pt idx="5">
                  <c:v>-9</c:v>
                </c:pt>
                <c:pt idx="6">
                  <c:v>-3</c:v>
                </c:pt>
              </c:numCache>
            </c:numRef>
          </c:val>
          <c:extLst>
            <c:ext xmlns:c16="http://schemas.microsoft.com/office/drawing/2014/chart" uri="{C3380CC4-5D6E-409C-BE32-E72D297353CC}">
              <c16:uniqueId val="{00000004-82B4-4BC5-AAAD-938D1D99BB12}"/>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38</c:v>
                </c:pt>
                <c:pt idx="1">
                  <c:v>25</c:v>
                </c:pt>
                <c:pt idx="2">
                  <c:v>17</c:v>
                </c:pt>
                <c:pt idx="3">
                  <c:v>16</c:v>
                </c:pt>
                <c:pt idx="4">
                  <c:v>21</c:v>
                </c:pt>
                <c:pt idx="5">
                  <c:v>42</c:v>
                </c:pt>
                <c:pt idx="6">
                  <c:v>48</c:v>
                </c:pt>
              </c:numCache>
            </c:numRef>
          </c:val>
          <c:extLst>
            <c:ext xmlns:c16="http://schemas.microsoft.com/office/drawing/2014/chart" uri="{C3380CC4-5D6E-409C-BE32-E72D297353CC}">
              <c16:uniqueId val="{00000005-82B4-4BC5-AAAD-938D1D99BB12}"/>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0</c:v>
                </c:pt>
                <c:pt idx="1">
                  <c:v>0</c:v>
                </c:pt>
                <c:pt idx="2">
                  <c:v>-1</c:v>
                </c:pt>
                <c:pt idx="3">
                  <c:v>0</c:v>
                </c:pt>
                <c:pt idx="4">
                  <c:v>-2</c:v>
                </c:pt>
                <c:pt idx="5">
                  <c:v>-1</c:v>
                </c:pt>
                <c:pt idx="6">
                  <c:v>-3</c:v>
                </c:pt>
              </c:numCache>
            </c:numRef>
          </c:val>
          <c:extLst>
            <c:ext xmlns:c16="http://schemas.microsoft.com/office/drawing/2014/chart" uri="{C3380CC4-5D6E-409C-BE32-E72D297353CC}">
              <c16:uniqueId val="{00000006-82B4-4BC5-AAAD-938D1D99BB12}"/>
            </c:ext>
          </c:extLst>
        </c:ser>
        <c:dLbls>
          <c:showLegendKey val="0"/>
          <c:showVal val="0"/>
          <c:showCatName val="0"/>
          <c:showSerName val="0"/>
          <c:showPercent val="0"/>
          <c:showBubbleSize val="0"/>
        </c:dLbls>
        <c:gapWidth val="219"/>
        <c:overlap val="-27"/>
        <c:axId val="428488216"/>
        <c:axId val="428495104"/>
      </c:barChart>
      <c:catAx>
        <c:axId val="4284882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95104"/>
        <c:crosses val="autoZero"/>
        <c:auto val="1"/>
        <c:lblAlgn val="ctr"/>
        <c:lblOffset val="100"/>
        <c:noMultiLvlLbl val="0"/>
      </c:catAx>
      <c:valAx>
        <c:axId val="428495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88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1018992</c:v>
                </c:pt>
                <c:pt idx="1">
                  <c:v>1018978</c:v>
                </c:pt>
                <c:pt idx="2">
                  <c:v>1018961</c:v>
                </c:pt>
                <c:pt idx="3">
                  <c:v>1018936</c:v>
                </c:pt>
                <c:pt idx="4">
                  <c:v>1018918</c:v>
                </c:pt>
                <c:pt idx="5">
                  <c:v>1018873</c:v>
                </c:pt>
                <c:pt idx="6">
                  <c:v>1018835</c:v>
                </c:pt>
                <c:pt idx="7">
                  <c:v>1018821</c:v>
                </c:pt>
                <c:pt idx="8">
                  <c:v>1018794</c:v>
                </c:pt>
                <c:pt idx="9">
                  <c:v>1018774</c:v>
                </c:pt>
                <c:pt idx="10">
                  <c:v>1018777</c:v>
                </c:pt>
                <c:pt idx="11">
                  <c:v>1018764</c:v>
                </c:pt>
                <c:pt idx="12">
                  <c:v>1018745</c:v>
                </c:pt>
                <c:pt idx="13">
                  <c:v>1018728</c:v>
                </c:pt>
                <c:pt idx="14">
                  <c:v>1018715</c:v>
                </c:pt>
                <c:pt idx="15">
                  <c:v>1018698</c:v>
                </c:pt>
                <c:pt idx="16">
                  <c:v>1018666</c:v>
                </c:pt>
                <c:pt idx="17">
                  <c:v>1018647</c:v>
                </c:pt>
                <c:pt idx="18">
                  <c:v>1018616</c:v>
                </c:pt>
                <c:pt idx="19">
                  <c:v>1018574</c:v>
                </c:pt>
                <c:pt idx="20">
                  <c:v>1018542</c:v>
                </c:pt>
                <c:pt idx="21">
                  <c:v>1018525</c:v>
                </c:pt>
                <c:pt idx="22">
                  <c:v>1018502</c:v>
                </c:pt>
                <c:pt idx="23">
                  <c:v>1018478</c:v>
                </c:pt>
                <c:pt idx="24">
                  <c:v>1018453</c:v>
                </c:pt>
                <c:pt idx="25">
                  <c:v>1018399</c:v>
                </c:pt>
                <c:pt idx="26">
                  <c:v>1018355</c:v>
                </c:pt>
                <c:pt idx="27">
                  <c:v>1018317</c:v>
                </c:pt>
                <c:pt idx="28">
                  <c:v>1018300</c:v>
                </c:pt>
                <c:pt idx="29">
                  <c:v>1018271</c:v>
                </c:pt>
              </c:numCache>
            </c:numRef>
          </c:val>
          <c:smooth val="0"/>
          <c:extLst>
            <c:ext xmlns:c16="http://schemas.microsoft.com/office/drawing/2014/chart" uri="{C3380CC4-5D6E-409C-BE32-E72D297353CC}">
              <c16:uniqueId val="{00000000-BC77-4EFD-B156-C85D562DA584}"/>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42410</c:v>
                </c:pt>
                <c:pt idx="1">
                  <c:v>42412</c:v>
                </c:pt>
                <c:pt idx="2">
                  <c:v>42413</c:v>
                </c:pt>
                <c:pt idx="3">
                  <c:v>42414</c:v>
                </c:pt>
                <c:pt idx="4">
                  <c:v>42414</c:v>
                </c:pt>
                <c:pt idx="5">
                  <c:v>42412</c:v>
                </c:pt>
                <c:pt idx="6">
                  <c:v>42412</c:v>
                </c:pt>
                <c:pt idx="7">
                  <c:v>42411</c:v>
                </c:pt>
                <c:pt idx="8">
                  <c:v>42413</c:v>
                </c:pt>
                <c:pt idx="9">
                  <c:v>42412</c:v>
                </c:pt>
                <c:pt idx="10">
                  <c:v>42412</c:v>
                </c:pt>
                <c:pt idx="11">
                  <c:v>42415</c:v>
                </c:pt>
                <c:pt idx="12">
                  <c:v>42415</c:v>
                </c:pt>
                <c:pt idx="13">
                  <c:v>42416</c:v>
                </c:pt>
                <c:pt idx="14">
                  <c:v>42416</c:v>
                </c:pt>
                <c:pt idx="15">
                  <c:v>42416</c:v>
                </c:pt>
                <c:pt idx="16">
                  <c:v>42412</c:v>
                </c:pt>
                <c:pt idx="17">
                  <c:v>42411</c:v>
                </c:pt>
                <c:pt idx="18">
                  <c:v>42410</c:v>
                </c:pt>
                <c:pt idx="19">
                  <c:v>42411</c:v>
                </c:pt>
                <c:pt idx="20">
                  <c:v>42413</c:v>
                </c:pt>
                <c:pt idx="21">
                  <c:v>42414</c:v>
                </c:pt>
                <c:pt idx="22">
                  <c:v>42414</c:v>
                </c:pt>
                <c:pt idx="23">
                  <c:v>42415</c:v>
                </c:pt>
                <c:pt idx="24">
                  <c:v>42415</c:v>
                </c:pt>
                <c:pt idx="25">
                  <c:v>42415</c:v>
                </c:pt>
                <c:pt idx="26">
                  <c:v>42412</c:v>
                </c:pt>
                <c:pt idx="27">
                  <c:v>42411</c:v>
                </c:pt>
                <c:pt idx="28">
                  <c:v>42412</c:v>
                </c:pt>
                <c:pt idx="29">
                  <c:v>42414</c:v>
                </c:pt>
              </c:numCache>
            </c:numRef>
          </c:val>
          <c:smooth val="0"/>
          <c:extLst>
            <c:ext xmlns:c16="http://schemas.microsoft.com/office/drawing/2014/chart" uri="{C3380CC4-5D6E-409C-BE32-E72D297353CC}">
              <c16:uniqueId val="{00000001-BC77-4EFD-B156-C85D562DA584}"/>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1659604</c:v>
                </c:pt>
                <c:pt idx="1">
                  <c:v>1659731</c:v>
                </c:pt>
                <c:pt idx="2">
                  <c:v>1659741</c:v>
                </c:pt>
                <c:pt idx="3">
                  <c:v>1659930</c:v>
                </c:pt>
                <c:pt idx="4">
                  <c:v>1660335</c:v>
                </c:pt>
                <c:pt idx="5">
                  <c:v>1660566</c:v>
                </c:pt>
                <c:pt idx="6">
                  <c:v>1660479</c:v>
                </c:pt>
                <c:pt idx="7">
                  <c:v>1660825</c:v>
                </c:pt>
                <c:pt idx="8">
                  <c:v>1661387</c:v>
                </c:pt>
                <c:pt idx="9">
                  <c:v>1661975</c:v>
                </c:pt>
                <c:pt idx="10">
                  <c:v>1662316</c:v>
                </c:pt>
                <c:pt idx="11">
                  <c:v>1662461</c:v>
                </c:pt>
                <c:pt idx="12">
                  <c:v>1662406</c:v>
                </c:pt>
                <c:pt idx="13">
                  <c:v>1661823</c:v>
                </c:pt>
                <c:pt idx="14">
                  <c:v>1661905</c:v>
                </c:pt>
                <c:pt idx="15">
                  <c:v>1662117</c:v>
                </c:pt>
                <c:pt idx="16">
                  <c:v>1661904</c:v>
                </c:pt>
                <c:pt idx="17">
                  <c:v>1661893</c:v>
                </c:pt>
                <c:pt idx="18">
                  <c:v>1662937</c:v>
                </c:pt>
                <c:pt idx="19">
                  <c:v>1663241</c:v>
                </c:pt>
                <c:pt idx="20">
                  <c:v>1663655</c:v>
                </c:pt>
                <c:pt idx="21">
                  <c:v>1663769</c:v>
                </c:pt>
                <c:pt idx="22">
                  <c:v>1664079</c:v>
                </c:pt>
                <c:pt idx="23">
                  <c:v>1664464</c:v>
                </c:pt>
                <c:pt idx="24">
                  <c:v>1664754</c:v>
                </c:pt>
                <c:pt idx="25">
                  <c:v>1665216</c:v>
                </c:pt>
                <c:pt idx="26">
                  <c:v>1665094</c:v>
                </c:pt>
                <c:pt idx="27">
                  <c:v>1665322</c:v>
                </c:pt>
                <c:pt idx="28">
                  <c:v>1665744</c:v>
                </c:pt>
                <c:pt idx="29">
                  <c:v>1666063</c:v>
                </c:pt>
              </c:numCache>
            </c:numRef>
          </c:val>
          <c:smooth val="0"/>
          <c:extLst>
            <c:ext xmlns:c16="http://schemas.microsoft.com/office/drawing/2014/chart" uri="{C3380CC4-5D6E-409C-BE32-E72D297353CC}">
              <c16:uniqueId val="{00000002-BC77-4EFD-B156-C85D562DA584}"/>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8695</c:v>
                </c:pt>
                <c:pt idx="1">
                  <c:v>8770</c:v>
                </c:pt>
                <c:pt idx="2">
                  <c:v>8844</c:v>
                </c:pt>
                <c:pt idx="3">
                  <c:v>8925</c:v>
                </c:pt>
                <c:pt idx="4">
                  <c:v>8988</c:v>
                </c:pt>
                <c:pt idx="5">
                  <c:v>9056</c:v>
                </c:pt>
                <c:pt idx="6">
                  <c:v>9147</c:v>
                </c:pt>
                <c:pt idx="7">
                  <c:v>9233</c:v>
                </c:pt>
                <c:pt idx="8">
                  <c:v>9296</c:v>
                </c:pt>
                <c:pt idx="9">
                  <c:v>9366</c:v>
                </c:pt>
                <c:pt idx="10">
                  <c:v>9451</c:v>
                </c:pt>
                <c:pt idx="11">
                  <c:v>9528</c:v>
                </c:pt>
                <c:pt idx="12">
                  <c:v>9640</c:v>
                </c:pt>
                <c:pt idx="13">
                  <c:v>9741</c:v>
                </c:pt>
                <c:pt idx="14">
                  <c:v>9823</c:v>
                </c:pt>
                <c:pt idx="15">
                  <c:v>9888</c:v>
                </c:pt>
                <c:pt idx="16">
                  <c:v>9971</c:v>
                </c:pt>
                <c:pt idx="17">
                  <c:v>10043</c:v>
                </c:pt>
                <c:pt idx="18">
                  <c:v>10120</c:v>
                </c:pt>
                <c:pt idx="19">
                  <c:v>10198</c:v>
                </c:pt>
                <c:pt idx="20">
                  <c:v>10292</c:v>
                </c:pt>
                <c:pt idx="21">
                  <c:v>10403</c:v>
                </c:pt>
                <c:pt idx="22">
                  <c:v>10501</c:v>
                </c:pt>
                <c:pt idx="23">
                  <c:v>10581</c:v>
                </c:pt>
                <c:pt idx="24">
                  <c:v>10648</c:v>
                </c:pt>
                <c:pt idx="25">
                  <c:v>10702</c:v>
                </c:pt>
                <c:pt idx="26">
                  <c:v>10766</c:v>
                </c:pt>
                <c:pt idx="27">
                  <c:v>10850</c:v>
                </c:pt>
                <c:pt idx="28">
                  <c:v>10919</c:v>
                </c:pt>
                <c:pt idx="29">
                  <c:v>10972</c:v>
                </c:pt>
              </c:numCache>
            </c:numRef>
          </c:val>
          <c:smooth val="0"/>
          <c:extLst>
            <c:ext xmlns:c16="http://schemas.microsoft.com/office/drawing/2014/chart" uri="{C3380CC4-5D6E-409C-BE32-E72D297353CC}">
              <c16:uniqueId val="{00000003-BC77-4EFD-B156-C85D562DA584}"/>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1002012</c:v>
                </c:pt>
                <c:pt idx="1">
                  <c:v>1002008</c:v>
                </c:pt>
                <c:pt idx="2">
                  <c:v>1002021</c:v>
                </c:pt>
                <c:pt idx="3">
                  <c:v>1002029</c:v>
                </c:pt>
                <c:pt idx="4">
                  <c:v>1002035</c:v>
                </c:pt>
                <c:pt idx="5">
                  <c:v>1002013</c:v>
                </c:pt>
                <c:pt idx="6">
                  <c:v>1002008</c:v>
                </c:pt>
                <c:pt idx="7">
                  <c:v>1002036</c:v>
                </c:pt>
                <c:pt idx="8">
                  <c:v>1002053</c:v>
                </c:pt>
                <c:pt idx="9">
                  <c:v>1002067</c:v>
                </c:pt>
                <c:pt idx="10">
                  <c:v>1002091</c:v>
                </c:pt>
                <c:pt idx="11">
                  <c:v>1002093</c:v>
                </c:pt>
                <c:pt idx="12">
                  <c:v>1002097</c:v>
                </c:pt>
                <c:pt idx="13">
                  <c:v>1002106</c:v>
                </c:pt>
                <c:pt idx="14">
                  <c:v>1002130</c:v>
                </c:pt>
                <c:pt idx="15">
                  <c:v>1002112</c:v>
                </c:pt>
                <c:pt idx="16">
                  <c:v>1002113</c:v>
                </c:pt>
                <c:pt idx="17">
                  <c:v>1002115</c:v>
                </c:pt>
                <c:pt idx="18">
                  <c:v>1002096</c:v>
                </c:pt>
                <c:pt idx="19">
                  <c:v>1002099</c:v>
                </c:pt>
                <c:pt idx="20">
                  <c:v>1002081</c:v>
                </c:pt>
                <c:pt idx="21">
                  <c:v>1002093</c:v>
                </c:pt>
                <c:pt idx="22">
                  <c:v>1002091</c:v>
                </c:pt>
                <c:pt idx="23">
                  <c:v>1002084</c:v>
                </c:pt>
                <c:pt idx="24">
                  <c:v>1002070</c:v>
                </c:pt>
                <c:pt idx="25">
                  <c:v>1002048</c:v>
                </c:pt>
                <c:pt idx="26">
                  <c:v>1002026</c:v>
                </c:pt>
                <c:pt idx="27">
                  <c:v>1002027</c:v>
                </c:pt>
                <c:pt idx="28">
                  <c:v>1002074</c:v>
                </c:pt>
                <c:pt idx="29">
                  <c:v>1002109</c:v>
                </c:pt>
              </c:numCache>
            </c:numRef>
          </c:val>
          <c:smooth val="0"/>
          <c:extLst>
            <c:ext xmlns:c16="http://schemas.microsoft.com/office/drawing/2014/chart" uri="{C3380CC4-5D6E-409C-BE32-E72D297353CC}">
              <c16:uniqueId val="{00000004-BC77-4EFD-B156-C85D562DA584}"/>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226358</c:v>
                </c:pt>
                <c:pt idx="1">
                  <c:v>226351</c:v>
                </c:pt>
                <c:pt idx="2">
                  <c:v>226342</c:v>
                </c:pt>
                <c:pt idx="3">
                  <c:v>226338</c:v>
                </c:pt>
                <c:pt idx="4">
                  <c:v>226335</c:v>
                </c:pt>
                <c:pt idx="5">
                  <c:v>226326</c:v>
                </c:pt>
                <c:pt idx="6">
                  <c:v>226317</c:v>
                </c:pt>
                <c:pt idx="7">
                  <c:v>226311</c:v>
                </c:pt>
                <c:pt idx="8">
                  <c:v>226307</c:v>
                </c:pt>
                <c:pt idx="9">
                  <c:v>226294</c:v>
                </c:pt>
                <c:pt idx="10">
                  <c:v>226286</c:v>
                </c:pt>
                <c:pt idx="11">
                  <c:v>226285</c:v>
                </c:pt>
                <c:pt idx="12">
                  <c:v>226280</c:v>
                </c:pt>
                <c:pt idx="13">
                  <c:v>226274</c:v>
                </c:pt>
                <c:pt idx="14">
                  <c:v>226276</c:v>
                </c:pt>
                <c:pt idx="15">
                  <c:v>226263</c:v>
                </c:pt>
                <c:pt idx="16">
                  <c:v>226249</c:v>
                </c:pt>
                <c:pt idx="17">
                  <c:v>226247</c:v>
                </c:pt>
                <c:pt idx="18">
                  <c:v>226259</c:v>
                </c:pt>
                <c:pt idx="19">
                  <c:v>226361</c:v>
                </c:pt>
                <c:pt idx="20">
                  <c:v>226483</c:v>
                </c:pt>
                <c:pt idx="21">
                  <c:v>226605</c:v>
                </c:pt>
                <c:pt idx="22">
                  <c:v>226721</c:v>
                </c:pt>
                <c:pt idx="23">
                  <c:v>226825</c:v>
                </c:pt>
                <c:pt idx="24">
                  <c:v>226903</c:v>
                </c:pt>
                <c:pt idx="25">
                  <c:v>226978</c:v>
                </c:pt>
                <c:pt idx="26">
                  <c:v>227056</c:v>
                </c:pt>
                <c:pt idx="27">
                  <c:v>227139</c:v>
                </c:pt>
                <c:pt idx="28">
                  <c:v>227216</c:v>
                </c:pt>
                <c:pt idx="29">
                  <c:v>227248</c:v>
                </c:pt>
              </c:numCache>
            </c:numRef>
          </c:val>
          <c:smooth val="0"/>
          <c:extLst>
            <c:ext xmlns:c16="http://schemas.microsoft.com/office/drawing/2014/chart" uri="{C3380CC4-5D6E-409C-BE32-E72D297353CC}">
              <c16:uniqueId val="{00000005-BC77-4EFD-B156-C85D562DA584}"/>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153603</c:v>
                </c:pt>
                <c:pt idx="1">
                  <c:v>153604</c:v>
                </c:pt>
                <c:pt idx="2">
                  <c:v>153608</c:v>
                </c:pt>
                <c:pt idx="3">
                  <c:v>153607</c:v>
                </c:pt>
                <c:pt idx="4">
                  <c:v>153604</c:v>
                </c:pt>
                <c:pt idx="5">
                  <c:v>153603</c:v>
                </c:pt>
                <c:pt idx="6">
                  <c:v>153600</c:v>
                </c:pt>
                <c:pt idx="7">
                  <c:v>153599</c:v>
                </c:pt>
                <c:pt idx="8">
                  <c:v>153602</c:v>
                </c:pt>
                <c:pt idx="9">
                  <c:v>153599</c:v>
                </c:pt>
                <c:pt idx="10">
                  <c:v>153600</c:v>
                </c:pt>
                <c:pt idx="11">
                  <c:v>153606</c:v>
                </c:pt>
                <c:pt idx="12">
                  <c:v>153609</c:v>
                </c:pt>
                <c:pt idx="13">
                  <c:v>153603</c:v>
                </c:pt>
                <c:pt idx="14">
                  <c:v>153603</c:v>
                </c:pt>
                <c:pt idx="15">
                  <c:v>153602</c:v>
                </c:pt>
                <c:pt idx="16">
                  <c:v>153599</c:v>
                </c:pt>
                <c:pt idx="17">
                  <c:v>153602</c:v>
                </c:pt>
                <c:pt idx="18">
                  <c:v>153603</c:v>
                </c:pt>
                <c:pt idx="19">
                  <c:v>153602</c:v>
                </c:pt>
                <c:pt idx="20">
                  <c:v>153597</c:v>
                </c:pt>
                <c:pt idx="21">
                  <c:v>153594</c:v>
                </c:pt>
                <c:pt idx="22">
                  <c:v>153592</c:v>
                </c:pt>
                <c:pt idx="23">
                  <c:v>153590</c:v>
                </c:pt>
                <c:pt idx="24">
                  <c:v>153586</c:v>
                </c:pt>
                <c:pt idx="25">
                  <c:v>153573</c:v>
                </c:pt>
                <c:pt idx="26">
                  <c:v>153570</c:v>
                </c:pt>
                <c:pt idx="27">
                  <c:v>153573</c:v>
                </c:pt>
                <c:pt idx="28">
                  <c:v>153575</c:v>
                </c:pt>
                <c:pt idx="29">
                  <c:v>153573</c:v>
                </c:pt>
              </c:numCache>
            </c:numRef>
          </c:val>
          <c:smooth val="0"/>
          <c:extLst>
            <c:ext xmlns:c16="http://schemas.microsoft.com/office/drawing/2014/chart" uri="{C3380CC4-5D6E-409C-BE32-E72D297353CC}">
              <c16:uniqueId val="{00000006-BC77-4EFD-B156-C85D562DA584}"/>
            </c:ext>
          </c:extLst>
        </c:ser>
        <c:dLbls>
          <c:showLegendKey val="0"/>
          <c:showVal val="0"/>
          <c:showCatName val="0"/>
          <c:showSerName val="0"/>
          <c:showPercent val="0"/>
          <c:showBubbleSize val="0"/>
        </c:dLbls>
        <c:smooth val="0"/>
        <c:axId val="428474768"/>
        <c:axId val="428466240"/>
      </c:lineChart>
      <c:dateAx>
        <c:axId val="4284747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66240"/>
        <c:crosses val="autoZero"/>
        <c:auto val="1"/>
        <c:lblOffset val="100"/>
        <c:baseTimeUnit val="days"/>
      </c:dateAx>
      <c:valAx>
        <c:axId val="42846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74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1</c:v>
                </c:pt>
                <c:pt idx="2">
                  <c:v>1</c:v>
                </c:pt>
                <c:pt idx="3">
                  <c:v>1</c:v>
                </c:pt>
                <c:pt idx="4">
                  <c:v>1</c:v>
                </c:pt>
                <c:pt idx="5">
                  <c:v>1</c:v>
                </c:pt>
                <c:pt idx="6">
                  <c:v>0</c:v>
                </c:pt>
                <c:pt idx="7">
                  <c:v>0</c:v>
                </c:pt>
                <c:pt idx="8">
                  <c:v>1</c:v>
                </c:pt>
                <c:pt idx="9">
                  <c:v>0</c:v>
                </c:pt>
                <c:pt idx="10">
                  <c:v>1</c:v>
                </c:pt>
                <c:pt idx="11">
                  <c:v>1</c:v>
                </c:pt>
                <c:pt idx="12">
                  <c:v>0</c:v>
                </c:pt>
                <c:pt idx="13">
                  <c:v>1</c:v>
                </c:pt>
                <c:pt idx="14">
                  <c:v>1</c:v>
                </c:pt>
                <c:pt idx="15">
                  <c:v>1</c:v>
                </c:pt>
                <c:pt idx="16">
                  <c:v>0</c:v>
                </c:pt>
                <c:pt idx="17">
                  <c:v>0</c:v>
                </c:pt>
                <c:pt idx="18">
                  <c:v>0</c:v>
                </c:pt>
                <c:pt idx="19">
                  <c:v>1</c:v>
                </c:pt>
                <c:pt idx="20">
                  <c:v>1</c:v>
                </c:pt>
                <c:pt idx="21">
                  <c:v>1</c:v>
                </c:pt>
                <c:pt idx="22">
                  <c:v>0</c:v>
                </c:pt>
                <c:pt idx="23">
                  <c:v>2</c:v>
                </c:pt>
                <c:pt idx="24">
                  <c:v>0</c:v>
                </c:pt>
                <c:pt idx="25">
                  <c:v>1</c:v>
                </c:pt>
                <c:pt idx="26">
                  <c:v>1</c:v>
                </c:pt>
                <c:pt idx="27">
                  <c:v>0</c:v>
                </c:pt>
                <c:pt idx="28">
                  <c:v>1</c:v>
                </c:pt>
                <c:pt idx="29">
                  <c:v>1</c:v>
                </c:pt>
              </c:numCache>
            </c:numRef>
          </c:val>
          <c:smooth val="0"/>
          <c:extLst>
            <c:ext xmlns:c16="http://schemas.microsoft.com/office/drawing/2014/chart" uri="{C3380CC4-5D6E-409C-BE32-E72D297353CC}">
              <c16:uniqueId val="{00000000-C535-4C12-ABE2-69E4714930B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3</c:v>
                </c:pt>
                <c:pt idx="1">
                  <c:v>0</c:v>
                </c:pt>
                <c:pt idx="2">
                  <c:v>0</c:v>
                </c:pt>
                <c:pt idx="3">
                  <c:v>1</c:v>
                </c:pt>
                <c:pt idx="4">
                  <c:v>0</c:v>
                </c:pt>
                <c:pt idx="5">
                  <c:v>0</c:v>
                </c:pt>
                <c:pt idx="6">
                  <c:v>0</c:v>
                </c:pt>
                <c:pt idx="7">
                  <c:v>2</c:v>
                </c:pt>
                <c:pt idx="8">
                  <c:v>0</c:v>
                </c:pt>
                <c:pt idx="9">
                  <c:v>0</c:v>
                </c:pt>
                <c:pt idx="10">
                  <c:v>1</c:v>
                </c:pt>
                <c:pt idx="11">
                  <c:v>0</c:v>
                </c:pt>
                <c:pt idx="12">
                  <c:v>0</c:v>
                </c:pt>
                <c:pt idx="13">
                  <c:v>0</c:v>
                </c:pt>
                <c:pt idx="14">
                  <c:v>1</c:v>
                </c:pt>
                <c:pt idx="15">
                  <c:v>1</c:v>
                </c:pt>
                <c:pt idx="16">
                  <c:v>0</c:v>
                </c:pt>
                <c:pt idx="17">
                  <c:v>3</c:v>
                </c:pt>
                <c:pt idx="18">
                  <c:v>1</c:v>
                </c:pt>
                <c:pt idx="19">
                  <c:v>0</c:v>
                </c:pt>
                <c:pt idx="20">
                  <c:v>0</c:v>
                </c:pt>
                <c:pt idx="21">
                  <c:v>0</c:v>
                </c:pt>
                <c:pt idx="22">
                  <c:v>1</c:v>
                </c:pt>
                <c:pt idx="23">
                  <c:v>0</c:v>
                </c:pt>
                <c:pt idx="24">
                  <c:v>2</c:v>
                </c:pt>
                <c:pt idx="25">
                  <c:v>0</c:v>
                </c:pt>
                <c:pt idx="26">
                  <c:v>2</c:v>
                </c:pt>
                <c:pt idx="27">
                  <c:v>0</c:v>
                </c:pt>
                <c:pt idx="28">
                  <c:v>1</c:v>
                </c:pt>
                <c:pt idx="29">
                  <c:v>0</c:v>
                </c:pt>
              </c:numCache>
            </c:numRef>
          </c:val>
          <c:smooth val="0"/>
          <c:extLst>
            <c:ext xmlns:c16="http://schemas.microsoft.com/office/drawing/2014/chart" uri="{C3380CC4-5D6E-409C-BE32-E72D297353CC}">
              <c16:uniqueId val="{00000001-C535-4C12-ABE2-69E4714930B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1</c:v>
                </c:pt>
                <c:pt idx="2">
                  <c:v>1</c:v>
                </c:pt>
                <c:pt idx="3">
                  <c:v>1</c:v>
                </c:pt>
                <c:pt idx="4">
                  <c:v>1</c:v>
                </c:pt>
                <c:pt idx="5">
                  <c:v>0</c:v>
                </c:pt>
                <c:pt idx="6">
                  <c:v>0</c:v>
                </c:pt>
                <c:pt idx="7">
                  <c:v>1</c:v>
                </c:pt>
                <c:pt idx="8">
                  <c:v>1</c:v>
                </c:pt>
                <c:pt idx="9">
                  <c:v>1</c:v>
                </c:pt>
                <c:pt idx="10">
                  <c:v>1</c:v>
                </c:pt>
                <c:pt idx="11">
                  <c:v>0</c:v>
                </c:pt>
                <c:pt idx="12">
                  <c:v>0</c:v>
                </c:pt>
                <c:pt idx="13">
                  <c:v>0</c:v>
                </c:pt>
                <c:pt idx="14">
                  <c:v>1</c:v>
                </c:pt>
                <c:pt idx="15">
                  <c:v>1</c:v>
                </c:pt>
                <c:pt idx="16">
                  <c:v>3</c:v>
                </c:pt>
                <c:pt idx="17">
                  <c:v>0</c:v>
                </c:pt>
                <c:pt idx="18">
                  <c:v>0</c:v>
                </c:pt>
                <c:pt idx="19">
                  <c:v>1</c:v>
                </c:pt>
                <c:pt idx="20">
                  <c:v>0</c:v>
                </c:pt>
                <c:pt idx="21">
                  <c:v>1</c:v>
                </c:pt>
                <c:pt idx="22">
                  <c:v>2</c:v>
                </c:pt>
                <c:pt idx="23">
                  <c:v>0</c:v>
                </c:pt>
                <c:pt idx="24">
                  <c:v>0</c:v>
                </c:pt>
                <c:pt idx="25">
                  <c:v>2</c:v>
                </c:pt>
                <c:pt idx="26">
                  <c:v>1</c:v>
                </c:pt>
                <c:pt idx="27">
                  <c:v>0</c:v>
                </c:pt>
                <c:pt idx="28">
                  <c:v>2</c:v>
                </c:pt>
                <c:pt idx="29">
                  <c:v>1</c:v>
                </c:pt>
              </c:numCache>
            </c:numRef>
          </c:val>
          <c:smooth val="0"/>
          <c:extLst>
            <c:ext xmlns:c16="http://schemas.microsoft.com/office/drawing/2014/chart" uri="{C3380CC4-5D6E-409C-BE32-E72D297353CC}">
              <c16:uniqueId val="{00000002-C535-4C12-ABE2-69E4714930B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1</c:v>
                </c:pt>
                <c:pt idx="11">
                  <c:v>2</c:v>
                </c:pt>
                <c:pt idx="12">
                  <c:v>1</c:v>
                </c:pt>
                <c:pt idx="13">
                  <c:v>0</c:v>
                </c:pt>
                <c:pt idx="14">
                  <c:v>0</c:v>
                </c:pt>
                <c:pt idx="15">
                  <c:v>1</c:v>
                </c:pt>
                <c:pt idx="16">
                  <c:v>0</c:v>
                </c:pt>
                <c:pt idx="17">
                  <c:v>1</c:v>
                </c:pt>
                <c:pt idx="18">
                  <c:v>1</c:v>
                </c:pt>
                <c:pt idx="19">
                  <c:v>0</c:v>
                </c:pt>
                <c:pt idx="20">
                  <c:v>1</c:v>
                </c:pt>
                <c:pt idx="21">
                  <c:v>0</c:v>
                </c:pt>
                <c:pt idx="22">
                  <c:v>0</c:v>
                </c:pt>
                <c:pt idx="23">
                  <c:v>1</c:v>
                </c:pt>
                <c:pt idx="24">
                  <c:v>0</c:v>
                </c:pt>
                <c:pt idx="25">
                  <c:v>0</c:v>
                </c:pt>
                <c:pt idx="26">
                  <c:v>0</c:v>
                </c:pt>
                <c:pt idx="27">
                  <c:v>0</c:v>
                </c:pt>
                <c:pt idx="28">
                  <c:v>1</c:v>
                </c:pt>
                <c:pt idx="29">
                  <c:v>0</c:v>
                </c:pt>
              </c:numCache>
            </c:numRef>
          </c:val>
          <c:smooth val="0"/>
          <c:extLst>
            <c:ext xmlns:c16="http://schemas.microsoft.com/office/drawing/2014/chart" uri="{C3380CC4-5D6E-409C-BE32-E72D297353CC}">
              <c16:uniqueId val="{00000003-C535-4C12-ABE2-69E4714930B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3</c:v>
                </c:pt>
                <c:pt idx="1">
                  <c:v>6</c:v>
                </c:pt>
                <c:pt idx="2">
                  <c:v>4</c:v>
                </c:pt>
                <c:pt idx="3">
                  <c:v>6</c:v>
                </c:pt>
                <c:pt idx="4">
                  <c:v>1</c:v>
                </c:pt>
                <c:pt idx="5">
                  <c:v>0</c:v>
                </c:pt>
                <c:pt idx="6">
                  <c:v>0</c:v>
                </c:pt>
                <c:pt idx="7">
                  <c:v>4</c:v>
                </c:pt>
                <c:pt idx="8">
                  <c:v>4</c:v>
                </c:pt>
                <c:pt idx="9">
                  <c:v>2</c:v>
                </c:pt>
                <c:pt idx="10">
                  <c:v>4</c:v>
                </c:pt>
                <c:pt idx="11">
                  <c:v>2</c:v>
                </c:pt>
                <c:pt idx="12">
                  <c:v>0</c:v>
                </c:pt>
                <c:pt idx="13">
                  <c:v>2</c:v>
                </c:pt>
                <c:pt idx="14">
                  <c:v>2</c:v>
                </c:pt>
                <c:pt idx="15">
                  <c:v>1</c:v>
                </c:pt>
                <c:pt idx="16">
                  <c:v>3</c:v>
                </c:pt>
                <c:pt idx="17">
                  <c:v>4</c:v>
                </c:pt>
                <c:pt idx="18">
                  <c:v>2</c:v>
                </c:pt>
                <c:pt idx="19">
                  <c:v>0</c:v>
                </c:pt>
                <c:pt idx="20">
                  <c:v>0</c:v>
                </c:pt>
                <c:pt idx="21">
                  <c:v>0</c:v>
                </c:pt>
                <c:pt idx="22">
                  <c:v>3</c:v>
                </c:pt>
                <c:pt idx="23">
                  <c:v>3</c:v>
                </c:pt>
                <c:pt idx="24">
                  <c:v>3</c:v>
                </c:pt>
                <c:pt idx="25">
                  <c:v>3</c:v>
                </c:pt>
                <c:pt idx="26">
                  <c:v>2</c:v>
                </c:pt>
                <c:pt idx="27">
                  <c:v>1</c:v>
                </c:pt>
                <c:pt idx="28">
                  <c:v>2</c:v>
                </c:pt>
                <c:pt idx="29">
                  <c:v>1</c:v>
                </c:pt>
              </c:numCache>
            </c:numRef>
          </c:val>
          <c:smooth val="0"/>
          <c:extLst>
            <c:ext xmlns:c16="http://schemas.microsoft.com/office/drawing/2014/chart" uri="{C3380CC4-5D6E-409C-BE32-E72D297353CC}">
              <c16:uniqueId val="{00000004-C535-4C12-ABE2-69E4714930B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0</c:v>
                </c:pt>
                <c:pt idx="2">
                  <c:v>0</c:v>
                </c:pt>
                <c:pt idx="3">
                  <c:v>1</c:v>
                </c:pt>
                <c:pt idx="4">
                  <c:v>1</c:v>
                </c:pt>
                <c:pt idx="5">
                  <c:v>0</c:v>
                </c:pt>
                <c:pt idx="6">
                  <c:v>0</c:v>
                </c:pt>
                <c:pt idx="7">
                  <c:v>1</c:v>
                </c:pt>
                <c:pt idx="8">
                  <c:v>1</c:v>
                </c:pt>
                <c:pt idx="9">
                  <c:v>0</c:v>
                </c:pt>
                <c:pt idx="10">
                  <c:v>1</c:v>
                </c:pt>
                <c:pt idx="11">
                  <c:v>1</c:v>
                </c:pt>
                <c:pt idx="12">
                  <c:v>0</c:v>
                </c:pt>
                <c:pt idx="13">
                  <c:v>0</c:v>
                </c:pt>
                <c:pt idx="14">
                  <c:v>0</c:v>
                </c:pt>
                <c:pt idx="15">
                  <c:v>0</c:v>
                </c:pt>
                <c:pt idx="16">
                  <c:v>0</c:v>
                </c:pt>
                <c:pt idx="17">
                  <c:v>1</c:v>
                </c:pt>
                <c:pt idx="18">
                  <c:v>0</c:v>
                </c:pt>
                <c:pt idx="19">
                  <c:v>0</c:v>
                </c:pt>
                <c:pt idx="20">
                  <c:v>0</c:v>
                </c:pt>
                <c:pt idx="21">
                  <c:v>0</c:v>
                </c:pt>
                <c:pt idx="22">
                  <c:v>0</c:v>
                </c:pt>
                <c:pt idx="23">
                  <c:v>0</c:v>
                </c:pt>
                <c:pt idx="24">
                  <c:v>1</c:v>
                </c:pt>
                <c:pt idx="25">
                  <c:v>0</c:v>
                </c:pt>
                <c:pt idx="26">
                  <c:v>0</c:v>
                </c:pt>
                <c:pt idx="27">
                  <c:v>0</c:v>
                </c:pt>
                <c:pt idx="28">
                  <c:v>1</c:v>
                </c:pt>
                <c:pt idx="29">
                  <c:v>0</c:v>
                </c:pt>
              </c:numCache>
            </c:numRef>
          </c:val>
          <c:smooth val="0"/>
          <c:extLst>
            <c:ext xmlns:c16="http://schemas.microsoft.com/office/drawing/2014/chart" uri="{C3380CC4-5D6E-409C-BE32-E72D297353CC}">
              <c16:uniqueId val="{00000005-C535-4C12-ABE2-69E4714930B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0</c:v>
                </c:pt>
                <c:pt idx="1">
                  <c:v>0</c:v>
                </c:pt>
                <c:pt idx="2">
                  <c:v>0</c:v>
                </c:pt>
                <c:pt idx="3">
                  <c:v>0</c:v>
                </c:pt>
                <c:pt idx="4">
                  <c:v>0</c:v>
                </c:pt>
                <c:pt idx="5">
                  <c:v>0</c:v>
                </c:pt>
                <c:pt idx="6">
                  <c:v>0</c:v>
                </c:pt>
                <c:pt idx="7">
                  <c:v>1</c:v>
                </c:pt>
                <c:pt idx="8">
                  <c:v>1</c:v>
                </c:pt>
                <c:pt idx="9">
                  <c:v>0</c:v>
                </c:pt>
                <c:pt idx="10">
                  <c:v>0</c:v>
                </c:pt>
                <c:pt idx="11">
                  <c:v>0</c:v>
                </c:pt>
                <c:pt idx="12">
                  <c:v>1</c:v>
                </c:pt>
                <c:pt idx="13">
                  <c:v>0</c:v>
                </c:pt>
                <c:pt idx="14">
                  <c:v>1</c:v>
                </c:pt>
                <c:pt idx="15">
                  <c:v>0</c:v>
                </c:pt>
                <c:pt idx="16">
                  <c:v>0</c:v>
                </c:pt>
                <c:pt idx="17">
                  <c:v>0</c:v>
                </c:pt>
                <c:pt idx="18">
                  <c:v>0</c:v>
                </c:pt>
                <c:pt idx="19">
                  <c:v>1</c:v>
                </c:pt>
                <c:pt idx="20">
                  <c:v>0</c:v>
                </c:pt>
                <c:pt idx="21">
                  <c:v>1</c:v>
                </c:pt>
                <c:pt idx="22">
                  <c:v>0</c:v>
                </c:pt>
                <c:pt idx="23">
                  <c:v>1</c:v>
                </c:pt>
                <c:pt idx="24">
                  <c:v>0</c:v>
                </c:pt>
                <c:pt idx="25">
                  <c:v>0</c:v>
                </c:pt>
                <c:pt idx="26">
                  <c:v>0</c:v>
                </c:pt>
                <c:pt idx="27">
                  <c:v>1</c:v>
                </c:pt>
                <c:pt idx="28">
                  <c:v>0</c:v>
                </c:pt>
                <c:pt idx="29">
                  <c:v>0</c:v>
                </c:pt>
              </c:numCache>
            </c:numRef>
          </c:val>
          <c:smooth val="0"/>
          <c:extLst>
            <c:ext xmlns:c16="http://schemas.microsoft.com/office/drawing/2014/chart" uri="{C3380CC4-5D6E-409C-BE32-E72D297353CC}">
              <c16:uniqueId val="{00000006-C535-4C12-ABE2-69E4714930BA}"/>
            </c:ext>
          </c:extLst>
        </c:ser>
        <c:dLbls>
          <c:showLegendKey val="0"/>
          <c:showVal val="0"/>
          <c:showCatName val="0"/>
          <c:showSerName val="0"/>
          <c:showPercent val="0"/>
          <c:showBubbleSize val="0"/>
        </c:dLbls>
        <c:smooth val="0"/>
        <c:axId val="428471160"/>
        <c:axId val="428471488"/>
      </c:lineChart>
      <c:dateAx>
        <c:axId val="428471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71488"/>
        <c:crosses val="autoZero"/>
        <c:auto val="1"/>
        <c:lblOffset val="100"/>
        <c:baseTimeUnit val="days"/>
      </c:dateAx>
      <c:valAx>
        <c:axId val="42847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71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-5</c:v>
                </c:pt>
                <c:pt idx="1">
                  <c:v>-14</c:v>
                </c:pt>
                <c:pt idx="2">
                  <c:v>-17</c:v>
                </c:pt>
                <c:pt idx="3">
                  <c:v>-25</c:v>
                </c:pt>
                <c:pt idx="4">
                  <c:v>-18</c:v>
                </c:pt>
                <c:pt idx="5">
                  <c:v>-45</c:v>
                </c:pt>
                <c:pt idx="6">
                  <c:v>-38</c:v>
                </c:pt>
                <c:pt idx="7">
                  <c:v>-14</c:v>
                </c:pt>
                <c:pt idx="8">
                  <c:v>-27</c:v>
                </c:pt>
                <c:pt idx="9">
                  <c:v>-20</c:v>
                </c:pt>
                <c:pt idx="10">
                  <c:v>3</c:v>
                </c:pt>
                <c:pt idx="11">
                  <c:v>-13</c:v>
                </c:pt>
                <c:pt idx="12">
                  <c:v>-19</c:v>
                </c:pt>
                <c:pt idx="13">
                  <c:v>-17</c:v>
                </c:pt>
                <c:pt idx="14">
                  <c:v>-13</c:v>
                </c:pt>
                <c:pt idx="15">
                  <c:v>-17</c:v>
                </c:pt>
                <c:pt idx="16">
                  <c:v>-32</c:v>
                </c:pt>
                <c:pt idx="17">
                  <c:v>-19</c:v>
                </c:pt>
                <c:pt idx="18">
                  <c:v>-31</c:v>
                </c:pt>
                <c:pt idx="19">
                  <c:v>-42</c:v>
                </c:pt>
                <c:pt idx="20">
                  <c:v>-32</c:v>
                </c:pt>
                <c:pt idx="21">
                  <c:v>-17</c:v>
                </c:pt>
                <c:pt idx="22">
                  <c:v>-23</c:v>
                </c:pt>
                <c:pt idx="23">
                  <c:v>-24</c:v>
                </c:pt>
                <c:pt idx="24">
                  <c:v>-25</c:v>
                </c:pt>
                <c:pt idx="25">
                  <c:v>-54</c:v>
                </c:pt>
                <c:pt idx="26">
                  <c:v>-44</c:v>
                </c:pt>
                <c:pt idx="27">
                  <c:v>-38</c:v>
                </c:pt>
                <c:pt idx="28">
                  <c:v>-17</c:v>
                </c:pt>
                <c:pt idx="29">
                  <c:v>-29</c:v>
                </c:pt>
              </c:numCache>
            </c:numRef>
          </c:val>
          <c:smooth val="0"/>
          <c:extLst>
            <c:ext xmlns:c16="http://schemas.microsoft.com/office/drawing/2014/chart" uri="{C3380CC4-5D6E-409C-BE32-E72D297353CC}">
              <c16:uniqueId val="{00000000-0FFB-4AEA-A2F3-72D5B7EAFB63}"/>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1</c:v>
                </c:pt>
                <c:pt idx="1">
                  <c:v>2</c:v>
                </c:pt>
                <c:pt idx="2">
                  <c:v>1</c:v>
                </c:pt>
                <c:pt idx="3">
                  <c:v>1</c:v>
                </c:pt>
                <c:pt idx="4">
                  <c:v>0</c:v>
                </c:pt>
                <c:pt idx="5">
                  <c:v>-2</c:v>
                </c:pt>
                <c:pt idx="6">
                  <c:v>0</c:v>
                </c:pt>
                <c:pt idx="7">
                  <c:v>-1</c:v>
                </c:pt>
                <c:pt idx="8">
                  <c:v>2</c:v>
                </c:pt>
                <c:pt idx="9">
                  <c:v>-1</c:v>
                </c:pt>
                <c:pt idx="10">
                  <c:v>0</c:v>
                </c:pt>
                <c:pt idx="11">
                  <c:v>3</c:v>
                </c:pt>
                <c:pt idx="12">
                  <c:v>0</c:v>
                </c:pt>
                <c:pt idx="13">
                  <c:v>1</c:v>
                </c:pt>
                <c:pt idx="14">
                  <c:v>0</c:v>
                </c:pt>
                <c:pt idx="15">
                  <c:v>0</c:v>
                </c:pt>
                <c:pt idx="16">
                  <c:v>-4</c:v>
                </c:pt>
                <c:pt idx="17">
                  <c:v>-1</c:v>
                </c:pt>
                <c:pt idx="18">
                  <c:v>-1</c:v>
                </c:pt>
                <c:pt idx="19">
                  <c:v>1</c:v>
                </c:pt>
                <c:pt idx="20">
                  <c:v>2</c:v>
                </c:pt>
                <c:pt idx="21">
                  <c:v>1</c:v>
                </c:pt>
                <c:pt idx="22">
                  <c:v>0</c:v>
                </c:pt>
                <c:pt idx="23">
                  <c:v>1</c:v>
                </c:pt>
                <c:pt idx="24">
                  <c:v>0</c:v>
                </c:pt>
                <c:pt idx="25">
                  <c:v>0</c:v>
                </c:pt>
                <c:pt idx="26">
                  <c:v>-3</c:v>
                </c:pt>
                <c:pt idx="27">
                  <c:v>-1</c:v>
                </c:pt>
                <c:pt idx="28">
                  <c:v>1</c:v>
                </c:pt>
                <c:pt idx="29">
                  <c:v>2</c:v>
                </c:pt>
              </c:numCache>
            </c:numRef>
          </c:val>
          <c:smooth val="0"/>
          <c:extLst>
            <c:ext xmlns:c16="http://schemas.microsoft.com/office/drawing/2014/chart" uri="{C3380CC4-5D6E-409C-BE32-E72D297353CC}">
              <c16:uniqueId val="{00000001-0FFB-4AEA-A2F3-72D5B7EAFB63}"/>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316</c:v>
                </c:pt>
                <c:pt idx="1">
                  <c:v>127</c:v>
                </c:pt>
                <c:pt idx="2">
                  <c:v>10</c:v>
                </c:pt>
                <c:pt idx="3">
                  <c:v>189</c:v>
                </c:pt>
                <c:pt idx="4">
                  <c:v>405</c:v>
                </c:pt>
                <c:pt idx="5">
                  <c:v>231</c:v>
                </c:pt>
                <c:pt idx="6">
                  <c:v>-87</c:v>
                </c:pt>
                <c:pt idx="7">
                  <c:v>346</c:v>
                </c:pt>
                <c:pt idx="8">
                  <c:v>562</c:v>
                </c:pt>
                <c:pt idx="9">
                  <c:v>588</c:v>
                </c:pt>
                <c:pt idx="10">
                  <c:v>341</c:v>
                </c:pt>
                <c:pt idx="11">
                  <c:v>145</c:v>
                </c:pt>
                <c:pt idx="12">
                  <c:v>-55</c:v>
                </c:pt>
                <c:pt idx="13">
                  <c:v>-583</c:v>
                </c:pt>
                <c:pt idx="14">
                  <c:v>82</c:v>
                </c:pt>
                <c:pt idx="15">
                  <c:v>212</c:v>
                </c:pt>
                <c:pt idx="16">
                  <c:v>-213</c:v>
                </c:pt>
                <c:pt idx="17">
                  <c:v>-11</c:v>
                </c:pt>
                <c:pt idx="18">
                  <c:v>1044</c:v>
                </c:pt>
                <c:pt idx="19">
                  <c:v>304</c:v>
                </c:pt>
                <c:pt idx="20">
                  <c:v>414</c:v>
                </c:pt>
                <c:pt idx="21">
                  <c:v>114</c:v>
                </c:pt>
                <c:pt idx="22">
                  <c:v>310</c:v>
                </c:pt>
                <c:pt idx="23">
                  <c:v>385</c:v>
                </c:pt>
                <c:pt idx="24">
                  <c:v>290</c:v>
                </c:pt>
                <c:pt idx="25">
                  <c:v>462</c:v>
                </c:pt>
                <c:pt idx="26">
                  <c:v>-122</c:v>
                </c:pt>
                <c:pt idx="27">
                  <c:v>228</c:v>
                </c:pt>
                <c:pt idx="28">
                  <c:v>422</c:v>
                </c:pt>
                <c:pt idx="29">
                  <c:v>319</c:v>
                </c:pt>
              </c:numCache>
            </c:numRef>
          </c:val>
          <c:smooth val="0"/>
          <c:extLst>
            <c:ext xmlns:c16="http://schemas.microsoft.com/office/drawing/2014/chart" uri="{C3380CC4-5D6E-409C-BE32-E72D297353CC}">
              <c16:uniqueId val="{00000002-0FFB-4AEA-A2F3-72D5B7EAFB63}"/>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16</c:v>
                </c:pt>
                <c:pt idx="1">
                  <c:v>75</c:v>
                </c:pt>
                <c:pt idx="2">
                  <c:v>74</c:v>
                </c:pt>
                <c:pt idx="3">
                  <c:v>81</c:v>
                </c:pt>
                <c:pt idx="4">
                  <c:v>63</c:v>
                </c:pt>
                <c:pt idx="5">
                  <c:v>68</c:v>
                </c:pt>
                <c:pt idx="6">
                  <c:v>91</c:v>
                </c:pt>
                <c:pt idx="7">
                  <c:v>86</c:v>
                </c:pt>
                <c:pt idx="8">
                  <c:v>63</c:v>
                </c:pt>
                <c:pt idx="9">
                  <c:v>70</c:v>
                </c:pt>
                <c:pt idx="10">
                  <c:v>85</c:v>
                </c:pt>
                <c:pt idx="11">
                  <c:v>77</c:v>
                </c:pt>
                <c:pt idx="12">
                  <c:v>112</c:v>
                </c:pt>
                <c:pt idx="13">
                  <c:v>101</c:v>
                </c:pt>
                <c:pt idx="14">
                  <c:v>82</c:v>
                </c:pt>
                <c:pt idx="15">
                  <c:v>65</c:v>
                </c:pt>
                <c:pt idx="16">
                  <c:v>83</c:v>
                </c:pt>
                <c:pt idx="17">
                  <c:v>72</c:v>
                </c:pt>
                <c:pt idx="18">
                  <c:v>77</c:v>
                </c:pt>
                <c:pt idx="19">
                  <c:v>78</c:v>
                </c:pt>
                <c:pt idx="20">
                  <c:v>94</c:v>
                </c:pt>
                <c:pt idx="21">
                  <c:v>111</c:v>
                </c:pt>
                <c:pt idx="22">
                  <c:v>98</c:v>
                </c:pt>
                <c:pt idx="23">
                  <c:v>80</c:v>
                </c:pt>
                <c:pt idx="24">
                  <c:v>67</c:v>
                </c:pt>
                <c:pt idx="25">
                  <c:v>54</c:v>
                </c:pt>
                <c:pt idx="26">
                  <c:v>64</c:v>
                </c:pt>
                <c:pt idx="27">
                  <c:v>84</c:v>
                </c:pt>
                <c:pt idx="28">
                  <c:v>69</c:v>
                </c:pt>
                <c:pt idx="29">
                  <c:v>53</c:v>
                </c:pt>
              </c:numCache>
            </c:numRef>
          </c:val>
          <c:smooth val="0"/>
          <c:extLst>
            <c:ext xmlns:c16="http://schemas.microsoft.com/office/drawing/2014/chart" uri="{C3380CC4-5D6E-409C-BE32-E72D297353CC}">
              <c16:uniqueId val="{00000003-0FFB-4AEA-A2F3-72D5B7EAFB63}"/>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-8</c:v>
                </c:pt>
                <c:pt idx="1">
                  <c:v>-4</c:v>
                </c:pt>
                <c:pt idx="2">
                  <c:v>13</c:v>
                </c:pt>
                <c:pt idx="3">
                  <c:v>8</c:v>
                </c:pt>
                <c:pt idx="4">
                  <c:v>6</c:v>
                </c:pt>
                <c:pt idx="5">
                  <c:v>-22</c:v>
                </c:pt>
                <c:pt idx="6">
                  <c:v>-5</c:v>
                </c:pt>
                <c:pt idx="7">
                  <c:v>28</c:v>
                </c:pt>
                <c:pt idx="8">
                  <c:v>17</c:v>
                </c:pt>
                <c:pt idx="9">
                  <c:v>14</c:v>
                </c:pt>
                <c:pt idx="10">
                  <c:v>24</c:v>
                </c:pt>
                <c:pt idx="11">
                  <c:v>2</c:v>
                </c:pt>
                <c:pt idx="12">
                  <c:v>4</c:v>
                </c:pt>
                <c:pt idx="13">
                  <c:v>9</c:v>
                </c:pt>
                <c:pt idx="14">
                  <c:v>24</c:v>
                </c:pt>
                <c:pt idx="15">
                  <c:v>-18</c:v>
                </c:pt>
                <c:pt idx="16">
                  <c:v>1</c:v>
                </c:pt>
                <c:pt idx="17">
                  <c:v>2</c:v>
                </c:pt>
                <c:pt idx="18">
                  <c:v>-19</c:v>
                </c:pt>
                <c:pt idx="19">
                  <c:v>3</c:v>
                </c:pt>
                <c:pt idx="20">
                  <c:v>-18</c:v>
                </c:pt>
                <c:pt idx="21">
                  <c:v>12</c:v>
                </c:pt>
                <c:pt idx="22">
                  <c:v>-2</c:v>
                </c:pt>
                <c:pt idx="23">
                  <c:v>-7</c:v>
                </c:pt>
                <c:pt idx="24">
                  <c:v>-14</c:v>
                </c:pt>
                <c:pt idx="25">
                  <c:v>-22</c:v>
                </c:pt>
                <c:pt idx="26">
                  <c:v>-22</c:v>
                </c:pt>
                <c:pt idx="27">
                  <c:v>1</c:v>
                </c:pt>
                <c:pt idx="28">
                  <c:v>47</c:v>
                </c:pt>
                <c:pt idx="29">
                  <c:v>35</c:v>
                </c:pt>
              </c:numCache>
            </c:numRef>
          </c:val>
          <c:smooth val="0"/>
          <c:extLst>
            <c:ext xmlns:c16="http://schemas.microsoft.com/office/drawing/2014/chart" uri="{C3380CC4-5D6E-409C-BE32-E72D297353CC}">
              <c16:uniqueId val="{00000004-0FFB-4AEA-A2F3-72D5B7EAFB63}"/>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-5</c:v>
                </c:pt>
                <c:pt idx="1">
                  <c:v>-7</c:v>
                </c:pt>
                <c:pt idx="2">
                  <c:v>-9</c:v>
                </c:pt>
                <c:pt idx="3">
                  <c:v>-4</c:v>
                </c:pt>
                <c:pt idx="4">
                  <c:v>-3</c:v>
                </c:pt>
                <c:pt idx="5">
                  <c:v>-9</c:v>
                </c:pt>
                <c:pt idx="6">
                  <c:v>-9</c:v>
                </c:pt>
                <c:pt idx="7">
                  <c:v>-6</c:v>
                </c:pt>
                <c:pt idx="8">
                  <c:v>-4</c:v>
                </c:pt>
                <c:pt idx="9">
                  <c:v>-13</c:v>
                </c:pt>
                <c:pt idx="10">
                  <c:v>-8</c:v>
                </c:pt>
                <c:pt idx="11">
                  <c:v>-1</c:v>
                </c:pt>
                <c:pt idx="12">
                  <c:v>-5</c:v>
                </c:pt>
                <c:pt idx="13">
                  <c:v>-6</c:v>
                </c:pt>
                <c:pt idx="14">
                  <c:v>2</c:v>
                </c:pt>
                <c:pt idx="15">
                  <c:v>-13</c:v>
                </c:pt>
                <c:pt idx="16">
                  <c:v>-14</c:v>
                </c:pt>
                <c:pt idx="17">
                  <c:v>-2</c:v>
                </c:pt>
                <c:pt idx="18">
                  <c:v>12</c:v>
                </c:pt>
                <c:pt idx="19">
                  <c:v>102</c:v>
                </c:pt>
                <c:pt idx="20">
                  <c:v>122</c:v>
                </c:pt>
                <c:pt idx="21">
                  <c:v>122</c:v>
                </c:pt>
                <c:pt idx="22">
                  <c:v>116</c:v>
                </c:pt>
                <c:pt idx="23">
                  <c:v>104</c:v>
                </c:pt>
                <c:pt idx="24">
                  <c:v>78</c:v>
                </c:pt>
                <c:pt idx="25">
                  <c:v>75</c:v>
                </c:pt>
                <c:pt idx="26">
                  <c:v>78</c:v>
                </c:pt>
                <c:pt idx="27">
                  <c:v>83</c:v>
                </c:pt>
                <c:pt idx="28">
                  <c:v>77</c:v>
                </c:pt>
                <c:pt idx="29">
                  <c:v>32</c:v>
                </c:pt>
              </c:numCache>
            </c:numRef>
          </c:val>
          <c:smooth val="0"/>
          <c:extLst>
            <c:ext xmlns:c16="http://schemas.microsoft.com/office/drawing/2014/chart" uri="{C3380CC4-5D6E-409C-BE32-E72D297353CC}">
              <c16:uniqueId val="{00000005-0FFB-4AEA-A2F3-72D5B7EAFB63}"/>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4</c:v>
                </c:pt>
                <c:pt idx="1">
                  <c:v>1</c:v>
                </c:pt>
                <c:pt idx="2">
                  <c:v>4</c:v>
                </c:pt>
                <c:pt idx="3">
                  <c:v>-1</c:v>
                </c:pt>
                <c:pt idx="4">
                  <c:v>-3</c:v>
                </c:pt>
                <c:pt idx="5">
                  <c:v>-1</c:v>
                </c:pt>
                <c:pt idx="6">
                  <c:v>-3</c:v>
                </c:pt>
                <c:pt idx="7">
                  <c:v>-1</c:v>
                </c:pt>
                <c:pt idx="8">
                  <c:v>3</c:v>
                </c:pt>
                <c:pt idx="9">
                  <c:v>-3</c:v>
                </c:pt>
                <c:pt idx="10">
                  <c:v>1</c:v>
                </c:pt>
                <c:pt idx="11">
                  <c:v>6</c:v>
                </c:pt>
                <c:pt idx="12">
                  <c:v>3</c:v>
                </c:pt>
                <c:pt idx="13">
                  <c:v>-6</c:v>
                </c:pt>
                <c:pt idx="14">
                  <c:v>0</c:v>
                </c:pt>
                <c:pt idx="15">
                  <c:v>-1</c:v>
                </c:pt>
                <c:pt idx="16">
                  <c:v>-3</c:v>
                </c:pt>
                <c:pt idx="17">
                  <c:v>3</c:v>
                </c:pt>
                <c:pt idx="18">
                  <c:v>1</c:v>
                </c:pt>
                <c:pt idx="19">
                  <c:v>-1</c:v>
                </c:pt>
                <c:pt idx="20">
                  <c:v>-5</c:v>
                </c:pt>
                <c:pt idx="21">
                  <c:v>-3</c:v>
                </c:pt>
                <c:pt idx="22">
                  <c:v>-2</c:v>
                </c:pt>
                <c:pt idx="23">
                  <c:v>-2</c:v>
                </c:pt>
                <c:pt idx="24">
                  <c:v>-4</c:v>
                </c:pt>
                <c:pt idx="25">
                  <c:v>-13</c:v>
                </c:pt>
                <c:pt idx="26">
                  <c:v>-3</c:v>
                </c:pt>
                <c:pt idx="27">
                  <c:v>3</c:v>
                </c:pt>
                <c:pt idx="28">
                  <c:v>2</c:v>
                </c:pt>
                <c:pt idx="29">
                  <c:v>-2</c:v>
                </c:pt>
              </c:numCache>
            </c:numRef>
          </c:val>
          <c:smooth val="0"/>
          <c:extLst>
            <c:ext xmlns:c16="http://schemas.microsoft.com/office/drawing/2014/chart" uri="{C3380CC4-5D6E-409C-BE32-E72D297353CC}">
              <c16:uniqueId val="{00000006-0FFB-4AEA-A2F3-72D5B7EAFB63}"/>
            </c:ext>
          </c:extLst>
        </c:ser>
        <c:dLbls>
          <c:showLegendKey val="0"/>
          <c:showVal val="0"/>
          <c:showCatName val="0"/>
          <c:showSerName val="0"/>
          <c:showPercent val="0"/>
          <c:showBubbleSize val="0"/>
        </c:dLbls>
        <c:smooth val="0"/>
        <c:axId val="428476408"/>
        <c:axId val="428466896"/>
      </c:lineChart>
      <c:dateAx>
        <c:axId val="428476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66896"/>
        <c:crosses val="autoZero"/>
        <c:auto val="1"/>
        <c:lblOffset val="100"/>
        <c:baseTimeUnit val="days"/>
      </c:dateAx>
      <c:valAx>
        <c:axId val="42846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76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3</c:v>
                </c:pt>
                <c:pt idx="3">
                  <c:v>2</c:v>
                </c:pt>
                <c:pt idx="4">
                  <c:v>3</c:v>
                </c:pt>
                <c:pt idx="5">
                  <c:v>3</c:v>
                </c:pt>
                <c:pt idx="6">
                  <c:v>2</c:v>
                </c:pt>
              </c:numCache>
            </c:numRef>
          </c:val>
          <c:extLst>
            <c:ext xmlns:c16="http://schemas.microsoft.com/office/drawing/2014/chart" uri="{C3380CC4-5D6E-409C-BE32-E72D297353CC}">
              <c16:uniqueId val="{00000000-DD51-429C-8077-4AC67F16DB5E}"/>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7</c:v>
                </c:pt>
                <c:pt idx="1">
                  <c:v>2</c:v>
                </c:pt>
                <c:pt idx="2">
                  <c:v>0</c:v>
                </c:pt>
                <c:pt idx="3">
                  <c:v>7</c:v>
                </c:pt>
                <c:pt idx="4">
                  <c:v>1</c:v>
                </c:pt>
                <c:pt idx="5">
                  <c:v>2</c:v>
                </c:pt>
                <c:pt idx="6">
                  <c:v>0</c:v>
                </c:pt>
              </c:numCache>
            </c:numRef>
          </c:val>
          <c:extLst>
            <c:ext xmlns:c16="http://schemas.microsoft.com/office/drawing/2014/chart" uri="{C3380CC4-5D6E-409C-BE32-E72D297353CC}">
              <c16:uniqueId val="{00000001-DD51-429C-8077-4AC67F16DB5E}"/>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5</c:v>
                </c:pt>
                <c:pt idx="1">
                  <c:v>6</c:v>
                </c:pt>
                <c:pt idx="2">
                  <c:v>5</c:v>
                </c:pt>
                <c:pt idx="3">
                  <c:v>2</c:v>
                </c:pt>
                <c:pt idx="4">
                  <c:v>3</c:v>
                </c:pt>
                <c:pt idx="5">
                  <c:v>2</c:v>
                </c:pt>
                <c:pt idx="6">
                  <c:v>0</c:v>
                </c:pt>
              </c:numCache>
            </c:numRef>
          </c:val>
          <c:extLst>
            <c:ext xmlns:c16="http://schemas.microsoft.com/office/drawing/2014/chart" uri="{C3380CC4-5D6E-409C-BE32-E72D297353CC}">
              <c16:uniqueId val="{00000002-DD51-429C-8077-4AC67F16DB5E}"/>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c:v>
                </c:pt>
                <c:pt idx="1">
                  <c:v>1</c:v>
                </c:pt>
                <c:pt idx="2">
                  <c:v>1</c:v>
                </c:pt>
                <c:pt idx="3">
                  <c:v>2</c:v>
                </c:pt>
                <c:pt idx="4">
                  <c:v>3</c:v>
                </c:pt>
                <c:pt idx="5">
                  <c:v>1</c:v>
                </c:pt>
                <c:pt idx="6">
                  <c:v>1</c:v>
                </c:pt>
              </c:numCache>
            </c:numRef>
          </c:val>
          <c:extLst>
            <c:ext xmlns:c16="http://schemas.microsoft.com/office/drawing/2014/chart" uri="{C3380CC4-5D6E-409C-BE32-E72D297353CC}">
              <c16:uniqueId val="{00000003-DD51-429C-8077-4AC67F16DB5E}"/>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11</c:v>
                </c:pt>
                <c:pt idx="1">
                  <c:v>15</c:v>
                </c:pt>
                <c:pt idx="2">
                  <c:v>12</c:v>
                </c:pt>
                <c:pt idx="3">
                  <c:v>17</c:v>
                </c:pt>
                <c:pt idx="4">
                  <c:v>8</c:v>
                </c:pt>
                <c:pt idx="5">
                  <c:v>2</c:v>
                </c:pt>
                <c:pt idx="6">
                  <c:v>3</c:v>
                </c:pt>
              </c:numCache>
            </c:numRef>
          </c:val>
          <c:extLst>
            <c:ext xmlns:c16="http://schemas.microsoft.com/office/drawing/2014/chart" uri="{C3380CC4-5D6E-409C-BE32-E72D297353CC}">
              <c16:uniqueId val="{00000004-DD51-429C-8077-4AC67F16DB5E}"/>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c:v>
                </c:pt>
                <c:pt idx="1">
                  <c:v>1</c:v>
                </c:pt>
                <c:pt idx="2">
                  <c:v>0</c:v>
                </c:pt>
                <c:pt idx="3">
                  <c:v>4</c:v>
                </c:pt>
                <c:pt idx="4">
                  <c:v>2</c:v>
                </c:pt>
                <c:pt idx="5">
                  <c:v>0</c:v>
                </c:pt>
                <c:pt idx="6">
                  <c:v>0</c:v>
                </c:pt>
              </c:numCache>
            </c:numRef>
          </c:val>
          <c:extLst>
            <c:ext xmlns:c16="http://schemas.microsoft.com/office/drawing/2014/chart" uri="{C3380CC4-5D6E-409C-BE32-E72D297353CC}">
              <c16:uniqueId val="{00000005-DD51-429C-8077-4AC67F16DB5E}"/>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3</c:v>
                </c:pt>
                <c:pt idx="1">
                  <c:v>1</c:v>
                </c:pt>
                <c:pt idx="2">
                  <c:v>1</c:v>
                </c:pt>
                <c:pt idx="3">
                  <c:v>0</c:v>
                </c:pt>
                <c:pt idx="4">
                  <c:v>0</c:v>
                </c:pt>
                <c:pt idx="5">
                  <c:v>2</c:v>
                </c:pt>
                <c:pt idx="6">
                  <c:v>1</c:v>
                </c:pt>
              </c:numCache>
            </c:numRef>
          </c:val>
          <c:extLst>
            <c:ext xmlns:c16="http://schemas.microsoft.com/office/drawing/2014/chart" uri="{C3380CC4-5D6E-409C-BE32-E72D297353CC}">
              <c16:uniqueId val="{00000006-DD51-429C-8077-4AC67F16DB5E}"/>
            </c:ext>
          </c:extLst>
        </c:ser>
        <c:dLbls>
          <c:showLegendKey val="0"/>
          <c:showVal val="0"/>
          <c:showCatName val="0"/>
          <c:showSerName val="0"/>
          <c:showPercent val="0"/>
          <c:showBubbleSize val="0"/>
        </c:dLbls>
        <c:gapWidth val="219"/>
        <c:overlap val="-27"/>
        <c:axId val="429524952"/>
        <c:axId val="429525608"/>
      </c:barChart>
      <c:catAx>
        <c:axId val="429524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25608"/>
        <c:crosses val="autoZero"/>
        <c:auto val="1"/>
        <c:lblAlgn val="ctr"/>
        <c:lblOffset val="100"/>
        <c:noMultiLvlLbl val="0"/>
      </c:catAx>
      <c:valAx>
        <c:axId val="42952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24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-4.9067857903408905E-4</c:v>
                </c:pt>
                <c:pt idx="1">
                  <c:v>-1.3739067627616299E-3</c:v>
                </c:pt>
                <c:pt idx="2">
                  <c:v>-1.66833827619438E-3</c:v>
                </c:pt>
                <c:pt idx="3">
                  <c:v>-2.45347957380116E-3</c:v>
                </c:pt>
                <c:pt idx="4">
                  <c:v>-1.7665486350467499E-3</c:v>
                </c:pt>
                <c:pt idx="5">
                  <c:v>-4.4164496063471299E-3</c:v>
                </c:pt>
                <c:pt idx="6">
                  <c:v>-3.7296110506412502E-3</c:v>
                </c:pt>
                <c:pt idx="7">
                  <c:v>-1.37411847845824E-3</c:v>
                </c:pt>
                <c:pt idx="8">
                  <c:v>-2.6501220528434301E-3</c:v>
                </c:pt>
                <c:pt idx="9">
                  <c:v>-1.9631053971656699E-3</c:v>
                </c:pt>
                <c:pt idx="10">
                  <c:v>2.9447159036253401E-4</c:v>
                </c:pt>
                <c:pt idx="11">
                  <c:v>-1.2760398006629501E-3</c:v>
                </c:pt>
                <c:pt idx="12">
                  <c:v>-1.8650050453294399E-3</c:v>
                </c:pt>
                <c:pt idx="13">
                  <c:v>-1.66871984647777E-3</c:v>
                </c:pt>
                <c:pt idx="14">
                  <c:v>-1.27610117715426E-3</c:v>
                </c:pt>
                <c:pt idx="15">
                  <c:v>-1.6687689883824199E-3</c:v>
                </c:pt>
                <c:pt idx="16">
                  <c:v>-3.1412646338757899E-3</c:v>
                </c:pt>
                <c:pt idx="17">
                  <c:v>-1.8651844667437599E-3</c:v>
                </c:pt>
                <c:pt idx="18">
                  <c:v>-3.0432524711700901E-3</c:v>
                </c:pt>
                <c:pt idx="19">
                  <c:v>-4.1232417319186001E-3</c:v>
                </c:pt>
                <c:pt idx="20">
                  <c:v>-3.14164704773536E-3</c:v>
                </c:pt>
                <c:pt idx="21">
                  <c:v>-1.6690524298458001E-3</c:v>
                </c:pt>
                <c:pt idx="22">
                  <c:v>-2.2581674480253301E-3</c:v>
                </c:pt>
                <c:pt idx="23">
                  <c:v>-2.3564018529173198E-3</c:v>
                </c:pt>
                <c:pt idx="24">
                  <c:v>-2.4546431047111502E-3</c:v>
                </c:pt>
                <c:pt idx="25">
                  <c:v>-5.3021592552626399E-3</c:v>
                </c:pt>
                <c:pt idx="26">
                  <c:v>-4.3205069918568302E-3</c:v>
                </c:pt>
                <c:pt idx="27">
                  <c:v>-3.7315081675840002E-3</c:v>
                </c:pt>
                <c:pt idx="28">
                  <c:v>-1.66942121166592E-3</c:v>
                </c:pt>
                <c:pt idx="29">
                  <c:v>-2.8478837277816E-3</c:v>
                </c:pt>
              </c:numCache>
            </c:numRef>
          </c:val>
          <c:smooth val="0"/>
          <c:extLst>
            <c:ext xmlns:c16="http://schemas.microsoft.com/office/drawing/2014/chart" uri="{C3380CC4-5D6E-409C-BE32-E72D297353CC}">
              <c16:uniqueId val="{00000000-02A7-4C75-92A6-01850AC8D72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2.3579900492819899E-3</c:v>
                </c:pt>
                <c:pt idx="1">
                  <c:v>4.7158688988446096E-3</c:v>
                </c:pt>
                <c:pt idx="2">
                  <c:v>2.3578232575686099E-3</c:v>
                </c:pt>
                <c:pt idx="3">
                  <c:v>2.35776766557423E-3</c:v>
                </c:pt>
                <c:pt idx="4">
                  <c:v>0</c:v>
                </c:pt>
                <c:pt idx="5">
                  <c:v>-4.7154241524025101E-3</c:v>
                </c:pt>
                <c:pt idx="6">
                  <c:v>0</c:v>
                </c:pt>
                <c:pt idx="7">
                  <c:v>-2.3578232575686099E-3</c:v>
                </c:pt>
                <c:pt idx="8">
                  <c:v>4.7157577043691499E-3</c:v>
                </c:pt>
                <c:pt idx="9">
                  <c:v>-2.35776766557423E-3</c:v>
                </c:pt>
                <c:pt idx="10">
                  <c:v>0</c:v>
                </c:pt>
                <c:pt idx="11">
                  <c:v>7.07346977270584E-3</c:v>
                </c:pt>
                <c:pt idx="12">
                  <c:v>0</c:v>
                </c:pt>
                <c:pt idx="13">
                  <c:v>2.3576564894494901E-3</c:v>
                </c:pt>
                <c:pt idx="14">
                  <c:v>0</c:v>
                </c:pt>
                <c:pt idx="15">
                  <c:v>0</c:v>
                </c:pt>
                <c:pt idx="16">
                  <c:v>-9.4304036212749902E-3</c:v>
                </c:pt>
                <c:pt idx="17">
                  <c:v>-2.3578232575686099E-3</c:v>
                </c:pt>
                <c:pt idx="18">
                  <c:v>-2.3578788521845702E-3</c:v>
                </c:pt>
                <c:pt idx="19">
                  <c:v>2.35793444942231E-3</c:v>
                </c:pt>
                <c:pt idx="20">
                  <c:v>4.7157577043691499E-3</c:v>
                </c:pt>
                <c:pt idx="21">
                  <c:v>2.35776766557423E-3</c:v>
                </c:pt>
                <c:pt idx="22">
                  <c:v>0</c:v>
                </c:pt>
                <c:pt idx="23">
                  <c:v>2.3577120762012498E-3</c:v>
                </c:pt>
                <c:pt idx="24">
                  <c:v>0</c:v>
                </c:pt>
                <c:pt idx="25">
                  <c:v>0</c:v>
                </c:pt>
                <c:pt idx="26">
                  <c:v>-7.07296946834846E-3</c:v>
                </c:pt>
                <c:pt idx="27">
                  <c:v>-2.3578232575686099E-3</c:v>
                </c:pt>
                <c:pt idx="28">
                  <c:v>2.3578788521845702E-3</c:v>
                </c:pt>
                <c:pt idx="29">
                  <c:v>4.7156465151372302E-3</c:v>
                </c:pt>
              </c:numCache>
            </c:numRef>
          </c:val>
          <c:smooth val="0"/>
          <c:extLst>
            <c:ext xmlns:c16="http://schemas.microsoft.com/office/drawing/2014/chart" uri="{C3380CC4-5D6E-409C-BE32-E72D297353CC}">
              <c16:uniqueId val="{00000001-02A7-4C75-92A6-01850AC8D727}"/>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1.90443129824358E-2</c:v>
                </c:pt>
                <c:pt idx="1">
                  <c:v>7.6524279285901898E-3</c:v>
                </c:pt>
                <c:pt idx="2">
                  <c:v>6.0250727376906304E-4</c:v>
                </c:pt>
                <c:pt idx="3">
                  <c:v>1.13873188648108E-2</c:v>
                </c:pt>
                <c:pt idx="4">
                  <c:v>2.43986192188827E-2</c:v>
                </c:pt>
                <c:pt idx="5">
                  <c:v>1.3912854935901499E-2</c:v>
                </c:pt>
                <c:pt idx="6">
                  <c:v>-5.2391774852670698E-3</c:v>
                </c:pt>
                <c:pt idx="7">
                  <c:v>2.0837360785652799E-2</c:v>
                </c:pt>
                <c:pt idx="8">
                  <c:v>3.3838604308099901E-2</c:v>
                </c:pt>
                <c:pt idx="9">
                  <c:v>3.5392115142347899E-2</c:v>
                </c:pt>
                <c:pt idx="10">
                  <c:v>2.0517757487326801E-2</c:v>
                </c:pt>
                <c:pt idx="11">
                  <c:v>8.7227699185955E-3</c:v>
                </c:pt>
                <c:pt idx="12">
                  <c:v>-3.3083482860650601E-3</c:v>
                </c:pt>
                <c:pt idx="13">
                  <c:v>-3.5069652058522402E-2</c:v>
                </c:pt>
                <c:pt idx="14">
                  <c:v>4.9343401794294597E-3</c:v>
                </c:pt>
                <c:pt idx="15">
                  <c:v>1.27564451638331E-2</c:v>
                </c:pt>
                <c:pt idx="16">
                  <c:v>-1.2814982338788399E-2</c:v>
                </c:pt>
                <c:pt idx="17">
                  <c:v>-6.6189142092443404E-4</c:v>
                </c:pt>
                <c:pt idx="18">
                  <c:v>6.28199288401841E-2</c:v>
                </c:pt>
                <c:pt idx="19">
                  <c:v>1.8280909018200901E-2</c:v>
                </c:pt>
                <c:pt idx="20">
                  <c:v>2.4891161292921501E-2</c:v>
                </c:pt>
                <c:pt idx="21">
                  <c:v>6.8523822547343002E-3</c:v>
                </c:pt>
                <c:pt idx="22">
                  <c:v>1.86323942806964E-2</c:v>
                </c:pt>
                <c:pt idx="23">
                  <c:v>2.3135920830681701E-2</c:v>
                </c:pt>
                <c:pt idx="24">
                  <c:v>1.7423026271520401E-2</c:v>
                </c:pt>
                <c:pt idx="25">
                  <c:v>2.77518480207887E-2</c:v>
                </c:pt>
                <c:pt idx="26">
                  <c:v>-7.3263768784349896E-3</c:v>
                </c:pt>
                <c:pt idx="27">
                  <c:v>1.36929206399158E-2</c:v>
                </c:pt>
                <c:pt idx="28">
                  <c:v>2.5340444670760399E-2</c:v>
                </c:pt>
                <c:pt idx="29">
                  <c:v>1.9150601773141599E-2</c:v>
                </c:pt>
              </c:numCache>
            </c:numRef>
          </c:val>
          <c:smooth val="0"/>
          <c:extLst>
            <c:ext xmlns:c16="http://schemas.microsoft.com/office/drawing/2014/chart" uri="{C3380CC4-5D6E-409C-BE32-E72D297353CC}">
              <c16:uniqueId val="{00000002-02A7-4C75-92A6-01850AC8D72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0.184353036064063</c:v>
                </c:pt>
                <c:pt idx="1">
                  <c:v>0.86256469235192601</c:v>
                </c:pt>
                <c:pt idx="2">
                  <c:v>0.84378563283922503</c:v>
                </c:pt>
                <c:pt idx="3">
                  <c:v>0.91587516960651305</c:v>
                </c:pt>
                <c:pt idx="4">
                  <c:v>0.70588235294117696</c:v>
                </c:pt>
                <c:pt idx="5">
                  <c:v>0.75656430796617702</c:v>
                </c:pt>
                <c:pt idx="6">
                  <c:v>1.0048586572438201</c:v>
                </c:pt>
                <c:pt idx="7">
                  <c:v>0.94019897234065797</c:v>
                </c:pt>
                <c:pt idx="8">
                  <c:v>0.68233510235026495</c:v>
                </c:pt>
                <c:pt idx="9">
                  <c:v>0.75301204819277101</c:v>
                </c:pt>
                <c:pt idx="10">
                  <c:v>0.90753790305359805</c:v>
                </c:pt>
                <c:pt idx="11">
                  <c:v>0.81472860014813298</c:v>
                </c:pt>
                <c:pt idx="12">
                  <c:v>1.1754827875734699</c:v>
                </c:pt>
                <c:pt idx="13">
                  <c:v>1.04771784232365</c:v>
                </c:pt>
                <c:pt idx="14">
                  <c:v>0.84180268966225202</c:v>
                </c:pt>
                <c:pt idx="15">
                  <c:v>0.66171230784892598</c:v>
                </c:pt>
                <c:pt idx="16">
                  <c:v>0.83940129449838197</c:v>
                </c:pt>
                <c:pt idx="17">
                  <c:v>0.72209407281115201</c:v>
                </c:pt>
                <c:pt idx="18">
                  <c:v>0.76670317634173102</c:v>
                </c:pt>
                <c:pt idx="19">
                  <c:v>0.77075098814229204</c:v>
                </c:pt>
                <c:pt idx="20">
                  <c:v>0.92174936262012197</c:v>
                </c:pt>
                <c:pt idx="21">
                  <c:v>1.0785075787019001</c:v>
                </c:pt>
                <c:pt idx="22">
                  <c:v>0.94203595116793204</c:v>
                </c:pt>
                <c:pt idx="23">
                  <c:v>0.76183220645652805</c:v>
                </c:pt>
                <c:pt idx="24">
                  <c:v>0.63321047160003796</c:v>
                </c:pt>
                <c:pt idx="25">
                  <c:v>0.50713749060856494</c:v>
                </c:pt>
                <c:pt idx="26">
                  <c:v>0.59801906185759701</c:v>
                </c:pt>
                <c:pt idx="27">
                  <c:v>0.78023407022106595</c:v>
                </c:pt>
                <c:pt idx="28">
                  <c:v>0.63594470046082996</c:v>
                </c:pt>
                <c:pt idx="29">
                  <c:v>0.485392435204689</c:v>
                </c:pt>
              </c:numCache>
            </c:numRef>
          </c:val>
          <c:smooth val="0"/>
          <c:extLst>
            <c:ext xmlns:c16="http://schemas.microsoft.com/office/drawing/2014/chart" uri="{C3380CC4-5D6E-409C-BE32-E72D297353CC}">
              <c16:uniqueId val="{00000003-02A7-4C75-92A6-01850AC8D72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-7.9838725773936599E-4</c:v>
                </c:pt>
                <c:pt idx="1">
                  <c:v>-3.9919681600619501E-4</c:v>
                </c:pt>
                <c:pt idx="2">
                  <c:v>1.2973948311789899E-3</c:v>
                </c:pt>
                <c:pt idx="3">
                  <c:v>7.9838646096239499E-4</c:v>
                </c:pt>
                <c:pt idx="4">
                  <c:v>5.9878506510290604E-4</c:v>
                </c:pt>
                <c:pt idx="5">
                  <c:v>-2.19553209219239E-3</c:v>
                </c:pt>
                <c:pt idx="6">
                  <c:v>-4.9899552201418504E-4</c:v>
                </c:pt>
                <c:pt idx="7">
                  <c:v>2.79438886715475E-3</c:v>
                </c:pt>
                <c:pt idx="8">
                  <c:v>1.69654583268465E-3</c:v>
                </c:pt>
                <c:pt idx="9">
                  <c:v>1.3971316886432199E-3</c:v>
                </c:pt>
                <c:pt idx="10">
                  <c:v>2.3950494328223602E-3</c:v>
                </c:pt>
                <c:pt idx="11">
                  <c:v>1.9958267263152699E-4</c:v>
                </c:pt>
                <c:pt idx="12">
                  <c:v>3.9916454859978097E-4</c:v>
                </c:pt>
                <c:pt idx="13">
                  <c:v>8.9811664938623697E-4</c:v>
                </c:pt>
                <c:pt idx="14">
                  <c:v>2.3949562221960599E-3</c:v>
                </c:pt>
                <c:pt idx="15">
                  <c:v>-1.7961741490625E-3</c:v>
                </c:pt>
                <c:pt idx="16" formatCode="0.00E+00">
                  <c:v>9.9789245114318602E-5</c:v>
                </c:pt>
                <c:pt idx="17">
                  <c:v>1.99578291070967E-4</c:v>
                </c:pt>
                <c:pt idx="18">
                  <c:v>-1.8959899811897801E-3</c:v>
                </c:pt>
                <c:pt idx="19">
                  <c:v>2.99372515208124E-4</c:v>
                </c:pt>
                <c:pt idx="20">
                  <c:v>-1.79622971383067E-3</c:v>
                </c:pt>
                <c:pt idx="21">
                  <c:v>1.19750798588138E-3</c:v>
                </c:pt>
                <c:pt idx="22">
                  <c:v>-1.9958227429989E-4</c:v>
                </c:pt>
                <c:pt idx="23">
                  <c:v>-6.9853935421034603E-4</c:v>
                </c:pt>
                <c:pt idx="24">
                  <c:v>-1.3970884676334501E-3</c:v>
                </c:pt>
                <c:pt idx="25">
                  <c:v>-2.1954554073068699E-3</c:v>
                </c:pt>
                <c:pt idx="26">
                  <c:v>-2.19550360860957E-3</c:v>
                </c:pt>
                <c:pt idx="27" formatCode="0.00E+00">
                  <c:v>9.9797809637674104E-5</c:v>
                </c:pt>
                <c:pt idx="28">
                  <c:v>4.6904923719620299E-3</c:v>
                </c:pt>
                <c:pt idx="29">
                  <c:v>3.4927560240062099E-3</c:v>
                </c:pt>
              </c:numCache>
            </c:numRef>
          </c:val>
          <c:smooth val="0"/>
          <c:extLst>
            <c:ext xmlns:c16="http://schemas.microsoft.com/office/drawing/2014/chart" uri="{C3380CC4-5D6E-409C-BE32-E72D297353CC}">
              <c16:uniqueId val="{00000004-02A7-4C75-92A6-01850AC8D72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-2.2088415509601798E-3</c:v>
                </c:pt>
                <c:pt idx="1">
                  <c:v>-3.0924464785870198E-3</c:v>
                </c:pt>
                <c:pt idx="2">
                  <c:v>-3.9761255748814901E-3</c:v>
                </c:pt>
                <c:pt idx="3">
                  <c:v>-1.76723718973942E-3</c:v>
                </c:pt>
                <c:pt idx="4">
                  <c:v>-1.32545131617316E-3</c:v>
                </c:pt>
                <c:pt idx="5">
                  <c:v>-3.9764066538538001E-3</c:v>
                </c:pt>
                <c:pt idx="6">
                  <c:v>-3.9765647782402398E-3</c:v>
                </c:pt>
                <c:pt idx="7">
                  <c:v>-2.6511486101353401E-3</c:v>
                </c:pt>
                <c:pt idx="8">
                  <c:v>-1.76747926525887E-3</c:v>
                </c:pt>
                <c:pt idx="9">
                  <c:v>-5.7444091433318497E-3</c:v>
                </c:pt>
                <c:pt idx="10">
                  <c:v>-3.5352240890169401E-3</c:v>
                </c:pt>
                <c:pt idx="11">
                  <c:v>-4.4191863394111902E-4</c:v>
                </c:pt>
                <c:pt idx="12">
                  <c:v>-2.2096029343527E-3</c:v>
                </c:pt>
                <c:pt idx="13">
                  <c:v>-2.6515821106593601E-3</c:v>
                </c:pt>
                <c:pt idx="14">
                  <c:v>8.8388414046686799E-4</c:v>
                </c:pt>
                <c:pt idx="15">
                  <c:v>-5.7451961321571899E-3</c:v>
                </c:pt>
                <c:pt idx="16">
                  <c:v>-6.1874897795927801E-3</c:v>
                </c:pt>
                <c:pt idx="17">
                  <c:v>-8.8398180765439805E-4</c:v>
                </c:pt>
                <c:pt idx="18">
                  <c:v>5.3039377317710299E-3</c:v>
                </c:pt>
                <c:pt idx="19">
                  <c:v>4.5081079647660401E-2</c:v>
                </c:pt>
                <c:pt idx="20">
                  <c:v>5.38962100361811E-2</c:v>
                </c:pt>
                <c:pt idx="21">
                  <c:v>5.3867177668964102E-2</c:v>
                </c:pt>
                <c:pt idx="22">
                  <c:v>5.1190397387524601E-2</c:v>
                </c:pt>
                <c:pt idx="23">
                  <c:v>4.5871357306998498E-2</c:v>
                </c:pt>
                <c:pt idx="24">
                  <c:v>3.43877438553951E-2</c:v>
                </c:pt>
                <c:pt idx="25">
                  <c:v>3.3053771876088003E-2</c:v>
                </c:pt>
                <c:pt idx="26">
                  <c:v>3.4364563966551798E-2</c:v>
                </c:pt>
                <c:pt idx="27">
                  <c:v>3.6554858713269002E-2</c:v>
                </c:pt>
                <c:pt idx="28">
                  <c:v>3.3899946728655102E-2</c:v>
                </c:pt>
                <c:pt idx="29">
                  <c:v>1.40835152454053E-2</c:v>
                </c:pt>
              </c:numCache>
            </c:numRef>
          </c:val>
          <c:smooth val="0"/>
          <c:extLst>
            <c:ext xmlns:c16="http://schemas.microsoft.com/office/drawing/2014/chart" uri="{C3380CC4-5D6E-409C-BE32-E72D297353CC}">
              <c16:uniqueId val="{00000005-02A7-4C75-92A6-01850AC8D72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2.6041836209871202E-3</c:v>
                </c:pt>
                <c:pt idx="1">
                  <c:v>6.5102895125746202E-4</c:v>
                </c:pt>
                <c:pt idx="2">
                  <c:v>2.6040988515924099E-3</c:v>
                </c:pt>
                <c:pt idx="3">
                  <c:v>-6.51007760012499E-4</c:v>
                </c:pt>
                <c:pt idx="4">
                  <c:v>-1.95303599445338E-3</c:v>
                </c:pt>
                <c:pt idx="5">
                  <c:v>-6.5102471289810203E-4</c:v>
                </c:pt>
                <c:pt idx="6">
                  <c:v>-1.95308685377239E-3</c:v>
                </c:pt>
                <c:pt idx="7">
                  <c:v>-6.5104166666666696E-4</c:v>
                </c:pt>
                <c:pt idx="8">
                  <c:v>1.95313771574034E-3</c:v>
                </c:pt>
                <c:pt idx="9">
                  <c:v>-1.9530995690160301E-3</c:v>
                </c:pt>
                <c:pt idx="10">
                  <c:v>6.5104590524677896E-4</c:v>
                </c:pt>
                <c:pt idx="11">
                  <c:v>3.90625E-3</c:v>
                </c:pt>
                <c:pt idx="12">
                  <c:v>1.9530487090348E-3</c:v>
                </c:pt>
                <c:pt idx="13">
                  <c:v>-3.90602113157432E-3</c:v>
                </c:pt>
                <c:pt idx="14">
                  <c:v>0</c:v>
                </c:pt>
                <c:pt idx="15">
                  <c:v>-6.5102895125746202E-4</c:v>
                </c:pt>
                <c:pt idx="16">
                  <c:v>-1.9530995690160301E-3</c:v>
                </c:pt>
                <c:pt idx="17">
                  <c:v>1.95313771574034E-3</c:v>
                </c:pt>
                <c:pt idx="18">
                  <c:v>6.5103318967200995E-4</c:v>
                </c:pt>
                <c:pt idx="19">
                  <c:v>-6.5102895125746202E-4</c:v>
                </c:pt>
                <c:pt idx="20">
                  <c:v>-3.2551659483600502E-3</c:v>
                </c:pt>
                <c:pt idx="21">
                  <c:v>-1.9531631477177299E-3</c:v>
                </c:pt>
                <c:pt idx="22">
                  <c:v>-1.30213419795044E-3</c:v>
                </c:pt>
                <c:pt idx="23">
                  <c:v>-1.30215115370592E-3</c:v>
                </c:pt>
                <c:pt idx="24">
                  <c:v>-2.6043362198059799E-3</c:v>
                </c:pt>
                <c:pt idx="25">
                  <c:v>-8.4643131535426398E-3</c:v>
                </c:pt>
                <c:pt idx="26">
                  <c:v>-1.9534683831142199E-3</c:v>
                </c:pt>
                <c:pt idx="27">
                  <c:v>1.9535065442469199E-3</c:v>
                </c:pt>
                <c:pt idx="28">
                  <c:v>1.3023122554094799E-3</c:v>
                </c:pt>
                <c:pt idx="29">
                  <c:v>-1.3022952954582501E-3</c:v>
                </c:pt>
              </c:numCache>
            </c:numRef>
          </c:val>
          <c:smooth val="0"/>
          <c:extLst>
            <c:ext xmlns:c16="http://schemas.microsoft.com/office/drawing/2014/chart" uri="{C3380CC4-5D6E-409C-BE32-E72D297353CC}">
              <c16:uniqueId val="{00000006-02A7-4C75-92A6-01850AC8D727}"/>
            </c:ext>
          </c:extLst>
        </c:ser>
        <c:dLbls>
          <c:showLegendKey val="0"/>
          <c:showVal val="0"/>
          <c:showCatName val="0"/>
          <c:showSerName val="0"/>
          <c:showPercent val="0"/>
          <c:showBubbleSize val="0"/>
        </c:dLbls>
        <c:smooth val="0"/>
        <c:axId val="429529544"/>
        <c:axId val="429521672"/>
      </c:lineChart>
      <c:dateAx>
        <c:axId val="42952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21672"/>
        <c:crosses val="autoZero"/>
        <c:auto val="1"/>
        <c:lblOffset val="100"/>
        <c:baseTimeUnit val="days"/>
      </c:dateAx>
      <c:valAx>
        <c:axId val="429521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2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544</c:v>
                </c:pt>
                <c:pt idx="1">
                  <c:v>334</c:v>
                </c:pt>
                <c:pt idx="2">
                  <c:v>1946</c:v>
                </c:pt>
                <c:pt idx="3">
                  <c:v>503</c:v>
                </c:pt>
                <c:pt idx="4">
                  <c:v>10326</c:v>
                </c:pt>
                <c:pt idx="5">
                  <c:v>357</c:v>
                </c:pt>
                <c:pt idx="6">
                  <c:v>314</c:v>
                </c:pt>
              </c:numCache>
            </c:numRef>
          </c:val>
          <c:extLst>
            <c:ext xmlns:c16="http://schemas.microsoft.com/office/drawing/2014/chart" uri="{C3380CC4-5D6E-409C-BE32-E72D297353CC}">
              <c16:uniqueId val="{00000000-1393-490A-B684-CCF84AD878FA}"/>
            </c:ext>
          </c:extLst>
        </c:ser>
        <c:ser>
          <c:idx val="1"/>
          <c:order val="1"/>
          <c:tx>
            <c:strRef>
              <c:f>Sheet1!$C$1</c:f>
              <c:strCache>
                <c:ptCount val="1"/>
                <c:pt idx="0">
                  <c:v>Love</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53</c:v>
                </c:pt>
                <c:pt idx="1">
                  <c:v>33</c:v>
                </c:pt>
                <c:pt idx="2">
                  <c:v>329</c:v>
                </c:pt>
                <c:pt idx="3">
                  <c:v>77</c:v>
                </c:pt>
                <c:pt idx="4">
                  <c:v>649</c:v>
                </c:pt>
                <c:pt idx="5">
                  <c:v>38</c:v>
                </c:pt>
                <c:pt idx="6">
                  <c:v>32</c:v>
                </c:pt>
              </c:numCache>
            </c:numRef>
          </c:val>
          <c:extLst>
            <c:ext xmlns:c16="http://schemas.microsoft.com/office/drawing/2014/chart" uri="{C3380CC4-5D6E-409C-BE32-E72D297353CC}">
              <c16:uniqueId val="{00000001-1393-490A-B684-CCF84AD878FA}"/>
            </c:ext>
          </c:extLst>
        </c:ser>
        <c:ser>
          <c:idx val="2"/>
          <c:order val="2"/>
          <c:tx>
            <c:strRef>
              <c:f>Sheet1!$D$1</c:f>
              <c:strCache>
                <c:ptCount val="1"/>
                <c:pt idx="0">
                  <c:v>Haha</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0</c:v>
                </c:pt>
                <c:pt idx="1">
                  <c:v>0</c:v>
                </c:pt>
                <c:pt idx="2">
                  <c:v>2</c:v>
                </c:pt>
                <c:pt idx="3">
                  <c:v>2</c:v>
                </c:pt>
                <c:pt idx="4">
                  <c:v>24</c:v>
                </c:pt>
                <c:pt idx="5">
                  <c:v>0</c:v>
                </c:pt>
                <c:pt idx="6">
                  <c:v>3</c:v>
                </c:pt>
              </c:numCache>
            </c:numRef>
          </c:val>
          <c:extLst>
            <c:ext xmlns:c16="http://schemas.microsoft.com/office/drawing/2014/chart" uri="{C3380CC4-5D6E-409C-BE32-E72D297353CC}">
              <c16:uniqueId val="{00000002-1393-490A-B684-CCF84AD878FA}"/>
            </c:ext>
          </c:extLst>
        </c:ser>
        <c:ser>
          <c:idx val="3"/>
          <c:order val="3"/>
          <c:tx>
            <c:strRef>
              <c:f>Sheet1!$E$1</c:f>
              <c:strCache>
                <c:ptCount val="1"/>
                <c:pt idx="0">
                  <c:v>Wow</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17</c:v>
                </c:pt>
                <c:pt idx="3">
                  <c:v>1</c:v>
                </c:pt>
                <c:pt idx="4">
                  <c:v>23</c:v>
                </c:pt>
                <c:pt idx="5">
                  <c:v>0</c:v>
                </c:pt>
                <c:pt idx="6">
                  <c:v>2</c:v>
                </c:pt>
              </c:numCache>
            </c:numRef>
          </c:val>
          <c:extLst>
            <c:ext xmlns:c16="http://schemas.microsoft.com/office/drawing/2014/chart" uri="{C3380CC4-5D6E-409C-BE32-E72D297353CC}">
              <c16:uniqueId val="{00000003-1393-490A-B684-CCF84AD878FA}"/>
            </c:ext>
          </c:extLst>
        </c:ser>
        <c:ser>
          <c:idx val="4"/>
          <c:order val="4"/>
          <c:tx>
            <c:strRef>
              <c:f>Sheet1!$F$1</c:f>
              <c:strCache>
                <c:ptCount val="1"/>
                <c:pt idx="0">
                  <c:v>Sad</c:v>
                </c:pt>
              </c:strCache>
            </c:strRef>
          </c:tx>
          <c:spPr>
            <a:solidFill>
              <a:schemeClr val="accent5"/>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Sheet1!$F$2:$F$8</c:f>
              <c:numCache>
                <c:formatCode>General</c:formatCode>
                <c:ptCount val="7"/>
                <c:pt idx="0">
                  <c:v>0</c:v>
                </c:pt>
                <c:pt idx="1">
                  <c:v>0</c:v>
                </c:pt>
                <c:pt idx="2">
                  <c:v>0</c:v>
                </c:pt>
                <c:pt idx="3">
                  <c:v>0</c:v>
                </c:pt>
                <c:pt idx="4">
                  <c:v>25</c:v>
                </c:pt>
                <c:pt idx="5">
                  <c:v>0</c:v>
                </c:pt>
                <c:pt idx="6">
                  <c:v>1</c:v>
                </c:pt>
              </c:numCache>
            </c:numRef>
          </c:val>
          <c:extLst>
            <c:ext xmlns:c16="http://schemas.microsoft.com/office/drawing/2014/chart" uri="{C3380CC4-5D6E-409C-BE32-E72D297353CC}">
              <c16:uniqueId val="{00000004-1393-490A-B684-CCF84AD878FA}"/>
            </c:ext>
          </c:extLst>
        </c:ser>
        <c:ser>
          <c:idx val="5"/>
          <c:order val="5"/>
          <c:tx>
            <c:strRef>
              <c:f>Sheet1!$G$1</c:f>
              <c:strCache>
                <c:ptCount val="1"/>
                <c:pt idx="0">
                  <c:v>Angry</c:v>
                </c:pt>
              </c:strCache>
            </c:strRef>
          </c:tx>
          <c:spPr>
            <a:solidFill>
              <a:schemeClr val="accent6"/>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Sheet1!$G$2:$G$8</c:f>
              <c:numCache>
                <c:formatCode>General</c:formatCode>
                <c:ptCount val="7"/>
                <c:pt idx="0">
                  <c:v>0</c:v>
                </c:pt>
                <c:pt idx="1">
                  <c:v>0</c:v>
                </c:pt>
                <c:pt idx="2">
                  <c:v>0</c:v>
                </c:pt>
                <c:pt idx="3">
                  <c:v>0</c:v>
                </c:pt>
                <c:pt idx="4">
                  <c:v>8</c:v>
                </c:pt>
                <c:pt idx="5">
                  <c:v>0</c:v>
                </c:pt>
                <c:pt idx="6">
                  <c:v>0</c:v>
                </c:pt>
              </c:numCache>
            </c:numRef>
          </c:val>
          <c:extLst>
            <c:ext xmlns:c16="http://schemas.microsoft.com/office/drawing/2014/chart" uri="{C3380CC4-5D6E-409C-BE32-E72D297353CC}">
              <c16:uniqueId val="{00000005-1393-490A-B684-CCF84AD878F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Sheet1!$H$2:$H$8</c:f>
              <c:numCache>
                <c:formatCode>General</c:formatCode>
                <c:ptCount val="7"/>
                <c:pt idx="0">
                  <c:v>25</c:v>
                </c:pt>
                <c:pt idx="1">
                  <c:v>7</c:v>
                </c:pt>
                <c:pt idx="2">
                  <c:v>238</c:v>
                </c:pt>
                <c:pt idx="3">
                  <c:v>43</c:v>
                </c:pt>
                <c:pt idx="4">
                  <c:v>306</c:v>
                </c:pt>
                <c:pt idx="5">
                  <c:v>11</c:v>
                </c:pt>
                <c:pt idx="6">
                  <c:v>51</c:v>
                </c:pt>
              </c:numCache>
            </c:numRef>
          </c:val>
          <c:extLst>
            <c:ext xmlns:c16="http://schemas.microsoft.com/office/drawing/2014/chart" uri="{C3380CC4-5D6E-409C-BE32-E72D297353CC}">
              <c16:uniqueId val="{00000006-1393-490A-B684-CCF84AD878F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Sheet1!$I$2:$I$8</c:f>
              <c:numCache>
                <c:formatCode>General</c:formatCode>
                <c:ptCount val="7"/>
                <c:pt idx="0">
                  <c:v>51</c:v>
                </c:pt>
                <c:pt idx="1">
                  <c:v>27</c:v>
                </c:pt>
                <c:pt idx="2">
                  <c:v>138</c:v>
                </c:pt>
                <c:pt idx="3">
                  <c:v>41</c:v>
                </c:pt>
                <c:pt idx="4">
                  <c:v>649</c:v>
                </c:pt>
                <c:pt idx="5">
                  <c:v>15</c:v>
                </c:pt>
                <c:pt idx="6">
                  <c:v>13</c:v>
                </c:pt>
              </c:numCache>
            </c:numRef>
          </c:val>
          <c:extLst>
            <c:ext xmlns:c16="http://schemas.microsoft.com/office/drawing/2014/chart" uri="{C3380CC4-5D6E-409C-BE32-E72D297353CC}">
              <c16:uniqueId val="{00000007-1393-490A-B684-CCF84AD878FA}"/>
            </c:ext>
          </c:extLst>
        </c:ser>
        <c:dLbls>
          <c:showLegendKey val="0"/>
          <c:showVal val="0"/>
          <c:showCatName val="0"/>
          <c:showSerName val="0"/>
          <c:showPercent val="0"/>
          <c:showBubbleSize val="0"/>
        </c:dLbls>
        <c:gapWidth val="150"/>
        <c:overlap val="100"/>
        <c:axId val="429540368"/>
        <c:axId val="429532168"/>
      </c:barChart>
      <c:catAx>
        <c:axId val="4295403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32168"/>
        <c:crosses val="autoZero"/>
        <c:auto val="1"/>
        <c:lblAlgn val="ctr"/>
        <c:lblOffset val="100"/>
        <c:noMultiLvlLbl val="0"/>
      </c:catAx>
      <c:valAx>
        <c:axId val="429532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4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4</c:v>
                </c:pt>
                <c:pt idx="12">
                  <c:v>7</c:v>
                </c:pt>
                <c:pt idx="13">
                  <c:v>1</c:v>
                </c:pt>
                <c:pt idx="14">
                  <c:v>0</c:v>
                </c:pt>
                <c:pt idx="15">
                  <c:v>1</c:v>
                </c:pt>
                <c:pt idx="16">
                  <c:v>2</c:v>
                </c:pt>
                <c:pt idx="17">
                  <c:v>4</c:v>
                </c:pt>
                <c:pt idx="18">
                  <c:v>0</c:v>
                </c:pt>
                <c:pt idx="19">
                  <c:v>0</c:v>
                </c:pt>
                <c:pt idx="20">
                  <c:v>1</c:v>
                </c:pt>
                <c:pt idx="21">
                  <c:v>0</c:v>
                </c:pt>
                <c:pt idx="22">
                  <c:v>0</c:v>
                </c:pt>
                <c:pt idx="23">
                  <c:v>0</c:v>
                </c:pt>
              </c:numCache>
            </c:numRef>
          </c:val>
          <c:smooth val="0"/>
          <c:extLst>
            <c:ext xmlns:c16="http://schemas.microsoft.com/office/drawing/2014/chart" uri="{C3380CC4-5D6E-409C-BE32-E72D297353CC}">
              <c16:uniqueId val="{00000000-44BB-48BA-895B-383EA869353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c:v>
                </c:pt>
                <c:pt idx="8">
                  <c:v>2</c:v>
                </c:pt>
                <c:pt idx="9">
                  <c:v>2</c:v>
                </c:pt>
                <c:pt idx="10">
                  <c:v>0</c:v>
                </c:pt>
                <c:pt idx="11">
                  <c:v>6</c:v>
                </c:pt>
                <c:pt idx="12">
                  <c:v>1</c:v>
                </c:pt>
                <c:pt idx="13">
                  <c:v>0</c:v>
                </c:pt>
                <c:pt idx="14">
                  <c:v>2</c:v>
                </c:pt>
                <c:pt idx="15">
                  <c:v>0</c:v>
                </c:pt>
                <c:pt idx="16">
                  <c:v>0</c:v>
                </c:pt>
                <c:pt idx="17">
                  <c:v>0</c:v>
                </c:pt>
                <c:pt idx="18">
                  <c:v>3</c:v>
                </c:pt>
                <c:pt idx="19">
                  <c:v>0</c:v>
                </c:pt>
                <c:pt idx="20">
                  <c:v>2</c:v>
                </c:pt>
                <c:pt idx="21">
                  <c:v>0</c:v>
                </c:pt>
                <c:pt idx="22">
                  <c:v>0</c:v>
                </c:pt>
                <c:pt idx="23">
                  <c:v>0</c:v>
                </c:pt>
              </c:numCache>
            </c:numRef>
          </c:val>
          <c:smooth val="0"/>
          <c:extLst>
            <c:ext xmlns:c16="http://schemas.microsoft.com/office/drawing/2014/chart" uri="{C3380CC4-5D6E-409C-BE32-E72D297353CC}">
              <c16:uniqueId val="{00000001-44BB-48BA-895B-383EA8693537}"/>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c:v>
                </c:pt>
                <c:pt idx="12">
                  <c:v>0</c:v>
                </c:pt>
                <c:pt idx="13">
                  <c:v>3</c:v>
                </c:pt>
                <c:pt idx="14">
                  <c:v>4</c:v>
                </c:pt>
                <c:pt idx="15">
                  <c:v>3</c:v>
                </c:pt>
                <c:pt idx="16">
                  <c:v>3</c:v>
                </c:pt>
                <c:pt idx="17">
                  <c:v>4</c:v>
                </c:pt>
                <c:pt idx="18">
                  <c:v>2</c:v>
                </c:pt>
                <c:pt idx="19">
                  <c:v>0</c:v>
                </c:pt>
                <c:pt idx="20">
                  <c:v>0</c:v>
                </c:pt>
                <c:pt idx="21">
                  <c:v>1</c:v>
                </c:pt>
                <c:pt idx="22">
                  <c:v>0</c:v>
                </c:pt>
                <c:pt idx="23">
                  <c:v>0</c:v>
                </c:pt>
              </c:numCache>
            </c:numRef>
          </c:val>
          <c:smooth val="0"/>
          <c:extLst>
            <c:ext xmlns:c16="http://schemas.microsoft.com/office/drawing/2014/chart" uri="{C3380CC4-5D6E-409C-BE32-E72D297353CC}">
              <c16:uniqueId val="{00000002-44BB-48BA-895B-383EA869353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1</c:v>
                </c:pt>
                <c:pt idx="16">
                  <c:v>0</c:v>
                </c:pt>
                <c:pt idx="17">
                  <c:v>1</c:v>
                </c:pt>
                <c:pt idx="18">
                  <c:v>2</c:v>
                </c:pt>
                <c:pt idx="19">
                  <c:v>3</c:v>
                </c:pt>
                <c:pt idx="20">
                  <c:v>0</c:v>
                </c:pt>
                <c:pt idx="21">
                  <c:v>1</c:v>
                </c:pt>
                <c:pt idx="22">
                  <c:v>1</c:v>
                </c:pt>
                <c:pt idx="23">
                  <c:v>0</c:v>
                </c:pt>
              </c:numCache>
            </c:numRef>
          </c:val>
          <c:smooth val="0"/>
          <c:extLst>
            <c:ext xmlns:c16="http://schemas.microsoft.com/office/drawing/2014/chart" uri="{C3380CC4-5D6E-409C-BE32-E72D297353CC}">
              <c16:uniqueId val="{00000003-44BB-48BA-895B-383EA869353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4</c:v>
                </c:pt>
                <c:pt idx="1">
                  <c:v>0</c:v>
                </c:pt>
                <c:pt idx="2">
                  <c:v>0</c:v>
                </c:pt>
                <c:pt idx="3">
                  <c:v>0</c:v>
                </c:pt>
                <c:pt idx="4">
                  <c:v>0</c:v>
                </c:pt>
                <c:pt idx="5">
                  <c:v>0</c:v>
                </c:pt>
                <c:pt idx="6">
                  <c:v>2</c:v>
                </c:pt>
                <c:pt idx="7">
                  <c:v>0</c:v>
                </c:pt>
                <c:pt idx="8">
                  <c:v>2</c:v>
                </c:pt>
                <c:pt idx="9">
                  <c:v>14</c:v>
                </c:pt>
                <c:pt idx="10">
                  <c:v>3</c:v>
                </c:pt>
                <c:pt idx="11">
                  <c:v>5</c:v>
                </c:pt>
                <c:pt idx="12">
                  <c:v>12</c:v>
                </c:pt>
                <c:pt idx="13">
                  <c:v>3</c:v>
                </c:pt>
                <c:pt idx="14">
                  <c:v>2</c:v>
                </c:pt>
                <c:pt idx="15">
                  <c:v>5</c:v>
                </c:pt>
                <c:pt idx="16">
                  <c:v>9</c:v>
                </c:pt>
                <c:pt idx="17">
                  <c:v>1</c:v>
                </c:pt>
                <c:pt idx="18">
                  <c:v>5</c:v>
                </c:pt>
                <c:pt idx="19">
                  <c:v>0</c:v>
                </c:pt>
                <c:pt idx="20">
                  <c:v>1</c:v>
                </c:pt>
                <c:pt idx="21">
                  <c:v>0</c:v>
                </c:pt>
                <c:pt idx="22">
                  <c:v>0</c:v>
                </c:pt>
                <c:pt idx="23">
                  <c:v>0</c:v>
                </c:pt>
              </c:numCache>
            </c:numRef>
          </c:val>
          <c:smooth val="0"/>
          <c:extLst>
            <c:ext xmlns:c16="http://schemas.microsoft.com/office/drawing/2014/chart" uri="{C3380CC4-5D6E-409C-BE32-E72D297353CC}">
              <c16:uniqueId val="{00000004-44BB-48BA-895B-383EA869353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c:v>
                </c:pt>
                <c:pt idx="12">
                  <c:v>0</c:v>
                </c:pt>
                <c:pt idx="13">
                  <c:v>1</c:v>
                </c:pt>
                <c:pt idx="14">
                  <c:v>2</c:v>
                </c:pt>
                <c:pt idx="15">
                  <c:v>0</c:v>
                </c:pt>
                <c:pt idx="16">
                  <c:v>1</c:v>
                </c:pt>
                <c:pt idx="17">
                  <c:v>1</c:v>
                </c:pt>
                <c:pt idx="18">
                  <c:v>1</c:v>
                </c:pt>
                <c:pt idx="19">
                  <c:v>1</c:v>
                </c:pt>
                <c:pt idx="20">
                  <c:v>0</c:v>
                </c:pt>
                <c:pt idx="21">
                  <c:v>0</c:v>
                </c:pt>
                <c:pt idx="22">
                  <c:v>0</c:v>
                </c:pt>
                <c:pt idx="23">
                  <c:v>0</c:v>
                </c:pt>
              </c:numCache>
            </c:numRef>
          </c:val>
          <c:smooth val="0"/>
          <c:extLst>
            <c:ext xmlns:c16="http://schemas.microsoft.com/office/drawing/2014/chart" uri="{C3380CC4-5D6E-409C-BE32-E72D297353CC}">
              <c16:uniqueId val="{00000005-44BB-48BA-895B-383EA869353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0</c:v>
                </c:pt>
                <c:pt idx="15">
                  <c:v>2</c:v>
                </c:pt>
                <c:pt idx="16">
                  <c:v>1</c:v>
                </c:pt>
                <c:pt idx="17">
                  <c:v>0</c:v>
                </c:pt>
                <c:pt idx="18">
                  <c:v>2</c:v>
                </c:pt>
                <c:pt idx="19">
                  <c:v>0</c:v>
                </c:pt>
                <c:pt idx="20">
                  <c:v>2</c:v>
                </c:pt>
                <c:pt idx="21">
                  <c:v>0</c:v>
                </c:pt>
                <c:pt idx="22">
                  <c:v>0</c:v>
                </c:pt>
                <c:pt idx="23">
                  <c:v>0</c:v>
                </c:pt>
              </c:numCache>
            </c:numRef>
          </c:val>
          <c:smooth val="0"/>
          <c:extLst>
            <c:ext xmlns:c16="http://schemas.microsoft.com/office/drawing/2014/chart" uri="{C3380CC4-5D6E-409C-BE32-E72D297353CC}">
              <c16:uniqueId val="{00000006-44BB-48BA-895B-383EA8693537}"/>
            </c:ext>
          </c:extLst>
        </c:ser>
        <c:dLbls>
          <c:showLegendKey val="0"/>
          <c:showVal val="0"/>
          <c:showCatName val="0"/>
          <c:showSerName val="0"/>
          <c:showPercent val="0"/>
          <c:showBubbleSize val="0"/>
        </c:dLbls>
        <c:smooth val="0"/>
        <c:axId val="429540696"/>
        <c:axId val="429531840"/>
      </c:lineChart>
      <c:catAx>
        <c:axId val="429540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31840"/>
        <c:crosses val="autoZero"/>
        <c:auto val="1"/>
        <c:lblAlgn val="ctr"/>
        <c:lblOffset val="100"/>
        <c:noMultiLvlLbl val="0"/>
      </c:catAx>
      <c:valAx>
        <c:axId val="429531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40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2.7815110018577201E-3</c:v>
                </c:pt>
                <c:pt idx="1">
                  <c:v>4.2458947351886999E-3</c:v>
                </c:pt>
                <c:pt idx="2">
                  <c:v>4.7776541914261996E-3</c:v>
                </c:pt>
                <c:pt idx="3">
                  <c:v>4.1722665027865797E-3</c:v>
                </c:pt>
                <c:pt idx="4">
                  <c:v>1.4725646480423201E-3</c:v>
                </c:pt>
                <c:pt idx="5">
                  <c:v>1.9306958718777101E-3</c:v>
                </c:pt>
                <c:pt idx="6">
                  <c:v>3.9268390614462002E-3</c:v>
                </c:pt>
              </c:numCache>
            </c:numRef>
          </c:val>
          <c:extLst>
            <c:ext xmlns:c16="http://schemas.microsoft.com/office/drawing/2014/chart" uri="{C3380CC4-5D6E-409C-BE32-E72D297353CC}">
              <c16:uniqueId val="{00000000-D7ED-4F0A-B786-D0D7458C5974}"/>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5.9282413333153698E-2</c:v>
                </c:pt>
                <c:pt idx="1">
                  <c:v>9.5491841931528806E-2</c:v>
                </c:pt>
                <c:pt idx="3">
                  <c:v>3.4693685075652403E-2</c:v>
                </c:pt>
                <c:pt idx="4">
                  <c:v>5.89455814392153E-2</c:v>
                </c:pt>
                <c:pt idx="5">
                  <c:v>1.88625860605489E-2</c:v>
                </c:pt>
              </c:numCache>
            </c:numRef>
          </c:val>
          <c:extLst>
            <c:ext xmlns:c16="http://schemas.microsoft.com/office/drawing/2014/chart" uri="{C3380CC4-5D6E-409C-BE32-E72D297353CC}">
              <c16:uniqueId val="{00000001-D7ED-4F0A-B786-D0D7458C5974}"/>
            </c:ext>
          </c:extLst>
        </c:ser>
        <c:ser>
          <c:idx val="2"/>
          <c:order val="2"/>
          <c:tx>
            <c:strRef>
              <c:f>Sheet1!$D$1</c:f>
              <c:strCache>
                <c:ptCount val="1"/>
                <c:pt idx="0">
                  <c:v>Benelli</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6.0980266809715702E-3</c:v>
                </c:pt>
                <c:pt idx="1">
                  <c:v>1.55457583533644E-2</c:v>
                </c:pt>
                <c:pt idx="2">
                  <c:v>2.1288968886232101E-3</c:v>
                </c:pt>
                <c:pt idx="3">
                  <c:v>3.4880231508515902E-3</c:v>
                </c:pt>
                <c:pt idx="4">
                  <c:v>3.6483920313505102E-3</c:v>
                </c:pt>
                <c:pt idx="5">
                  <c:v>4.1194756178161004E-3</c:v>
                </c:pt>
              </c:numCache>
            </c:numRef>
          </c:val>
          <c:extLst>
            <c:ext xmlns:c16="http://schemas.microsoft.com/office/drawing/2014/chart" uri="{C3380CC4-5D6E-409C-BE32-E72D297353CC}">
              <c16:uniqueId val="{00000002-D7ED-4F0A-B786-D0D7458C5974}"/>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2.2170243059086698</c:v>
                </c:pt>
                <c:pt idx="1">
                  <c:v>0.14237770771890601</c:v>
                </c:pt>
                <c:pt idx="2">
                  <c:v>0.43730295942235298</c:v>
                </c:pt>
                <c:pt idx="3">
                  <c:v>0.52374656768025996</c:v>
                </c:pt>
                <c:pt idx="4">
                  <c:v>0.783077392453982</c:v>
                </c:pt>
                <c:pt idx="5">
                  <c:v>0.47798230448489798</c:v>
                </c:pt>
                <c:pt idx="6">
                  <c:v>0.11186819892199699</c:v>
                </c:pt>
              </c:numCache>
            </c:numRef>
          </c:val>
          <c:extLst>
            <c:ext xmlns:c16="http://schemas.microsoft.com/office/drawing/2014/chart" uri="{C3380CC4-5D6E-409C-BE32-E72D297353CC}">
              <c16:uniqueId val="{00000003-D7ED-4F0A-B786-D0D7458C5974}"/>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2.9176260539651999E-2</c:v>
                </c:pt>
                <c:pt idx="1">
                  <c:v>2.1795102089695199E-2</c:v>
                </c:pt>
                <c:pt idx="2">
                  <c:v>3.4678562161946399E-3</c:v>
                </c:pt>
                <c:pt idx="3">
                  <c:v>2.6533576127295401E-3</c:v>
                </c:pt>
                <c:pt idx="4">
                  <c:v>8.2954114524080406E-3</c:v>
                </c:pt>
                <c:pt idx="5">
                  <c:v>8.68710456459693E-2</c:v>
                </c:pt>
                <c:pt idx="6">
                  <c:v>7.4612963960907205E-2</c:v>
                </c:pt>
              </c:numCache>
            </c:numRef>
          </c:val>
          <c:extLst>
            <c:ext xmlns:c16="http://schemas.microsoft.com/office/drawing/2014/chart" uri="{C3380CC4-5D6E-409C-BE32-E72D297353CC}">
              <c16:uniqueId val="{00000004-D7ED-4F0A-B786-D0D7458C5974}"/>
            </c:ext>
          </c:extLst>
        </c:ser>
        <c:ser>
          <c:idx val="5"/>
          <c:order val="5"/>
          <c:tx>
            <c:strRef>
              <c:f>Sheet1!$G$1</c:f>
              <c:strCache>
                <c:ptCount val="1"/>
                <c:pt idx="0">
                  <c:v>KTM Argentina</c:v>
                </c:pt>
              </c:strCache>
            </c:strRef>
          </c:tx>
          <c:spPr>
            <a:solidFill>
              <a:schemeClr val="accent6"/>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Sheet1!$G$2:$G$8</c:f>
              <c:numCache>
                <c:formatCode>General</c:formatCode>
                <c:ptCount val="7"/>
                <c:pt idx="0">
                  <c:v>2.1825108133490301E-2</c:v>
                </c:pt>
                <c:pt idx="1">
                  <c:v>1.6754628466113801E-2</c:v>
                </c:pt>
                <c:pt idx="3">
                  <c:v>2.4691031423746599E-2</c:v>
                </c:pt>
                <c:pt idx="4">
                  <c:v>1.32273382627214E-2</c:v>
                </c:pt>
              </c:numCache>
            </c:numRef>
          </c:val>
          <c:extLst>
            <c:ext xmlns:c16="http://schemas.microsoft.com/office/drawing/2014/chart" uri="{C3380CC4-5D6E-409C-BE32-E72D297353CC}">
              <c16:uniqueId val="{00000005-D7ED-4F0A-B786-D0D7458C5974}"/>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Sheet1!$H$2:$H$8</c:f>
              <c:numCache>
                <c:formatCode>General</c:formatCode>
                <c:ptCount val="7"/>
                <c:pt idx="0">
                  <c:v>1.23707581321457E-2</c:v>
                </c:pt>
                <c:pt idx="1">
                  <c:v>3.9065551996249698E-2</c:v>
                </c:pt>
                <c:pt idx="2">
                  <c:v>6.4458160793812003E-2</c:v>
                </c:pt>
                <c:pt idx="5">
                  <c:v>4.8506393728676697E-2</c:v>
                </c:pt>
                <c:pt idx="6">
                  <c:v>3.32057191968122E-2</c:v>
                </c:pt>
              </c:numCache>
            </c:numRef>
          </c:val>
          <c:extLst>
            <c:ext xmlns:c16="http://schemas.microsoft.com/office/drawing/2014/chart" uri="{C3380CC4-5D6E-409C-BE32-E72D297353CC}">
              <c16:uniqueId val="{00000006-D7ED-4F0A-B786-D0D7458C5974}"/>
            </c:ext>
          </c:extLst>
        </c:ser>
        <c:dLbls>
          <c:showLegendKey val="0"/>
          <c:showVal val="0"/>
          <c:showCatName val="0"/>
          <c:showSerName val="0"/>
          <c:showPercent val="0"/>
          <c:showBubbleSize val="0"/>
        </c:dLbls>
        <c:gapWidth val="219"/>
        <c:overlap val="-27"/>
        <c:axId val="429535776"/>
        <c:axId val="429537416"/>
      </c:barChart>
      <c:catAx>
        <c:axId val="429535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37416"/>
        <c:crosses val="autoZero"/>
        <c:auto val="1"/>
        <c:lblAlgn val="ctr"/>
        <c:lblOffset val="100"/>
        <c:noMultiLvlLbl val="0"/>
      </c:catAx>
      <c:valAx>
        <c:axId val="42953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3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Honda Argentina</c:v>
                </c:pt>
              </c:strCache>
            </c:strRef>
          </c:tx>
          <c:spPr>
            <a:solidFill>
              <a:schemeClr val="accent1"/>
            </a:solidFill>
            <a:ln>
              <a:noFill/>
            </a:ln>
            <a:effectLst/>
          </c:spPr>
          <c:invertIfNegative val="0"/>
          <c:cat>
            <c:strRef>
              <c:f>Sheet1!$A$2:$A$5</c:f>
              <c:strCache>
                <c:ptCount val="4"/>
                <c:pt idx="0">
                  <c:v>Album</c:v>
                </c:pt>
                <c:pt idx="1">
                  <c:v>Photo</c:v>
                </c:pt>
                <c:pt idx="2">
                  <c:v>Video</c:v>
                </c:pt>
                <c:pt idx="3">
                  <c:v>Link</c:v>
                </c:pt>
              </c:strCache>
            </c:strRef>
          </c:cat>
          <c:val>
            <c:numRef>
              <c:f>Sheet1!$B$2:$B$5</c:f>
              <c:numCache>
                <c:formatCode>General</c:formatCode>
                <c:ptCount val="4"/>
                <c:pt idx="0">
                  <c:v>3.4982627044455698E-3</c:v>
                </c:pt>
                <c:pt idx="1">
                  <c:v>4.7611618193544002E-3</c:v>
                </c:pt>
                <c:pt idx="2">
                  <c:v>2.5802303319888802E-3</c:v>
                </c:pt>
                <c:pt idx="3">
                  <c:v>0</c:v>
                </c:pt>
              </c:numCache>
            </c:numRef>
          </c:val>
          <c:extLst>
            <c:ext xmlns:c16="http://schemas.microsoft.com/office/drawing/2014/chart" uri="{C3380CC4-5D6E-409C-BE32-E72D297353CC}">
              <c16:uniqueId val="{00000000-CF87-45D7-AD03-F1DFBB8A618E}"/>
            </c:ext>
          </c:extLst>
        </c:ser>
        <c:ser>
          <c:idx val="1"/>
          <c:order val="1"/>
          <c:tx>
            <c:strRef>
              <c:f>Sheet1!$C$1</c:f>
              <c:strCache>
                <c:ptCount val="1"/>
                <c:pt idx="0">
                  <c:v>Kawasaki Argentina</c:v>
                </c:pt>
              </c:strCache>
            </c:strRef>
          </c:tx>
          <c:spPr>
            <a:solidFill>
              <a:schemeClr val="accent2"/>
            </a:solidFill>
            <a:ln>
              <a:noFill/>
            </a:ln>
            <a:effectLst/>
          </c:spPr>
          <c:invertIfNegative val="0"/>
          <c:cat>
            <c:strRef>
              <c:f>Sheet1!$A$2:$A$5</c:f>
              <c:strCache>
                <c:ptCount val="4"/>
                <c:pt idx="0">
                  <c:v>Album</c:v>
                </c:pt>
                <c:pt idx="1">
                  <c:v>Photo</c:v>
                </c:pt>
                <c:pt idx="2">
                  <c:v>Video</c:v>
                </c:pt>
                <c:pt idx="3">
                  <c:v>Link</c:v>
                </c:pt>
              </c:strCache>
            </c:strRef>
          </c:cat>
          <c:val>
            <c:numRef>
              <c:f>Sheet1!$C$2:$C$5</c:f>
              <c:numCache>
                <c:formatCode>General</c:formatCode>
                <c:ptCount val="4"/>
                <c:pt idx="0">
                  <c:v>6.7784375291583807E-2</c:v>
                </c:pt>
                <c:pt idx="1">
                  <c:v>6.2874928797139101E-2</c:v>
                </c:pt>
                <c:pt idx="2">
                  <c:v>1.8076468959154501E-2</c:v>
                </c:pt>
                <c:pt idx="3">
                  <c:v>0</c:v>
                </c:pt>
              </c:numCache>
            </c:numRef>
          </c:val>
          <c:extLst>
            <c:ext xmlns:c16="http://schemas.microsoft.com/office/drawing/2014/chart" uri="{C3380CC4-5D6E-409C-BE32-E72D297353CC}">
              <c16:uniqueId val="{00000001-CF87-45D7-AD03-F1DFBB8A618E}"/>
            </c:ext>
          </c:extLst>
        </c:ser>
        <c:ser>
          <c:idx val="2"/>
          <c:order val="2"/>
          <c:tx>
            <c:strRef>
              <c:f>Sheet1!$D$1</c:f>
              <c:strCache>
                <c:ptCount val="1"/>
                <c:pt idx="0">
                  <c:v>Benelli</c:v>
                </c:pt>
              </c:strCache>
            </c:strRef>
          </c:tx>
          <c:spPr>
            <a:solidFill>
              <a:schemeClr val="accent3"/>
            </a:solidFill>
            <a:ln>
              <a:noFill/>
            </a:ln>
            <a:effectLst/>
          </c:spPr>
          <c:invertIfNegative val="0"/>
          <c:cat>
            <c:strRef>
              <c:f>Sheet1!$A$2:$A$5</c:f>
              <c:strCache>
                <c:ptCount val="4"/>
                <c:pt idx="0">
                  <c:v>Album</c:v>
                </c:pt>
                <c:pt idx="1">
                  <c:v>Photo</c:v>
                </c:pt>
                <c:pt idx="2">
                  <c:v>Video</c:v>
                </c:pt>
                <c:pt idx="3">
                  <c:v>Link</c:v>
                </c:pt>
              </c:strCache>
            </c:strRef>
          </c:cat>
          <c:val>
            <c:numRef>
              <c:f>Sheet1!$D$2:$D$5</c:f>
              <c:numCache>
                <c:formatCode>General</c:formatCode>
                <c:ptCount val="4"/>
                <c:pt idx="0">
                  <c:v>6.8663139438278602E-3</c:v>
                </c:pt>
                <c:pt idx="1">
                  <c:v>1.0472167188747401E-2</c:v>
                </c:pt>
                <c:pt idx="2">
                  <c:v>3.0969207838083702E-3</c:v>
                </c:pt>
                <c:pt idx="3">
                  <c:v>3.55349974553328E-3</c:v>
                </c:pt>
              </c:numCache>
            </c:numRef>
          </c:val>
          <c:extLst>
            <c:ext xmlns:c16="http://schemas.microsoft.com/office/drawing/2014/chart" uri="{C3380CC4-5D6E-409C-BE32-E72D297353CC}">
              <c16:uniqueId val="{00000002-CF87-45D7-AD03-F1DFBB8A618E}"/>
            </c:ext>
          </c:extLst>
        </c:ser>
        <c:ser>
          <c:idx val="3"/>
          <c:order val="3"/>
          <c:tx>
            <c:strRef>
              <c:f>Sheet1!$E$1</c:f>
              <c:strCache>
                <c:ptCount val="1"/>
                <c:pt idx="0">
                  <c:v>Suzuki Motos Argentina</c:v>
                </c:pt>
              </c:strCache>
            </c:strRef>
          </c:tx>
          <c:spPr>
            <a:solidFill>
              <a:schemeClr val="accent4"/>
            </a:solidFill>
            <a:ln>
              <a:noFill/>
            </a:ln>
            <a:effectLst/>
          </c:spPr>
          <c:invertIfNegative val="0"/>
          <c:cat>
            <c:strRef>
              <c:f>Sheet1!$A$2:$A$5</c:f>
              <c:strCache>
                <c:ptCount val="4"/>
                <c:pt idx="0">
                  <c:v>Album</c:v>
                </c:pt>
                <c:pt idx="1">
                  <c:v>Photo</c:v>
                </c:pt>
                <c:pt idx="2">
                  <c:v>Video</c:v>
                </c:pt>
                <c:pt idx="3">
                  <c:v>Link</c:v>
                </c:pt>
              </c:strCache>
            </c:strRef>
          </c:cat>
          <c:val>
            <c:numRef>
              <c:f>Sheet1!$E$2:$E$5</c:f>
              <c:numCache>
                <c:formatCode>General</c:formatCode>
                <c:ptCount val="4"/>
                <c:pt idx="0">
                  <c:v>1.99651982782306</c:v>
                </c:pt>
                <c:pt idx="1">
                  <c:v>0.42300204968343802</c:v>
                </c:pt>
                <c:pt idx="2">
                  <c:v>1.1754827875734699</c:v>
                </c:pt>
                <c:pt idx="3">
                  <c:v>0</c:v>
                </c:pt>
              </c:numCache>
            </c:numRef>
          </c:val>
          <c:extLst>
            <c:ext xmlns:c16="http://schemas.microsoft.com/office/drawing/2014/chart" uri="{C3380CC4-5D6E-409C-BE32-E72D297353CC}">
              <c16:uniqueId val="{00000003-CF87-45D7-AD03-F1DFBB8A618E}"/>
            </c:ext>
          </c:extLst>
        </c:ser>
        <c:ser>
          <c:idx val="4"/>
          <c:order val="4"/>
          <c:tx>
            <c:strRef>
              <c:f>Sheet1!$F$1</c:f>
              <c:strCache>
                <c:ptCount val="1"/>
                <c:pt idx="0">
                  <c:v>Yamaha Motor Argentina S.A</c:v>
                </c:pt>
              </c:strCache>
            </c:strRef>
          </c:tx>
          <c:spPr>
            <a:solidFill>
              <a:schemeClr val="accent5"/>
            </a:solidFill>
            <a:ln>
              <a:noFill/>
            </a:ln>
            <a:effectLst/>
          </c:spPr>
          <c:invertIfNegative val="0"/>
          <c:cat>
            <c:strRef>
              <c:f>Sheet1!$A$2:$A$5</c:f>
              <c:strCache>
                <c:ptCount val="4"/>
                <c:pt idx="0">
                  <c:v>Album</c:v>
                </c:pt>
                <c:pt idx="1">
                  <c:v>Photo</c:v>
                </c:pt>
                <c:pt idx="2">
                  <c:v>Video</c:v>
                </c:pt>
                <c:pt idx="3">
                  <c:v>Link</c:v>
                </c:pt>
              </c:strCache>
            </c:strRef>
          </c:cat>
          <c:val>
            <c:numRef>
              <c:f>Sheet1!$F$2:$F$5</c:f>
              <c:numCache>
                <c:formatCode>General</c:formatCode>
                <c:ptCount val="4"/>
                <c:pt idx="0">
                  <c:v>1.6465835360394299E-2</c:v>
                </c:pt>
                <c:pt idx="1">
                  <c:v>2.08596852051737E-2</c:v>
                </c:pt>
                <c:pt idx="2">
                  <c:v>1.0883840914179099E-2</c:v>
                </c:pt>
                <c:pt idx="3">
                  <c:v>0</c:v>
                </c:pt>
              </c:numCache>
            </c:numRef>
          </c:val>
          <c:extLst>
            <c:ext xmlns:c16="http://schemas.microsoft.com/office/drawing/2014/chart" uri="{C3380CC4-5D6E-409C-BE32-E72D297353CC}">
              <c16:uniqueId val="{00000004-CF87-45D7-AD03-F1DFBB8A618E}"/>
            </c:ext>
          </c:extLst>
        </c:ser>
        <c:ser>
          <c:idx val="5"/>
          <c:order val="5"/>
          <c:tx>
            <c:strRef>
              <c:f>Sheet1!$G$1</c:f>
              <c:strCache>
                <c:ptCount val="1"/>
                <c:pt idx="0">
                  <c:v>KTM Argentina</c:v>
                </c:pt>
              </c:strCache>
            </c:strRef>
          </c:tx>
          <c:spPr>
            <a:solidFill>
              <a:schemeClr val="accent6"/>
            </a:solidFill>
            <a:ln>
              <a:noFill/>
            </a:ln>
            <a:effectLst/>
          </c:spPr>
          <c:invertIfNegative val="0"/>
          <c:cat>
            <c:strRef>
              <c:f>Sheet1!$A$2:$A$5</c:f>
              <c:strCache>
                <c:ptCount val="4"/>
                <c:pt idx="0">
                  <c:v>Album</c:v>
                </c:pt>
                <c:pt idx="1">
                  <c:v>Photo</c:v>
                </c:pt>
                <c:pt idx="2">
                  <c:v>Video</c:v>
                </c:pt>
                <c:pt idx="3">
                  <c:v>Link</c:v>
                </c:pt>
              </c:strCache>
            </c:strRef>
          </c:cat>
          <c:val>
            <c:numRef>
              <c:f>Sheet1!$G$2:$G$5</c:f>
              <c:numCache>
                <c:formatCode>General</c:formatCode>
                <c:ptCount val="4"/>
                <c:pt idx="0">
                  <c:v>1.98477917180203E-2</c:v>
                </c:pt>
                <c:pt idx="1">
                  <c:v>2.10287839062657E-2</c:v>
                </c:pt>
                <c:pt idx="2">
                  <c:v>0</c:v>
                </c:pt>
                <c:pt idx="3">
                  <c:v>0</c:v>
                </c:pt>
              </c:numCache>
            </c:numRef>
          </c:val>
          <c:extLst>
            <c:ext xmlns:c16="http://schemas.microsoft.com/office/drawing/2014/chart" uri="{C3380CC4-5D6E-409C-BE32-E72D297353CC}">
              <c16:uniqueId val="{00000005-CF87-45D7-AD03-F1DFBB8A618E}"/>
            </c:ext>
          </c:extLst>
        </c:ser>
        <c:ser>
          <c:idx val="6"/>
          <c:order val="6"/>
          <c:tx>
            <c:strRef>
              <c:f>Sheet1!$H$1</c:f>
              <c:strCache>
                <c:ptCount val="1"/>
                <c:pt idx="0">
                  <c:v>Bajaj Argentina</c:v>
                </c:pt>
              </c:strCache>
            </c:strRef>
          </c:tx>
          <c:spPr>
            <a:solidFill>
              <a:schemeClr val="accent1">
                <a:lumMod val="60000"/>
              </a:schemeClr>
            </a:solidFill>
            <a:ln>
              <a:noFill/>
            </a:ln>
            <a:effectLst/>
          </c:spPr>
          <c:invertIfNegative val="0"/>
          <c:cat>
            <c:strRef>
              <c:f>Sheet1!$A$2:$A$5</c:f>
              <c:strCache>
                <c:ptCount val="4"/>
                <c:pt idx="0">
                  <c:v>Album</c:v>
                </c:pt>
                <c:pt idx="1">
                  <c:v>Photo</c:v>
                </c:pt>
                <c:pt idx="2">
                  <c:v>Video</c:v>
                </c:pt>
                <c:pt idx="3">
                  <c:v>Link</c:v>
                </c:pt>
              </c:strCache>
            </c:strRef>
          </c:cat>
          <c:val>
            <c:numRef>
              <c:f>Sheet1!$H$2:$H$5</c:f>
              <c:numCache>
                <c:formatCode>General</c:formatCode>
                <c:ptCount val="4"/>
                <c:pt idx="0">
                  <c:v>1.2369728094918901E-2</c:v>
                </c:pt>
                <c:pt idx="1">
                  <c:v>4.6745987235676398E-2</c:v>
                </c:pt>
                <c:pt idx="2">
                  <c:v>0</c:v>
                </c:pt>
                <c:pt idx="3">
                  <c:v>0</c:v>
                </c:pt>
              </c:numCache>
            </c:numRef>
          </c:val>
          <c:extLst>
            <c:ext xmlns:c16="http://schemas.microsoft.com/office/drawing/2014/chart" uri="{C3380CC4-5D6E-409C-BE32-E72D297353CC}">
              <c16:uniqueId val="{00000006-CF87-45D7-AD03-F1DFBB8A618E}"/>
            </c:ext>
          </c:extLst>
        </c:ser>
        <c:dLbls>
          <c:showLegendKey val="0"/>
          <c:showVal val="0"/>
          <c:showCatName val="0"/>
          <c:showSerName val="0"/>
          <c:showPercent val="0"/>
          <c:showBubbleSize val="0"/>
        </c:dLbls>
        <c:gapWidth val="219"/>
        <c:overlap val="-27"/>
        <c:axId val="429513472"/>
        <c:axId val="429510848"/>
      </c:barChart>
      <c:catAx>
        <c:axId val="429513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10848"/>
        <c:crosses val="autoZero"/>
        <c:auto val="1"/>
        <c:lblAlgn val="ctr"/>
        <c:lblOffset val="100"/>
        <c:noMultiLvlLbl val="0"/>
      </c:catAx>
      <c:valAx>
        <c:axId val="429510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13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Sheet1!$B$2:$B$8</c:f>
              <c:numCache>
                <c:formatCode>General</c:formatCode>
                <c:ptCount val="7"/>
                <c:pt idx="0">
                  <c:v>11</c:v>
                </c:pt>
                <c:pt idx="1">
                  <c:v>4</c:v>
                </c:pt>
                <c:pt idx="2">
                  <c:v>4</c:v>
                </c:pt>
                <c:pt idx="3">
                  <c:v>1</c:v>
                </c:pt>
                <c:pt idx="4">
                  <c:v>16</c:v>
                </c:pt>
                <c:pt idx="5">
                  <c:v>3</c:v>
                </c:pt>
                <c:pt idx="6">
                  <c:v>3</c:v>
                </c:pt>
              </c:numCache>
            </c:numRef>
          </c:val>
          <c:extLst>
            <c:ext xmlns:c16="http://schemas.microsoft.com/office/drawing/2014/chart" uri="{C3380CC4-5D6E-409C-BE32-E72D297353CC}">
              <c16:uniqueId val="{00000000-D015-40D3-AB46-43ABF42D5EE6}"/>
            </c:ext>
          </c:extLst>
        </c:ser>
        <c:ser>
          <c:idx val="1"/>
          <c:order val="1"/>
          <c:tx>
            <c:strRef>
              <c:f>Sheet1!$C$1</c:f>
              <c:strCache>
                <c:ptCount val="1"/>
                <c:pt idx="0">
                  <c:v>Photo</c:v>
                </c:pt>
              </c:strCache>
            </c:strRef>
          </c:tx>
          <c:spPr>
            <a:solidFill>
              <a:schemeClr val="accent2"/>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Sheet1!$C$2:$C$8</c:f>
              <c:numCache>
                <c:formatCode>General</c:formatCode>
                <c:ptCount val="7"/>
                <c:pt idx="0">
                  <c:v>2</c:v>
                </c:pt>
                <c:pt idx="1">
                  <c:v>9</c:v>
                </c:pt>
                <c:pt idx="2">
                  <c:v>10</c:v>
                </c:pt>
                <c:pt idx="3">
                  <c:v>8</c:v>
                </c:pt>
                <c:pt idx="4">
                  <c:v>37</c:v>
                </c:pt>
                <c:pt idx="5">
                  <c:v>6</c:v>
                </c:pt>
                <c:pt idx="6">
                  <c:v>5</c:v>
                </c:pt>
              </c:numCache>
            </c:numRef>
          </c:val>
          <c:extLst>
            <c:ext xmlns:c16="http://schemas.microsoft.com/office/drawing/2014/chart" uri="{C3380CC4-5D6E-409C-BE32-E72D297353CC}">
              <c16:uniqueId val="{00000001-D015-40D3-AB46-43ABF42D5EE6}"/>
            </c:ext>
          </c:extLst>
        </c:ser>
        <c:ser>
          <c:idx val="2"/>
          <c:order val="2"/>
          <c:tx>
            <c:strRef>
              <c:f>Sheet1!$D$1</c:f>
              <c:strCache>
                <c:ptCount val="1"/>
                <c:pt idx="0">
                  <c:v>Video</c:v>
                </c:pt>
              </c:strCache>
            </c:strRef>
          </c:tx>
          <c:spPr>
            <a:solidFill>
              <a:schemeClr val="accent3"/>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Sheet1!$D$2:$D$8</c:f>
              <c:numCache>
                <c:formatCode>General</c:formatCode>
                <c:ptCount val="7"/>
                <c:pt idx="0">
                  <c:v>7</c:v>
                </c:pt>
                <c:pt idx="1">
                  <c:v>6</c:v>
                </c:pt>
                <c:pt idx="2">
                  <c:v>8</c:v>
                </c:pt>
                <c:pt idx="3">
                  <c:v>1</c:v>
                </c:pt>
                <c:pt idx="4">
                  <c:v>15</c:v>
                </c:pt>
                <c:pt idx="5">
                  <c:v>0</c:v>
                </c:pt>
                <c:pt idx="6">
                  <c:v>0</c:v>
                </c:pt>
              </c:numCache>
            </c:numRef>
          </c:val>
          <c:extLst>
            <c:ext xmlns:c16="http://schemas.microsoft.com/office/drawing/2014/chart" uri="{C3380CC4-5D6E-409C-BE32-E72D297353CC}">
              <c16:uniqueId val="{00000002-D015-40D3-AB46-43ABF42D5EE6}"/>
            </c:ext>
          </c:extLst>
        </c:ser>
        <c:ser>
          <c:idx val="3"/>
          <c:order val="3"/>
          <c:tx>
            <c:strRef>
              <c:f>Sheet1!$E$1</c:f>
              <c:strCache>
                <c:ptCount val="1"/>
                <c:pt idx="0">
                  <c:v>Link</c:v>
                </c:pt>
              </c:strCache>
            </c:strRef>
          </c:tx>
          <c:spPr>
            <a:solidFill>
              <a:schemeClr val="accent4"/>
            </a:solidFill>
            <a:ln>
              <a:noFill/>
            </a:ln>
            <a:effectLst/>
          </c:spPr>
          <c:invertIfNegative val="0"/>
          <c:cat>
            <c:strRef>
              <c:f>Sheet1!$A$2:$A$8</c:f>
              <c:strCache>
                <c:ptCount val="7"/>
                <c:pt idx="0">
                  <c:v>Honda Argentina</c:v>
                </c:pt>
                <c:pt idx="1">
                  <c:v>Kawasaki Argentina</c:v>
                </c:pt>
                <c:pt idx="2">
                  <c:v>Benelli</c:v>
                </c:pt>
                <c:pt idx="3">
                  <c:v>Suzuki Motos Argentina</c:v>
                </c:pt>
                <c:pt idx="4">
                  <c:v>Yamaha Motor Argentina S.A</c:v>
                </c:pt>
                <c:pt idx="5">
                  <c:v>KTM Argentina</c:v>
                </c:pt>
                <c:pt idx="6">
                  <c:v>Bajaj Argentina</c:v>
                </c:pt>
              </c:strCache>
            </c:strRef>
          </c:cat>
          <c:val>
            <c:numRef>
              <c:f>Sheet1!$E$2:$E$8</c:f>
              <c:numCache>
                <c:formatCode>General</c:formatCode>
                <c:ptCount val="7"/>
                <c:pt idx="0">
                  <c:v>0</c:v>
                </c:pt>
                <c:pt idx="1">
                  <c:v>0</c:v>
                </c:pt>
                <c:pt idx="2">
                  <c:v>1</c:v>
                </c:pt>
                <c:pt idx="3">
                  <c:v>0</c:v>
                </c:pt>
                <c:pt idx="4">
                  <c:v>0</c:v>
                </c:pt>
                <c:pt idx="5">
                  <c:v>0</c:v>
                </c:pt>
                <c:pt idx="6">
                  <c:v>0</c:v>
                </c:pt>
              </c:numCache>
            </c:numRef>
          </c:val>
          <c:extLst>
            <c:ext xmlns:c16="http://schemas.microsoft.com/office/drawing/2014/chart" uri="{C3380CC4-5D6E-409C-BE32-E72D297353CC}">
              <c16:uniqueId val="{00000003-D015-40D3-AB46-43ABF42D5EE6}"/>
            </c:ext>
          </c:extLst>
        </c:ser>
        <c:dLbls>
          <c:showLegendKey val="0"/>
          <c:showVal val="0"/>
          <c:showCatName val="0"/>
          <c:showSerName val="0"/>
          <c:showPercent val="0"/>
          <c:showBubbleSize val="0"/>
        </c:dLbls>
        <c:gapWidth val="150"/>
        <c:overlap val="100"/>
        <c:axId val="429518720"/>
        <c:axId val="429516096"/>
      </c:barChart>
      <c:catAx>
        <c:axId val="429518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16096"/>
        <c:crosses val="autoZero"/>
        <c:auto val="1"/>
        <c:lblAlgn val="ctr"/>
        <c:lblOffset val="100"/>
        <c:noMultiLvlLbl val="0"/>
      </c:catAx>
      <c:valAx>
        <c:axId val="429516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18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3.5329273738082499E-3</c:v>
                </c:pt>
                <c:pt idx="2">
                  <c:v>5.2013358600703297E-3</c:v>
                </c:pt>
                <c:pt idx="3">
                  <c:v>4.0237578365137404E-3</c:v>
                </c:pt>
                <c:pt idx="4">
                  <c:v>1.2758519501397099E-3</c:v>
                </c:pt>
                <c:pt idx="5">
                  <c:v>2.3554929605111401E-3</c:v>
                </c:pt>
                <c:pt idx="6">
                  <c:v>0</c:v>
                </c:pt>
                <c:pt idx="7">
                  <c:v>0</c:v>
                </c:pt>
                <c:pt idx="8">
                  <c:v>7.2633972872192696E-3</c:v>
                </c:pt>
                <c:pt idx="9">
                  <c:v>0</c:v>
                </c:pt>
                <c:pt idx="10">
                  <c:v>4.3189124193271297E-3</c:v>
                </c:pt>
                <c:pt idx="11">
                  <c:v>8.8341823964192096E-4</c:v>
                </c:pt>
                <c:pt idx="12">
                  <c:v>0</c:v>
                </c:pt>
                <c:pt idx="13">
                  <c:v>6.28229492233513E-3</c:v>
                </c:pt>
                <c:pt idx="14">
                  <c:v>4.02465444415105E-3</c:v>
                </c:pt>
                <c:pt idx="15">
                  <c:v>4.5155324499904798E-3</c:v>
                </c:pt>
                <c:pt idx="16">
                  <c:v>0</c:v>
                </c:pt>
                <c:pt idx="17">
                  <c:v>0</c:v>
                </c:pt>
                <c:pt idx="18">
                  <c:v>0</c:v>
                </c:pt>
                <c:pt idx="19">
                  <c:v>1.5707911387744899E-3</c:v>
                </c:pt>
                <c:pt idx="20">
                  <c:v>1.57084819912072E-3</c:v>
                </c:pt>
                <c:pt idx="21">
                  <c:v>3.2399539337458899E-3</c:v>
                </c:pt>
                <c:pt idx="22">
                  <c:v>0</c:v>
                </c:pt>
                <c:pt idx="23">
                  <c:v>4.5655823817612297E-3</c:v>
                </c:pt>
                <c:pt idx="24">
                  <c:v>0</c:v>
                </c:pt>
                <c:pt idx="25">
                  <c:v>2.25838696184112E-3</c:v>
                </c:pt>
                <c:pt idx="26">
                  <c:v>1.8657137779034699E-3</c:v>
                </c:pt>
                <c:pt idx="27">
                  <c:v>0</c:v>
                </c:pt>
                <c:pt idx="28">
                  <c:v>1.0802232723301801E-3</c:v>
                </c:pt>
                <c:pt idx="29">
                  <c:v>1.6694736738732301E-3</c:v>
                </c:pt>
              </c:numCache>
            </c:numRef>
          </c:val>
          <c:smooth val="0"/>
          <c:extLst>
            <c:ext xmlns:c16="http://schemas.microsoft.com/office/drawing/2014/chart" uri="{C3380CC4-5D6E-409C-BE32-E72D297353CC}">
              <c16:uniqueId val="{00000000-7896-4307-863F-52B9561348E1}"/>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7.3883688210835796E-2</c:v>
                </c:pt>
                <c:pt idx="1">
                  <c:v>0</c:v>
                </c:pt>
                <c:pt idx="2">
                  <c:v>0</c:v>
                </c:pt>
                <c:pt idx="3">
                  <c:v>5.1870888642633201E-2</c:v>
                </c:pt>
                <c:pt idx="4">
                  <c:v>0</c:v>
                </c:pt>
                <c:pt idx="5">
                  <c:v>0</c:v>
                </c:pt>
                <c:pt idx="6">
                  <c:v>0</c:v>
                </c:pt>
                <c:pt idx="7">
                  <c:v>3.5368182782768598E-2</c:v>
                </c:pt>
                <c:pt idx="8">
                  <c:v>0</c:v>
                </c:pt>
                <c:pt idx="9">
                  <c:v>0</c:v>
                </c:pt>
                <c:pt idx="10">
                  <c:v>9.1955107045175899E-2</c:v>
                </c:pt>
                <c:pt idx="11">
                  <c:v>0</c:v>
                </c:pt>
                <c:pt idx="12">
                  <c:v>0</c:v>
                </c:pt>
                <c:pt idx="13">
                  <c:v>0</c:v>
                </c:pt>
                <c:pt idx="14">
                  <c:v>0.11552244436061899</c:v>
                </c:pt>
                <c:pt idx="15">
                  <c:v>0.136740852508487</c:v>
                </c:pt>
                <c:pt idx="16">
                  <c:v>0</c:v>
                </c:pt>
                <c:pt idx="17">
                  <c:v>1.5719192347897201E-2</c:v>
                </c:pt>
                <c:pt idx="18">
                  <c:v>5.8948361235557703E-2</c:v>
                </c:pt>
                <c:pt idx="19">
                  <c:v>0</c:v>
                </c:pt>
                <c:pt idx="20">
                  <c:v>0</c:v>
                </c:pt>
                <c:pt idx="21">
                  <c:v>0</c:v>
                </c:pt>
                <c:pt idx="22">
                  <c:v>5.42273777526288E-2</c:v>
                </c:pt>
                <c:pt idx="23">
                  <c:v>0</c:v>
                </c:pt>
                <c:pt idx="24">
                  <c:v>2.5934221383944401E-2</c:v>
                </c:pt>
                <c:pt idx="25">
                  <c:v>0</c:v>
                </c:pt>
                <c:pt idx="26">
                  <c:v>1.8862141324593899E-2</c:v>
                </c:pt>
                <c:pt idx="27">
                  <c:v>0</c:v>
                </c:pt>
                <c:pt idx="28">
                  <c:v>7.0736365565537201E-3</c:v>
                </c:pt>
                <c:pt idx="29">
                  <c:v>0</c:v>
                </c:pt>
              </c:numCache>
            </c:numRef>
          </c:val>
          <c:smooth val="0"/>
          <c:extLst>
            <c:ext xmlns:c16="http://schemas.microsoft.com/office/drawing/2014/chart" uri="{C3380CC4-5D6E-409C-BE32-E72D297353CC}">
              <c16:uniqueId val="{00000001-7896-4307-863F-52B9561348E1}"/>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7.1701130407485396E-3</c:v>
                </c:pt>
                <c:pt idx="2">
                  <c:v>2.1087691054480998E-3</c:v>
                </c:pt>
                <c:pt idx="3">
                  <c:v>4.4582744670404002E-3</c:v>
                </c:pt>
                <c:pt idx="4">
                  <c:v>3.5539342654680498E-3</c:v>
                </c:pt>
                <c:pt idx="5">
                  <c:v>0</c:v>
                </c:pt>
                <c:pt idx="6">
                  <c:v>0</c:v>
                </c:pt>
                <c:pt idx="7">
                  <c:v>7.5873813417862397E-3</c:v>
                </c:pt>
                <c:pt idx="8">
                  <c:v>4.6956666221180301E-3</c:v>
                </c:pt>
                <c:pt idx="9">
                  <c:v>4.0922415313167796E-3</c:v>
                </c:pt>
                <c:pt idx="10">
                  <c:v>2.5268553585878501E-3</c:v>
                </c:pt>
                <c:pt idx="11">
                  <c:v>0</c:v>
                </c:pt>
                <c:pt idx="12">
                  <c:v>0</c:v>
                </c:pt>
                <c:pt idx="13">
                  <c:v>0</c:v>
                </c:pt>
                <c:pt idx="14">
                  <c:v>2.8883229915324E-3</c:v>
                </c:pt>
                <c:pt idx="15">
                  <c:v>7.58117726055965E-3</c:v>
                </c:pt>
                <c:pt idx="16">
                  <c:v>1.48414670589627E-3</c:v>
                </c:pt>
                <c:pt idx="17">
                  <c:v>0</c:v>
                </c:pt>
                <c:pt idx="18">
                  <c:v>0</c:v>
                </c:pt>
                <c:pt idx="19">
                  <c:v>1.2627105344332099E-3</c:v>
                </c:pt>
                <c:pt idx="20">
                  <c:v>0</c:v>
                </c:pt>
                <c:pt idx="21">
                  <c:v>5.9505491335038801E-3</c:v>
                </c:pt>
                <c:pt idx="22">
                  <c:v>3.5278053564946503E-2</c:v>
                </c:pt>
                <c:pt idx="23">
                  <c:v>0</c:v>
                </c:pt>
                <c:pt idx="24">
                  <c:v>0</c:v>
                </c:pt>
                <c:pt idx="25">
                  <c:v>3.6937269705132501E-3</c:v>
                </c:pt>
                <c:pt idx="26">
                  <c:v>6.9663184508349102E-3</c:v>
                </c:pt>
                <c:pt idx="27">
                  <c:v>0</c:v>
                </c:pt>
                <c:pt idx="28">
                  <c:v>7.0247782541684898E-3</c:v>
                </c:pt>
                <c:pt idx="29">
                  <c:v>3.2414852485408798E-3</c:v>
                </c:pt>
              </c:numCache>
            </c:numRef>
          </c:val>
          <c:smooth val="0"/>
          <c:extLst>
            <c:ext xmlns:c16="http://schemas.microsoft.com/office/drawing/2014/chart" uri="{C3380CC4-5D6E-409C-BE32-E72D297353CC}">
              <c16:uniqueId val="{00000002-7896-4307-863F-52B9561348E1}"/>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0.24447278911564599</c:v>
                </c:pt>
                <c:pt idx="11">
                  <c:v>0.81146590789335005</c:v>
                </c:pt>
                <c:pt idx="12">
                  <c:v>0.49040066777963298</c:v>
                </c:pt>
                <c:pt idx="13">
                  <c:v>0</c:v>
                </c:pt>
                <c:pt idx="14">
                  <c:v>0</c:v>
                </c:pt>
                <c:pt idx="15">
                  <c:v>0.14205986808726501</c:v>
                </c:pt>
                <c:pt idx="16">
                  <c:v>0</c:v>
                </c:pt>
                <c:pt idx="17">
                  <c:v>0.79944039172579195</c:v>
                </c:pt>
                <c:pt idx="18">
                  <c:v>0.763813113778395</c:v>
                </c:pt>
                <c:pt idx="19">
                  <c:v>0</c:v>
                </c:pt>
                <c:pt idx="20">
                  <c:v>0.107369448511469</c:v>
                </c:pt>
                <c:pt idx="21">
                  <c:v>0</c:v>
                </c:pt>
                <c:pt idx="22">
                  <c:v>0</c:v>
                </c:pt>
                <c:pt idx="23">
                  <c:v>0.40793093634380001</c:v>
                </c:pt>
                <c:pt idx="24">
                  <c:v>0</c:v>
                </c:pt>
                <c:pt idx="25">
                  <c:v>0</c:v>
                </c:pt>
                <c:pt idx="26">
                  <c:v>0</c:v>
                </c:pt>
                <c:pt idx="27">
                  <c:v>0</c:v>
                </c:pt>
                <c:pt idx="28">
                  <c:v>2.00294009555311</c:v>
                </c:pt>
                <c:pt idx="29">
                  <c:v>0</c:v>
                </c:pt>
              </c:numCache>
            </c:numRef>
          </c:val>
          <c:smooth val="0"/>
          <c:extLst>
            <c:ext xmlns:c16="http://schemas.microsoft.com/office/drawing/2014/chart" uri="{C3380CC4-5D6E-409C-BE32-E72D297353CC}">
              <c16:uniqueId val="{00000003-7896-4307-863F-52B9561348E1}"/>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1.2308519358307001E-3</c:v>
                </c:pt>
                <c:pt idx="1">
                  <c:v>2.47835184612263E-3</c:v>
                </c:pt>
                <c:pt idx="2">
                  <c:v>4.0917591969772899E-3</c:v>
                </c:pt>
                <c:pt idx="3">
                  <c:v>2.0458571392929299E-3</c:v>
                </c:pt>
                <c:pt idx="4">
                  <c:v>8.4827630255321206E-3</c:v>
                </c:pt>
                <c:pt idx="5">
                  <c:v>0</c:v>
                </c:pt>
                <c:pt idx="6">
                  <c:v>0</c:v>
                </c:pt>
                <c:pt idx="7">
                  <c:v>2.6197029606136401E-3</c:v>
                </c:pt>
                <c:pt idx="8">
                  <c:v>3.8171976480074699E-2</c:v>
                </c:pt>
                <c:pt idx="9">
                  <c:v>2.89403828114085E-3</c:v>
                </c:pt>
                <c:pt idx="10">
                  <c:v>5.4636410901735301E-3</c:v>
                </c:pt>
                <c:pt idx="11">
                  <c:v>2.2053863317938901E-2</c:v>
                </c:pt>
                <c:pt idx="12">
                  <c:v>0</c:v>
                </c:pt>
                <c:pt idx="13">
                  <c:v>5.8676720210837002E-2</c:v>
                </c:pt>
                <c:pt idx="14">
                  <c:v>3.4377189113457697E-2</c:v>
                </c:pt>
                <c:pt idx="15">
                  <c:v>4.8896290966859296E-3</c:v>
                </c:pt>
                <c:pt idx="16">
                  <c:v>3.5591497424106899E-3</c:v>
                </c:pt>
                <c:pt idx="17">
                  <c:v>1.6215719967987701E-3</c:v>
                </c:pt>
                <c:pt idx="18">
                  <c:v>2.8440133518942601E-3</c:v>
                </c:pt>
                <c:pt idx="19">
                  <c:v>0</c:v>
                </c:pt>
                <c:pt idx="20">
                  <c:v>0</c:v>
                </c:pt>
                <c:pt idx="21">
                  <c:v>0</c:v>
                </c:pt>
                <c:pt idx="22">
                  <c:v>3.4261657944912598E-3</c:v>
                </c:pt>
                <c:pt idx="23">
                  <c:v>2.9272242163937202E-3</c:v>
                </c:pt>
                <c:pt idx="24">
                  <c:v>1.49689095748131E-3</c:v>
                </c:pt>
                <c:pt idx="25">
                  <c:v>2.6944521230785798E-3</c:v>
                </c:pt>
                <c:pt idx="26">
                  <c:v>8.6873039618297496E-2</c:v>
                </c:pt>
                <c:pt idx="27">
                  <c:v>0.106484262883398</c:v>
                </c:pt>
                <c:pt idx="28">
                  <c:v>0.119006037622873</c:v>
                </c:pt>
                <c:pt idx="29">
                  <c:v>0.14419848097627899</c:v>
                </c:pt>
              </c:numCache>
            </c:numRef>
          </c:val>
          <c:smooth val="0"/>
          <c:extLst>
            <c:ext xmlns:c16="http://schemas.microsoft.com/office/drawing/2014/chart" uri="{C3380CC4-5D6E-409C-BE32-E72D297353CC}">
              <c16:uniqueId val="{00000004-7896-4307-863F-52B9561348E1}"/>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0</c:v>
                </c:pt>
                <c:pt idx="2">
                  <c:v>0</c:v>
                </c:pt>
                <c:pt idx="3">
                  <c:v>8.8362640275691396E-3</c:v>
                </c:pt>
                <c:pt idx="4">
                  <c:v>1.06037042273434E-2</c:v>
                </c:pt>
                <c:pt idx="5">
                  <c:v>0</c:v>
                </c:pt>
                <c:pt idx="6">
                  <c:v>0</c:v>
                </c:pt>
                <c:pt idx="7">
                  <c:v>1.59071025212758E-2</c:v>
                </c:pt>
                <c:pt idx="8">
                  <c:v>1.67912014104609E-2</c:v>
                </c:pt>
                <c:pt idx="9">
                  <c:v>0</c:v>
                </c:pt>
                <c:pt idx="10">
                  <c:v>1.1931592204693101E-2</c:v>
                </c:pt>
                <c:pt idx="11">
                  <c:v>1.5909141127339401E-2</c:v>
                </c:pt>
                <c:pt idx="12">
                  <c:v>0</c:v>
                </c:pt>
                <c:pt idx="13">
                  <c:v>0</c:v>
                </c:pt>
                <c:pt idx="14">
                  <c:v>0</c:v>
                </c:pt>
                <c:pt idx="15">
                  <c:v>0</c:v>
                </c:pt>
                <c:pt idx="16">
                  <c:v>0</c:v>
                </c:pt>
                <c:pt idx="17">
                  <c:v>8.8398571479084902E-4</c:v>
                </c:pt>
                <c:pt idx="18">
                  <c:v>0</c:v>
                </c:pt>
                <c:pt idx="19">
                  <c:v>0</c:v>
                </c:pt>
                <c:pt idx="20">
                  <c:v>0</c:v>
                </c:pt>
                <c:pt idx="21">
                  <c:v>0</c:v>
                </c:pt>
                <c:pt idx="22">
                  <c:v>0</c:v>
                </c:pt>
                <c:pt idx="23">
                  <c:v>0</c:v>
                </c:pt>
                <c:pt idx="24">
                  <c:v>7.7138726285351594E-2</c:v>
                </c:pt>
                <c:pt idx="25">
                  <c:v>0</c:v>
                </c:pt>
                <c:pt idx="26">
                  <c:v>0</c:v>
                </c:pt>
                <c:pt idx="27">
                  <c:v>0</c:v>
                </c:pt>
                <c:pt idx="28">
                  <c:v>2.7731680583861901E-2</c:v>
                </c:pt>
                <c:pt idx="29">
                  <c:v>0</c:v>
                </c:pt>
              </c:numCache>
            </c:numRef>
          </c:val>
          <c:smooth val="0"/>
          <c:extLst>
            <c:ext xmlns:c16="http://schemas.microsoft.com/office/drawing/2014/chart" uri="{C3380CC4-5D6E-409C-BE32-E72D297353CC}">
              <c16:uniqueId val="{00000005-7896-4307-863F-52B9561348E1}"/>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0</c:v>
                </c:pt>
                <c:pt idx="1">
                  <c:v>0</c:v>
                </c:pt>
                <c:pt idx="2">
                  <c:v>0</c:v>
                </c:pt>
                <c:pt idx="3">
                  <c:v>0</c:v>
                </c:pt>
                <c:pt idx="4">
                  <c:v>0</c:v>
                </c:pt>
                <c:pt idx="5">
                  <c:v>0</c:v>
                </c:pt>
                <c:pt idx="6">
                  <c:v>0</c:v>
                </c:pt>
                <c:pt idx="7">
                  <c:v>5.8594131472210096E-3</c:v>
                </c:pt>
                <c:pt idx="8">
                  <c:v>3.90625E-2</c:v>
                </c:pt>
                <c:pt idx="9">
                  <c:v>0</c:v>
                </c:pt>
                <c:pt idx="10">
                  <c:v>0</c:v>
                </c:pt>
                <c:pt idx="11">
                  <c:v>0</c:v>
                </c:pt>
                <c:pt idx="12">
                  <c:v>5.0127923857636703E-2</c:v>
                </c:pt>
                <c:pt idx="13">
                  <c:v>0</c:v>
                </c:pt>
                <c:pt idx="14">
                  <c:v>2.4739100147783601E-2</c:v>
                </c:pt>
                <c:pt idx="15">
                  <c:v>0</c:v>
                </c:pt>
                <c:pt idx="16">
                  <c:v>0</c:v>
                </c:pt>
                <c:pt idx="17">
                  <c:v>0</c:v>
                </c:pt>
                <c:pt idx="18">
                  <c:v>0</c:v>
                </c:pt>
                <c:pt idx="19">
                  <c:v>4.6874389656384699E-2</c:v>
                </c:pt>
                <c:pt idx="20">
                  <c:v>0</c:v>
                </c:pt>
                <c:pt idx="21">
                  <c:v>6.5106286011914396E-3</c:v>
                </c:pt>
                <c:pt idx="22">
                  <c:v>0</c:v>
                </c:pt>
                <c:pt idx="23">
                  <c:v>6.4456901771588193E-2</c:v>
                </c:pt>
                <c:pt idx="24">
                  <c:v>0</c:v>
                </c:pt>
                <c:pt idx="25">
                  <c:v>0</c:v>
                </c:pt>
                <c:pt idx="26">
                  <c:v>0</c:v>
                </c:pt>
                <c:pt idx="27">
                  <c:v>3.3209395002962799E-2</c:v>
                </c:pt>
                <c:pt idx="28">
                  <c:v>0</c:v>
                </c:pt>
                <c:pt idx="29">
                  <c:v>0</c:v>
                </c:pt>
              </c:numCache>
            </c:numRef>
          </c:val>
          <c:smooth val="0"/>
          <c:extLst>
            <c:ext xmlns:c16="http://schemas.microsoft.com/office/drawing/2014/chart" uri="{C3380CC4-5D6E-409C-BE32-E72D297353CC}">
              <c16:uniqueId val="{00000006-7896-4307-863F-52B9561348E1}"/>
            </c:ext>
          </c:extLst>
        </c:ser>
        <c:dLbls>
          <c:showLegendKey val="0"/>
          <c:showVal val="0"/>
          <c:showCatName val="0"/>
          <c:showSerName val="0"/>
          <c:showPercent val="0"/>
          <c:showBubbleSize val="0"/>
        </c:dLbls>
        <c:smooth val="0"/>
        <c:axId val="429519048"/>
        <c:axId val="429520360"/>
      </c:lineChart>
      <c:dateAx>
        <c:axId val="4295190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20360"/>
        <c:crosses val="autoZero"/>
        <c:auto val="1"/>
        <c:lblOffset val="100"/>
        <c:baseTimeUnit val="days"/>
      </c:dateAx>
      <c:valAx>
        <c:axId val="429520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5190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2.5769830743751698E-3</c:v>
                </c:pt>
                <c:pt idx="12">
                  <c:v>4.9225635869697103E-3</c:v>
                </c:pt>
                <c:pt idx="13">
                  <c:v>2.25792802707158E-3</c:v>
                </c:pt>
                <c:pt idx="14">
                  <c:v>0</c:v>
                </c:pt>
                <c:pt idx="15">
                  <c:v>3.5341482162859401E-3</c:v>
                </c:pt>
                <c:pt idx="16">
                  <c:v>1.4725617567858101E-3</c:v>
                </c:pt>
                <c:pt idx="17">
                  <c:v>1.5707325405715301E-3</c:v>
                </c:pt>
                <c:pt idx="18">
                  <c:v>0</c:v>
                </c:pt>
                <c:pt idx="19">
                  <c:v>0</c:v>
                </c:pt>
                <c:pt idx="20">
                  <c:v>6.2829301622861202E-3</c:v>
                </c:pt>
                <c:pt idx="21">
                  <c:v>0</c:v>
                </c:pt>
                <c:pt idx="22">
                  <c:v>0</c:v>
                </c:pt>
                <c:pt idx="23">
                  <c:v>0</c:v>
                </c:pt>
              </c:numCache>
            </c:numRef>
          </c:val>
          <c:smooth val="0"/>
          <c:extLst>
            <c:ext xmlns:c16="http://schemas.microsoft.com/office/drawing/2014/chart" uri="{C3380CC4-5D6E-409C-BE32-E72D297353CC}">
              <c16:uniqueId val="{00000000-DE84-4C94-AD72-412C20165C07}"/>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1.41472731131074E-2</c:v>
                </c:pt>
                <c:pt idx="8">
                  <c:v>5.77680318785221E-2</c:v>
                </c:pt>
                <c:pt idx="9">
                  <c:v>7.5452123269906399E-2</c:v>
                </c:pt>
                <c:pt idx="10">
                  <c:v>0</c:v>
                </c:pt>
                <c:pt idx="11">
                  <c:v>5.73750520698246E-2</c:v>
                </c:pt>
                <c:pt idx="12">
                  <c:v>5.18733347480606E-2</c:v>
                </c:pt>
                <c:pt idx="13">
                  <c:v>0</c:v>
                </c:pt>
                <c:pt idx="14">
                  <c:v>8.4883638678644693E-2</c:v>
                </c:pt>
                <c:pt idx="15">
                  <c:v>0</c:v>
                </c:pt>
                <c:pt idx="16">
                  <c:v>0</c:v>
                </c:pt>
                <c:pt idx="17">
                  <c:v>0</c:v>
                </c:pt>
                <c:pt idx="18">
                  <c:v>1.5719192347897201E-2</c:v>
                </c:pt>
                <c:pt idx="19">
                  <c:v>0</c:v>
                </c:pt>
                <c:pt idx="20">
                  <c:v>2.59366673740303E-2</c:v>
                </c:pt>
                <c:pt idx="21">
                  <c:v>0</c:v>
                </c:pt>
                <c:pt idx="22">
                  <c:v>0</c:v>
                </c:pt>
                <c:pt idx="23">
                  <c:v>0</c:v>
                </c:pt>
              </c:numCache>
            </c:numRef>
          </c:val>
          <c:smooth val="0"/>
          <c:extLst>
            <c:ext xmlns:c16="http://schemas.microsoft.com/office/drawing/2014/chart" uri="{C3380CC4-5D6E-409C-BE32-E72D297353CC}">
              <c16:uniqueId val="{00000001-DE84-4C94-AD72-412C20165C07}"/>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3.7489810590249999E-3</c:v>
                </c:pt>
                <c:pt idx="12">
                  <c:v>0</c:v>
                </c:pt>
                <c:pt idx="13">
                  <c:v>4.7313343846518696E-3</c:v>
                </c:pt>
                <c:pt idx="14">
                  <c:v>1.69004868061929E-2</c:v>
                </c:pt>
                <c:pt idx="15">
                  <c:v>9.4025246881429096E-3</c:v>
                </c:pt>
                <c:pt idx="16">
                  <c:v>5.0521028175096296E-3</c:v>
                </c:pt>
                <c:pt idx="17">
                  <c:v>3.6988609913909802E-3</c:v>
                </c:pt>
                <c:pt idx="18">
                  <c:v>3.6687889508105601E-3</c:v>
                </c:pt>
                <c:pt idx="19">
                  <c:v>0</c:v>
                </c:pt>
                <c:pt idx="20">
                  <c:v>0</c:v>
                </c:pt>
                <c:pt idx="21">
                  <c:v>2.04489875946818E-3</c:v>
                </c:pt>
                <c:pt idx="22">
                  <c:v>0</c:v>
                </c:pt>
                <c:pt idx="23">
                  <c:v>0</c:v>
                </c:pt>
              </c:numCache>
            </c:numRef>
          </c:val>
          <c:smooth val="0"/>
          <c:extLst>
            <c:ext xmlns:c16="http://schemas.microsoft.com/office/drawing/2014/chart" uri="{C3380CC4-5D6E-409C-BE32-E72D297353CC}">
              <c16:uniqueId val="{00000002-DE84-4C94-AD72-412C20165C07}"/>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0.47837150127226502</c:v>
                </c:pt>
                <c:pt idx="13">
                  <c:v>0</c:v>
                </c:pt>
                <c:pt idx="14">
                  <c:v>0</c:v>
                </c:pt>
                <c:pt idx="15">
                  <c:v>0.42748091603053401</c:v>
                </c:pt>
                <c:pt idx="16">
                  <c:v>0</c:v>
                </c:pt>
                <c:pt idx="17">
                  <c:v>0.81424936386768398</c:v>
                </c:pt>
                <c:pt idx="18">
                  <c:v>1.1806615776081399</c:v>
                </c:pt>
                <c:pt idx="19">
                  <c:v>0.48515691263782901</c:v>
                </c:pt>
                <c:pt idx="20">
                  <c:v>0</c:v>
                </c:pt>
                <c:pt idx="21">
                  <c:v>0.11195928753180701</c:v>
                </c:pt>
                <c:pt idx="22">
                  <c:v>1.13994910941476</c:v>
                </c:pt>
                <c:pt idx="23">
                  <c:v>0</c:v>
                </c:pt>
              </c:numCache>
            </c:numRef>
          </c:val>
          <c:smooth val="0"/>
          <c:extLst>
            <c:ext xmlns:c16="http://schemas.microsoft.com/office/drawing/2014/chart" uri="{C3380CC4-5D6E-409C-BE32-E72D297353CC}">
              <c16:uniqueId val="{00000003-DE84-4C94-AD72-412C20165C07}"/>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0.16348739852205199</c:v>
                </c:pt>
                <c:pt idx="1">
                  <c:v>0</c:v>
                </c:pt>
                <c:pt idx="2">
                  <c:v>0</c:v>
                </c:pt>
                <c:pt idx="3">
                  <c:v>0</c:v>
                </c:pt>
                <c:pt idx="4">
                  <c:v>0</c:v>
                </c:pt>
                <c:pt idx="5">
                  <c:v>0</c:v>
                </c:pt>
                <c:pt idx="6">
                  <c:v>2.9439208035406902E-3</c:v>
                </c:pt>
                <c:pt idx="7">
                  <c:v>0</c:v>
                </c:pt>
                <c:pt idx="8">
                  <c:v>6.4367081975720102E-3</c:v>
                </c:pt>
                <c:pt idx="9">
                  <c:v>4.61190498762912E-3</c:v>
                </c:pt>
                <c:pt idx="10">
                  <c:v>1.24409760511211E-2</c:v>
                </c:pt>
                <c:pt idx="11">
                  <c:v>8.7619066627414397E-3</c:v>
                </c:pt>
                <c:pt idx="12">
                  <c:v>5.9626870512391903E-3</c:v>
                </c:pt>
                <c:pt idx="13">
                  <c:v>3.1135704769650701E-2</c:v>
                </c:pt>
                <c:pt idx="14">
                  <c:v>4.69031450055635E-3</c:v>
                </c:pt>
                <c:pt idx="15">
                  <c:v>4.7302320707738503E-3</c:v>
                </c:pt>
                <c:pt idx="16">
                  <c:v>1.7896377314179601E-2</c:v>
                </c:pt>
                <c:pt idx="17">
                  <c:v>2.0956724364188002E-3</c:v>
                </c:pt>
                <c:pt idx="18">
                  <c:v>2.5946420641375601E-3</c:v>
                </c:pt>
                <c:pt idx="19">
                  <c:v>0</c:v>
                </c:pt>
                <c:pt idx="20">
                  <c:v>5.9876355326251296E-3</c:v>
                </c:pt>
                <c:pt idx="21">
                  <c:v>0</c:v>
                </c:pt>
                <c:pt idx="22">
                  <c:v>0</c:v>
                </c:pt>
                <c:pt idx="23">
                  <c:v>0</c:v>
                </c:pt>
              </c:numCache>
            </c:numRef>
          </c:val>
          <c:smooth val="0"/>
          <c:extLst>
            <c:ext xmlns:c16="http://schemas.microsoft.com/office/drawing/2014/chart" uri="{C3380CC4-5D6E-409C-BE32-E72D297353CC}">
              <c16:uniqueId val="{00000004-DE84-4C94-AD72-412C20165C07}"/>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Sheet1!$G$2:$G$25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6.3931571173474998E-3</c:v>
                </c:pt>
                <c:pt idx="12">
                  <c:v>0</c:v>
                </c:pt>
                <c:pt idx="13">
                  <c:v>2.7777165406406401E-2</c:v>
                </c:pt>
                <c:pt idx="14">
                  <c:v>1.58726659465179E-2</c:v>
                </c:pt>
                <c:pt idx="15">
                  <c:v>0</c:v>
                </c:pt>
                <c:pt idx="16">
                  <c:v>7.7158792795573306E-2</c:v>
                </c:pt>
                <c:pt idx="17">
                  <c:v>8.8181477480655194E-3</c:v>
                </c:pt>
                <c:pt idx="18">
                  <c:v>1.0581777297678599E-2</c:v>
                </c:pt>
                <c:pt idx="19">
                  <c:v>1.6754480721324499E-2</c:v>
                </c:pt>
                <c:pt idx="20">
                  <c:v>0</c:v>
                </c:pt>
                <c:pt idx="21">
                  <c:v>0</c:v>
                </c:pt>
                <c:pt idx="22">
                  <c:v>0</c:v>
                </c:pt>
                <c:pt idx="23">
                  <c:v>0</c:v>
                </c:pt>
              </c:numCache>
            </c:numRef>
          </c:val>
          <c:smooth val="0"/>
          <c:extLst>
            <c:ext xmlns:c16="http://schemas.microsoft.com/office/drawing/2014/chart" uri="{C3380CC4-5D6E-409C-BE32-E72D297353CC}">
              <c16:uniqueId val="{00000005-DE84-4C94-AD72-412C20165C07}"/>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Sheet1!$H$2:$H$25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6.51105251163851E-3</c:v>
                </c:pt>
                <c:pt idx="14">
                  <c:v>0</c:v>
                </c:pt>
                <c:pt idx="15">
                  <c:v>4.0042972946576799E-2</c:v>
                </c:pt>
                <c:pt idx="16">
                  <c:v>2.47419995442263E-2</c:v>
                </c:pt>
                <c:pt idx="17">
                  <c:v>0</c:v>
                </c:pt>
                <c:pt idx="18">
                  <c:v>3.5159683562847897E-2</c:v>
                </c:pt>
                <c:pt idx="19">
                  <c:v>0</c:v>
                </c:pt>
                <c:pt idx="20">
                  <c:v>4.4600709704723802E-2</c:v>
                </c:pt>
                <c:pt idx="21">
                  <c:v>0</c:v>
                </c:pt>
                <c:pt idx="22">
                  <c:v>0</c:v>
                </c:pt>
                <c:pt idx="23">
                  <c:v>0</c:v>
                </c:pt>
              </c:numCache>
            </c:numRef>
          </c:val>
          <c:smooth val="0"/>
          <c:extLst>
            <c:ext xmlns:c16="http://schemas.microsoft.com/office/drawing/2014/chart" uri="{C3380CC4-5D6E-409C-BE32-E72D297353CC}">
              <c16:uniqueId val="{00000006-DE84-4C94-AD72-412C20165C07}"/>
            </c:ext>
          </c:extLst>
        </c:ser>
        <c:dLbls>
          <c:showLegendKey val="0"/>
          <c:showVal val="0"/>
          <c:showCatName val="0"/>
          <c:showSerName val="0"/>
          <c:showPercent val="0"/>
          <c:showBubbleSize val="0"/>
        </c:dLbls>
        <c:smooth val="0"/>
        <c:axId val="428468864"/>
        <c:axId val="428475424"/>
      </c:lineChart>
      <c:catAx>
        <c:axId val="428468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75424"/>
        <c:crosses val="autoZero"/>
        <c:auto val="1"/>
        <c:lblAlgn val="ctr"/>
        <c:lblOffset val="100"/>
        <c:noMultiLvlLbl val="0"/>
      </c:catAx>
      <c:valAx>
        <c:axId val="428475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468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Honda Argentina</c:v>
                </c:pt>
              </c:strCache>
            </c:strRef>
          </c:tx>
          <c:spPr>
            <a:ln w="28575" cap="rnd">
              <a:solidFill>
                <a:schemeClr val="accent1"/>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0-ED26-4CE2-B514-4DE1AEFF421A}"/>
            </c:ext>
          </c:extLst>
        </c:ser>
        <c:ser>
          <c:idx val="1"/>
          <c:order val="1"/>
          <c:tx>
            <c:strRef>
              <c:f>Sheet1!$C$1</c:f>
              <c:strCache>
                <c:ptCount val="1"/>
                <c:pt idx="0">
                  <c:v>Kawasaki Argentina</c:v>
                </c:pt>
              </c:strCache>
            </c:strRef>
          </c:tx>
          <c:spPr>
            <a:ln w="28575" cap="rnd">
              <a:solidFill>
                <a:schemeClr val="accent2"/>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ED26-4CE2-B514-4DE1AEFF421A}"/>
            </c:ext>
          </c:extLst>
        </c:ser>
        <c:ser>
          <c:idx val="2"/>
          <c:order val="2"/>
          <c:tx>
            <c:strRef>
              <c:f>Sheet1!$D$1</c:f>
              <c:strCache>
                <c:ptCount val="1"/>
                <c:pt idx="0">
                  <c:v>Benelli</c:v>
                </c:pt>
              </c:strCache>
            </c:strRef>
          </c:tx>
          <c:spPr>
            <a:ln w="28575" cap="rnd">
              <a:solidFill>
                <a:schemeClr val="accent3"/>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ED26-4CE2-B514-4DE1AEFF421A}"/>
            </c:ext>
          </c:extLst>
        </c:ser>
        <c:ser>
          <c:idx val="3"/>
          <c:order val="3"/>
          <c:tx>
            <c:strRef>
              <c:f>Sheet1!$E$1</c:f>
              <c:strCache>
                <c:ptCount val="1"/>
                <c:pt idx="0">
                  <c:v>Suzuki Motos Argentina</c:v>
                </c:pt>
              </c:strCache>
            </c:strRef>
          </c:tx>
          <c:spPr>
            <a:ln w="28575" cap="rnd">
              <a:solidFill>
                <a:schemeClr val="accent4"/>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ED26-4CE2-B514-4DE1AEFF421A}"/>
            </c:ext>
          </c:extLst>
        </c:ser>
        <c:ser>
          <c:idx val="4"/>
          <c:order val="4"/>
          <c:tx>
            <c:strRef>
              <c:f>Sheet1!$F$1</c:f>
              <c:strCache>
                <c:ptCount val="1"/>
                <c:pt idx="0">
                  <c:v>Yamaha Motor Argentina S.A</c:v>
                </c:pt>
              </c:strCache>
            </c:strRef>
          </c:tx>
          <c:spPr>
            <a:ln w="28575" cap="rnd">
              <a:solidFill>
                <a:schemeClr val="accent5"/>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ED26-4CE2-B514-4DE1AEFF421A}"/>
            </c:ext>
          </c:extLst>
        </c:ser>
        <c:ser>
          <c:idx val="5"/>
          <c:order val="5"/>
          <c:tx>
            <c:strRef>
              <c:f>Sheet1!$G$1</c:f>
              <c:strCache>
                <c:ptCount val="1"/>
                <c:pt idx="0">
                  <c:v>KTM Argentina</c:v>
                </c:pt>
              </c:strCache>
            </c:strRef>
          </c:tx>
          <c:spPr>
            <a:ln w="28575" cap="rnd">
              <a:solidFill>
                <a:schemeClr val="accent6"/>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Sheet1!$G$2:$G$31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5-ED26-4CE2-B514-4DE1AEFF421A}"/>
            </c:ext>
          </c:extLst>
        </c:ser>
        <c:ser>
          <c:idx val="6"/>
          <c:order val="6"/>
          <c:tx>
            <c:strRef>
              <c:f>Sheet1!$H$1</c:f>
              <c:strCache>
                <c:ptCount val="1"/>
                <c:pt idx="0">
                  <c:v>Bajaj Argentina</c:v>
                </c:pt>
              </c:strCache>
            </c:strRef>
          </c:tx>
          <c:spPr>
            <a:ln w="28575" cap="rnd">
              <a:solidFill>
                <a:schemeClr val="accent1">
                  <a:lumMod val="60000"/>
                </a:schemeClr>
              </a:solidFill>
              <a:round/>
            </a:ln>
            <a:effectLst/>
          </c:spPr>
          <c:marker>
            <c:symbol val="none"/>
          </c:marker>
          <c:cat>
            <c:numRef>
              <c:f>Sheet1!$A$2:$A$31</c:f>
              <c:numCache>
                <c:formatCode>m/d/yyyy</c:formatCode>
                <c:ptCount val="30"/>
                <c:pt idx="0">
                  <c:v>44501</c:v>
                </c:pt>
                <c:pt idx="1">
                  <c:v>44502</c:v>
                </c:pt>
                <c:pt idx="2">
                  <c:v>44503</c:v>
                </c:pt>
                <c:pt idx="3">
                  <c:v>44504</c:v>
                </c:pt>
                <c:pt idx="4">
                  <c:v>44505</c:v>
                </c:pt>
                <c:pt idx="5">
                  <c:v>44506</c:v>
                </c:pt>
                <c:pt idx="6">
                  <c:v>44507</c:v>
                </c:pt>
                <c:pt idx="7">
                  <c:v>44508</c:v>
                </c:pt>
                <c:pt idx="8">
                  <c:v>44509</c:v>
                </c:pt>
                <c:pt idx="9">
                  <c:v>44510</c:v>
                </c:pt>
                <c:pt idx="10">
                  <c:v>44511</c:v>
                </c:pt>
                <c:pt idx="11">
                  <c:v>44512</c:v>
                </c:pt>
                <c:pt idx="12">
                  <c:v>44513</c:v>
                </c:pt>
                <c:pt idx="13">
                  <c:v>44514</c:v>
                </c:pt>
                <c:pt idx="14">
                  <c:v>44515</c:v>
                </c:pt>
                <c:pt idx="15">
                  <c:v>44516</c:v>
                </c:pt>
                <c:pt idx="16">
                  <c:v>44517</c:v>
                </c:pt>
                <c:pt idx="17">
                  <c:v>44518</c:v>
                </c:pt>
                <c:pt idx="18">
                  <c:v>44519</c:v>
                </c:pt>
                <c:pt idx="19">
                  <c:v>44520</c:v>
                </c:pt>
                <c:pt idx="20">
                  <c:v>44521</c:v>
                </c:pt>
                <c:pt idx="21">
                  <c:v>44522</c:v>
                </c:pt>
                <c:pt idx="22">
                  <c:v>44523</c:v>
                </c:pt>
                <c:pt idx="23">
                  <c:v>44524</c:v>
                </c:pt>
                <c:pt idx="24">
                  <c:v>44525</c:v>
                </c:pt>
                <c:pt idx="25">
                  <c:v>44526</c:v>
                </c:pt>
                <c:pt idx="26">
                  <c:v>44527</c:v>
                </c:pt>
                <c:pt idx="27">
                  <c:v>44528</c:v>
                </c:pt>
                <c:pt idx="28">
                  <c:v>44529</c:v>
                </c:pt>
                <c:pt idx="29">
                  <c:v>44530</c:v>
                </c:pt>
              </c:numCache>
            </c:numRef>
          </c:cat>
          <c:val>
            <c:numRef>
              <c:f>Sheet1!$H$2:$H$31</c:f>
              <c:numCache>
                <c:formatCode>General</c:formatCode>
                <c:ptCount val="30"/>
                <c:pt idx="0">
                  <c:v>0</c:v>
                </c:pt>
                <c:pt idx="1">
                  <c:v>0</c:v>
                </c:pt>
                <c:pt idx="2">
                  <c:v>1</c:v>
                </c:pt>
                <c:pt idx="3">
                  <c:v>0</c:v>
                </c:pt>
                <c:pt idx="4">
                  <c:v>0</c:v>
                </c:pt>
                <c:pt idx="5">
                  <c:v>0</c:v>
                </c:pt>
                <c:pt idx="6">
                  <c:v>0</c:v>
                </c:pt>
                <c:pt idx="7">
                  <c:v>0</c:v>
                </c:pt>
                <c:pt idx="8">
                  <c:v>0</c:v>
                </c:pt>
                <c:pt idx="9">
                  <c:v>0</c:v>
                </c:pt>
                <c:pt idx="10">
                  <c:v>0</c:v>
                </c:pt>
                <c:pt idx="11">
                  <c:v>0</c:v>
                </c:pt>
                <c:pt idx="12">
                  <c:v>0</c:v>
                </c:pt>
                <c:pt idx="13">
                  <c:v>0</c:v>
                </c:pt>
                <c:pt idx="14">
                  <c:v>0</c:v>
                </c:pt>
                <c:pt idx="15">
                  <c:v>0</c:v>
                </c:pt>
                <c:pt idx="16">
                  <c:v>1</c:v>
                </c:pt>
                <c:pt idx="17">
                  <c:v>0</c:v>
                </c:pt>
                <c:pt idx="18">
                  <c:v>0</c:v>
                </c:pt>
                <c:pt idx="19">
                  <c:v>2</c:v>
                </c:pt>
                <c:pt idx="20">
                  <c:v>0</c:v>
                </c:pt>
                <c:pt idx="21">
                  <c:v>0</c:v>
                </c:pt>
                <c:pt idx="22">
                  <c:v>0</c:v>
                </c:pt>
                <c:pt idx="23">
                  <c:v>0</c:v>
                </c:pt>
                <c:pt idx="24">
                  <c:v>1</c:v>
                </c:pt>
                <c:pt idx="25">
                  <c:v>0</c:v>
                </c:pt>
                <c:pt idx="26">
                  <c:v>0</c:v>
                </c:pt>
                <c:pt idx="27">
                  <c:v>0</c:v>
                </c:pt>
                <c:pt idx="28">
                  <c:v>0</c:v>
                </c:pt>
                <c:pt idx="29">
                  <c:v>0</c:v>
                </c:pt>
              </c:numCache>
            </c:numRef>
          </c:val>
          <c:smooth val="0"/>
          <c:extLst>
            <c:ext xmlns:c16="http://schemas.microsoft.com/office/drawing/2014/chart" uri="{C3380CC4-5D6E-409C-BE32-E72D297353CC}">
              <c16:uniqueId val="{00000006-ED26-4CE2-B514-4DE1AEFF421A}"/>
            </c:ext>
          </c:extLst>
        </c:ser>
        <c:dLbls>
          <c:showLegendKey val="0"/>
          <c:showVal val="0"/>
          <c:showCatName val="0"/>
          <c:showSerName val="0"/>
          <c:showPercent val="0"/>
          <c:showBubbleSize val="0"/>
        </c:dLbls>
        <c:smooth val="0"/>
        <c:axId val="270084280"/>
        <c:axId val="270089200"/>
      </c:lineChart>
      <c:dateAx>
        <c:axId val="270084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89200"/>
        <c:crosses val="autoZero"/>
        <c:auto val="1"/>
        <c:lblOffset val="100"/>
        <c:baseTimeUnit val="days"/>
      </c:dateAx>
      <c:valAx>
        <c:axId val="270089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0084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B48C3-FB45-4351-B5AE-E9DAB4943AC8}"/>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EB19214D-110C-4347-BE61-50B9614DA3A6}"/>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890289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64F09-0357-4624-B9DF-81963542E55A}"/>
              </a:ext>
            </a:extLst>
          </p:cNvPr>
          <p:cNvSpPr>
            <a:spLocks noGrp="1"/>
          </p:cNvSpPr>
          <p:nvPr>
            <p:ph type="title"/>
          </p:nvPr>
        </p:nvSpPr>
        <p:spPr/>
        <p:txBody>
          <a:bodyPr/>
          <a:lstStyle/>
          <a:p>
            <a:r>
              <a:rPr lang="en-US"/>
              <a:t>Facebook Key Metrics Table | La Emilia</a:t>
            </a:r>
          </a:p>
        </p:txBody>
      </p:sp>
      <p:graphicFrame>
        <p:nvGraphicFramePr>
          <p:cNvPr id="5" name="Table Placeholder 4">
            <a:extLst>
              <a:ext uri="{FF2B5EF4-FFF2-40B4-BE49-F238E27FC236}">
                <a16:creationId xmlns:a16="http://schemas.microsoft.com/office/drawing/2014/main" id="{EBFD052E-895D-4922-8F8B-B1C88A1241E8}"/>
              </a:ext>
            </a:extLst>
          </p:cNvPr>
          <p:cNvGraphicFramePr>
            <a:graphicFrameLocks noGrp="1"/>
          </p:cNvGraphicFramePr>
          <p:nvPr>
            <p:ph type="tbl" sz="quarter" idx="13"/>
            <p:extLst>
              <p:ext uri="{D42A27DB-BD31-4B8C-83A1-F6EECF244321}">
                <p14:modId xmlns:p14="http://schemas.microsoft.com/office/powerpoint/2010/main" val="31735964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845963821"/>
                    </a:ext>
                  </a:extLst>
                </a:gridCol>
                <a:gridCol w="740664">
                  <a:extLst>
                    <a:ext uri="{9D8B030D-6E8A-4147-A177-3AD203B41FA5}">
                      <a16:colId xmlns:a16="http://schemas.microsoft.com/office/drawing/2014/main" val="2918329929"/>
                    </a:ext>
                  </a:extLst>
                </a:gridCol>
                <a:gridCol w="740664">
                  <a:extLst>
                    <a:ext uri="{9D8B030D-6E8A-4147-A177-3AD203B41FA5}">
                      <a16:colId xmlns:a16="http://schemas.microsoft.com/office/drawing/2014/main" val="3482096475"/>
                    </a:ext>
                  </a:extLst>
                </a:gridCol>
                <a:gridCol w="740664">
                  <a:extLst>
                    <a:ext uri="{9D8B030D-6E8A-4147-A177-3AD203B41FA5}">
                      <a16:colId xmlns:a16="http://schemas.microsoft.com/office/drawing/2014/main" val="1592763171"/>
                    </a:ext>
                  </a:extLst>
                </a:gridCol>
                <a:gridCol w="740664">
                  <a:extLst>
                    <a:ext uri="{9D8B030D-6E8A-4147-A177-3AD203B41FA5}">
                      <a16:colId xmlns:a16="http://schemas.microsoft.com/office/drawing/2014/main" val="2418229866"/>
                    </a:ext>
                  </a:extLst>
                </a:gridCol>
                <a:gridCol w="740664">
                  <a:extLst>
                    <a:ext uri="{9D8B030D-6E8A-4147-A177-3AD203B41FA5}">
                      <a16:colId xmlns:a16="http://schemas.microsoft.com/office/drawing/2014/main" val="310041590"/>
                    </a:ext>
                  </a:extLst>
                </a:gridCol>
                <a:gridCol w="740664">
                  <a:extLst>
                    <a:ext uri="{9D8B030D-6E8A-4147-A177-3AD203B41FA5}">
                      <a16:colId xmlns:a16="http://schemas.microsoft.com/office/drawing/2014/main" val="432457153"/>
                    </a:ext>
                  </a:extLst>
                </a:gridCol>
                <a:gridCol w="740664">
                  <a:extLst>
                    <a:ext uri="{9D8B030D-6E8A-4147-A177-3AD203B41FA5}">
                      <a16:colId xmlns:a16="http://schemas.microsoft.com/office/drawing/2014/main" val="842850379"/>
                    </a:ext>
                  </a:extLst>
                </a:gridCol>
                <a:gridCol w="740664">
                  <a:extLst>
                    <a:ext uri="{9D8B030D-6E8A-4147-A177-3AD203B41FA5}">
                      <a16:colId xmlns:a16="http://schemas.microsoft.com/office/drawing/2014/main" val="427672902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306483899"/>
                  </a:ext>
                </a:extLst>
              </a:tr>
              <a:tr h="370840">
                <a:tc>
                  <a:txBody>
                    <a:bodyPr/>
                    <a:lstStyle/>
                    <a:p>
                      <a:r>
                        <a:rPr lang="en-US" sz="1000"/>
                        <a:t>Benelli</a:t>
                      </a:r>
                    </a:p>
                  </a:txBody>
                  <a:tcPr/>
                </a:tc>
                <a:tc>
                  <a:txBody>
                    <a:bodyPr/>
                    <a:lstStyle/>
                    <a:p>
                      <a:r>
                        <a:rPr lang="en-US" sz="1000"/>
                        <a:t>1666063</a:t>
                      </a:r>
                    </a:p>
                  </a:txBody>
                  <a:tcPr/>
                </a:tc>
                <a:tc>
                  <a:txBody>
                    <a:bodyPr/>
                    <a:lstStyle/>
                    <a:p>
                      <a:r>
                        <a:rPr lang="en-US" sz="1000"/>
                        <a:t>6775</a:t>
                      </a:r>
                    </a:p>
                  </a:txBody>
                  <a:tcPr/>
                </a:tc>
                <a:tc>
                  <a:txBody>
                    <a:bodyPr/>
                    <a:lstStyle/>
                    <a:p>
                      <a:r>
                        <a:rPr lang="en-US" sz="1000"/>
                        <a:t>23</a:t>
                      </a:r>
                    </a:p>
                  </a:txBody>
                  <a:tcPr/>
                </a:tc>
                <a:tc>
                  <a:txBody>
                    <a:bodyPr/>
                    <a:lstStyle/>
                    <a:p>
                      <a:r>
                        <a:rPr lang="en-US" sz="1000"/>
                        <a:t>2294</a:t>
                      </a:r>
                    </a:p>
                  </a:txBody>
                  <a:tcPr/>
                </a:tc>
                <a:tc>
                  <a:txBody>
                    <a:bodyPr/>
                    <a:lstStyle/>
                    <a:p>
                      <a:r>
                        <a:rPr lang="en-US" sz="1000"/>
                        <a:t>238</a:t>
                      </a:r>
                    </a:p>
                  </a:txBody>
                  <a:tcPr/>
                </a:tc>
                <a:tc>
                  <a:txBody>
                    <a:bodyPr/>
                    <a:lstStyle/>
                    <a:p>
                      <a:r>
                        <a:rPr lang="en-US" sz="1000"/>
                        <a:t>138</a:t>
                      </a:r>
                    </a:p>
                  </a:txBody>
                  <a:tcPr/>
                </a:tc>
                <a:tc>
                  <a:txBody>
                    <a:bodyPr/>
                    <a:lstStyle/>
                    <a:p>
                      <a:r>
                        <a:rPr lang="en-US" sz="1000"/>
                        <a:t>0</a:t>
                      </a:r>
                    </a:p>
                  </a:txBody>
                  <a:tcPr/>
                </a:tc>
                <a:tc>
                  <a:txBody>
                    <a:bodyPr/>
                    <a:lstStyle/>
                    <a:p>
                      <a:r>
                        <a:rPr lang="en-US" sz="1000"/>
                        <a:t>0.0070 %</a:t>
                      </a:r>
                    </a:p>
                  </a:txBody>
                  <a:tcPr/>
                </a:tc>
                <a:extLst>
                  <a:ext uri="{0D108BD9-81ED-4DB2-BD59-A6C34878D82A}">
                    <a16:rowId xmlns:a16="http://schemas.microsoft.com/office/drawing/2014/main" val="2192831651"/>
                  </a:ext>
                </a:extLst>
              </a:tr>
              <a:tr h="370840">
                <a:tc>
                  <a:txBody>
                    <a:bodyPr/>
                    <a:lstStyle/>
                    <a:p>
                      <a:r>
                        <a:rPr lang="en-US" sz="1000"/>
                        <a:t>Honda Argentina</a:t>
                      </a:r>
                    </a:p>
                  </a:txBody>
                  <a:tcPr/>
                </a:tc>
                <a:tc>
                  <a:txBody>
                    <a:bodyPr/>
                    <a:lstStyle/>
                    <a:p>
                      <a:r>
                        <a:rPr lang="en-US" sz="1000"/>
                        <a:t>1018271</a:t>
                      </a:r>
                    </a:p>
                  </a:txBody>
                  <a:tcPr/>
                </a:tc>
                <a:tc>
                  <a:txBody>
                    <a:bodyPr/>
                    <a:lstStyle/>
                    <a:p>
                      <a:r>
                        <a:rPr lang="en-US" sz="1000"/>
                        <a:t>-726</a:t>
                      </a:r>
                    </a:p>
                  </a:txBody>
                  <a:tcPr/>
                </a:tc>
                <a:tc>
                  <a:txBody>
                    <a:bodyPr/>
                    <a:lstStyle/>
                    <a:p>
                      <a:r>
                        <a:rPr lang="en-US" sz="1000"/>
                        <a:t>20</a:t>
                      </a:r>
                    </a:p>
                  </a:txBody>
                  <a:tcPr/>
                </a:tc>
                <a:tc>
                  <a:txBody>
                    <a:bodyPr/>
                    <a:lstStyle/>
                    <a:p>
                      <a:r>
                        <a:rPr lang="en-US" sz="1000"/>
                        <a:t>597</a:t>
                      </a:r>
                    </a:p>
                  </a:txBody>
                  <a:tcPr/>
                </a:tc>
                <a:tc>
                  <a:txBody>
                    <a:bodyPr/>
                    <a:lstStyle/>
                    <a:p>
                      <a:r>
                        <a:rPr lang="en-US" sz="1000"/>
                        <a:t>25</a:t>
                      </a:r>
                    </a:p>
                  </a:txBody>
                  <a:tcPr/>
                </a:tc>
                <a:tc>
                  <a:txBody>
                    <a:bodyPr/>
                    <a:lstStyle/>
                    <a:p>
                      <a:r>
                        <a:rPr lang="en-US" sz="1000"/>
                        <a:t>51</a:t>
                      </a:r>
                    </a:p>
                  </a:txBody>
                  <a:tcPr/>
                </a:tc>
                <a:tc>
                  <a:txBody>
                    <a:bodyPr/>
                    <a:lstStyle/>
                    <a:p>
                      <a:r>
                        <a:rPr lang="en-US" sz="1000"/>
                        <a:t>0</a:t>
                      </a:r>
                    </a:p>
                  </a:txBody>
                  <a:tcPr/>
                </a:tc>
                <a:tc>
                  <a:txBody>
                    <a:bodyPr/>
                    <a:lstStyle/>
                    <a:p>
                      <a:r>
                        <a:rPr lang="en-US" sz="1000"/>
                        <a:t>0.0033 %</a:t>
                      </a:r>
                    </a:p>
                  </a:txBody>
                  <a:tcPr/>
                </a:tc>
                <a:extLst>
                  <a:ext uri="{0D108BD9-81ED-4DB2-BD59-A6C34878D82A}">
                    <a16:rowId xmlns:a16="http://schemas.microsoft.com/office/drawing/2014/main" val="2864061621"/>
                  </a:ext>
                </a:extLst>
              </a:tr>
              <a:tr h="370840">
                <a:tc>
                  <a:txBody>
                    <a:bodyPr/>
                    <a:lstStyle/>
                    <a:p>
                      <a:r>
                        <a:rPr lang="en-US" sz="1000"/>
                        <a:t>Yamaha Motor Argentina S.A</a:t>
                      </a:r>
                    </a:p>
                  </a:txBody>
                  <a:tcPr/>
                </a:tc>
                <a:tc>
                  <a:txBody>
                    <a:bodyPr/>
                    <a:lstStyle/>
                    <a:p>
                      <a:r>
                        <a:rPr lang="en-US" sz="1000"/>
                        <a:t>1002109</a:t>
                      </a:r>
                    </a:p>
                  </a:txBody>
                  <a:tcPr/>
                </a:tc>
                <a:tc>
                  <a:txBody>
                    <a:bodyPr/>
                    <a:lstStyle/>
                    <a:p>
                      <a:r>
                        <a:rPr lang="en-US" sz="1000"/>
                        <a:t>89</a:t>
                      </a:r>
                    </a:p>
                  </a:txBody>
                  <a:tcPr/>
                </a:tc>
                <a:tc>
                  <a:txBody>
                    <a:bodyPr/>
                    <a:lstStyle/>
                    <a:p>
                      <a:r>
                        <a:rPr lang="en-US" sz="1000"/>
                        <a:t>68</a:t>
                      </a:r>
                    </a:p>
                  </a:txBody>
                  <a:tcPr/>
                </a:tc>
                <a:tc>
                  <a:txBody>
                    <a:bodyPr/>
                    <a:lstStyle/>
                    <a:p>
                      <a:r>
                        <a:rPr lang="en-US" sz="1000"/>
                        <a:t>11055</a:t>
                      </a:r>
                    </a:p>
                  </a:txBody>
                  <a:tcPr/>
                </a:tc>
                <a:tc>
                  <a:txBody>
                    <a:bodyPr/>
                    <a:lstStyle/>
                    <a:p>
                      <a:r>
                        <a:rPr lang="en-US" sz="1000"/>
                        <a:t>306</a:t>
                      </a:r>
                    </a:p>
                  </a:txBody>
                  <a:tcPr/>
                </a:tc>
                <a:tc>
                  <a:txBody>
                    <a:bodyPr/>
                    <a:lstStyle/>
                    <a:p>
                      <a:r>
                        <a:rPr lang="en-US" sz="1000"/>
                        <a:t>649</a:t>
                      </a:r>
                    </a:p>
                  </a:txBody>
                  <a:tcPr/>
                </a:tc>
                <a:tc>
                  <a:txBody>
                    <a:bodyPr/>
                    <a:lstStyle/>
                    <a:p>
                      <a:r>
                        <a:rPr lang="en-US" sz="1000"/>
                        <a:t>0</a:t>
                      </a:r>
                    </a:p>
                  </a:txBody>
                  <a:tcPr/>
                </a:tc>
                <a:tc>
                  <a:txBody>
                    <a:bodyPr/>
                    <a:lstStyle/>
                    <a:p>
                      <a:r>
                        <a:rPr lang="en-US" sz="1000"/>
                        <a:t>0.0176 %</a:t>
                      </a:r>
                    </a:p>
                  </a:txBody>
                  <a:tcPr/>
                </a:tc>
                <a:extLst>
                  <a:ext uri="{0D108BD9-81ED-4DB2-BD59-A6C34878D82A}">
                    <a16:rowId xmlns:a16="http://schemas.microsoft.com/office/drawing/2014/main" val="1391092501"/>
                  </a:ext>
                </a:extLst>
              </a:tr>
              <a:tr h="370840">
                <a:tc>
                  <a:txBody>
                    <a:bodyPr/>
                    <a:lstStyle/>
                    <a:p>
                      <a:r>
                        <a:rPr lang="en-US" sz="1000"/>
                        <a:t>KTM Argentina</a:t>
                      </a:r>
                    </a:p>
                  </a:txBody>
                  <a:tcPr/>
                </a:tc>
                <a:tc>
                  <a:txBody>
                    <a:bodyPr/>
                    <a:lstStyle/>
                    <a:p>
                      <a:r>
                        <a:rPr lang="en-US" sz="1000"/>
                        <a:t>227248</a:t>
                      </a:r>
                    </a:p>
                  </a:txBody>
                  <a:tcPr/>
                </a:tc>
                <a:tc>
                  <a:txBody>
                    <a:bodyPr/>
                    <a:lstStyle/>
                    <a:p>
                      <a:r>
                        <a:rPr lang="en-US" sz="1000"/>
                        <a:t>885</a:t>
                      </a:r>
                    </a:p>
                  </a:txBody>
                  <a:tcPr/>
                </a:tc>
                <a:tc>
                  <a:txBody>
                    <a:bodyPr/>
                    <a:lstStyle/>
                    <a:p>
                      <a:r>
                        <a:rPr lang="en-US" sz="1000"/>
                        <a:t>9</a:t>
                      </a:r>
                    </a:p>
                  </a:txBody>
                  <a:tcPr/>
                </a:tc>
                <a:tc>
                  <a:txBody>
                    <a:bodyPr/>
                    <a:lstStyle/>
                    <a:p>
                      <a:r>
                        <a:rPr lang="en-US" sz="1000"/>
                        <a:t>395</a:t>
                      </a:r>
                    </a:p>
                  </a:txBody>
                  <a:tcPr/>
                </a:tc>
                <a:tc>
                  <a:txBody>
                    <a:bodyPr/>
                    <a:lstStyle/>
                    <a:p>
                      <a:r>
                        <a:rPr lang="en-US" sz="1000"/>
                        <a:t>11</a:t>
                      </a:r>
                    </a:p>
                  </a:txBody>
                  <a:tcPr/>
                </a:tc>
                <a:tc>
                  <a:txBody>
                    <a:bodyPr/>
                    <a:lstStyle/>
                    <a:p>
                      <a:r>
                        <a:rPr lang="en-US" sz="1000"/>
                        <a:t>15</a:t>
                      </a:r>
                    </a:p>
                  </a:txBody>
                  <a:tcPr/>
                </a:tc>
                <a:tc>
                  <a:txBody>
                    <a:bodyPr/>
                    <a:lstStyle/>
                    <a:p>
                      <a:r>
                        <a:rPr lang="en-US" sz="1000"/>
                        <a:t>0</a:t>
                      </a:r>
                    </a:p>
                  </a:txBody>
                  <a:tcPr/>
                </a:tc>
                <a:tc>
                  <a:txBody>
                    <a:bodyPr/>
                    <a:lstStyle/>
                    <a:p>
                      <a:r>
                        <a:rPr lang="en-US" sz="1000"/>
                        <a:t>0.0206 %</a:t>
                      </a:r>
                    </a:p>
                  </a:txBody>
                  <a:tcPr/>
                </a:tc>
                <a:extLst>
                  <a:ext uri="{0D108BD9-81ED-4DB2-BD59-A6C34878D82A}">
                    <a16:rowId xmlns:a16="http://schemas.microsoft.com/office/drawing/2014/main" val="4267094483"/>
                  </a:ext>
                </a:extLst>
              </a:tr>
              <a:tr h="370840">
                <a:tc>
                  <a:txBody>
                    <a:bodyPr/>
                    <a:lstStyle/>
                    <a:p>
                      <a:r>
                        <a:rPr lang="en-US" sz="1000"/>
                        <a:t>Bajaj Argentina</a:t>
                      </a:r>
                    </a:p>
                  </a:txBody>
                  <a:tcPr/>
                </a:tc>
                <a:tc>
                  <a:txBody>
                    <a:bodyPr/>
                    <a:lstStyle/>
                    <a:p>
                      <a:r>
                        <a:rPr lang="en-US" sz="1000"/>
                        <a:t>153573</a:t>
                      </a:r>
                    </a:p>
                  </a:txBody>
                  <a:tcPr/>
                </a:tc>
                <a:tc>
                  <a:txBody>
                    <a:bodyPr/>
                    <a:lstStyle/>
                    <a:p>
                      <a:r>
                        <a:rPr lang="en-US" sz="1000"/>
                        <a:t>-26</a:t>
                      </a:r>
                    </a:p>
                  </a:txBody>
                  <a:tcPr/>
                </a:tc>
                <a:tc>
                  <a:txBody>
                    <a:bodyPr/>
                    <a:lstStyle/>
                    <a:p>
                      <a:r>
                        <a:rPr lang="en-US" sz="1000"/>
                        <a:t>8</a:t>
                      </a:r>
                    </a:p>
                  </a:txBody>
                  <a:tcPr/>
                </a:tc>
                <a:tc>
                  <a:txBody>
                    <a:bodyPr/>
                    <a:lstStyle/>
                    <a:p>
                      <a:r>
                        <a:rPr lang="en-US" sz="1000"/>
                        <a:t>352</a:t>
                      </a:r>
                    </a:p>
                  </a:txBody>
                  <a:tcPr/>
                </a:tc>
                <a:tc>
                  <a:txBody>
                    <a:bodyPr/>
                    <a:lstStyle/>
                    <a:p>
                      <a:r>
                        <a:rPr lang="en-US" sz="1000"/>
                        <a:t>51</a:t>
                      </a:r>
                    </a:p>
                  </a:txBody>
                  <a:tcPr/>
                </a:tc>
                <a:tc>
                  <a:txBody>
                    <a:bodyPr/>
                    <a:lstStyle/>
                    <a:p>
                      <a:r>
                        <a:rPr lang="en-US" sz="1000"/>
                        <a:t>13</a:t>
                      </a:r>
                    </a:p>
                  </a:txBody>
                  <a:tcPr/>
                </a:tc>
                <a:tc>
                  <a:txBody>
                    <a:bodyPr/>
                    <a:lstStyle/>
                    <a:p>
                      <a:r>
                        <a:rPr lang="en-US" sz="1000"/>
                        <a:t>5</a:t>
                      </a:r>
                    </a:p>
                  </a:txBody>
                  <a:tcPr/>
                </a:tc>
                <a:tc>
                  <a:txBody>
                    <a:bodyPr/>
                    <a:lstStyle/>
                    <a:p>
                      <a:r>
                        <a:rPr lang="en-US" sz="1000"/>
                        <a:t>0.0339 %</a:t>
                      </a:r>
                    </a:p>
                  </a:txBody>
                  <a:tcPr/>
                </a:tc>
                <a:extLst>
                  <a:ext uri="{0D108BD9-81ED-4DB2-BD59-A6C34878D82A}">
                    <a16:rowId xmlns:a16="http://schemas.microsoft.com/office/drawing/2014/main" val="3274045280"/>
                  </a:ext>
                </a:extLst>
              </a:tr>
              <a:tr h="370840">
                <a:tc>
                  <a:txBody>
                    <a:bodyPr/>
                    <a:lstStyle/>
                    <a:p>
                      <a:r>
                        <a:rPr lang="en-US" sz="1000"/>
                        <a:t>Kawasaki Argentina</a:t>
                      </a:r>
                    </a:p>
                  </a:txBody>
                  <a:tcPr/>
                </a:tc>
                <a:tc>
                  <a:txBody>
                    <a:bodyPr/>
                    <a:lstStyle/>
                    <a:p>
                      <a:r>
                        <a:rPr lang="en-US" sz="1000"/>
                        <a:t>42414</a:t>
                      </a:r>
                    </a:p>
                  </a:txBody>
                  <a:tcPr/>
                </a:tc>
                <a:tc>
                  <a:txBody>
                    <a:bodyPr/>
                    <a:lstStyle/>
                    <a:p>
                      <a:r>
                        <a:rPr lang="en-US" sz="1000"/>
                        <a:t>5</a:t>
                      </a:r>
                    </a:p>
                  </a:txBody>
                  <a:tcPr/>
                </a:tc>
                <a:tc>
                  <a:txBody>
                    <a:bodyPr/>
                    <a:lstStyle/>
                    <a:p>
                      <a:r>
                        <a:rPr lang="en-US" sz="1000"/>
                        <a:t>19</a:t>
                      </a:r>
                    </a:p>
                  </a:txBody>
                  <a:tcPr/>
                </a:tc>
                <a:tc>
                  <a:txBody>
                    <a:bodyPr/>
                    <a:lstStyle/>
                    <a:p>
                      <a:r>
                        <a:rPr lang="en-US" sz="1000"/>
                        <a:t>367</a:t>
                      </a:r>
                    </a:p>
                  </a:txBody>
                  <a:tcPr/>
                </a:tc>
                <a:tc>
                  <a:txBody>
                    <a:bodyPr/>
                    <a:lstStyle/>
                    <a:p>
                      <a:r>
                        <a:rPr lang="en-US" sz="1000"/>
                        <a:t>7</a:t>
                      </a:r>
                    </a:p>
                  </a:txBody>
                  <a:tcPr/>
                </a:tc>
                <a:tc>
                  <a:txBody>
                    <a:bodyPr/>
                    <a:lstStyle/>
                    <a:p>
                      <a:r>
                        <a:rPr lang="en-US" sz="1000"/>
                        <a:t>27</a:t>
                      </a:r>
                    </a:p>
                  </a:txBody>
                  <a:tcPr/>
                </a:tc>
                <a:tc>
                  <a:txBody>
                    <a:bodyPr/>
                    <a:lstStyle/>
                    <a:p>
                      <a:r>
                        <a:rPr lang="en-US" sz="1000"/>
                        <a:t>0</a:t>
                      </a:r>
                    </a:p>
                  </a:txBody>
                  <a:tcPr/>
                </a:tc>
                <a:tc>
                  <a:txBody>
                    <a:bodyPr/>
                    <a:lstStyle/>
                    <a:p>
                      <a:r>
                        <a:rPr lang="en-US" sz="1000"/>
                        <a:t>0.0498 %</a:t>
                      </a:r>
                    </a:p>
                  </a:txBody>
                  <a:tcPr/>
                </a:tc>
                <a:extLst>
                  <a:ext uri="{0D108BD9-81ED-4DB2-BD59-A6C34878D82A}">
                    <a16:rowId xmlns:a16="http://schemas.microsoft.com/office/drawing/2014/main" val="1924156249"/>
                  </a:ext>
                </a:extLst>
              </a:tr>
              <a:tr h="370840">
                <a:tc>
                  <a:txBody>
                    <a:bodyPr/>
                    <a:lstStyle/>
                    <a:p>
                      <a:r>
                        <a:rPr lang="en-US" sz="1000"/>
                        <a:t>Suzuki Motos Argentina</a:t>
                      </a:r>
                    </a:p>
                  </a:txBody>
                  <a:tcPr/>
                </a:tc>
                <a:tc>
                  <a:txBody>
                    <a:bodyPr/>
                    <a:lstStyle/>
                    <a:p>
                      <a:r>
                        <a:rPr lang="en-US" sz="1000"/>
                        <a:t>10972</a:t>
                      </a:r>
                    </a:p>
                  </a:txBody>
                  <a:tcPr/>
                </a:tc>
                <a:tc>
                  <a:txBody>
                    <a:bodyPr/>
                    <a:lstStyle/>
                    <a:p>
                      <a:r>
                        <a:rPr lang="en-US" sz="1000"/>
                        <a:t>2293</a:t>
                      </a:r>
                    </a:p>
                  </a:txBody>
                  <a:tcPr/>
                </a:tc>
                <a:tc>
                  <a:txBody>
                    <a:bodyPr/>
                    <a:lstStyle/>
                    <a:p>
                      <a:r>
                        <a:rPr lang="en-US" sz="1000"/>
                        <a:t>10</a:t>
                      </a:r>
                    </a:p>
                  </a:txBody>
                  <a:tcPr/>
                </a:tc>
                <a:tc>
                  <a:txBody>
                    <a:bodyPr/>
                    <a:lstStyle/>
                    <a:p>
                      <a:r>
                        <a:rPr lang="en-US" sz="1000"/>
                        <a:t>583</a:t>
                      </a:r>
                    </a:p>
                  </a:txBody>
                  <a:tcPr/>
                </a:tc>
                <a:tc>
                  <a:txBody>
                    <a:bodyPr/>
                    <a:lstStyle/>
                    <a:p>
                      <a:r>
                        <a:rPr lang="en-US" sz="1000"/>
                        <a:t>43</a:t>
                      </a:r>
                    </a:p>
                  </a:txBody>
                  <a:tcPr/>
                </a:tc>
                <a:tc>
                  <a:txBody>
                    <a:bodyPr/>
                    <a:lstStyle/>
                    <a:p>
                      <a:r>
                        <a:rPr lang="en-US" sz="1000"/>
                        <a:t>41</a:t>
                      </a:r>
                    </a:p>
                  </a:txBody>
                  <a:tcPr/>
                </a:tc>
                <a:tc>
                  <a:txBody>
                    <a:bodyPr/>
                    <a:lstStyle/>
                    <a:p>
                      <a:r>
                        <a:rPr lang="en-US" sz="1000"/>
                        <a:t>0</a:t>
                      </a:r>
                    </a:p>
                  </a:txBody>
                  <a:tcPr/>
                </a:tc>
                <a:tc>
                  <a:txBody>
                    <a:bodyPr/>
                    <a:lstStyle/>
                    <a:p>
                      <a:r>
                        <a:rPr lang="en-US" sz="1000"/>
                        <a:t>0.6789 %</a:t>
                      </a:r>
                    </a:p>
                  </a:txBody>
                  <a:tcPr/>
                </a:tc>
                <a:extLst>
                  <a:ext uri="{0D108BD9-81ED-4DB2-BD59-A6C34878D82A}">
                    <a16:rowId xmlns:a16="http://schemas.microsoft.com/office/drawing/2014/main" val="1946661549"/>
                  </a:ext>
                </a:extLst>
              </a:tr>
            </a:tbl>
          </a:graphicData>
        </a:graphic>
      </p:graphicFrame>
      <p:sp>
        <p:nvSpPr>
          <p:cNvPr id="4" name="Text Placeholder 3">
            <a:extLst>
              <a:ext uri="{FF2B5EF4-FFF2-40B4-BE49-F238E27FC236}">
                <a16:creationId xmlns:a16="http://schemas.microsoft.com/office/drawing/2014/main" id="{B3F895F0-2EE6-4328-AF6F-53656EDA186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9048298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76B7A-3712-47B1-B070-11A7B96423C2}"/>
              </a:ext>
            </a:extLst>
          </p:cNvPr>
          <p:cNvSpPr>
            <a:spLocks noGrp="1"/>
          </p:cNvSpPr>
          <p:nvPr>
            <p:ph type="title"/>
          </p:nvPr>
        </p:nvSpPr>
        <p:spPr/>
        <p:txBody>
          <a:bodyPr/>
          <a:lstStyle/>
          <a:p>
            <a:r>
              <a:rPr lang="en-US"/>
              <a:t>Facebook Key Metrics Radar | La Emilia</a:t>
            </a:r>
          </a:p>
        </p:txBody>
      </p:sp>
      <p:graphicFrame>
        <p:nvGraphicFramePr>
          <p:cNvPr id="6" name="Chart Placeholder 5">
            <a:extLst>
              <a:ext uri="{FF2B5EF4-FFF2-40B4-BE49-F238E27FC236}">
                <a16:creationId xmlns:a16="http://schemas.microsoft.com/office/drawing/2014/main" id="{BFE7F9E4-2826-4BEF-BD20-4744B6E1A45B}"/>
              </a:ext>
            </a:extLst>
          </p:cNvPr>
          <p:cNvGraphicFramePr>
            <a:graphicFrameLocks noGrp="1"/>
          </p:cNvGraphicFramePr>
          <p:nvPr>
            <p:ph type="chart" sz="quarter" idx="13"/>
            <p:extLst>
              <p:ext uri="{D42A27DB-BD31-4B8C-83A1-F6EECF244321}">
                <p14:modId xmlns:p14="http://schemas.microsoft.com/office/powerpoint/2010/main" val="4535083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FCD861-638B-49A4-B66A-66E2C5F6F58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7DDE0E9-7363-46FC-AE40-DD2390B4CE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19339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3790D-E5A7-425F-AF54-EDAF60D3D0DF}"/>
              </a:ext>
            </a:extLst>
          </p:cNvPr>
          <p:cNvSpPr>
            <a:spLocks noGrp="1"/>
          </p:cNvSpPr>
          <p:nvPr>
            <p:ph type="title"/>
          </p:nvPr>
        </p:nvSpPr>
        <p:spPr/>
        <p:txBody>
          <a:bodyPr/>
          <a:lstStyle/>
          <a:p>
            <a:r>
              <a:rPr lang="en-US"/>
              <a:t>Facebook Fans Change Per Weekday | La Emilia</a:t>
            </a:r>
          </a:p>
        </p:txBody>
      </p:sp>
      <p:graphicFrame>
        <p:nvGraphicFramePr>
          <p:cNvPr id="6" name="Chart Placeholder 5">
            <a:extLst>
              <a:ext uri="{FF2B5EF4-FFF2-40B4-BE49-F238E27FC236}">
                <a16:creationId xmlns:a16="http://schemas.microsoft.com/office/drawing/2014/main" id="{7ADF5B2B-FBCC-4EFA-9383-EC31F0D69756}"/>
              </a:ext>
            </a:extLst>
          </p:cNvPr>
          <p:cNvGraphicFramePr>
            <a:graphicFrameLocks noGrp="1"/>
          </p:cNvGraphicFramePr>
          <p:nvPr>
            <p:ph type="chart" sz="quarter" idx="13"/>
            <p:extLst>
              <p:ext uri="{D42A27DB-BD31-4B8C-83A1-F6EECF244321}">
                <p14:modId xmlns:p14="http://schemas.microsoft.com/office/powerpoint/2010/main" val="15982676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1ED9AD-724D-48B0-8E87-DFAD58A66850}"/>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5BAF85F-6926-448D-8783-E138C943C8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8264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B10FE3-9D9A-4270-90E7-5F6087AECAB4}"/>
              </a:ext>
            </a:extLst>
          </p:cNvPr>
          <p:cNvSpPr>
            <a:spLocks noGrp="1"/>
          </p:cNvSpPr>
          <p:nvPr>
            <p:ph type="title"/>
          </p:nvPr>
        </p:nvSpPr>
        <p:spPr/>
        <p:txBody>
          <a:bodyPr/>
          <a:lstStyle/>
          <a:p>
            <a:r>
              <a:rPr lang="en-US"/>
              <a:t>Facebook Page Likes Total | La Emilia</a:t>
            </a:r>
          </a:p>
        </p:txBody>
      </p:sp>
      <p:graphicFrame>
        <p:nvGraphicFramePr>
          <p:cNvPr id="6" name="Chart Placeholder 5">
            <a:extLst>
              <a:ext uri="{FF2B5EF4-FFF2-40B4-BE49-F238E27FC236}">
                <a16:creationId xmlns:a16="http://schemas.microsoft.com/office/drawing/2014/main" id="{000777F0-16FC-4445-88F4-221435815F2E}"/>
              </a:ext>
            </a:extLst>
          </p:cNvPr>
          <p:cNvGraphicFramePr>
            <a:graphicFrameLocks noGrp="1"/>
          </p:cNvGraphicFramePr>
          <p:nvPr>
            <p:ph type="chart" sz="quarter" idx="13"/>
            <p:extLst>
              <p:ext uri="{D42A27DB-BD31-4B8C-83A1-F6EECF244321}">
                <p14:modId xmlns:p14="http://schemas.microsoft.com/office/powerpoint/2010/main" val="23899125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A6EB5D-8B8E-4838-ADE9-BC43D112DD4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6AB9CD55-89A4-4C68-8FEA-807A5E98E0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981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DE22E-F993-458A-81D8-3347BADA92F2}"/>
              </a:ext>
            </a:extLst>
          </p:cNvPr>
          <p:cNvSpPr>
            <a:spLocks noGrp="1"/>
          </p:cNvSpPr>
          <p:nvPr>
            <p:ph type="title"/>
          </p:nvPr>
        </p:nvSpPr>
        <p:spPr/>
        <p:txBody>
          <a:bodyPr/>
          <a:lstStyle/>
          <a:p>
            <a:r>
              <a:rPr lang="en-US"/>
              <a:t>Facebook Own Posts | La Emilia</a:t>
            </a:r>
          </a:p>
        </p:txBody>
      </p:sp>
      <p:graphicFrame>
        <p:nvGraphicFramePr>
          <p:cNvPr id="6" name="Chart Placeholder 5">
            <a:extLst>
              <a:ext uri="{FF2B5EF4-FFF2-40B4-BE49-F238E27FC236}">
                <a16:creationId xmlns:a16="http://schemas.microsoft.com/office/drawing/2014/main" id="{A2574FB0-2D16-4478-B40C-C8579DDDBED8}"/>
              </a:ext>
            </a:extLst>
          </p:cNvPr>
          <p:cNvGraphicFramePr>
            <a:graphicFrameLocks noGrp="1"/>
          </p:cNvGraphicFramePr>
          <p:nvPr>
            <p:ph type="chart" sz="quarter" idx="13"/>
            <p:extLst>
              <p:ext uri="{D42A27DB-BD31-4B8C-83A1-F6EECF244321}">
                <p14:modId xmlns:p14="http://schemas.microsoft.com/office/powerpoint/2010/main" val="39688340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A1B0D7-675A-4D51-8EE8-7590E4F6606B}"/>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DF072C3C-F469-4C14-8C98-8D590A3633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6529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B63D53-728E-42DC-B4ED-09C0388A5742}"/>
              </a:ext>
            </a:extLst>
          </p:cNvPr>
          <p:cNvSpPr>
            <a:spLocks noGrp="1"/>
          </p:cNvSpPr>
          <p:nvPr>
            <p:ph type="title"/>
          </p:nvPr>
        </p:nvSpPr>
        <p:spPr/>
        <p:txBody>
          <a:bodyPr/>
          <a:lstStyle/>
          <a:p>
            <a:r>
              <a:rPr lang="fr-FR"/>
              <a:t>Facebook Fans Change | La Emilia</a:t>
            </a:r>
            <a:endParaRPr lang="en-US"/>
          </a:p>
        </p:txBody>
      </p:sp>
      <p:graphicFrame>
        <p:nvGraphicFramePr>
          <p:cNvPr id="6" name="Chart Placeholder 5">
            <a:extLst>
              <a:ext uri="{FF2B5EF4-FFF2-40B4-BE49-F238E27FC236}">
                <a16:creationId xmlns:a16="http://schemas.microsoft.com/office/drawing/2014/main" id="{C63FE3F7-1845-4073-AD27-18F1B7B8B462}"/>
              </a:ext>
            </a:extLst>
          </p:cNvPr>
          <p:cNvGraphicFramePr>
            <a:graphicFrameLocks noGrp="1"/>
          </p:cNvGraphicFramePr>
          <p:nvPr>
            <p:ph type="chart" sz="quarter" idx="13"/>
            <p:extLst>
              <p:ext uri="{D42A27DB-BD31-4B8C-83A1-F6EECF244321}">
                <p14:modId xmlns:p14="http://schemas.microsoft.com/office/powerpoint/2010/main" val="2462925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BEAE90-6CFF-4CBF-87F9-F3F1C170688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16518CE9-C8E0-4CAF-A8CD-D0522C9EDE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045799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91B88-8A2A-4654-ADBE-06AD8D8C9E82}"/>
              </a:ext>
            </a:extLst>
          </p:cNvPr>
          <p:cNvSpPr>
            <a:spLocks noGrp="1"/>
          </p:cNvSpPr>
          <p:nvPr>
            <p:ph type="title"/>
          </p:nvPr>
        </p:nvSpPr>
        <p:spPr/>
        <p:txBody>
          <a:bodyPr/>
          <a:lstStyle/>
          <a:p>
            <a:r>
              <a:rPr lang="en-US"/>
              <a:t>Facebook Own Posts By Weekday | La Emilia</a:t>
            </a:r>
          </a:p>
        </p:txBody>
      </p:sp>
      <p:graphicFrame>
        <p:nvGraphicFramePr>
          <p:cNvPr id="6" name="Chart Placeholder 5">
            <a:extLst>
              <a:ext uri="{FF2B5EF4-FFF2-40B4-BE49-F238E27FC236}">
                <a16:creationId xmlns:a16="http://schemas.microsoft.com/office/drawing/2014/main" id="{6695B807-7850-402C-9DEF-38064A691EBF}"/>
              </a:ext>
            </a:extLst>
          </p:cNvPr>
          <p:cNvGraphicFramePr>
            <a:graphicFrameLocks noGrp="1"/>
          </p:cNvGraphicFramePr>
          <p:nvPr>
            <p:ph type="chart" sz="quarter" idx="13"/>
            <p:extLst>
              <p:ext uri="{D42A27DB-BD31-4B8C-83A1-F6EECF244321}">
                <p14:modId xmlns:p14="http://schemas.microsoft.com/office/powerpoint/2010/main" val="39075451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37FDB6-7429-469B-A160-8913A901594D}"/>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72767F77-601F-403D-AC04-F8316F90CE0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159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629542-D869-444C-82F1-31C2C6885E5B}"/>
              </a:ext>
            </a:extLst>
          </p:cNvPr>
          <p:cNvSpPr>
            <a:spLocks noGrp="1"/>
          </p:cNvSpPr>
          <p:nvPr>
            <p:ph type="title"/>
          </p:nvPr>
        </p:nvSpPr>
        <p:spPr/>
        <p:txBody>
          <a:bodyPr/>
          <a:lstStyle/>
          <a:p>
            <a:r>
              <a:rPr lang="en-US"/>
              <a:t>Facebook Fans Change Rate | La Emilia</a:t>
            </a:r>
          </a:p>
        </p:txBody>
      </p:sp>
      <p:graphicFrame>
        <p:nvGraphicFramePr>
          <p:cNvPr id="6" name="Chart Placeholder 5">
            <a:extLst>
              <a:ext uri="{FF2B5EF4-FFF2-40B4-BE49-F238E27FC236}">
                <a16:creationId xmlns:a16="http://schemas.microsoft.com/office/drawing/2014/main" id="{1A9E02E9-DEC8-4C83-BB63-0F1B3EC77ED1}"/>
              </a:ext>
            </a:extLst>
          </p:cNvPr>
          <p:cNvGraphicFramePr>
            <a:graphicFrameLocks noGrp="1"/>
          </p:cNvGraphicFramePr>
          <p:nvPr>
            <p:ph type="chart" sz="quarter" idx="13"/>
            <p:extLst>
              <p:ext uri="{D42A27DB-BD31-4B8C-83A1-F6EECF244321}">
                <p14:modId xmlns:p14="http://schemas.microsoft.com/office/powerpoint/2010/main" val="15608845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8F4F46-B69D-418B-928B-F10112DB80A5}"/>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2A3BBE55-F403-4165-ADB6-CD040EA77C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704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46B18-CC2C-4F34-8B00-421C47D03B32}"/>
              </a:ext>
            </a:extLst>
          </p:cNvPr>
          <p:cNvSpPr>
            <a:spLocks noGrp="1"/>
          </p:cNvSpPr>
          <p:nvPr>
            <p:ph type="title"/>
          </p:nvPr>
        </p:nvSpPr>
        <p:spPr/>
        <p:txBody>
          <a:bodyPr/>
          <a:lstStyle/>
          <a:p>
            <a:r>
              <a:rPr lang="fr-FR"/>
              <a:t>Facebook Interactions Distribution | La Emilia</a:t>
            </a:r>
            <a:endParaRPr lang="en-US"/>
          </a:p>
        </p:txBody>
      </p:sp>
      <p:graphicFrame>
        <p:nvGraphicFramePr>
          <p:cNvPr id="6" name="Chart Placeholder 5">
            <a:extLst>
              <a:ext uri="{FF2B5EF4-FFF2-40B4-BE49-F238E27FC236}">
                <a16:creationId xmlns:a16="http://schemas.microsoft.com/office/drawing/2014/main" id="{5059D186-81B7-40C4-B3D4-98D172BDB819}"/>
              </a:ext>
            </a:extLst>
          </p:cNvPr>
          <p:cNvGraphicFramePr>
            <a:graphicFrameLocks noGrp="1"/>
          </p:cNvGraphicFramePr>
          <p:nvPr>
            <p:ph type="chart" sz="quarter" idx="13"/>
            <p:extLst>
              <p:ext uri="{D42A27DB-BD31-4B8C-83A1-F6EECF244321}">
                <p14:modId xmlns:p14="http://schemas.microsoft.com/office/powerpoint/2010/main" val="26777376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99D557-57C4-4EBE-862C-371F60F7D037}"/>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9ADE74AF-72FA-4117-AE56-999C7A710E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69559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F1A11-0800-4812-9BC6-F049B58F47B1}"/>
              </a:ext>
            </a:extLst>
          </p:cNvPr>
          <p:cNvSpPr>
            <a:spLocks noGrp="1"/>
          </p:cNvSpPr>
          <p:nvPr>
            <p:ph type="title"/>
          </p:nvPr>
        </p:nvSpPr>
        <p:spPr/>
        <p:txBody>
          <a:bodyPr/>
          <a:lstStyle/>
          <a:p>
            <a:r>
              <a:rPr lang="en-US"/>
              <a:t>Facebook Own Posts By Hour | La Emilia</a:t>
            </a:r>
          </a:p>
        </p:txBody>
      </p:sp>
      <p:graphicFrame>
        <p:nvGraphicFramePr>
          <p:cNvPr id="6" name="Chart Placeholder 5">
            <a:extLst>
              <a:ext uri="{FF2B5EF4-FFF2-40B4-BE49-F238E27FC236}">
                <a16:creationId xmlns:a16="http://schemas.microsoft.com/office/drawing/2014/main" id="{48F8B032-A1D3-4051-A020-4CC9B372090D}"/>
              </a:ext>
            </a:extLst>
          </p:cNvPr>
          <p:cNvGraphicFramePr>
            <a:graphicFrameLocks noGrp="1"/>
          </p:cNvGraphicFramePr>
          <p:nvPr>
            <p:ph type="chart" sz="quarter" idx="13"/>
            <p:extLst>
              <p:ext uri="{D42A27DB-BD31-4B8C-83A1-F6EECF244321}">
                <p14:modId xmlns:p14="http://schemas.microsoft.com/office/powerpoint/2010/main" val="27253253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F2DA28-1434-4CED-9933-F96F4E538A4F}"/>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BCB22ECF-7777-4D80-8240-38AE90392D5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01281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7DEE1C-A508-4CB6-95E0-3CD706084D8F}"/>
              </a:ext>
            </a:extLst>
          </p:cNvPr>
          <p:cNvSpPr>
            <a:spLocks noGrp="1"/>
          </p:cNvSpPr>
          <p:nvPr>
            <p:ph type="title"/>
          </p:nvPr>
        </p:nvSpPr>
        <p:spPr/>
        <p:txBody>
          <a:bodyPr/>
          <a:lstStyle/>
          <a:p>
            <a:r>
              <a:rPr lang="en-US"/>
              <a:t>Facebook Interaction Rate By Weekday | La Emilia</a:t>
            </a:r>
          </a:p>
        </p:txBody>
      </p:sp>
      <p:graphicFrame>
        <p:nvGraphicFramePr>
          <p:cNvPr id="6" name="Chart Placeholder 5">
            <a:extLst>
              <a:ext uri="{FF2B5EF4-FFF2-40B4-BE49-F238E27FC236}">
                <a16:creationId xmlns:a16="http://schemas.microsoft.com/office/drawing/2014/main" id="{0C7D8BB4-113A-4C24-B792-C4A12584DDC3}"/>
              </a:ext>
            </a:extLst>
          </p:cNvPr>
          <p:cNvGraphicFramePr>
            <a:graphicFrameLocks noGrp="1"/>
          </p:cNvGraphicFramePr>
          <p:nvPr>
            <p:ph type="chart" sz="quarter" idx="13"/>
            <p:extLst>
              <p:ext uri="{D42A27DB-BD31-4B8C-83A1-F6EECF244321}">
                <p14:modId xmlns:p14="http://schemas.microsoft.com/office/powerpoint/2010/main" val="6943569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9D9B19-3385-437B-8C58-93F840680731}"/>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688F8E76-80AD-4BAD-9280-DC43935686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8081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BB609-4C95-4C98-A682-AE45F8C50A90}"/>
              </a:ext>
            </a:extLst>
          </p:cNvPr>
          <p:cNvSpPr>
            <a:spLocks noGrp="1"/>
          </p:cNvSpPr>
          <p:nvPr>
            <p:ph type="title"/>
          </p:nvPr>
        </p:nvSpPr>
        <p:spPr/>
        <p:txBody>
          <a:bodyPr/>
          <a:lstStyle/>
          <a:p>
            <a:r>
              <a:rPr lang="en-US"/>
              <a:t>Facebook Interaction Rate By Post Type | La Emilia</a:t>
            </a:r>
          </a:p>
        </p:txBody>
      </p:sp>
      <p:graphicFrame>
        <p:nvGraphicFramePr>
          <p:cNvPr id="6" name="Chart Placeholder 5">
            <a:extLst>
              <a:ext uri="{FF2B5EF4-FFF2-40B4-BE49-F238E27FC236}">
                <a16:creationId xmlns:a16="http://schemas.microsoft.com/office/drawing/2014/main" id="{4407666C-BA0F-439C-82FB-2189840678F8}"/>
              </a:ext>
            </a:extLst>
          </p:cNvPr>
          <p:cNvGraphicFramePr>
            <a:graphicFrameLocks noGrp="1"/>
          </p:cNvGraphicFramePr>
          <p:nvPr>
            <p:ph type="chart" sz="quarter" idx="13"/>
            <p:extLst>
              <p:ext uri="{D42A27DB-BD31-4B8C-83A1-F6EECF244321}">
                <p14:modId xmlns:p14="http://schemas.microsoft.com/office/powerpoint/2010/main" val="1290118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64A6E04-261B-4338-9849-CDCB7E67078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39E603A-D3CF-4948-BBA2-B1A68115D1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527243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F53DD-3EFD-4B28-8E15-1E3D71CF96A2}"/>
              </a:ext>
            </a:extLst>
          </p:cNvPr>
          <p:cNvSpPr>
            <a:spLocks noGrp="1"/>
          </p:cNvSpPr>
          <p:nvPr>
            <p:ph type="title"/>
          </p:nvPr>
        </p:nvSpPr>
        <p:spPr/>
        <p:txBody>
          <a:bodyPr/>
          <a:lstStyle/>
          <a:p>
            <a:r>
              <a:rPr lang="en-US"/>
              <a:t>Facebook Post Type Distribution Per Profile | La Emilia</a:t>
            </a:r>
          </a:p>
        </p:txBody>
      </p:sp>
      <p:graphicFrame>
        <p:nvGraphicFramePr>
          <p:cNvPr id="6" name="Chart Placeholder 5">
            <a:extLst>
              <a:ext uri="{FF2B5EF4-FFF2-40B4-BE49-F238E27FC236}">
                <a16:creationId xmlns:a16="http://schemas.microsoft.com/office/drawing/2014/main" id="{334C8590-2BFB-4010-B192-95224B917B9A}"/>
              </a:ext>
            </a:extLst>
          </p:cNvPr>
          <p:cNvGraphicFramePr>
            <a:graphicFrameLocks noGrp="1"/>
          </p:cNvGraphicFramePr>
          <p:nvPr>
            <p:ph type="chart" sz="quarter" idx="13"/>
            <p:extLst>
              <p:ext uri="{D42A27DB-BD31-4B8C-83A1-F6EECF244321}">
                <p14:modId xmlns:p14="http://schemas.microsoft.com/office/powerpoint/2010/main" val="40445916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EB4C43-FCFB-4AF4-B32C-4AA917CD4C8E}"/>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659FE37-928F-4E61-BD22-810754708B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1533822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B1542A-C06B-45A3-8CBD-0AEA81E92891}"/>
              </a:ext>
            </a:extLst>
          </p:cNvPr>
          <p:cNvSpPr>
            <a:spLocks noGrp="1"/>
          </p:cNvSpPr>
          <p:nvPr>
            <p:ph type="title"/>
          </p:nvPr>
        </p:nvSpPr>
        <p:spPr/>
        <p:txBody>
          <a:bodyPr/>
          <a:lstStyle/>
          <a:p>
            <a:r>
              <a:rPr lang="en-US"/>
              <a:t>Facebook Interaction Rate | La Emilia</a:t>
            </a:r>
          </a:p>
        </p:txBody>
      </p:sp>
      <p:graphicFrame>
        <p:nvGraphicFramePr>
          <p:cNvPr id="6" name="Chart Placeholder 5">
            <a:extLst>
              <a:ext uri="{FF2B5EF4-FFF2-40B4-BE49-F238E27FC236}">
                <a16:creationId xmlns:a16="http://schemas.microsoft.com/office/drawing/2014/main" id="{C52EB33E-E68C-4705-8436-844934DE3162}"/>
              </a:ext>
            </a:extLst>
          </p:cNvPr>
          <p:cNvGraphicFramePr>
            <a:graphicFrameLocks noGrp="1"/>
          </p:cNvGraphicFramePr>
          <p:nvPr>
            <p:ph type="chart" sz="quarter" idx="13"/>
            <p:extLst>
              <p:ext uri="{D42A27DB-BD31-4B8C-83A1-F6EECF244321}">
                <p14:modId xmlns:p14="http://schemas.microsoft.com/office/powerpoint/2010/main" val="30787617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B14C31-61F3-45C0-8507-46B5EC2288C6}"/>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7C1D9A70-F1B3-4E42-B774-82F60F619EB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9698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27CC78-1E6D-4CC3-9DDA-AA8766B9ED01}"/>
              </a:ext>
            </a:extLst>
          </p:cNvPr>
          <p:cNvSpPr>
            <a:spLocks noGrp="1"/>
          </p:cNvSpPr>
          <p:nvPr>
            <p:ph type="title"/>
          </p:nvPr>
        </p:nvSpPr>
        <p:spPr/>
        <p:txBody>
          <a:bodyPr/>
          <a:lstStyle/>
          <a:p>
            <a:r>
              <a:rPr lang="en-US"/>
              <a:t>Facebook Interaction Rate By Hour | La Emilia</a:t>
            </a:r>
          </a:p>
        </p:txBody>
      </p:sp>
      <p:graphicFrame>
        <p:nvGraphicFramePr>
          <p:cNvPr id="6" name="Chart Placeholder 5">
            <a:extLst>
              <a:ext uri="{FF2B5EF4-FFF2-40B4-BE49-F238E27FC236}">
                <a16:creationId xmlns:a16="http://schemas.microsoft.com/office/drawing/2014/main" id="{F1D91880-71CD-4843-8E15-37D6DAF27AAA}"/>
              </a:ext>
            </a:extLst>
          </p:cNvPr>
          <p:cNvGraphicFramePr>
            <a:graphicFrameLocks noGrp="1"/>
          </p:cNvGraphicFramePr>
          <p:nvPr>
            <p:ph type="chart" sz="quarter" idx="13"/>
            <p:extLst>
              <p:ext uri="{D42A27DB-BD31-4B8C-83A1-F6EECF244321}">
                <p14:modId xmlns:p14="http://schemas.microsoft.com/office/powerpoint/2010/main" val="4709945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2DFE502-4E6F-41A5-83FB-0D2D9596C1E3}"/>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5E8082BC-24D2-49E9-88D1-F587090F82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18852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0FD55B-AAF7-4865-948D-10EF0C107EF3}"/>
              </a:ext>
            </a:extLst>
          </p:cNvPr>
          <p:cNvSpPr>
            <a:spLocks noGrp="1"/>
          </p:cNvSpPr>
          <p:nvPr>
            <p:ph type="title"/>
          </p:nvPr>
        </p:nvSpPr>
        <p:spPr/>
        <p:txBody>
          <a:bodyPr/>
          <a:lstStyle/>
          <a:p>
            <a:r>
              <a:rPr lang="en-US"/>
              <a:t>Facebook Hashtag Detection | La Emilia</a:t>
            </a:r>
          </a:p>
        </p:txBody>
      </p:sp>
      <p:graphicFrame>
        <p:nvGraphicFramePr>
          <p:cNvPr id="5" name="Table Placeholder 4">
            <a:extLst>
              <a:ext uri="{FF2B5EF4-FFF2-40B4-BE49-F238E27FC236}">
                <a16:creationId xmlns:a16="http://schemas.microsoft.com/office/drawing/2014/main" id="{D865AA94-B89E-42B8-AC54-31AC9B855AE2}"/>
              </a:ext>
            </a:extLst>
          </p:cNvPr>
          <p:cNvGraphicFramePr>
            <a:graphicFrameLocks noGrp="1"/>
          </p:cNvGraphicFramePr>
          <p:nvPr>
            <p:ph type="tbl" sz="quarter" idx="13"/>
            <p:extLst>
              <p:ext uri="{D42A27DB-BD31-4B8C-83A1-F6EECF244321}">
                <p14:modId xmlns:p14="http://schemas.microsoft.com/office/powerpoint/2010/main" val="409243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16364310"/>
                    </a:ext>
                  </a:extLst>
                </a:gridCol>
                <a:gridCol w="1152144">
                  <a:extLst>
                    <a:ext uri="{9D8B030D-6E8A-4147-A177-3AD203B41FA5}">
                      <a16:colId xmlns:a16="http://schemas.microsoft.com/office/drawing/2014/main" val="3813817085"/>
                    </a:ext>
                  </a:extLst>
                </a:gridCol>
                <a:gridCol w="1152144">
                  <a:extLst>
                    <a:ext uri="{9D8B030D-6E8A-4147-A177-3AD203B41FA5}">
                      <a16:colId xmlns:a16="http://schemas.microsoft.com/office/drawing/2014/main" val="1634190690"/>
                    </a:ext>
                  </a:extLst>
                </a:gridCol>
                <a:gridCol w="1152144">
                  <a:extLst>
                    <a:ext uri="{9D8B030D-6E8A-4147-A177-3AD203B41FA5}">
                      <a16:colId xmlns:a16="http://schemas.microsoft.com/office/drawing/2014/main" val="2438753448"/>
                    </a:ext>
                  </a:extLst>
                </a:gridCol>
                <a:gridCol w="1152144">
                  <a:extLst>
                    <a:ext uri="{9D8B030D-6E8A-4147-A177-3AD203B41FA5}">
                      <a16:colId xmlns:a16="http://schemas.microsoft.com/office/drawing/2014/main" val="3268407188"/>
                    </a:ext>
                  </a:extLst>
                </a:gridCol>
                <a:gridCol w="1152144">
                  <a:extLst>
                    <a:ext uri="{9D8B030D-6E8A-4147-A177-3AD203B41FA5}">
                      <a16:colId xmlns:a16="http://schemas.microsoft.com/office/drawing/2014/main" val="274199704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3298075584"/>
                  </a:ext>
                </a:extLst>
              </a:tr>
              <a:tr h="370840">
                <a:tc>
                  <a:txBody>
                    <a:bodyPr/>
                    <a:lstStyle/>
                    <a:p>
                      <a:r>
                        <a:rPr lang="en-US" sz="1000"/>
                        <a:t>#TransporteIdeal</a:t>
                      </a:r>
                    </a:p>
                  </a:txBody>
                  <a:tcPr/>
                </a:tc>
                <a:tc>
                  <a:txBody>
                    <a:bodyPr/>
                    <a:lstStyle/>
                    <a:p>
                      <a:r>
                        <a:rPr lang="en-US" sz="1000"/>
                        <a:t>20</a:t>
                      </a:r>
                    </a:p>
                  </a:txBody>
                  <a:tcPr/>
                </a:tc>
                <a:tc>
                  <a:txBody>
                    <a:bodyPr/>
                    <a:lstStyle/>
                    <a:p>
                      <a:r>
                        <a:rPr lang="en-US" sz="1000"/>
                        <a:t>32.15</a:t>
                      </a:r>
                    </a:p>
                  </a:txBody>
                  <a:tcPr/>
                </a:tc>
                <a:tc>
                  <a:txBody>
                    <a:bodyPr/>
                    <a:lstStyle/>
                    <a:p>
                      <a:r>
                        <a:rPr lang="en-US" sz="1000"/>
                        <a:t>4.85</a:t>
                      </a:r>
                    </a:p>
                  </a:txBody>
                  <a:tcPr/>
                </a:tc>
                <a:tc>
                  <a:txBody>
                    <a:bodyPr/>
                    <a:lstStyle/>
                    <a:p>
                      <a:r>
                        <a:rPr lang="en-US" sz="1000"/>
                        <a:t>0.95</a:t>
                      </a:r>
                    </a:p>
                  </a:txBody>
                  <a:tcPr/>
                </a:tc>
                <a:tc>
                  <a:txBody>
                    <a:bodyPr/>
                    <a:lstStyle/>
                    <a:p>
                      <a:r>
                        <a:rPr lang="en-US" sz="1000"/>
                        <a:t>37.95</a:t>
                      </a:r>
                    </a:p>
                  </a:txBody>
                  <a:tcPr/>
                </a:tc>
                <a:extLst>
                  <a:ext uri="{0D108BD9-81ED-4DB2-BD59-A6C34878D82A}">
                    <a16:rowId xmlns:a16="http://schemas.microsoft.com/office/drawing/2014/main" val="3665797222"/>
                  </a:ext>
                </a:extLst>
              </a:tr>
              <a:tr h="370840">
                <a:tc>
                  <a:txBody>
                    <a:bodyPr/>
                    <a:lstStyle/>
                    <a:p>
                      <a:r>
                        <a:rPr lang="en-US" sz="1000"/>
                        <a:t>#ViajaSeguro</a:t>
                      </a:r>
                    </a:p>
                  </a:txBody>
                  <a:tcPr/>
                </a:tc>
                <a:tc>
                  <a:txBody>
                    <a:bodyPr/>
                    <a:lstStyle/>
                    <a:p>
                      <a:r>
                        <a:rPr lang="en-US" sz="1000"/>
                        <a:t>20</a:t>
                      </a:r>
                    </a:p>
                  </a:txBody>
                  <a:tcPr/>
                </a:tc>
                <a:tc>
                  <a:txBody>
                    <a:bodyPr/>
                    <a:lstStyle/>
                    <a:p>
                      <a:r>
                        <a:rPr lang="en-US" sz="1000"/>
                        <a:t>32.15</a:t>
                      </a:r>
                    </a:p>
                  </a:txBody>
                  <a:tcPr/>
                </a:tc>
                <a:tc>
                  <a:txBody>
                    <a:bodyPr/>
                    <a:lstStyle/>
                    <a:p>
                      <a:r>
                        <a:rPr lang="en-US" sz="1000"/>
                        <a:t>4.85</a:t>
                      </a:r>
                    </a:p>
                  </a:txBody>
                  <a:tcPr/>
                </a:tc>
                <a:tc>
                  <a:txBody>
                    <a:bodyPr/>
                    <a:lstStyle/>
                    <a:p>
                      <a:r>
                        <a:rPr lang="en-US" sz="1000"/>
                        <a:t>0.95</a:t>
                      </a:r>
                    </a:p>
                  </a:txBody>
                  <a:tcPr/>
                </a:tc>
                <a:tc>
                  <a:txBody>
                    <a:bodyPr/>
                    <a:lstStyle/>
                    <a:p>
                      <a:r>
                        <a:rPr lang="en-US" sz="1000"/>
                        <a:t>37.95</a:t>
                      </a:r>
                    </a:p>
                  </a:txBody>
                  <a:tcPr/>
                </a:tc>
                <a:extLst>
                  <a:ext uri="{0D108BD9-81ED-4DB2-BD59-A6C34878D82A}">
                    <a16:rowId xmlns:a16="http://schemas.microsoft.com/office/drawing/2014/main" val="1075963663"/>
                  </a:ext>
                </a:extLst>
              </a:tr>
              <a:tr h="370840">
                <a:tc>
                  <a:txBody>
                    <a:bodyPr/>
                    <a:lstStyle/>
                    <a:p>
                      <a:r>
                        <a:rPr lang="en-US" sz="1000"/>
                        <a:t>#MoveteConYamaha</a:t>
                      </a:r>
                    </a:p>
                  </a:txBody>
                  <a:tcPr/>
                </a:tc>
                <a:tc>
                  <a:txBody>
                    <a:bodyPr/>
                    <a:lstStyle/>
                    <a:p>
                      <a:r>
                        <a:rPr lang="en-US" sz="1000"/>
                        <a:t>20</a:t>
                      </a:r>
                    </a:p>
                  </a:txBody>
                  <a:tcPr/>
                </a:tc>
                <a:tc>
                  <a:txBody>
                    <a:bodyPr/>
                    <a:lstStyle/>
                    <a:p>
                      <a:r>
                        <a:rPr lang="en-US" sz="1000"/>
                        <a:t>32.15</a:t>
                      </a:r>
                    </a:p>
                  </a:txBody>
                  <a:tcPr/>
                </a:tc>
                <a:tc>
                  <a:txBody>
                    <a:bodyPr/>
                    <a:lstStyle/>
                    <a:p>
                      <a:r>
                        <a:rPr lang="en-US" sz="1000"/>
                        <a:t>4.85</a:t>
                      </a:r>
                    </a:p>
                  </a:txBody>
                  <a:tcPr/>
                </a:tc>
                <a:tc>
                  <a:txBody>
                    <a:bodyPr/>
                    <a:lstStyle/>
                    <a:p>
                      <a:r>
                        <a:rPr lang="en-US" sz="1000"/>
                        <a:t>0.95</a:t>
                      </a:r>
                    </a:p>
                  </a:txBody>
                  <a:tcPr/>
                </a:tc>
                <a:tc>
                  <a:txBody>
                    <a:bodyPr/>
                    <a:lstStyle/>
                    <a:p>
                      <a:r>
                        <a:rPr lang="en-US" sz="1000"/>
                        <a:t>37.95</a:t>
                      </a:r>
                    </a:p>
                  </a:txBody>
                  <a:tcPr/>
                </a:tc>
                <a:extLst>
                  <a:ext uri="{0D108BD9-81ED-4DB2-BD59-A6C34878D82A}">
                    <a16:rowId xmlns:a16="http://schemas.microsoft.com/office/drawing/2014/main" val="3628316253"/>
                  </a:ext>
                </a:extLst>
              </a:tr>
              <a:tr h="370840">
                <a:tc>
                  <a:txBody>
                    <a:bodyPr/>
                    <a:lstStyle/>
                    <a:p>
                      <a:r>
                        <a:rPr lang="en-US" sz="1000"/>
                        <a:t>#CuotasSinInteres</a:t>
                      </a:r>
                    </a:p>
                  </a:txBody>
                  <a:tcPr/>
                </a:tc>
                <a:tc>
                  <a:txBody>
                    <a:bodyPr/>
                    <a:lstStyle/>
                    <a:p>
                      <a:r>
                        <a:rPr lang="en-US" sz="1000"/>
                        <a:t>15</a:t>
                      </a:r>
                    </a:p>
                  </a:txBody>
                  <a:tcPr/>
                </a:tc>
                <a:tc>
                  <a:txBody>
                    <a:bodyPr/>
                    <a:lstStyle/>
                    <a:p>
                      <a:r>
                        <a:rPr lang="en-US" sz="1000"/>
                        <a:t>34.933333333333</a:t>
                      </a:r>
                    </a:p>
                  </a:txBody>
                  <a:tcPr/>
                </a:tc>
                <a:tc>
                  <a:txBody>
                    <a:bodyPr/>
                    <a:lstStyle/>
                    <a:p>
                      <a:r>
                        <a:rPr lang="en-US" sz="1000"/>
                        <a:t>5.2</a:t>
                      </a:r>
                    </a:p>
                  </a:txBody>
                  <a:tcPr/>
                </a:tc>
                <a:tc>
                  <a:txBody>
                    <a:bodyPr/>
                    <a:lstStyle/>
                    <a:p>
                      <a:r>
                        <a:rPr lang="en-US" sz="1000"/>
                        <a:t>0.73333333333333</a:t>
                      </a:r>
                    </a:p>
                  </a:txBody>
                  <a:tcPr/>
                </a:tc>
                <a:tc>
                  <a:txBody>
                    <a:bodyPr/>
                    <a:lstStyle/>
                    <a:p>
                      <a:r>
                        <a:rPr lang="en-US" sz="1000"/>
                        <a:t>40.866666666667</a:t>
                      </a:r>
                    </a:p>
                  </a:txBody>
                  <a:tcPr/>
                </a:tc>
                <a:extLst>
                  <a:ext uri="{0D108BD9-81ED-4DB2-BD59-A6C34878D82A}">
                    <a16:rowId xmlns:a16="http://schemas.microsoft.com/office/drawing/2014/main" val="3156404581"/>
                  </a:ext>
                </a:extLst>
              </a:tr>
              <a:tr h="370840">
                <a:tc>
                  <a:txBody>
                    <a:bodyPr/>
                    <a:lstStyle/>
                    <a:p>
                      <a:r>
                        <a:rPr lang="en-US" sz="1000"/>
                        <a:t>#kawasaki</a:t>
                      </a:r>
                    </a:p>
                  </a:txBody>
                  <a:tcPr/>
                </a:tc>
                <a:tc>
                  <a:txBody>
                    <a:bodyPr/>
                    <a:lstStyle/>
                    <a:p>
                      <a:r>
                        <a:rPr lang="en-US" sz="1000"/>
                        <a:t>12</a:t>
                      </a:r>
                    </a:p>
                  </a:txBody>
                  <a:tcPr/>
                </a:tc>
                <a:tc>
                  <a:txBody>
                    <a:bodyPr/>
                    <a:lstStyle/>
                    <a:p>
                      <a:r>
                        <a:rPr lang="en-US" sz="1000"/>
                        <a:t>14.333333333333</a:t>
                      </a:r>
                    </a:p>
                  </a:txBody>
                  <a:tcPr/>
                </a:tc>
                <a:tc>
                  <a:txBody>
                    <a:bodyPr/>
                    <a:lstStyle/>
                    <a:p>
                      <a:r>
                        <a:rPr lang="en-US" sz="1000"/>
                        <a:t>0.5</a:t>
                      </a:r>
                    </a:p>
                  </a:txBody>
                  <a:tcPr/>
                </a:tc>
                <a:tc>
                  <a:txBody>
                    <a:bodyPr/>
                    <a:lstStyle/>
                    <a:p>
                      <a:r>
                        <a:rPr lang="en-US" sz="1000"/>
                        <a:t>1.1666666666667</a:t>
                      </a:r>
                    </a:p>
                  </a:txBody>
                  <a:tcPr/>
                </a:tc>
                <a:tc>
                  <a:txBody>
                    <a:bodyPr/>
                    <a:lstStyle/>
                    <a:p>
                      <a:r>
                        <a:rPr lang="en-US" sz="1000"/>
                        <a:t>16</a:t>
                      </a:r>
                    </a:p>
                  </a:txBody>
                  <a:tcPr/>
                </a:tc>
                <a:extLst>
                  <a:ext uri="{0D108BD9-81ED-4DB2-BD59-A6C34878D82A}">
                    <a16:rowId xmlns:a16="http://schemas.microsoft.com/office/drawing/2014/main" val="953544907"/>
                  </a:ext>
                </a:extLst>
              </a:tr>
              <a:tr h="370840">
                <a:tc>
                  <a:txBody>
                    <a:bodyPr/>
                    <a:lstStyle/>
                    <a:p>
                      <a:r>
                        <a:rPr lang="en-US" sz="1000"/>
                        <a:t>#Benelli</a:t>
                      </a:r>
                    </a:p>
                  </a:txBody>
                  <a:tcPr/>
                </a:tc>
                <a:tc>
                  <a:txBody>
                    <a:bodyPr/>
                    <a:lstStyle/>
                    <a:p>
                      <a:r>
                        <a:rPr lang="en-US" sz="1000"/>
                        <a:t>12</a:t>
                      </a:r>
                    </a:p>
                  </a:txBody>
                  <a:tcPr/>
                </a:tc>
                <a:tc>
                  <a:txBody>
                    <a:bodyPr/>
                    <a:lstStyle/>
                    <a:p>
                      <a:r>
                        <a:rPr lang="en-US" sz="1000"/>
                        <a:t>64.166666666667</a:t>
                      </a:r>
                    </a:p>
                  </a:txBody>
                  <a:tcPr/>
                </a:tc>
                <a:tc>
                  <a:txBody>
                    <a:bodyPr/>
                    <a:lstStyle/>
                    <a:p>
                      <a:r>
                        <a:rPr lang="en-US" sz="1000"/>
                        <a:t>1.0833333333333</a:t>
                      </a:r>
                    </a:p>
                  </a:txBody>
                  <a:tcPr/>
                </a:tc>
                <a:tc>
                  <a:txBody>
                    <a:bodyPr/>
                    <a:lstStyle/>
                    <a:p>
                      <a:r>
                        <a:rPr lang="en-US" sz="1000"/>
                        <a:t>3.75</a:t>
                      </a:r>
                    </a:p>
                  </a:txBody>
                  <a:tcPr/>
                </a:tc>
                <a:tc>
                  <a:txBody>
                    <a:bodyPr/>
                    <a:lstStyle/>
                    <a:p>
                      <a:r>
                        <a:rPr lang="en-US" sz="1000"/>
                        <a:t>69</a:t>
                      </a:r>
                    </a:p>
                  </a:txBody>
                  <a:tcPr/>
                </a:tc>
                <a:extLst>
                  <a:ext uri="{0D108BD9-81ED-4DB2-BD59-A6C34878D82A}">
                    <a16:rowId xmlns:a16="http://schemas.microsoft.com/office/drawing/2014/main" val="3796456682"/>
                  </a:ext>
                </a:extLst>
              </a:tr>
              <a:tr h="370840">
                <a:tc>
                  <a:txBody>
                    <a:bodyPr/>
                    <a:lstStyle/>
                    <a:p>
                      <a:r>
                        <a:rPr lang="en-US" sz="1000"/>
                        <a:t>#yamaha</a:t>
                      </a:r>
                    </a:p>
                  </a:txBody>
                  <a:tcPr/>
                </a:tc>
                <a:tc>
                  <a:txBody>
                    <a:bodyPr/>
                    <a:lstStyle/>
                    <a:p>
                      <a:r>
                        <a:rPr lang="en-US" sz="1000"/>
                        <a:t>11</a:t>
                      </a:r>
                    </a:p>
                  </a:txBody>
                  <a:tcPr/>
                </a:tc>
                <a:tc>
                  <a:txBody>
                    <a:bodyPr/>
                    <a:lstStyle/>
                    <a:p>
                      <a:r>
                        <a:rPr lang="en-US" sz="1000"/>
                        <a:t>184.18181818182</a:t>
                      </a:r>
                    </a:p>
                  </a:txBody>
                  <a:tcPr/>
                </a:tc>
                <a:tc>
                  <a:txBody>
                    <a:bodyPr/>
                    <a:lstStyle/>
                    <a:p>
                      <a:r>
                        <a:rPr lang="en-US" sz="1000"/>
                        <a:t>0.81818181818182</a:t>
                      </a:r>
                    </a:p>
                  </a:txBody>
                  <a:tcPr/>
                </a:tc>
                <a:tc>
                  <a:txBody>
                    <a:bodyPr/>
                    <a:lstStyle/>
                    <a:p>
                      <a:r>
                        <a:rPr lang="en-US" sz="1000"/>
                        <a:t>4.9090909090909</a:t>
                      </a:r>
                    </a:p>
                  </a:txBody>
                  <a:tcPr/>
                </a:tc>
                <a:tc>
                  <a:txBody>
                    <a:bodyPr/>
                    <a:lstStyle/>
                    <a:p>
                      <a:r>
                        <a:rPr lang="en-US" sz="1000"/>
                        <a:t>189.90909090909</a:t>
                      </a:r>
                    </a:p>
                  </a:txBody>
                  <a:tcPr/>
                </a:tc>
                <a:extLst>
                  <a:ext uri="{0D108BD9-81ED-4DB2-BD59-A6C34878D82A}">
                    <a16:rowId xmlns:a16="http://schemas.microsoft.com/office/drawing/2014/main" val="3620064993"/>
                  </a:ext>
                </a:extLst>
              </a:tr>
              <a:tr h="370840">
                <a:tc>
                  <a:txBody>
                    <a:bodyPr/>
                    <a:lstStyle/>
                    <a:p>
                      <a:r>
                        <a:rPr lang="en-US" sz="1000"/>
                        <a:t>#Yamaha</a:t>
                      </a:r>
                    </a:p>
                  </a:txBody>
                  <a:tcPr/>
                </a:tc>
                <a:tc>
                  <a:txBody>
                    <a:bodyPr/>
                    <a:lstStyle/>
                    <a:p>
                      <a:r>
                        <a:rPr lang="en-US" sz="1000"/>
                        <a:t>10</a:t>
                      </a:r>
                    </a:p>
                  </a:txBody>
                  <a:tcPr/>
                </a:tc>
                <a:tc>
                  <a:txBody>
                    <a:bodyPr/>
                    <a:lstStyle/>
                    <a:p>
                      <a:r>
                        <a:rPr lang="en-US" sz="1000"/>
                        <a:t>55.9</a:t>
                      </a:r>
                    </a:p>
                  </a:txBody>
                  <a:tcPr/>
                </a:tc>
                <a:tc>
                  <a:txBody>
                    <a:bodyPr/>
                    <a:lstStyle/>
                    <a:p>
                      <a:r>
                        <a:rPr lang="en-US" sz="1000"/>
                        <a:t>0.2</a:t>
                      </a:r>
                    </a:p>
                  </a:txBody>
                  <a:tcPr/>
                </a:tc>
                <a:tc>
                  <a:txBody>
                    <a:bodyPr/>
                    <a:lstStyle/>
                    <a:p>
                      <a:r>
                        <a:rPr lang="en-US" sz="1000"/>
                        <a:t>6.8</a:t>
                      </a:r>
                    </a:p>
                  </a:txBody>
                  <a:tcPr/>
                </a:tc>
                <a:tc>
                  <a:txBody>
                    <a:bodyPr/>
                    <a:lstStyle/>
                    <a:p>
                      <a:r>
                        <a:rPr lang="en-US" sz="1000"/>
                        <a:t>62.9</a:t>
                      </a:r>
                    </a:p>
                  </a:txBody>
                  <a:tcPr/>
                </a:tc>
                <a:extLst>
                  <a:ext uri="{0D108BD9-81ED-4DB2-BD59-A6C34878D82A}">
                    <a16:rowId xmlns:a16="http://schemas.microsoft.com/office/drawing/2014/main" val="1984196268"/>
                  </a:ext>
                </a:extLst>
              </a:tr>
              <a:tr h="370840">
                <a:tc>
                  <a:txBody>
                    <a:bodyPr/>
                    <a:lstStyle/>
                    <a:p>
                      <a:r>
                        <a:rPr lang="en-US" sz="1000"/>
                        <a:t>#legend</a:t>
                      </a:r>
                    </a:p>
                  </a:txBody>
                  <a:tcPr/>
                </a:tc>
                <a:tc>
                  <a:txBody>
                    <a:bodyPr/>
                    <a:lstStyle/>
                    <a:p>
                      <a:r>
                        <a:rPr lang="en-US" sz="1000"/>
                        <a:t>8</a:t>
                      </a:r>
                    </a:p>
                  </a:txBody>
                  <a:tcPr/>
                </a:tc>
                <a:tc>
                  <a:txBody>
                    <a:bodyPr/>
                    <a:lstStyle/>
                    <a:p>
                      <a:r>
                        <a:rPr lang="en-US" sz="1000"/>
                        <a:t>6.75</a:t>
                      </a:r>
                    </a:p>
                  </a:txBody>
                  <a:tcPr/>
                </a:tc>
                <a:tc>
                  <a:txBody>
                    <a:bodyPr/>
                    <a:lstStyle/>
                    <a:p>
                      <a:r>
                        <a:rPr lang="en-US" sz="1000"/>
                        <a:t>0.25</a:t>
                      </a:r>
                    </a:p>
                  </a:txBody>
                  <a:tcPr/>
                </a:tc>
                <a:tc>
                  <a:txBody>
                    <a:bodyPr/>
                    <a:lstStyle/>
                    <a:p>
                      <a:r>
                        <a:rPr lang="en-US" sz="1000"/>
                        <a:t>0.625</a:t>
                      </a:r>
                    </a:p>
                  </a:txBody>
                  <a:tcPr/>
                </a:tc>
                <a:tc>
                  <a:txBody>
                    <a:bodyPr/>
                    <a:lstStyle/>
                    <a:p>
                      <a:r>
                        <a:rPr lang="en-US" sz="1000"/>
                        <a:t>7.625</a:t>
                      </a:r>
                    </a:p>
                  </a:txBody>
                  <a:tcPr/>
                </a:tc>
                <a:extLst>
                  <a:ext uri="{0D108BD9-81ED-4DB2-BD59-A6C34878D82A}">
                    <a16:rowId xmlns:a16="http://schemas.microsoft.com/office/drawing/2014/main" val="2690781018"/>
                  </a:ext>
                </a:extLst>
              </a:tr>
              <a:tr h="370840">
                <a:tc>
                  <a:txBody>
                    <a:bodyPr/>
                    <a:lstStyle/>
                    <a:p>
                      <a:r>
                        <a:rPr lang="en-US" sz="1000"/>
                        <a:t>#thelegendisback</a:t>
                      </a:r>
                    </a:p>
                  </a:txBody>
                  <a:tcPr/>
                </a:tc>
                <a:tc>
                  <a:txBody>
                    <a:bodyPr/>
                    <a:lstStyle/>
                    <a:p>
                      <a:r>
                        <a:rPr lang="en-US" sz="1000"/>
                        <a:t>8</a:t>
                      </a:r>
                    </a:p>
                  </a:txBody>
                  <a:tcPr/>
                </a:tc>
                <a:tc>
                  <a:txBody>
                    <a:bodyPr/>
                    <a:lstStyle/>
                    <a:p>
                      <a:r>
                        <a:rPr lang="en-US" sz="1000"/>
                        <a:t>6.75</a:t>
                      </a:r>
                    </a:p>
                  </a:txBody>
                  <a:tcPr/>
                </a:tc>
                <a:tc>
                  <a:txBody>
                    <a:bodyPr/>
                    <a:lstStyle/>
                    <a:p>
                      <a:r>
                        <a:rPr lang="en-US" sz="1000"/>
                        <a:t>0.25</a:t>
                      </a:r>
                    </a:p>
                  </a:txBody>
                  <a:tcPr/>
                </a:tc>
                <a:tc>
                  <a:txBody>
                    <a:bodyPr/>
                    <a:lstStyle/>
                    <a:p>
                      <a:r>
                        <a:rPr lang="en-US" sz="1000"/>
                        <a:t>0.625</a:t>
                      </a:r>
                    </a:p>
                  </a:txBody>
                  <a:tcPr/>
                </a:tc>
                <a:tc>
                  <a:txBody>
                    <a:bodyPr/>
                    <a:lstStyle/>
                    <a:p>
                      <a:r>
                        <a:rPr lang="en-US" sz="1000"/>
                        <a:t>7.625</a:t>
                      </a:r>
                    </a:p>
                  </a:txBody>
                  <a:tcPr/>
                </a:tc>
                <a:extLst>
                  <a:ext uri="{0D108BD9-81ED-4DB2-BD59-A6C34878D82A}">
                    <a16:rowId xmlns:a16="http://schemas.microsoft.com/office/drawing/2014/main" val="496700519"/>
                  </a:ext>
                </a:extLst>
              </a:tr>
            </a:tbl>
          </a:graphicData>
        </a:graphic>
      </p:graphicFrame>
      <p:sp>
        <p:nvSpPr>
          <p:cNvPr id="4" name="Text Placeholder 3">
            <a:extLst>
              <a:ext uri="{FF2B5EF4-FFF2-40B4-BE49-F238E27FC236}">
                <a16:creationId xmlns:a16="http://schemas.microsoft.com/office/drawing/2014/main" id="{638E5383-B88C-427F-B0CA-382EFC69363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650192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70C1C-5050-4CFC-AC17-2A43F7E3581D}"/>
              </a:ext>
            </a:extLst>
          </p:cNvPr>
          <p:cNvSpPr>
            <a:spLocks noGrp="1"/>
          </p:cNvSpPr>
          <p:nvPr>
            <p:ph type="title"/>
          </p:nvPr>
        </p:nvSpPr>
        <p:spPr/>
        <p:txBody>
          <a:bodyPr/>
          <a:lstStyle/>
          <a:p>
            <a:r>
              <a:rPr lang="en-US"/>
              <a:t>Facebook Post Table + Reactions | La Emilia - 1 of 16</a:t>
            </a:r>
          </a:p>
        </p:txBody>
      </p:sp>
      <p:graphicFrame>
        <p:nvGraphicFramePr>
          <p:cNvPr id="5" name="Table Placeholder 4">
            <a:extLst>
              <a:ext uri="{FF2B5EF4-FFF2-40B4-BE49-F238E27FC236}">
                <a16:creationId xmlns:a16="http://schemas.microsoft.com/office/drawing/2014/main" id="{FFFBFBDC-3E73-427E-AFC2-CDF032C6B82C}"/>
              </a:ext>
            </a:extLst>
          </p:cNvPr>
          <p:cNvGraphicFramePr>
            <a:graphicFrameLocks noGrp="1"/>
          </p:cNvGraphicFramePr>
          <p:nvPr>
            <p:ph type="tbl" sz="quarter" idx="13"/>
            <p:extLst>
              <p:ext uri="{D42A27DB-BD31-4B8C-83A1-F6EECF244321}">
                <p14:modId xmlns:p14="http://schemas.microsoft.com/office/powerpoint/2010/main" val="5334227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36417786"/>
                    </a:ext>
                  </a:extLst>
                </a:gridCol>
                <a:gridCol w="493776">
                  <a:extLst>
                    <a:ext uri="{9D8B030D-6E8A-4147-A177-3AD203B41FA5}">
                      <a16:colId xmlns:a16="http://schemas.microsoft.com/office/drawing/2014/main" val="601397265"/>
                    </a:ext>
                  </a:extLst>
                </a:gridCol>
                <a:gridCol w="493776">
                  <a:extLst>
                    <a:ext uri="{9D8B030D-6E8A-4147-A177-3AD203B41FA5}">
                      <a16:colId xmlns:a16="http://schemas.microsoft.com/office/drawing/2014/main" val="689187981"/>
                    </a:ext>
                  </a:extLst>
                </a:gridCol>
                <a:gridCol w="493776">
                  <a:extLst>
                    <a:ext uri="{9D8B030D-6E8A-4147-A177-3AD203B41FA5}">
                      <a16:colId xmlns:a16="http://schemas.microsoft.com/office/drawing/2014/main" val="3719070549"/>
                    </a:ext>
                  </a:extLst>
                </a:gridCol>
                <a:gridCol w="493776">
                  <a:extLst>
                    <a:ext uri="{9D8B030D-6E8A-4147-A177-3AD203B41FA5}">
                      <a16:colId xmlns:a16="http://schemas.microsoft.com/office/drawing/2014/main" val="4062764275"/>
                    </a:ext>
                  </a:extLst>
                </a:gridCol>
                <a:gridCol w="493776">
                  <a:extLst>
                    <a:ext uri="{9D8B030D-6E8A-4147-A177-3AD203B41FA5}">
                      <a16:colId xmlns:a16="http://schemas.microsoft.com/office/drawing/2014/main" val="348654957"/>
                    </a:ext>
                  </a:extLst>
                </a:gridCol>
                <a:gridCol w="493776">
                  <a:extLst>
                    <a:ext uri="{9D8B030D-6E8A-4147-A177-3AD203B41FA5}">
                      <a16:colId xmlns:a16="http://schemas.microsoft.com/office/drawing/2014/main" val="3811662376"/>
                    </a:ext>
                  </a:extLst>
                </a:gridCol>
                <a:gridCol w="493776">
                  <a:extLst>
                    <a:ext uri="{9D8B030D-6E8A-4147-A177-3AD203B41FA5}">
                      <a16:colId xmlns:a16="http://schemas.microsoft.com/office/drawing/2014/main" val="796385819"/>
                    </a:ext>
                  </a:extLst>
                </a:gridCol>
                <a:gridCol w="493776">
                  <a:extLst>
                    <a:ext uri="{9D8B030D-6E8A-4147-A177-3AD203B41FA5}">
                      <a16:colId xmlns:a16="http://schemas.microsoft.com/office/drawing/2014/main" val="2337279865"/>
                    </a:ext>
                  </a:extLst>
                </a:gridCol>
                <a:gridCol w="493776">
                  <a:extLst>
                    <a:ext uri="{9D8B030D-6E8A-4147-A177-3AD203B41FA5}">
                      <a16:colId xmlns:a16="http://schemas.microsoft.com/office/drawing/2014/main" val="2240435181"/>
                    </a:ext>
                  </a:extLst>
                </a:gridCol>
                <a:gridCol w="493776">
                  <a:extLst>
                    <a:ext uri="{9D8B030D-6E8A-4147-A177-3AD203B41FA5}">
                      <a16:colId xmlns:a16="http://schemas.microsoft.com/office/drawing/2014/main" val="3832904716"/>
                    </a:ext>
                  </a:extLst>
                </a:gridCol>
                <a:gridCol w="493776">
                  <a:extLst>
                    <a:ext uri="{9D8B030D-6E8A-4147-A177-3AD203B41FA5}">
                      <a16:colId xmlns:a16="http://schemas.microsoft.com/office/drawing/2014/main" val="448999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54833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- 2021-11-29 00:00:12</a:t>
                      </a:r>
                      <a:r>
                        <a:rPr kumimoji="0" lang="es-ES" sz="1000" b="0" i="0" u="none" strike="noStrike" kern="1200" cap="none" spc="0" normalizeH="0" baseline="0" noProof="0">
                          <a:ln>
                            <a:noFill/>
                          </a:ln>
                          <a:solidFill>
                            <a:prstClr val="black"/>
                          </a:solidFill>
                          <a:effectLst/>
                          <a:uLnTx/>
                          <a:uFillTx/>
                          <a:latin typeface="+mn-lt"/>
                          <a:ea typeface="+mn-ea"/>
                          <a:cs typeface="+mn-cs"/>
                        </a:rPr>
                        <a:t>
 En Diciembre, Yamaha tiene un PLAN para vos. ¿Estás preparado?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0902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- 2021-11-27 00:00:03</a:t>
                      </a:r>
                      <a:r>
                        <a:rPr kumimoji="0" lang="es-ES" sz="1000" b="0" i="0" u="none" strike="noStrike" kern="1200" cap="none" spc="0" normalizeH="0" baseline="0" noProof="0">
                          <a:ln>
                            <a:noFill/>
                          </a:ln>
                          <a:solidFill>
                            <a:prstClr val="black"/>
                          </a:solidFill>
                          <a:effectLst/>
                          <a:uLnTx/>
                          <a:uFillTx/>
                          <a:latin typeface="+mn-lt"/>
                          <a:ea typeface="+mn-ea"/>
                          <a:cs typeface="+mn-cs"/>
                        </a:rPr>
                        <a:t>
 Tu Yamaha, cada vez más cerca. ¡Tu PLAN es tenerla! 
En Diciembre estén atentos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92672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- 2021-11-30 00:00:14</a:t>
                      </a:r>
                      <a:r>
                        <a:rPr kumimoji="0" lang="es-ES" sz="1000" b="0" i="0" u="none" strike="noStrike" kern="1200" cap="none" spc="0" normalizeH="0" baseline="0" noProof="0">
                          <a:ln>
                            <a:noFill/>
                          </a:ln>
                          <a:solidFill>
                            <a:prstClr val="black"/>
                          </a:solidFill>
                          <a:effectLst/>
                          <a:uLnTx/>
                          <a:uFillTx/>
                          <a:latin typeface="+mn-lt"/>
                          <a:ea typeface="+mn-ea"/>
                          <a:cs typeface="+mn-cs"/>
                        </a:rPr>
                        <a:t>
 ¡Terminemos el año con un Gran PLAN!
¿Estás listo para lo que saldrá mañana?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68407082"/>
                  </a:ext>
                </a:extLst>
              </a:tr>
            </a:tbl>
          </a:graphicData>
        </a:graphic>
      </p:graphicFrame>
      <p:sp>
        <p:nvSpPr>
          <p:cNvPr id="4" name="Text Placeholder 3">
            <a:extLst>
              <a:ext uri="{FF2B5EF4-FFF2-40B4-BE49-F238E27FC236}">
                <a16:creationId xmlns:a16="http://schemas.microsoft.com/office/drawing/2014/main" id="{D0934E18-F52C-498C-A276-C54AA06E7B28}"/>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1898820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E4B41-653D-498C-806C-9E6B6D948166}"/>
              </a:ext>
            </a:extLst>
          </p:cNvPr>
          <p:cNvSpPr>
            <a:spLocks noGrp="1"/>
          </p:cNvSpPr>
          <p:nvPr>
            <p:ph type="title"/>
          </p:nvPr>
        </p:nvSpPr>
        <p:spPr/>
        <p:txBody>
          <a:bodyPr/>
          <a:lstStyle/>
          <a:p>
            <a:r>
              <a:rPr lang="en-US"/>
              <a:t>Facebook Post Table + Reactions | La Emilia - 2 of 16</a:t>
            </a:r>
          </a:p>
        </p:txBody>
      </p:sp>
      <p:graphicFrame>
        <p:nvGraphicFramePr>
          <p:cNvPr id="5" name="Table Placeholder 4">
            <a:extLst>
              <a:ext uri="{FF2B5EF4-FFF2-40B4-BE49-F238E27FC236}">
                <a16:creationId xmlns:a16="http://schemas.microsoft.com/office/drawing/2014/main" id="{7B8A8802-83AB-4ACE-803F-864438CB2544}"/>
              </a:ext>
            </a:extLst>
          </p:cNvPr>
          <p:cNvGraphicFramePr>
            <a:graphicFrameLocks noGrp="1"/>
          </p:cNvGraphicFramePr>
          <p:nvPr>
            <p:ph type="tbl" sz="quarter" idx="13"/>
            <p:extLst>
              <p:ext uri="{D42A27DB-BD31-4B8C-83A1-F6EECF244321}">
                <p14:modId xmlns:p14="http://schemas.microsoft.com/office/powerpoint/2010/main" val="11759668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04683914"/>
                    </a:ext>
                  </a:extLst>
                </a:gridCol>
                <a:gridCol w="493776">
                  <a:extLst>
                    <a:ext uri="{9D8B030D-6E8A-4147-A177-3AD203B41FA5}">
                      <a16:colId xmlns:a16="http://schemas.microsoft.com/office/drawing/2014/main" val="2585038107"/>
                    </a:ext>
                  </a:extLst>
                </a:gridCol>
                <a:gridCol w="493776">
                  <a:extLst>
                    <a:ext uri="{9D8B030D-6E8A-4147-A177-3AD203B41FA5}">
                      <a16:colId xmlns:a16="http://schemas.microsoft.com/office/drawing/2014/main" val="2781323609"/>
                    </a:ext>
                  </a:extLst>
                </a:gridCol>
                <a:gridCol w="493776">
                  <a:extLst>
                    <a:ext uri="{9D8B030D-6E8A-4147-A177-3AD203B41FA5}">
                      <a16:colId xmlns:a16="http://schemas.microsoft.com/office/drawing/2014/main" val="3529619586"/>
                    </a:ext>
                  </a:extLst>
                </a:gridCol>
                <a:gridCol w="493776">
                  <a:extLst>
                    <a:ext uri="{9D8B030D-6E8A-4147-A177-3AD203B41FA5}">
                      <a16:colId xmlns:a16="http://schemas.microsoft.com/office/drawing/2014/main" val="1861357471"/>
                    </a:ext>
                  </a:extLst>
                </a:gridCol>
                <a:gridCol w="493776">
                  <a:extLst>
                    <a:ext uri="{9D8B030D-6E8A-4147-A177-3AD203B41FA5}">
                      <a16:colId xmlns:a16="http://schemas.microsoft.com/office/drawing/2014/main" val="708617578"/>
                    </a:ext>
                  </a:extLst>
                </a:gridCol>
                <a:gridCol w="493776">
                  <a:extLst>
                    <a:ext uri="{9D8B030D-6E8A-4147-A177-3AD203B41FA5}">
                      <a16:colId xmlns:a16="http://schemas.microsoft.com/office/drawing/2014/main" val="1636595051"/>
                    </a:ext>
                  </a:extLst>
                </a:gridCol>
                <a:gridCol w="493776">
                  <a:extLst>
                    <a:ext uri="{9D8B030D-6E8A-4147-A177-3AD203B41FA5}">
                      <a16:colId xmlns:a16="http://schemas.microsoft.com/office/drawing/2014/main" val="3607922254"/>
                    </a:ext>
                  </a:extLst>
                </a:gridCol>
                <a:gridCol w="493776">
                  <a:extLst>
                    <a:ext uri="{9D8B030D-6E8A-4147-A177-3AD203B41FA5}">
                      <a16:colId xmlns:a16="http://schemas.microsoft.com/office/drawing/2014/main" val="143340106"/>
                    </a:ext>
                  </a:extLst>
                </a:gridCol>
                <a:gridCol w="493776">
                  <a:extLst>
                    <a:ext uri="{9D8B030D-6E8A-4147-A177-3AD203B41FA5}">
                      <a16:colId xmlns:a16="http://schemas.microsoft.com/office/drawing/2014/main" val="3574174018"/>
                    </a:ext>
                  </a:extLst>
                </a:gridCol>
                <a:gridCol w="493776">
                  <a:extLst>
                    <a:ext uri="{9D8B030D-6E8A-4147-A177-3AD203B41FA5}">
                      <a16:colId xmlns:a16="http://schemas.microsoft.com/office/drawing/2014/main" val="3351879823"/>
                    </a:ext>
                  </a:extLst>
                </a:gridCol>
                <a:gridCol w="493776">
                  <a:extLst>
                    <a:ext uri="{9D8B030D-6E8A-4147-A177-3AD203B41FA5}">
                      <a16:colId xmlns:a16="http://schemas.microsoft.com/office/drawing/2014/main" val="3389920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986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- 2021-11-09 16:50:04</a:t>
                      </a:r>
                      <a:r>
                        <a:rPr kumimoji="0" lang="es-ES" sz="1000" b="0" i="0" u="none" strike="noStrike" kern="1200" cap="none" spc="0" normalizeH="0" baseline="0" noProof="0">
                          <a:ln>
                            <a:noFill/>
                          </a:ln>
                          <a:solidFill>
                            <a:prstClr val="black"/>
                          </a:solidFill>
                          <a:effectLst/>
                          <a:uLnTx/>
                          <a:uFillTx/>
                          <a:latin typeface="+mn-lt"/>
                          <a:ea typeface="+mn-ea"/>
                          <a:cs typeface="+mn-cs"/>
                        </a:rPr>
                        <a:t>
 Dale a Tu Yamaha el mejor servicio post venta a un precio conveniente.
Nuevos concesionarios se suman al Yamaha Experience Service.
En esta oportunidad, nuestro concesionario oficial Panella, ubicado en Mendoza.
Más información en bit.ly/Yamaha-Experience-Service
#yamaha #yamahaexperienceservice #service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147396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- 2021-11-28 00:00:04</a:t>
                      </a:r>
                      <a:r>
                        <a:rPr kumimoji="0" lang="es-ES" sz="1000" b="0" i="0" u="none" strike="noStrike" kern="1200" cap="none" spc="0" normalizeH="0" baseline="0" noProof="0">
                          <a:ln>
                            <a:noFill/>
                          </a:ln>
                          <a:solidFill>
                            <a:prstClr val="black"/>
                          </a:solidFill>
                          <a:effectLst/>
                          <a:uLnTx/>
                          <a:uFillTx/>
                          <a:latin typeface="+mn-lt"/>
                          <a:ea typeface="+mn-ea"/>
                          <a:cs typeface="+mn-cs"/>
                        </a:rPr>
                        <a:t>
 ¿Tenés PLANES para Diciembre? ¡Nosotros sí!
Quedate atento a nuestras redes sociales y sitio web.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01657339"/>
                  </a:ext>
                </a:extLst>
              </a:tr>
            </a:tbl>
          </a:graphicData>
        </a:graphic>
      </p:graphicFrame>
      <p:sp>
        <p:nvSpPr>
          <p:cNvPr id="4" name="Text Placeholder 3">
            <a:extLst>
              <a:ext uri="{FF2B5EF4-FFF2-40B4-BE49-F238E27FC236}">
                <a16:creationId xmlns:a16="http://schemas.microsoft.com/office/drawing/2014/main" id="{E1DFC856-CE07-4DC0-9D79-3761FC97CDB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777173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019035-F5BB-41C4-8D4D-EEA85E4CE792}"/>
              </a:ext>
            </a:extLst>
          </p:cNvPr>
          <p:cNvSpPr>
            <a:spLocks noGrp="1"/>
          </p:cNvSpPr>
          <p:nvPr>
            <p:ph type="title"/>
          </p:nvPr>
        </p:nvSpPr>
        <p:spPr/>
        <p:txBody>
          <a:bodyPr/>
          <a:lstStyle/>
          <a:p>
            <a:r>
              <a:rPr lang="en-US"/>
              <a:t>Facebook Post Table + Reactions | La Emilia - 3 of 16</a:t>
            </a:r>
          </a:p>
        </p:txBody>
      </p:sp>
      <p:graphicFrame>
        <p:nvGraphicFramePr>
          <p:cNvPr id="5" name="Table Placeholder 4">
            <a:extLst>
              <a:ext uri="{FF2B5EF4-FFF2-40B4-BE49-F238E27FC236}">
                <a16:creationId xmlns:a16="http://schemas.microsoft.com/office/drawing/2014/main" id="{D8230639-4D21-4CF5-9045-0A5B1C51AB56}"/>
              </a:ext>
            </a:extLst>
          </p:cNvPr>
          <p:cNvGraphicFramePr>
            <a:graphicFrameLocks noGrp="1"/>
          </p:cNvGraphicFramePr>
          <p:nvPr>
            <p:ph type="tbl" sz="quarter" idx="13"/>
            <p:extLst>
              <p:ext uri="{D42A27DB-BD31-4B8C-83A1-F6EECF244321}">
                <p14:modId xmlns:p14="http://schemas.microsoft.com/office/powerpoint/2010/main" val="6730480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88593065"/>
                    </a:ext>
                  </a:extLst>
                </a:gridCol>
                <a:gridCol w="493776">
                  <a:extLst>
                    <a:ext uri="{9D8B030D-6E8A-4147-A177-3AD203B41FA5}">
                      <a16:colId xmlns:a16="http://schemas.microsoft.com/office/drawing/2014/main" val="3951451388"/>
                    </a:ext>
                  </a:extLst>
                </a:gridCol>
                <a:gridCol w="493776">
                  <a:extLst>
                    <a:ext uri="{9D8B030D-6E8A-4147-A177-3AD203B41FA5}">
                      <a16:colId xmlns:a16="http://schemas.microsoft.com/office/drawing/2014/main" val="230332622"/>
                    </a:ext>
                  </a:extLst>
                </a:gridCol>
                <a:gridCol w="493776">
                  <a:extLst>
                    <a:ext uri="{9D8B030D-6E8A-4147-A177-3AD203B41FA5}">
                      <a16:colId xmlns:a16="http://schemas.microsoft.com/office/drawing/2014/main" val="3567953293"/>
                    </a:ext>
                  </a:extLst>
                </a:gridCol>
                <a:gridCol w="493776">
                  <a:extLst>
                    <a:ext uri="{9D8B030D-6E8A-4147-A177-3AD203B41FA5}">
                      <a16:colId xmlns:a16="http://schemas.microsoft.com/office/drawing/2014/main" val="1600058769"/>
                    </a:ext>
                  </a:extLst>
                </a:gridCol>
                <a:gridCol w="493776">
                  <a:extLst>
                    <a:ext uri="{9D8B030D-6E8A-4147-A177-3AD203B41FA5}">
                      <a16:colId xmlns:a16="http://schemas.microsoft.com/office/drawing/2014/main" val="4117948817"/>
                    </a:ext>
                  </a:extLst>
                </a:gridCol>
                <a:gridCol w="493776">
                  <a:extLst>
                    <a:ext uri="{9D8B030D-6E8A-4147-A177-3AD203B41FA5}">
                      <a16:colId xmlns:a16="http://schemas.microsoft.com/office/drawing/2014/main" val="1458286659"/>
                    </a:ext>
                  </a:extLst>
                </a:gridCol>
                <a:gridCol w="493776">
                  <a:extLst>
                    <a:ext uri="{9D8B030D-6E8A-4147-A177-3AD203B41FA5}">
                      <a16:colId xmlns:a16="http://schemas.microsoft.com/office/drawing/2014/main" val="781931990"/>
                    </a:ext>
                  </a:extLst>
                </a:gridCol>
                <a:gridCol w="493776">
                  <a:extLst>
                    <a:ext uri="{9D8B030D-6E8A-4147-A177-3AD203B41FA5}">
                      <a16:colId xmlns:a16="http://schemas.microsoft.com/office/drawing/2014/main" val="245730175"/>
                    </a:ext>
                  </a:extLst>
                </a:gridCol>
                <a:gridCol w="493776">
                  <a:extLst>
                    <a:ext uri="{9D8B030D-6E8A-4147-A177-3AD203B41FA5}">
                      <a16:colId xmlns:a16="http://schemas.microsoft.com/office/drawing/2014/main" val="234025106"/>
                    </a:ext>
                  </a:extLst>
                </a:gridCol>
                <a:gridCol w="493776">
                  <a:extLst>
                    <a:ext uri="{9D8B030D-6E8A-4147-A177-3AD203B41FA5}">
                      <a16:colId xmlns:a16="http://schemas.microsoft.com/office/drawing/2014/main" val="1080231394"/>
                    </a:ext>
                  </a:extLst>
                </a:gridCol>
                <a:gridCol w="493776">
                  <a:extLst>
                    <a:ext uri="{9D8B030D-6E8A-4147-A177-3AD203B41FA5}">
                      <a16:colId xmlns:a16="http://schemas.microsoft.com/office/drawing/2014/main" val="1324997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519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- 2021-11-23 14:04:08</a:t>
                      </a:r>
                      <a:r>
                        <a:rPr kumimoji="0" lang="es-ES" sz="1000" b="0" i="0" u="none" strike="noStrike" kern="1200" cap="none" spc="0" normalizeH="0" baseline="0" noProof="0">
                          <a:ln>
                            <a:noFill/>
                          </a:ln>
                          <a:solidFill>
                            <a:prstClr val="black"/>
                          </a:solidFill>
                          <a:effectLst/>
                          <a:uLnTx/>
                          <a:uFillTx/>
                          <a:latin typeface="+mn-lt"/>
                          <a:ea typeface="+mn-ea"/>
                          <a:cs typeface="+mn-cs"/>
                        </a:rPr>
                        <a:t>
 Orgullosos de presentarles la mas grande de la familia naked. Le damos la bienvenida a la 752S.
﻿La combinación de su potente motor de 754cc de 8 válvulas, DOHC, EFI, la seguridad de sistema de frenado ABS con caliper Brembo ﻿® y la suspensión delantera invertida regulable Marzocchi ®, hacen de la 752S una moto imponente en todos sus aspectos.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85654282"/>
                  </a:ext>
                </a:extLst>
              </a:tr>
            </a:tbl>
          </a:graphicData>
        </a:graphic>
      </p:graphicFrame>
      <p:sp>
        <p:nvSpPr>
          <p:cNvPr id="4" name="Text Placeholder 3">
            <a:extLst>
              <a:ext uri="{FF2B5EF4-FFF2-40B4-BE49-F238E27FC236}">
                <a16:creationId xmlns:a16="http://schemas.microsoft.com/office/drawing/2014/main" id="{E16DCFE3-F0F2-42AA-989B-8F7E45C19110}"/>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64521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6700D0-78AB-4221-A323-C24B50E3844F}"/>
              </a:ext>
            </a:extLst>
          </p:cNvPr>
          <p:cNvSpPr>
            <a:spLocks noGrp="1"/>
          </p:cNvSpPr>
          <p:nvPr>
            <p:ph type="title"/>
          </p:nvPr>
        </p:nvSpPr>
        <p:spPr/>
        <p:txBody>
          <a:bodyPr/>
          <a:lstStyle/>
          <a:p>
            <a:r>
              <a:rPr lang="en-US"/>
              <a:t>Facebook Post Table + Reactions | La Emilia - 4 of 16</a:t>
            </a:r>
          </a:p>
        </p:txBody>
      </p:sp>
      <p:graphicFrame>
        <p:nvGraphicFramePr>
          <p:cNvPr id="5" name="Table Placeholder 4">
            <a:extLst>
              <a:ext uri="{FF2B5EF4-FFF2-40B4-BE49-F238E27FC236}">
                <a16:creationId xmlns:a16="http://schemas.microsoft.com/office/drawing/2014/main" id="{2DC01D2E-DAB9-4ED9-ACFA-BEAF5EAE05BF}"/>
              </a:ext>
            </a:extLst>
          </p:cNvPr>
          <p:cNvGraphicFramePr>
            <a:graphicFrameLocks noGrp="1"/>
          </p:cNvGraphicFramePr>
          <p:nvPr>
            <p:ph type="tbl" sz="quarter" idx="13"/>
            <p:extLst>
              <p:ext uri="{D42A27DB-BD31-4B8C-83A1-F6EECF244321}">
                <p14:modId xmlns:p14="http://schemas.microsoft.com/office/powerpoint/2010/main" val="421269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6851568"/>
                    </a:ext>
                  </a:extLst>
                </a:gridCol>
                <a:gridCol w="493776">
                  <a:extLst>
                    <a:ext uri="{9D8B030D-6E8A-4147-A177-3AD203B41FA5}">
                      <a16:colId xmlns:a16="http://schemas.microsoft.com/office/drawing/2014/main" val="478043658"/>
                    </a:ext>
                  </a:extLst>
                </a:gridCol>
                <a:gridCol w="493776">
                  <a:extLst>
                    <a:ext uri="{9D8B030D-6E8A-4147-A177-3AD203B41FA5}">
                      <a16:colId xmlns:a16="http://schemas.microsoft.com/office/drawing/2014/main" val="3809840040"/>
                    </a:ext>
                  </a:extLst>
                </a:gridCol>
                <a:gridCol w="493776">
                  <a:extLst>
                    <a:ext uri="{9D8B030D-6E8A-4147-A177-3AD203B41FA5}">
                      <a16:colId xmlns:a16="http://schemas.microsoft.com/office/drawing/2014/main" val="687500721"/>
                    </a:ext>
                  </a:extLst>
                </a:gridCol>
                <a:gridCol w="493776">
                  <a:extLst>
                    <a:ext uri="{9D8B030D-6E8A-4147-A177-3AD203B41FA5}">
                      <a16:colId xmlns:a16="http://schemas.microsoft.com/office/drawing/2014/main" val="2234618982"/>
                    </a:ext>
                  </a:extLst>
                </a:gridCol>
                <a:gridCol w="493776">
                  <a:extLst>
                    <a:ext uri="{9D8B030D-6E8A-4147-A177-3AD203B41FA5}">
                      <a16:colId xmlns:a16="http://schemas.microsoft.com/office/drawing/2014/main" val="3915980351"/>
                    </a:ext>
                  </a:extLst>
                </a:gridCol>
                <a:gridCol w="493776">
                  <a:extLst>
                    <a:ext uri="{9D8B030D-6E8A-4147-A177-3AD203B41FA5}">
                      <a16:colId xmlns:a16="http://schemas.microsoft.com/office/drawing/2014/main" val="2984722772"/>
                    </a:ext>
                  </a:extLst>
                </a:gridCol>
                <a:gridCol w="493776">
                  <a:extLst>
                    <a:ext uri="{9D8B030D-6E8A-4147-A177-3AD203B41FA5}">
                      <a16:colId xmlns:a16="http://schemas.microsoft.com/office/drawing/2014/main" val="4194823015"/>
                    </a:ext>
                  </a:extLst>
                </a:gridCol>
                <a:gridCol w="493776">
                  <a:extLst>
                    <a:ext uri="{9D8B030D-6E8A-4147-A177-3AD203B41FA5}">
                      <a16:colId xmlns:a16="http://schemas.microsoft.com/office/drawing/2014/main" val="521458076"/>
                    </a:ext>
                  </a:extLst>
                </a:gridCol>
                <a:gridCol w="493776">
                  <a:extLst>
                    <a:ext uri="{9D8B030D-6E8A-4147-A177-3AD203B41FA5}">
                      <a16:colId xmlns:a16="http://schemas.microsoft.com/office/drawing/2014/main" val="1504956651"/>
                    </a:ext>
                  </a:extLst>
                </a:gridCol>
                <a:gridCol w="493776">
                  <a:extLst>
                    <a:ext uri="{9D8B030D-6E8A-4147-A177-3AD203B41FA5}">
                      <a16:colId xmlns:a16="http://schemas.microsoft.com/office/drawing/2014/main" val="319205942"/>
                    </a:ext>
                  </a:extLst>
                </a:gridCol>
                <a:gridCol w="493776">
                  <a:extLst>
                    <a:ext uri="{9D8B030D-6E8A-4147-A177-3AD203B41FA5}">
                      <a16:colId xmlns:a16="http://schemas.microsoft.com/office/drawing/2014/main" val="3947871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135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- 2021-11-14 13:53:14</a:t>
                      </a:r>
                      <a:r>
                        <a:rPr kumimoji="0" lang="es-ES" sz="1000" b="0" i="0" u="none" strike="noStrike" kern="1200" cap="none" spc="0" normalizeH="0" baseline="0" noProof="0">
                          <a:ln>
                            <a:noFill/>
                          </a:ln>
                          <a:solidFill>
                            <a:prstClr val="black"/>
                          </a:solidFill>
                          <a:effectLst/>
                          <a:uLnTx/>
                          <a:uFillTx/>
                          <a:latin typeface="+mn-lt"/>
                          <a:ea typeface="+mn-ea"/>
                          <a:cs typeface="+mn-cs"/>
                        </a:rPr>
                        <a:t>
 Puedo recordar el sábado 24 de enero de 2004 como si fuese ayer.
Nuestra primera cita en Malasia.
Había estado esperando a alguien como tú durante tanto tiempo.
Estaba nervioso, pero fue amor a primera vista para los dos.
Supe al instante que nuestra relación sería algo verdaderamente especial.
Tuvimos esa innegable chispa única en la vida, y todas las piezas del rompecabezas simplemente se unieron.
Nunca olvidaré cómo nos detuvimos en el césped de Welkom en 2004.
Solo nosotros dos, dándonos cuenta de que tú y yo juntos teníamos razón, y que esto era solo el comienzo.
Ganamos cuatro títulos de MotoGP y 56 carreras juntos.
Llevamos alegría a millones de personas en todo el mundo y creamos recuerdos para toda la vida.
Hicimos historia porque trabajamos como uno solo y sacamos lo mejor de los demás.
Me hiciste fuerte de nuevo.
Me hiciste respetar de nuevo.
Me hiciste amar de nuevo.
Solo tú, Valentino, tenías el poder para hacer eso.
Y yo confié plenamente en ti.
Te apoyé de todo corazón.
Luché todas las batallas contigo.
Solo yo pude hacer que los deportes de motor fueran emocionantes para ti hasta el final.
Desde nuestro primer beso en el césped de Welkom hasta nuestro último baile en Valencia este año, hemos vivido muchas aventuras extraordinarias.
Y luego estaban nuestros viajes especiales a Laguna Seca en 2008 y Catalunya en 2009.
Nadie tenía movimientos como nosotros en esos días, ¿verdad?
Assen también en 2009, cuando te ayudé a ganar tu carrera número 100.
¡Fue mágico!
Te he llevado durante 16 años en tu increíble carrera.
Pero también me has llevado en tu corazón.
De Mugello a Motegi, de Silverstone a Sepang y de Barcelona a Buriram, siempre hemos estado ahí el uno para el otro.
Te di todo, como tú me lo diste a mí.
Lo único que siempre atesoraré son nuestras charlas en la red.
Fuimos tú y yo contra el mundo.
Tú y yo éramos "Ride or Die".
Pero, lamentablemente, incluso las historias de amor más bellas llegan a su fin.
Valentino, eres parte de mí.
Parte de mi historia.
Parte de lo que soy hoy y de lo que seré mucho después de que nos separemos.
Esto es una conexión que es realmente especial, y te voy a extrañar más de lo que imaginas.
Grazie, Valentino.
Con amor,
Tu M1
#GrazieVale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29337760"/>
                  </a:ext>
                </a:extLst>
              </a:tr>
            </a:tbl>
          </a:graphicData>
        </a:graphic>
      </p:graphicFrame>
      <p:sp>
        <p:nvSpPr>
          <p:cNvPr id="4" name="Text Placeholder 3">
            <a:extLst>
              <a:ext uri="{FF2B5EF4-FFF2-40B4-BE49-F238E27FC236}">
                <a16:creationId xmlns:a16="http://schemas.microsoft.com/office/drawing/2014/main" id="{BBA84A88-6228-4AFD-91D8-994D4065A2C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48552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585EA-A766-4138-A0EF-090DC73AD1B7}"/>
              </a:ext>
            </a:extLst>
          </p:cNvPr>
          <p:cNvSpPr>
            <a:spLocks noGrp="1"/>
          </p:cNvSpPr>
          <p:nvPr>
            <p:ph type="title"/>
          </p:nvPr>
        </p:nvSpPr>
        <p:spPr/>
        <p:txBody>
          <a:bodyPr/>
          <a:lstStyle/>
          <a:p>
            <a:r>
              <a:rPr lang="en-US"/>
              <a:t>Facebook Post Table + Reactions | La Emilia - 5 of 16</a:t>
            </a:r>
          </a:p>
        </p:txBody>
      </p:sp>
      <p:graphicFrame>
        <p:nvGraphicFramePr>
          <p:cNvPr id="5" name="Table Placeholder 4">
            <a:extLst>
              <a:ext uri="{FF2B5EF4-FFF2-40B4-BE49-F238E27FC236}">
                <a16:creationId xmlns:a16="http://schemas.microsoft.com/office/drawing/2014/main" id="{E6B8877F-5718-40DB-B17A-8559801C6011}"/>
              </a:ext>
            </a:extLst>
          </p:cNvPr>
          <p:cNvGraphicFramePr>
            <a:graphicFrameLocks noGrp="1"/>
          </p:cNvGraphicFramePr>
          <p:nvPr>
            <p:ph type="tbl" sz="quarter" idx="13"/>
            <p:extLst>
              <p:ext uri="{D42A27DB-BD31-4B8C-83A1-F6EECF244321}">
                <p14:modId xmlns:p14="http://schemas.microsoft.com/office/powerpoint/2010/main" val="5739424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8886789"/>
                    </a:ext>
                  </a:extLst>
                </a:gridCol>
                <a:gridCol w="493776">
                  <a:extLst>
                    <a:ext uri="{9D8B030D-6E8A-4147-A177-3AD203B41FA5}">
                      <a16:colId xmlns:a16="http://schemas.microsoft.com/office/drawing/2014/main" val="3266755997"/>
                    </a:ext>
                  </a:extLst>
                </a:gridCol>
                <a:gridCol w="493776">
                  <a:extLst>
                    <a:ext uri="{9D8B030D-6E8A-4147-A177-3AD203B41FA5}">
                      <a16:colId xmlns:a16="http://schemas.microsoft.com/office/drawing/2014/main" val="1953835233"/>
                    </a:ext>
                  </a:extLst>
                </a:gridCol>
                <a:gridCol w="493776">
                  <a:extLst>
                    <a:ext uri="{9D8B030D-6E8A-4147-A177-3AD203B41FA5}">
                      <a16:colId xmlns:a16="http://schemas.microsoft.com/office/drawing/2014/main" val="4195991717"/>
                    </a:ext>
                  </a:extLst>
                </a:gridCol>
                <a:gridCol w="493776">
                  <a:extLst>
                    <a:ext uri="{9D8B030D-6E8A-4147-A177-3AD203B41FA5}">
                      <a16:colId xmlns:a16="http://schemas.microsoft.com/office/drawing/2014/main" val="2649710231"/>
                    </a:ext>
                  </a:extLst>
                </a:gridCol>
                <a:gridCol w="493776">
                  <a:extLst>
                    <a:ext uri="{9D8B030D-6E8A-4147-A177-3AD203B41FA5}">
                      <a16:colId xmlns:a16="http://schemas.microsoft.com/office/drawing/2014/main" val="3411621823"/>
                    </a:ext>
                  </a:extLst>
                </a:gridCol>
                <a:gridCol w="493776">
                  <a:extLst>
                    <a:ext uri="{9D8B030D-6E8A-4147-A177-3AD203B41FA5}">
                      <a16:colId xmlns:a16="http://schemas.microsoft.com/office/drawing/2014/main" val="571461733"/>
                    </a:ext>
                  </a:extLst>
                </a:gridCol>
                <a:gridCol w="493776">
                  <a:extLst>
                    <a:ext uri="{9D8B030D-6E8A-4147-A177-3AD203B41FA5}">
                      <a16:colId xmlns:a16="http://schemas.microsoft.com/office/drawing/2014/main" val="1809938542"/>
                    </a:ext>
                  </a:extLst>
                </a:gridCol>
                <a:gridCol w="493776">
                  <a:extLst>
                    <a:ext uri="{9D8B030D-6E8A-4147-A177-3AD203B41FA5}">
                      <a16:colId xmlns:a16="http://schemas.microsoft.com/office/drawing/2014/main" val="1327341521"/>
                    </a:ext>
                  </a:extLst>
                </a:gridCol>
                <a:gridCol w="493776">
                  <a:extLst>
                    <a:ext uri="{9D8B030D-6E8A-4147-A177-3AD203B41FA5}">
                      <a16:colId xmlns:a16="http://schemas.microsoft.com/office/drawing/2014/main" val="1372702903"/>
                    </a:ext>
                  </a:extLst>
                </a:gridCol>
                <a:gridCol w="493776">
                  <a:extLst>
                    <a:ext uri="{9D8B030D-6E8A-4147-A177-3AD203B41FA5}">
                      <a16:colId xmlns:a16="http://schemas.microsoft.com/office/drawing/2014/main" val="1532647728"/>
                    </a:ext>
                  </a:extLst>
                </a:gridCol>
                <a:gridCol w="493776">
                  <a:extLst>
                    <a:ext uri="{9D8B030D-6E8A-4147-A177-3AD203B41FA5}">
                      <a16:colId xmlns:a16="http://schemas.microsoft.com/office/drawing/2014/main" val="104466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18800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- 2021-11-15 12:00:05</a:t>
                      </a:r>
                      <a:r>
                        <a:rPr kumimoji="0" lang="es-ES" sz="1000" b="0" i="0" u="none" strike="noStrike" kern="1200" cap="none" spc="0" normalizeH="0" baseline="0" noProof="0">
                          <a:ln>
                            <a:noFill/>
                          </a:ln>
                          <a:solidFill>
                            <a:prstClr val="black"/>
                          </a:solidFill>
                          <a:effectLst/>
                          <a:uLnTx/>
                          <a:uFillTx/>
                          <a:latin typeface="+mn-lt"/>
                          <a:ea typeface="+mn-ea"/>
                          <a:cs typeface="+mn-cs"/>
                        </a:rPr>
                        <a:t>
 Este año vivimos un montón de emociones juntos 🏍🔥
Desde la despedida de una leyenda inigualable 💛, hasta el nacimiento de otra 😈🏆
Queremos compartir con vos los mejores momentos de este 2021 💪
#Yamaha #MotoGP #motogp2021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53689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- 2021-11-12 11:09:39</a:t>
                      </a:r>
                      <a:r>
                        <a:rPr kumimoji="0" lang="es-ES" sz="1000" b="0" i="0" u="none" strike="noStrike" kern="1200" cap="none" spc="0" normalizeH="0" baseline="0" noProof="0">
                          <a:ln>
                            <a:noFill/>
                          </a:ln>
                          <a:solidFill>
                            <a:prstClr val="black"/>
                          </a:solidFill>
                          <a:effectLst/>
                          <a:uLnTx/>
                          <a:uFillTx/>
                          <a:latin typeface="+mn-lt"/>
                          <a:ea typeface="+mn-ea"/>
                          <a:cs typeface="+mn-cs"/>
                        </a:rPr>
                        <a:t>
 No hay más palabras por decir ¡¡¡¡¡Gracias Valen!!!!!
Gracias por todos estos años junto a Yamaha y las alegrías que viviste con nosotros.
Sumá la fecha de su ultima carrera este domingo y comentanos que número es 😲🤯💛🏆🏁
#yamaha #motogp #valentinorossi #vr46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87371149"/>
                  </a:ext>
                </a:extLst>
              </a:tr>
            </a:tbl>
          </a:graphicData>
        </a:graphic>
      </p:graphicFrame>
      <p:sp>
        <p:nvSpPr>
          <p:cNvPr id="4" name="Text Placeholder 3">
            <a:extLst>
              <a:ext uri="{FF2B5EF4-FFF2-40B4-BE49-F238E27FC236}">
                <a16:creationId xmlns:a16="http://schemas.microsoft.com/office/drawing/2014/main" id="{C2D06F11-9D11-43E7-9400-635774589F59}"/>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68235918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CB8724-7560-4697-B521-2AB25206DE33}"/>
              </a:ext>
            </a:extLst>
          </p:cNvPr>
          <p:cNvSpPr>
            <a:spLocks noGrp="1"/>
          </p:cNvSpPr>
          <p:nvPr>
            <p:ph type="title"/>
          </p:nvPr>
        </p:nvSpPr>
        <p:spPr/>
        <p:txBody>
          <a:bodyPr/>
          <a:lstStyle/>
          <a:p>
            <a:r>
              <a:rPr lang="en-US"/>
              <a:t>Facebook Post Table + Reactions | La Emilia - 6 of 16</a:t>
            </a:r>
          </a:p>
        </p:txBody>
      </p:sp>
      <p:graphicFrame>
        <p:nvGraphicFramePr>
          <p:cNvPr id="5" name="Table Placeholder 4">
            <a:extLst>
              <a:ext uri="{FF2B5EF4-FFF2-40B4-BE49-F238E27FC236}">
                <a16:creationId xmlns:a16="http://schemas.microsoft.com/office/drawing/2014/main" id="{C1A2C76C-B505-4158-A7FC-3DCD30EB22D8}"/>
              </a:ext>
            </a:extLst>
          </p:cNvPr>
          <p:cNvGraphicFramePr>
            <a:graphicFrameLocks noGrp="1"/>
          </p:cNvGraphicFramePr>
          <p:nvPr>
            <p:ph type="tbl" sz="quarter" idx="13"/>
            <p:extLst>
              <p:ext uri="{D42A27DB-BD31-4B8C-83A1-F6EECF244321}">
                <p14:modId xmlns:p14="http://schemas.microsoft.com/office/powerpoint/2010/main" val="41928019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45192033"/>
                    </a:ext>
                  </a:extLst>
                </a:gridCol>
                <a:gridCol w="493776">
                  <a:extLst>
                    <a:ext uri="{9D8B030D-6E8A-4147-A177-3AD203B41FA5}">
                      <a16:colId xmlns:a16="http://schemas.microsoft.com/office/drawing/2014/main" val="2399157044"/>
                    </a:ext>
                  </a:extLst>
                </a:gridCol>
                <a:gridCol w="493776">
                  <a:extLst>
                    <a:ext uri="{9D8B030D-6E8A-4147-A177-3AD203B41FA5}">
                      <a16:colId xmlns:a16="http://schemas.microsoft.com/office/drawing/2014/main" val="1062389304"/>
                    </a:ext>
                  </a:extLst>
                </a:gridCol>
                <a:gridCol w="493776">
                  <a:extLst>
                    <a:ext uri="{9D8B030D-6E8A-4147-A177-3AD203B41FA5}">
                      <a16:colId xmlns:a16="http://schemas.microsoft.com/office/drawing/2014/main" val="3559459197"/>
                    </a:ext>
                  </a:extLst>
                </a:gridCol>
                <a:gridCol w="493776">
                  <a:extLst>
                    <a:ext uri="{9D8B030D-6E8A-4147-A177-3AD203B41FA5}">
                      <a16:colId xmlns:a16="http://schemas.microsoft.com/office/drawing/2014/main" val="1160906736"/>
                    </a:ext>
                  </a:extLst>
                </a:gridCol>
                <a:gridCol w="493776">
                  <a:extLst>
                    <a:ext uri="{9D8B030D-6E8A-4147-A177-3AD203B41FA5}">
                      <a16:colId xmlns:a16="http://schemas.microsoft.com/office/drawing/2014/main" val="1016827795"/>
                    </a:ext>
                  </a:extLst>
                </a:gridCol>
                <a:gridCol w="493776">
                  <a:extLst>
                    <a:ext uri="{9D8B030D-6E8A-4147-A177-3AD203B41FA5}">
                      <a16:colId xmlns:a16="http://schemas.microsoft.com/office/drawing/2014/main" val="792002276"/>
                    </a:ext>
                  </a:extLst>
                </a:gridCol>
                <a:gridCol w="493776">
                  <a:extLst>
                    <a:ext uri="{9D8B030D-6E8A-4147-A177-3AD203B41FA5}">
                      <a16:colId xmlns:a16="http://schemas.microsoft.com/office/drawing/2014/main" val="1499673668"/>
                    </a:ext>
                  </a:extLst>
                </a:gridCol>
                <a:gridCol w="493776">
                  <a:extLst>
                    <a:ext uri="{9D8B030D-6E8A-4147-A177-3AD203B41FA5}">
                      <a16:colId xmlns:a16="http://schemas.microsoft.com/office/drawing/2014/main" val="2506686485"/>
                    </a:ext>
                  </a:extLst>
                </a:gridCol>
                <a:gridCol w="493776">
                  <a:extLst>
                    <a:ext uri="{9D8B030D-6E8A-4147-A177-3AD203B41FA5}">
                      <a16:colId xmlns:a16="http://schemas.microsoft.com/office/drawing/2014/main" val="2524053563"/>
                    </a:ext>
                  </a:extLst>
                </a:gridCol>
                <a:gridCol w="493776">
                  <a:extLst>
                    <a:ext uri="{9D8B030D-6E8A-4147-A177-3AD203B41FA5}">
                      <a16:colId xmlns:a16="http://schemas.microsoft.com/office/drawing/2014/main" val="1899295057"/>
                    </a:ext>
                  </a:extLst>
                </a:gridCol>
                <a:gridCol w="493776">
                  <a:extLst>
                    <a:ext uri="{9D8B030D-6E8A-4147-A177-3AD203B41FA5}">
                      <a16:colId xmlns:a16="http://schemas.microsoft.com/office/drawing/2014/main" val="19877005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0317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- 2021-11-14 10:22:16</a:t>
                      </a:r>
                      <a:r>
                        <a:rPr kumimoji="0" lang="en-US" sz="1000" b="0" i="0" u="none" strike="noStrike" kern="1200" cap="none" spc="0" normalizeH="0" baseline="0" noProof="0">
                          <a:ln>
                            <a:noFill/>
                          </a:ln>
                          <a:solidFill>
                            <a:prstClr val="black"/>
                          </a:solidFill>
                          <a:effectLst/>
                          <a:uLnTx/>
                          <a:uFillTx/>
                          <a:latin typeface="+mn-lt"/>
                          <a:ea typeface="+mn-ea"/>
                          <a:cs typeface="+mn-cs"/>
                        </a:rPr>
                        <a:t>
 It's time for THE LAST DANCE ✨ 
@valeyellow46 se retira del motociclismo como piloto, pero su leyenda continuará por siempre. Gracias por estos años y tantas alegrías. 
Dejale tu saludo a Il Dottore 🥲
#GrazieVale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89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- 2021-11-23 15:49:48</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12067146"/>
                  </a:ext>
                </a:extLst>
              </a:tr>
            </a:tbl>
          </a:graphicData>
        </a:graphic>
      </p:graphicFrame>
      <p:sp>
        <p:nvSpPr>
          <p:cNvPr id="4" name="Text Placeholder 3">
            <a:extLst>
              <a:ext uri="{FF2B5EF4-FFF2-40B4-BE49-F238E27FC236}">
                <a16:creationId xmlns:a16="http://schemas.microsoft.com/office/drawing/2014/main" id="{5432B9B6-E8E0-4867-88B0-1BAF8CD50A9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909929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3D70DB-E701-4581-8115-FC558CAB3D45}"/>
              </a:ext>
            </a:extLst>
          </p:cNvPr>
          <p:cNvSpPr>
            <a:spLocks noGrp="1"/>
          </p:cNvSpPr>
          <p:nvPr>
            <p:ph type="title"/>
          </p:nvPr>
        </p:nvSpPr>
        <p:spPr/>
        <p:txBody>
          <a:bodyPr/>
          <a:lstStyle/>
          <a:p>
            <a:r>
              <a:rPr lang="en-US"/>
              <a:t>Facebook Post Table + Reactions | La Emilia - 7 of 16</a:t>
            </a:r>
          </a:p>
        </p:txBody>
      </p:sp>
      <p:graphicFrame>
        <p:nvGraphicFramePr>
          <p:cNvPr id="5" name="Table Placeholder 4">
            <a:extLst>
              <a:ext uri="{FF2B5EF4-FFF2-40B4-BE49-F238E27FC236}">
                <a16:creationId xmlns:a16="http://schemas.microsoft.com/office/drawing/2014/main" id="{9B395A14-0B14-4C43-B9C7-7EB7D87615EF}"/>
              </a:ext>
            </a:extLst>
          </p:cNvPr>
          <p:cNvGraphicFramePr>
            <a:graphicFrameLocks noGrp="1"/>
          </p:cNvGraphicFramePr>
          <p:nvPr>
            <p:ph type="tbl" sz="quarter" idx="13"/>
            <p:extLst>
              <p:ext uri="{D42A27DB-BD31-4B8C-83A1-F6EECF244321}">
                <p14:modId xmlns:p14="http://schemas.microsoft.com/office/powerpoint/2010/main" val="176087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15128074"/>
                    </a:ext>
                  </a:extLst>
                </a:gridCol>
                <a:gridCol w="493776">
                  <a:extLst>
                    <a:ext uri="{9D8B030D-6E8A-4147-A177-3AD203B41FA5}">
                      <a16:colId xmlns:a16="http://schemas.microsoft.com/office/drawing/2014/main" val="3061005677"/>
                    </a:ext>
                  </a:extLst>
                </a:gridCol>
                <a:gridCol w="493776">
                  <a:extLst>
                    <a:ext uri="{9D8B030D-6E8A-4147-A177-3AD203B41FA5}">
                      <a16:colId xmlns:a16="http://schemas.microsoft.com/office/drawing/2014/main" val="4244232076"/>
                    </a:ext>
                  </a:extLst>
                </a:gridCol>
                <a:gridCol w="493776">
                  <a:extLst>
                    <a:ext uri="{9D8B030D-6E8A-4147-A177-3AD203B41FA5}">
                      <a16:colId xmlns:a16="http://schemas.microsoft.com/office/drawing/2014/main" val="1591963007"/>
                    </a:ext>
                  </a:extLst>
                </a:gridCol>
                <a:gridCol w="493776">
                  <a:extLst>
                    <a:ext uri="{9D8B030D-6E8A-4147-A177-3AD203B41FA5}">
                      <a16:colId xmlns:a16="http://schemas.microsoft.com/office/drawing/2014/main" val="3005493553"/>
                    </a:ext>
                  </a:extLst>
                </a:gridCol>
                <a:gridCol w="493776">
                  <a:extLst>
                    <a:ext uri="{9D8B030D-6E8A-4147-A177-3AD203B41FA5}">
                      <a16:colId xmlns:a16="http://schemas.microsoft.com/office/drawing/2014/main" val="3512626916"/>
                    </a:ext>
                  </a:extLst>
                </a:gridCol>
                <a:gridCol w="493776">
                  <a:extLst>
                    <a:ext uri="{9D8B030D-6E8A-4147-A177-3AD203B41FA5}">
                      <a16:colId xmlns:a16="http://schemas.microsoft.com/office/drawing/2014/main" val="1850317176"/>
                    </a:ext>
                  </a:extLst>
                </a:gridCol>
                <a:gridCol w="493776">
                  <a:extLst>
                    <a:ext uri="{9D8B030D-6E8A-4147-A177-3AD203B41FA5}">
                      <a16:colId xmlns:a16="http://schemas.microsoft.com/office/drawing/2014/main" val="4040219296"/>
                    </a:ext>
                  </a:extLst>
                </a:gridCol>
                <a:gridCol w="493776">
                  <a:extLst>
                    <a:ext uri="{9D8B030D-6E8A-4147-A177-3AD203B41FA5}">
                      <a16:colId xmlns:a16="http://schemas.microsoft.com/office/drawing/2014/main" val="1649573633"/>
                    </a:ext>
                  </a:extLst>
                </a:gridCol>
                <a:gridCol w="493776">
                  <a:extLst>
                    <a:ext uri="{9D8B030D-6E8A-4147-A177-3AD203B41FA5}">
                      <a16:colId xmlns:a16="http://schemas.microsoft.com/office/drawing/2014/main" val="2951149940"/>
                    </a:ext>
                  </a:extLst>
                </a:gridCol>
                <a:gridCol w="493776">
                  <a:extLst>
                    <a:ext uri="{9D8B030D-6E8A-4147-A177-3AD203B41FA5}">
                      <a16:colId xmlns:a16="http://schemas.microsoft.com/office/drawing/2014/main" val="4035774702"/>
                    </a:ext>
                  </a:extLst>
                </a:gridCol>
                <a:gridCol w="493776">
                  <a:extLst>
                    <a:ext uri="{9D8B030D-6E8A-4147-A177-3AD203B41FA5}">
                      <a16:colId xmlns:a16="http://schemas.microsoft.com/office/drawing/2014/main" val="2336196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5928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- 2021-11-29 18:34:56</a:t>
                      </a:r>
                      <a:r>
                        <a:rPr kumimoji="0" lang="es-ES" sz="1000" b="0" i="0" u="none" strike="noStrike" kern="1200" cap="none" spc="0" normalizeH="0" baseline="0" noProof="0">
                          <a:ln>
                            <a:noFill/>
                          </a:ln>
                          <a:solidFill>
                            <a:prstClr val="black"/>
                          </a:solidFill>
                          <a:effectLst/>
                          <a:uLnTx/>
                          <a:uFillTx/>
                          <a:latin typeface="+mn-lt"/>
                          <a:ea typeface="+mn-ea"/>
                          <a:cs typeface="+mn-cs"/>
                        </a:rPr>
                        <a:t>
 Suzuki estuvo presente en el Salón de Milán, conocido como EICMA. Y allí se pudieron ver novedades de la marca. 
Como la GSX-1000GP Edition y la GSX-1000 Yoshimura Motul Edition, la nueva Katana, las renovadas RMZ, y varias novedades más.
#Suzuki #SuzukiMoto #EICMA #EICMA2021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503379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Yamaha Motor Argentina S.A - 2021-11-15 09:00:15</a:t>
                      </a:r>
                      <a:r>
                        <a:rPr kumimoji="0" lang="es-ES" sz="1000" b="0" i="0" u="none" strike="noStrike" kern="1200" cap="none" spc="0" normalizeH="0" baseline="0" noProof="0">
                          <a:ln>
                            <a:noFill/>
                          </a:ln>
                          <a:solidFill>
                            <a:prstClr val="black"/>
                          </a:solidFill>
                          <a:effectLst/>
                          <a:uLnTx/>
                          <a:uFillTx/>
                          <a:latin typeface="+mn-lt"/>
                          <a:ea typeface="+mn-ea"/>
                          <a:cs typeface="+mn-cs"/>
                        </a:rPr>
                        <a:t>
 La imagen que todos queríamos ver 🏆
Fabio Quartararo es el nuevo Campeón de MotoGP 2021 😈😈
#ELD1ABLO | #MonsterYamaha | #MotoGP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7618387"/>
                  </a:ext>
                </a:extLst>
              </a:tr>
            </a:tbl>
          </a:graphicData>
        </a:graphic>
      </p:graphicFrame>
      <p:sp>
        <p:nvSpPr>
          <p:cNvPr id="4" name="Text Placeholder 3">
            <a:extLst>
              <a:ext uri="{FF2B5EF4-FFF2-40B4-BE49-F238E27FC236}">
                <a16:creationId xmlns:a16="http://schemas.microsoft.com/office/drawing/2014/main" id="{311FE3A6-1BDA-4E26-A5E5-3AFD217B6F6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8292656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4F16FB-B233-47AD-ABC7-8AEE82AD4482}"/>
              </a:ext>
            </a:extLst>
          </p:cNvPr>
          <p:cNvSpPr>
            <a:spLocks noGrp="1"/>
          </p:cNvSpPr>
          <p:nvPr>
            <p:ph type="title"/>
          </p:nvPr>
        </p:nvSpPr>
        <p:spPr/>
        <p:txBody>
          <a:bodyPr/>
          <a:lstStyle/>
          <a:p>
            <a:r>
              <a:rPr lang="en-US"/>
              <a:t>Facebook Post Table + Reactions | La Emilia - 8 of 16</a:t>
            </a:r>
          </a:p>
        </p:txBody>
      </p:sp>
      <p:graphicFrame>
        <p:nvGraphicFramePr>
          <p:cNvPr id="5" name="Table Placeholder 4">
            <a:extLst>
              <a:ext uri="{FF2B5EF4-FFF2-40B4-BE49-F238E27FC236}">
                <a16:creationId xmlns:a16="http://schemas.microsoft.com/office/drawing/2014/main" id="{954D3876-0D27-40EE-A639-B73D26F95C50}"/>
              </a:ext>
            </a:extLst>
          </p:cNvPr>
          <p:cNvGraphicFramePr>
            <a:graphicFrameLocks noGrp="1"/>
          </p:cNvGraphicFramePr>
          <p:nvPr>
            <p:ph type="tbl" sz="quarter" idx="13"/>
            <p:extLst>
              <p:ext uri="{D42A27DB-BD31-4B8C-83A1-F6EECF244321}">
                <p14:modId xmlns:p14="http://schemas.microsoft.com/office/powerpoint/2010/main" val="332462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376948097"/>
                    </a:ext>
                  </a:extLst>
                </a:gridCol>
                <a:gridCol w="493776">
                  <a:extLst>
                    <a:ext uri="{9D8B030D-6E8A-4147-A177-3AD203B41FA5}">
                      <a16:colId xmlns:a16="http://schemas.microsoft.com/office/drawing/2014/main" val="255741812"/>
                    </a:ext>
                  </a:extLst>
                </a:gridCol>
                <a:gridCol w="493776">
                  <a:extLst>
                    <a:ext uri="{9D8B030D-6E8A-4147-A177-3AD203B41FA5}">
                      <a16:colId xmlns:a16="http://schemas.microsoft.com/office/drawing/2014/main" val="1109328261"/>
                    </a:ext>
                  </a:extLst>
                </a:gridCol>
                <a:gridCol w="493776">
                  <a:extLst>
                    <a:ext uri="{9D8B030D-6E8A-4147-A177-3AD203B41FA5}">
                      <a16:colId xmlns:a16="http://schemas.microsoft.com/office/drawing/2014/main" val="14072490"/>
                    </a:ext>
                  </a:extLst>
                </a:gridCol>
                <a:gridCol w="493776">
                  <a:extLst>
                    <a:ext uri="{9D8B030D-6E8A-4147-A177-3AD203B41FA5}">
                      <a16:colId xmlns:a16="http://schemas.microsoft.com/office/drawing/2014/main" val="1897484321"/>
                    </a:ext>
                  </a:extLst>
                </a:gridCol>
                <a:gridCol w="493776">
                  <a:extLst>
                    <a:ext uri="{9D8B030D-6E8A-4147-A177-3AD203B41FA5}">
                      <a16:colId xmlns:a16="http://schemas.microsoft.com/office/drawing/2014/main" val="3142085430"/>
                    </a:ext>
                  </a:extLst>
                </a:gridCol>
                <a:gridCol w="493776">
                  <a:extLst>
                    <a:ext uri="{9D8B030D-6E8A-4147-A177-3AD203B41FA5}">
                      <a16:colId xmlns:a16="http://schemas.microsoft.com/office/drawing/2014/main" val="1045440453"/>
                    </a:ext>
                  </a:extLst>
                </a:gridCol>
                <a:gridCol w="493776">
                  <a:extLst>
                    <a:ext uri="{9D8B030D-6E8A-4147-A177-3AD203B41FA5}">
                      <a16:colId xmlns:a16="http://schemas.microsoft.com/office/drawing/2014/main" val="3354676109"/>
                    </a:ext>
                  </a:extLst>
                </a:gridCol>
                <a:gridCol w="493776">
                  <a:extLst>
                    <a:ext uri="{9D8B030D-6E8A-4147-A177-3AD203B41FA5}">
                      <a16:colId xmlns:a16="http://schemas.microsoft.com/office/drawing/2014/main" val="1057886761"/>
                    </a:ext>
                  </a:extLst>
                </a:gridCol>
                <a:gridCol w="493776">
                  <a:extLst>
                    <a:ext uri="{9D8B030D-6E8A-4147-A177-3AD203B41FA5}">
                      <a16:colId xmlns:a16="http://schemas.microsoft.com/office/drawing/2014/main" val="850194041"/>
                    </a:ext>
                  </a:extLst>
                </a:gridCol>
                <a:gridCol w="493776">
                  <a:extLst>
                    <a:ext uri="{9D8B030D-6E8A-4147-A177-3AD203B41FA5}">
                      <a16:colId xmlns:a16="http://schemas.microsoft.com/office/drawing/2014/main" val="3426374636"/>
                    </a:ext>
                  </a:extLst>
                </a:gridCol>
                <a:gridCol w="493776">
                  <a:extLst>
                    <a:ext uri="{9D8B030D-6E8A-4147-A177-3AD203B41FA5}">
                      <a16:colId xmlns:a16="http://schemas.microsoft.com/office/drawing/2014/main" val="28019284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18598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- 2021-11-29 15:36:55</a:t>
                      </a:r>
                      <a:r>
                        <a:rPr kumimoji="0" lang="es-ES" sz="1000" b="0" i="0" u="none" strike="noStrike" kern="1200" cap="none" spc="0" normalizeH="0" baseline="0" noProof="0">
                          <a:ln>
                            <a:noFill/>
                          </a:ln>
                          <a:solidFill>
                            <a:prstClr val="black"/>
                          </a:solidFill>
                          <a:effectLst/>
                          <a:uLnTx/>
                          <a:uFillTx/>
                          <a:latin typeface="+mn-lt"/>
                          <a:ea typeface="+mn-ea"/>
                          <a:cs typeface="+mn-cs"/>
                        </a:rPr>
                        <a:t>
 Del 23 al 28 de noviembre se celebró e﻿l ﻿EICMA 2021, el Salón de la Moto de Milán.
﻿Benelli estuvo presente en el evento de motos más prestigioso del mundo, mostrando un adelanto de sus nuevos modelos.
Les compartimos un poco de nuestro stand, modelos y novedades.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887991821"/>
                  </a:ext>
                </a:extLst>
              </a:tr>
            </a:tbl>
          </a:graphicData>
        </a:graphic>
      </p:graphicFrame>
      <p:sp>
        <p:nvSpPr>
          <p:cNvPr id="4" name="Text Placeholder 3">
            <a:extLst>
              <a:ext uri="{FF2B5EF4-FFF2-40B4-BE49-F238E27FC236}">
                <a16:creationId xmlns:a16="http://schemas.microsoft.com/office/drawing/2014/main" id="{B0B7B099-332B-4C81-88B2-38CD80C545CD}"/>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6729144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9FF176-12B2-4DDD-9473-E70394537B52}"/>
              </a:ext>
            </a:extLst>
          </p:cNvPr>
          <p:cNvSpPr>
            <a:spLocks noGrp="1"/>
          </p:cNvSpPr>
          <p:nvPr>
            <p:ph type="title"/>
          </p:nvPr>
        </p:nvSpPr>
        <p:spPr/>
        <p:txBody>
          <a:bodyPr/>
          <a:lstStyle/>
          <a:p>
            <a:r>
              <a:rPr lang="en-US"/>
              <a:t>Facebook Post Table + Reactions | La Emilia - 9 of 16</a:t>
            </a:r>
          </a:p>
        </p:txBody>
      </p:sp>
      <p:graphicFrame>
        <p:nvGraphicFramePr>
          <p:cNvPr id="5" name="Table Placeholder 4">
            <a:extLst>
              <a:ext uri="{FF2B5EF4-FFF2-40B4-BE49-F238E27FC236}">
                <a16:creationId xmlns:a16="http://schemas.microsoft.com/office/drawing/2014/main" id="{F1178E1C-2153-4DE1-9B4F-316199729E9C}"/>
              </a:ext>
            </a:extLst>
          </p:cNvPr>
          <p:cNvGraphicFramePr>
            <a:graphicFrameLocks noGrp="1"/>
          </p:cNvGraphicFramePr>
          <p:nvPr>
            <p:ph type="tbl" sz="quarter" idx="13"/>
            <p:extLst>
              <p:ext uri="{D42A27DB-BD31-4B8C-83A1-F6EECF244321}">
                <p14:modId xmlns:p14="http://schemas.microsoft.com/office/powerpoint/2010/main" val="3803547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86500456"/>
                    </a:ext>
                  </a:extLst>
                </a:gridCol>
                <a:gridCol w="493776">
                  <a:extLst>
                    <a:ext uri="{9D8B030D-6E8A-4147-A177-3AD203B41FA5}">
                      <a16:colId xmlns:a16="http://schemas.microsoft.com/office/drawing/2014/main" val="4192243244"/>
                    </a:ext>
                  </a:extLst>
                </a:gridCol>
                <a:gridCol w="493776">
                  <a:extLst>
                    <a:ext uri="{9D8B030D-6E8A-4147-A177-3AD203B41FA5}">
                      <a16:colId xmlns:a16="http://schemas.microsoft.com/office/drawing/2014/main" val="3641574436"/>
                    </a:ext>
                  </a:extLst>
                </a:gridCol>
                <a:gridCol w="493776">
                  <a:extLst>
                    <a:ext uri="{9D8B030D-6E8A-4147-A177-3AD203B41FA5}">
                      <a16:colId xmlns:a16="http://schemas.microsoft.com/office/drawing/2014/main" val="2537518715"/>
                    </a:ext>
                  </a:extLst>
                </a:gridCol>
                <a:gridCol w="493776">
                  <a:extLst>
                    <a:ext uri="{9D8B030D-6E8A-4147-A177-3AD203B41FA5}">
                      <a16:colId xmlns:a16="http://schemas.microsoft.com/office/drawing/2014/main" val="2514371100"/>
                    </a:ext>
                  </a:extLst>
                </a:gridCol>
                <a:gridCol w="493776">
                  <a:extLst>
                    <a:ext uri="{9D8B030D-6E8A-4147-A177-3AD203B41FA5}">
                      <a16:colId xmlns:a16="http://schemas.microsoft.com/office/drawing/2014/main" val="1584528966"/>
                    </a:ext>
                  </a:extLst>
                </a:gridCol>
                <a:gridCol w="493776">
                  <a:extLst>
                    <a:ext uri="{9D8B030D-6E8A-4147-A177-3AD203B41FA5}">
                      <a16:colId xmlns:a16="http://schemas.microsoft.com/office/drawing/2014/main" val="856999039"/>
                    </a:ext>
                  </a:extLst>
                </a:gridCol>
                <a:gridCol w="493776">
                  <a:extLst>
                    <a:ext uri="{9D8B030D-6E8A-4147-A177-3AD203B41FA5}">
                      <a16:colId xmlns:a16="http://schemas.microsoft.com/office/drawing/2014/main" val="2792160741"/>
                    </a:ext>
                  </a:extLst>
                </a:gridCol>
                <a:gridCol w="493776">
                  <a:extLst>
                    <a:ext uri="{9D8B030D-6E8A-4147-A177-3AD203B41FA5}">
                      <a16:colId xmlns:a16="http://schemas.microsoft.com/office/drawing/2014/main" val="1071587977"/>
                    </a:ext>
                  </a:extLst>
                </a:gridCol>
                <a:gridCol w="493776">
                  <a:extLst>
                    <a:ext uri="{9D8B030D-6E8A-4147-A177-3AD203B41FA5}">
                      <a16:colId xmlns:a16="http://schemas.microsoft.com/office/drawing/2014/main" val="216870377"/>
                    </a:ext>
                  </a:extLst>
                </a:gridCol>
                <a:gridCol w="493776">
                  <a:extLst>
                    <a:ext uri="{9D8B030D-6E8A-4147-A177-3AD203B41FA5}">
                      <a16:colId xmlns:a16="http://schemas.microsoft.com/office/drawing/2014/main" val="364359859"/>
                    </a:ext>
                  </a:extLst>
                </a:gridCol>
                <a:gridCol w="493776">
                  <a:extLst>
                    <a:ext uri="{9D8B030D-6E8A-4147-A177-3AD203B41FA5}">
                      <a16:colId xmlns:a16="http://schemas.microsoft.com/office/drawing/2014/main" val="29763844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30090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KTM Argentina - 2021-11-25 16:28:03</a:t>
                      </a:r>
                      <a:r>
                        <a:rPr kumimoji="0" lang="es-ES" sz="1000" b="0" i="0" u="none" strike="noStrike" kern="1200" cap="none" spc="0" normalizeH="0" baseline="0" noProof="0">
                          <a:ln>
                            <a:noFill/>
                          </a:ln>
                          <a:solidFill>
                            <a:prstClr val="black"/>
                          </a:solidFill>
                          <a:effectLst/>
                          <a:uLnTx/>
                          <a:uFillTx/>
                          <a:latin typeface="+mn-lt"/>
                          <a:ea typeface="+mn-ea"/>
                          <a:cs typeface="+mn-cs"/>
                        </a:rPr>
                        <a:t>
 KTM 350 EXC-F 2022 -&gt; Modelo líder de la categoría de enduro gracias a su facilidad de uso y competitividad en cualquier tipo de terreno. En pocas palabras, es una carta ganadora.
#KTM #ReadyToRace #RaceOrange #KTMOffroad #KTM350EXCF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051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- 2021-11-11 08:00:31</a:t>
                      </a:r>
                      <a:r>
                        <a:rPr kumimoji="0" lang="en-US" sz="1000" b="0" i="0" u="none" strike="noStrike" kern="1200" cap="none" spc="0" normalizeH="0" baseline="0" noProof="0">
                          <a:ln>
                            <a:noFill/>
                          </a:ln>
                          <a:solidFill>
                            <a:prstClr val="black"/>
                          </a:solidFill>
                          <a:effectLst/>
                          <a:uLnTx/>
                          <a:uFillTx/>
                          <a:latin typeface="+mn-lt"/>
                          <a:ea typeface="+mn-ea"/>
                          <a:cs typeface="+mn-cs"/>
                        </a:rPr>
                        <a:t>
 En Noviembre cambiá la forma de moverte con Yamaha 🙋‍♀️🙋‍♂️🏍
No esperes más y tené la tuya en 12 ó 18 Cuotas Sin Interés ingresando a bit.ly/ybr-125-z-ybr-125-ed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90064940"/>
                  </a:ext>
                </a:extLst>
              </a:tr>
            </a:tbl>
          </a:graphicData>
        </a:graphic>
      </p:graphicFrame>
      <p:sp>
        <p:nvSpPr>
          <p:cNvPr id="4" name="Text Placeholder 3">
            <a:extLst>
              <a:ext uri="{FF2B5EF4-FFF2-40B4-BE49-F238E27FC236}">
                <a16:creationId xmlns:a16="http://schemas.microsoft.com/office/drawing/2014/main" id="{44601C15-77E5-4DE3-9CF4-39703893522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7821303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ED9CF4-2F48-46E8-8D8D-B034B77AB486}"/>
              </a:ext>
            </a:extLst>
          </p:cNvPr>
          <p:cNvSpPr>
            <a:spLocks noGrp="1"/>
          </p:cNvSpPr>
          <p:nvPr>
            <p:ph type="title"/>
          </p:nvPr>
        </p:nvSpPr>
        <p:spPr/>
        <p:txBody>
          <a:bodyPr/>
          <a:lstStyle/>
          <a:p>
            <a:r>
              <a:rPr lang="en-US"/>
              <a:t>Facebook Post Table + Reactions | La Emilia - 10 of 16</a:t>
            </a:r>
          </a:p>
        </p:txBody>
      </p:sp>
      <p:graphicFrame>
        <p:nvGraphicFramePr>
          <p:cNvPr id="5" name="Table Placeholder 4">
            <a:extLst>
              <a:ext uri="{FF2B5EF4-FFF2-40B4-BE49-F238E27FC236}">
                <a16:creationId xmlns:a16="http://schemas.microsoft.com/office/drawing/2014/main" id="{5A77AD1B-5F60-4675-95AA-F2F50FA275D9}"/>
              </a:ext>
            </a:extLst>
          </p:cNvPr>
          <p:cNvGraphicFramePr>
            <a:graphicFrameLocks noGrp="1"/>
          </p:cNvGraphicFramePr>
          <p:nvPr>
            <p:ph type="tbl" sz="quarter" idx="13"/>
            <p:extLst>
              <p:ext uri="{D42A27DB-BD31-4B8C-83A1-F6EECF244321}">
                <p14:modId xmlns:p14="http://schemas.microsoft.com/office/powerpoint/2010/main" val="811474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12600763"/>
                    </a:ext>
                  </a:extLst>
                </a:gridCol>
                <a:gridCol w="493776">
                  <a:extLst>
                    <a:ext uri="{9D8B030D-6E8A-4147-A177-3AD203B41FA5}">
                      <a16:colId xmlns:a16="http://schemas.microsoft.com/office/drawing/2014/main" val="361316213"/>
                    </a:ext>
                  </a:extLst>
                </a:gridCol>
                <a:gridCol w="493776">
                  <a:extLst>
                    <a:ext uri="{9D8B030D-6E8A-4147-A177-3AD203B41FA5}">
                      <a16:colId xmlns:a16="http://schemas.microsoft.com/office/drawing/2014/main" val="2553736312"/>
                    </a:ext>
                  </a:extLst>
                </a:gridCol>
                <a:gridCol w="493776">
                  <a:extLst>
                    <a:ext uri="{9D8B030D-6E8A-4147-A177-3AD203B41FA5}">
                      <a16:colId xmlns:a16="http://schemas.microsoft.com/office/drawing/2014/main" val="4124657481"/>
                    </a:ext>
                  </a:extLst>
                </a:gridCol>
                <a:gridCol w="493776">
                  <a:extLst>
                    <a:ext uri="{9D8B030D-6E8A-4147-A177-3AD203B41FA5}">
                      <a16:colId xmlns:a16="http://schemas.microsoft.com/office/drawing/2014/main" val="4222540938"/>
                    </a:ext>
                  </a:extLst>
                </a:gridCol>
                <a:gridCol w="493776">
                  <a:extLst>
                    <a:ext uri="{9D8B030D-6E8A-4147-A177-3AD203B41FA5}">
                      <a16:colId xmlns:a16="http://schemas.microsoft.com/office/drawing/2014/main" val="2546416682"/>
                    </a:ext>
                  </a:extLst>
                </a:gridCol>
                <a:gridCol w="493776">
                  <a:extLst>
                    <a:ext uri="{9D8B030D-6E8A-4147-A177-3AD203B41FA5}">
                      <a16:colId xmlns:a16="http://schemas.microsoft.com/office/drawing/2014/main" val="4104261941"/>
                    </a:ext>
                  </a:extLst>
                </a:gridCol>
                <a:gridCol w="493776">
                  <a:extLst>
                    <a:ext uri="{9D8B030D-6E8A-4147-A177-3AD203B41FA5}">
                      <a16:colId xmlns:a16="http://schemas.microsoft.com/office/drawing/2014/main" val="760625578"/>
                    </a:ext>
                  </a:extLst>
                </a:gridCol>
                <a:gridCol w="493776">
                  <a:extLst>
                    <a:ext uri="{9D8B030D-6E8A-4147-A177-3AD203B41FA5}">
                      <a16:colId xmlns:a16="http://schemas.microsoft.com/office/drawing/2014/main" val="2787738740"/>
                    </a:ext>
                  </a:extLst>
                </a:gridCol>
                <a:gridCol w="493776">
                  <a:extLst>
                    <a:ext uri="{9D8B030D-6E8A-4147-A177-3AD203B41FA5}">
                      <a16:colId xmlns:a16="http://schemas.microsoft.com/office/drawing/2014/main" val="404405165"/>
                    </a:ext>
                  </a:extLst>
                </a:gridCol>
                <a:gridCol w="493776">
                  <a:extLst>
                    <a:ext uri="{9D8B030D-6E8A-4147-A177-3AD203B41FA5}">
                      <a16:colId xmlns:a16="http://schemas.microsoft.com/office/drawing/2014/main" val="4135357217"/>
                    </a:ext>
                  </a:extLst>
                </a:gridCol>
                <a:gridCol w="493776">
                  <a:extLst>
                    <a:ext uri="{9D8B030D-6E8A-4147-A177-3AD203B41FA5}">
                      <a16:colId xmlns:a16="http://schemas.microsoft.com/office/drawing/2014/main" val="3568685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9028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- 2021-11-08 17:09:28</a:t>
                      </a:r>
                      <a:r>
                        <a:rPr kumimoji="0" lang="es-ES" sz="1000" b="0" i="0" u="none" strike="noStrike" kern="1200" cap="none" spc="0" normalizeH="0" baseline="0" noProof="0">
                          <a:ln>
                            <a:noFill/>
                          </a:ln>
                          <a:solidFill>
                            <a:prstClr val="black"/>
                          </a:solidFill>
                          <a:effectLst/>
                          <a:uLnTx/>
                          <a:uFillTx/>
                          <a:latin typeface="+mn-lt"/>
                          <a:ea typeface="+mn-ea"/>
                          <a:cs typeface="+mn-cs"/>
                        </a:rPr>
                        <a:t>
 Los detalles hacen de la Leoncino 250 una verdadera leyenda.
Su combinación de líneas de diseño elegantes y fluidas, junto con s﻿u tecnología y rendimiento te sorprenderán.
Conocé más de este icónico modelo en nuestra web o en historias destacas.
¡Viví la leyenda!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29764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Benelli - 2021-11-16 11:42:30</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6038426"/>
                  </a:ext>
                </a:extLst>
              </a:tr>
            </a:tbl>
          </a:graphicData>
        </a:graphic>
      </p:graphicFrame>
      <p:sp>
        <p:nvSpPr>
          <p:cNvPr id="4" name="Text Placeholder 3">
            <a:extLst>
              <a:ext uri="{FF2B5EF4-FFF2-40B4-BE49-F238E27FC236}">
                <a16:creationId xmlns:a16="http://schemas.microsoft.com/office/drawing/2014/main" id="{4168F888-96AC-4E46-8201-95694FE43032}"/>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332509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428DC-3BB6-4B9A-BC4A-53541739791B}"/>
              </a:ext>
            </a:extLst>
          </p:cNvPr>
          <p:cNvSpPr>
            <a:spLocks noGrp="1"/>
          </p:cNvSpPr>
          <p:nvPr>
            <p:ph type="title"/>
          </p:nvPr>
        </p:nvSpPr>
        <p:spPr/>
        <p:txBody>
          <a:bodyPr/>
          <a:lstStyle/>
          <a:p>
            <a:r>
              <a:rPr lang="en-US"/>
              <a:t>Facebook Post Table + Reactions | La Emilia - 11 of 16</a:t>
            </a:r>
          </a:p>
        </p:txBody>
      </p:sp>
      <p:graphicFrame>
        <p:nvGraphicFramePr>
          <p:cNvPr id="5" name="Table Placeholder 4">
            <a:extLst>
              <a:ext uri="{FF2B5EF4-FFF2-40B4-BE49-F238E27FC236}">
                <a16:creationId xmlns:a16="http://schemas.microsoft.com/office/drawing/2014/main" id="{FF263DF2-18D0-4E94-884E-186357D38A35}"/>
              </a:ext>
            </a:extLst>
          </p:cNvPr>
          <p:cNvGraphicFramePr>
            <a:graphicFrameLocks noGrp="1"/>
          </p:cNvGraphicFramePr>
          <p:nvPr>
            <p:ph type="tbl" sz="quarter" idx="13"/>
            <p:extLst>
              <p:ext uri="{D42A27DB-BD31-4B8C-83A1-F6EECF244321}">
                <p14:modId xmlns:p14="http://schemas.microsoft.com/office/powerpoint/2010/main" val="2642035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7601148"/>
                    </a:ext>
                  </a:extLst>
                </a:gridCol>
                <a:gridCol w="493776">
                  <a:extLst>
                    <a:ext uri="{9D8B030D-6E8A-4147-A177-3AD203B41FA5}">
                      <a16:colId xmlns:a16="http://schemas.microsoft.com/office/drawing/2014/main" val="1364745404"/>
                    </a:ext>
                  </a:extLst>
                </a:gridCol>
                <a:gridCol w="493776">
                  <a:extLst>
                    <a:ext uri="{9D8B030D-6E8A-4147-A177-3AD203B41FA5}">
                      <a16:colId xmlns:a16="http://schemas.microsoft.com/office/drawing/2014/main" val="3465462453"/>
                    </a:ext>
                  </a:extLst>
                </a:gridCol>
                <a:gridCol w="493776">
                  <a:extLst>
                    <a:ext uri="{9D8B030D-6E8A-4147-A177-3AD203B41FA5}">
                      <a16:colId xmlns:a16="http://schemas.microsoft.com/office/drawing/2014/main" val="459771071"/>
                    </a:ext>
                  </a:extLst>
                </a:gridCol>
                <a:gridCol w="493776">
                  <a:extLst>
                    <a:ext uri="{9D8B030D-6E8A-4147-A177-3AD203B41FA5}">
                      <a16:colId xmlns:a16="http://schemas.microsoft.com/office/drawing/2014/main" val="1039568080"/>
                    </a:ext>
                  </a:extLst>
                </a:gridCol>
                <a:gridCol w="493776">
                  <a:extLst>
                    <a:ext uri="{9D8B030D-6E8A-4147-A177-3AD203B41FA5}">
                      <a16:colId xmlns:a16="http://schemas.microsoft.com/office/drawing/2014/main" val="278028423"/>
                    </a:ext>
                  </a:extLst>
                </a:gridCol>
                <a:gridCol w="493776">
                  <a:extLst>
                    <a:ext uri="{9D8B030D-6E8A-4147-A177-3AD203B41FA5}">
                      <a16:colId xmlns:a16="http://schemas.microsoft.com/office/drawing/2014/main" val="3793229340"/>
                    </a:ext>
                  </a:extLst>
                </a:gridCol>
                <a:gridCol w="493776">
                  <a:extLst>
                    <a:ext uri="{9D8B030D-6E8A-4147-A177-3AD203B41FA5}">
                      <a16:colId xmlns:a16="http://schemas.microsoft.com/office/drawing/2014/main" val="332386431"/>
                    </a:ext>
                  </a:extLst>
                </a:gridCol>
                <a:gridCol w="493776">
                  <a:extLst>
                    <a:ext uri="{9D8B030D-6E8A-4147-A177-3AD203B41FA5}">
                      <a16:colId xmlns:a16="http://schemas.microsoft.com/office/drawing/2014/main" val="3009420304"/>
                    </a:ext>
                  </a:extLst>
                </a:gridCol>
                <a:gridCol w="493776">
                  <a:extLst>
                    <a:ext uri="{9D8B030D-6E8A-4147-A177-3AD203B41FA5}">
                      <a16:colId xmlns:a16="http://schemas.microsoft.com/office/drawing/2014/main" val="183249868"/>
                    </a:ext>
                  </a:extLst>
                </a:gridCol>
                <a:gridCol w="493776">
                  <a:extLst>
                    <a:ext uri="{9D8B030D-6E8A-4147-A177-3AD203B41FA5}">
                      <a16:colId xmlns:a16="http://schemas.microsoft.com/office/drawing/2014/main" val="3075950122"/>
                    </a:ext>
                  </a:extLst>
                </a:gridCol>
                <a:gridCol w="493776">
                  <a:extLst>
                    <a:ext uri="{9D8B030D-6E8A-4147-A177-3AD203B41FA5}">
                      <a16:colId xmlns:a16="http://schemas.microsoft.com/office/drawing/2014/main" val="9497561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3459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- 2021-11-02 16:43:15</a:t>
                      </a:r>
                      <a:r>
                        <a:rPr kumimoji="0" lang="es-ES" sz="1000" b="0" i="0" u="none" strike="noStrike" kern="1200" cap="none" spc="0" normalizeH="0" baseline="0" noProof="0">
                          <a:ln>
                            <a:noFill/>
                          </a:ln>
                          <a:solidFill>
                            <a:prstClr val="black"/>
                          </a:solidFill>
                          <a:effectLst/>
                          <a:uLnTx/>
                          <a:uFillTx/>
                          <a:latin typeface="+mn-lt"/>
                          <a:ea typeface="+mn-ea"/>
                          <a:cs typeface="+mn-cs"/>
                        </a:rPr>
                        <a:t>
 Sorteamos un CASCO BENELLI!
Querés ganarte el casco de @chinaandtheroad ? Sólo tenés que:
1- Seguir a @benelliarg y @chinaandtheroad
2- Darle like a esta publicación
3- Comentar la publicación, etiquetando a 2 amigos y contándonos a qué destino te gustaría ir en moto para estrenar el casco.
Tenés tiempo hasta el 16/11 participar del sorteo. Bases y condiciones en el link de nuestra bio.⁣⁣
*El sorteo no incluye la cámara que figura en la foto de la publicación.
#sorteo #casco #benelli #ViviLaLeyenda #mibenelli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92335329"/>
                  </a:ext>
                </a:extLst>
              </a:tr>
            </a:tbl>
          </a:graphicData>
        </a:graphic>
      </p:graphicFrame>
      <p:sp>
        <p:nvSpPr>
          <p:cNvPr id="4" name="Text Placeholder 3">
            <a:extLst>
              <a:ext uri="{FF2B5EF4-FFF2-40B4-BE49-F238E27FC236}">
                <a16:creationId xmlns:a16="http://schemas.microsoft.com/office/drawing/2014/main" id="{77E33D76-6BE5-4933-9082-922EFBB1CD5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8409088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36AED-C6A9-401A-9371-20483B512766}"/>
              </a:ext>
            </a:extLst>
          </p:cNvPr>
          <p:cNvSpPr>
            <a:spLocks noGrp="1"/>
          </p:cNvSpPr>
          <p:nvPr>
            <p:ph type="title"/>
          </p:nvPr>
        </p:nvSpPr>
        <p:spPr/>
        <p:txBody>
          <a:bodyPr/>
          <a:lstStyle/>
          <a:p>
            <a:r>
              <a:rPr lang="en-US"/>
              <a:t>Facebook Post Table + Reactions | La Emilia - 12 of 16</a:t>
            </a:r>
          </a:p>
        </p:txBody>
      </p:sp>
      <p:graphicFrame>
        <p:nvGraphicFramePr>
          <p:cNvPr id="5" name="Table Placeholder 4">
            <a:extLst>
              <a:ext uri="{FF2B5EF4-FFF2-40B4-BE49-F238E27FC236}">
                <a16:creationId xmlns:a16="http://schemas.microsoft.com/office/drawing/2014/main" id="{09E4FBEE-E3B2-4523-A822-01C3B3D70572}"/>
              </a:ext>
            </a:extLst>
          </p:cNvPr>
          <p:cNvGraphicFramePr>
            <a:graphicFrameLocks noGrp="1"/>
          </p:cNvGraphicFramePr>
          <p:nvPr>
            <p:ph type="tbl" sz="quarter" idx="13"/>
            <p:extLst>
              <p:ext uri="{D42A27DB-BD31-4B8C-83A1-F6EECF244321}">
                <p14:modId xmlns:p14="http://schemas.microsoft.com/office/powerpoint/2010/main" val="2452408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97669672"/>
                    </a:ext>
                  </a:extLst>
                </a:gridCol>
                <a:gridCol w="493776">
                  <a:extLst>
                    <a:ext uri="{9D8B030D-6E8A-4147-A177-3AD203B41FA5}">
                      <a16:colId xmlns:a16="http://schemas.microsoft.com/office/drawing/2014/main" val="3693777698"/>
                    </a:ext>
                  </a:extLst>
                </a:gridCol>
                <a:gridCol w="493776">
                  <a:extLst>
                    <a:ext uri="{9D8B030D-6E8A-4147-A177-3AD203B41FA5}">
                      <a16:colId xmlns:a16="http://schemas.microsoft.com/office/drawing/2014/main" val="3685045070"/>
                    </a:ext>
                  </a:extLst>
                </a:gridCol>
                <a:gridCol w="493776">
                  <a:extLst>
                    <a:ext uri="{9D8B030D-6E8A-4147-A177-3AD203B41FA5}">
                      <a16:colId xmlns:a16="http://schemas.microsoft.com/office/drawing/2014/main" val="1215007352"/>
                    </a:ext>
                  </a:extLst>
                </a:gridCol>
                <a:gridCol w="493776">
                  <a:extLst>
                    <a:ext uri="{9D8B030D-6E8A-4147-A177-3AD203B41FA5}">
                      <a16:colId xmlns:a16="http://schemas.microsoft.com/office/drawing/2014/main" val="949883355"/>
                    </a:ext>
                  </a:extLst>
                </a:gridCol>
                <a:gridCol w="493776">
                  <a:extLst>
                    <a:ext uri="{9D8B030D-6E8A-4147-A177-3AD203B41FA5}">
                      <a16:colId xmlns:a16="http://schemas.microsoft.com/office/drawing/2014/main" val="3403473075"/>
                    </a:ext>
                  </a:extLst>
                </a:gridCol>
                <a:gridCol w="493776">
                  <a:extLst>
                    <a:ext uri="{9D8B030D-6E8A-4147-A177-3AD203B41FA5}">
                      <a16:colId xmlns:a16="http://schemas.microsoft.com/office/drawing/2014/main" val="1145741091"/>
                    </a:ext>
                  </a:extLst>
                </a:gridCol>
                <a:gridCol w="493776">
                  <a:extLst>
                    <a:ext uri="{9D8B030D-6E8A-4147-A177-3AD203B41FA5}">
                      <a16:colId xmlns:a16="http://schemas.microsoft.com/office/drawing/2014/main" val="3457924211"/>
                    </a:ext>
                  </a:extLst>
                </a:gridCol>
                <a:gridCol w="493776">
                  <a:extLst>
                    <a:ext uri="{9D8B030D-6E8A-4147-A177-3AD203B41FA5}">
                      <a16:colId xmlns:a16="http://schemas.microsoft.com/office/drawing/2014/main" val="3096363117"/>
                    </a:ext>
                  </a:extLst>
                </a:gridCol>
                <a:gridCol w="493776">
                  <a:extLst>
                    <a:ext uri="{9D8B030D-6E8A-4147-A177-3AD203B41FA5}">
                      <a16:colId xmlns:a16="http://schemas.microsoft.com/office/drawing/2014/main" val="1690752045"/>
                    </a:ext>
                  </a:extLst>
                </a:gridCol>
                <a:gridCol w="493776">
                  <a:extLst>
                    <a:ext uri="{9D8B030D-6E8A-4147-A177-3AD203B41FA5}">
                      <a16:colId xmlns:a16="http://schemas.microsoft.com/office/drawing/2014/main" val="310354145"/>
                    </a:ext>
                  </a:extLst>
                </a:gridCol>
                <a:gridCol w="493776">
                  <a:extLst>
                    <a:ext uri="{9D8B030D-6E8A-4147-A177-3AD203B41FA5}">
                      <a16:colId xmlns:a16="http://schemas.microsoft.com/office/drawing/2014/main" val="572122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6168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Benelli - 2021-11-27 13:50:02</a:t>
                      </a:r>
                      <a:r>
                        <a:rPr kumimoji="0" lang="en-US" sz="1000" b="0" i="0" u="none" strike="noStrike" kern="1200" cap="none" spc="0" normalizeH="0" baseline="0" noProof="0">
                          <a:ln>
                            <a:noFill/>
                          </a:ln>
                          <a:solidFill>
                            <a:prstClr val="black"/>
                          </a:solidFill>
                          <a:effectLst/>
                          <a:uLnTx/>
                          <a:uFillTx/>
                          <a:latin typeface="+mn-lt"/>
                          <a:ea typeface="+mn-ea"/>
                          <a:cs typeface="+mn-cs"/>
                        </a:rPr>
                        <a:t>
 Moderna y atractiva, la 𝐁𝐞𝐧𝐞𝐥𝐥𝐢 𝟑𝟎𝟐𝐒 brinda un rendimiento excepcional.
Equipada con un motor bicilíndrico en línea, frenos abs, faros con tecnología led y tablero 100% digital.
﻿Conocé todos sus detalles en nuestra web o en historias destacadas.
#Benelli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8944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Suzuki Motos Argentina - 2021-11-12 22:43:00</a:t>
                      </a:r>
                      <a:r>
                        <a:rPr kumimoji="0" lang="es-ES" sz="1000" b="0" i="0" u="none" strike="noStrike" kern="1200" cap="none" spc="0" normalizeH="0" baseline="0" noProof="0">
                          <a:ln>
                            <a:noFill/>
                          </a:ln>
                          <a:solidFill>
                            <a:prstClr val="black"/>
                          </a:solidFill>
                          <a:effectLst/>
                          <a:uLnTx/>
                          <a:uFillTx/>
                          <a:latin typeface="+mn-lt"/>
                          <a:ea typeface="+mn-ea"/>
                          <a:cs typeface="+mn-cs"/>
                        </a:rPr>
                        <a:t>
 El #MotoGP cierra el año en Valencia y Sebastian Porto #19 nos cuenta detalle por detalle del circuito para ver la carrera con otros ojos.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53518593"/>
                  </a:ext>
                </a:extLst>
              </a:tr>
            </a:tbl>
          </a:graphicData>
        </a:graphic>
      </p:graphicFrame>
      <p:sp>
        <p:nvSpPr>
          <p:cNvPr id="4" name="Text Placeholder 3">
            <a:extLst>
              <a:ext uri="{FF2B5EF4-FFF2-40B4-BE49-F238E27FC236}">
                <a16:creationId xmlns:a16="http://schemas.microsoft.com/office/drawing/2014/main" id="{DA7E6D64-4429-4556-969A-35A5296023A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915041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2617FA-0832-429A-91FA-9FAEA44073CE}"/>
              </a:ext>
            </a:extLst>
          </p:cNvPr>
          <p:cNvSpPr>
            <a:spLocks noGrp="1"/>
          </p:cNvSpPr>
          <p:nvPr>
            <p:ph type="title"/>
          </p:nvPr>
        </p:nvSpPr>
        <p:spPr/>
        <p:txBody>
          <a:bodyPr/>
          <a:lstStyle/>
          <a:p>
            <a:r>
              <a:rPr lang="en-US"/>
              <a:t>Facebook Post Table + Reactions | La Emilia - 13 of 16</a:t>
            </a:r>
          </a:p>
        </p:txBody>
      </p:sp>
      <p:graphicFrame>
        <p:nvGraphicFramePr>
          <p:cNvPr id="5" name="Table Placeholder 4">
            <a:extLst>
              <a:ext uri="{FF2B5EF4-FFF2-40B4-BE49-F238E27FC236}">
                <a16:creationId xmlns:a16="http://schemas.microsoft.com/office/drawing/2014/main" id="{AC71FF78-918E-48C9-9A3B-6A15C130271F}"/>
              </a:ext>
            </a:extLst>
          </p:cNvPr>
          <p:cNvGraphicFramePr>
            <a:graphicFrameLocks noGrp="1"/>
          </p:cNvGraphicFramePr>
          <p:nvPr>
            <p:ph type="tbl" sz="quarter" idx="13"/>
            <p:extLst>
              <p:ext uri="{D42A27DB-BD31-4B8C-83A1-F6EECF244321}">
                <p14:modId xmlns:p14="http://schemas.microsoft.com/office/powerpoint/2010/main" val="2721729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24701718"/>
                    </a:ext>
                  </a:extLst>
                </a:gridCol>
                <a:gridCol w="493776">
                  <a:extLst>
                    <a:ext uri="{9D8B030D-6E8A-4147-A177-3AD203B41FA5}">
                      <a16:colId xmlns:a16="http://schemas.microsoft.com/office/drawing/2014/main" val="3875826844"/>
                    </a:ext>
                  </a:extLst>
                </a:gridCol>
                <a:gridCol w="493776">
                  <a:extLst>
                    <a:ext uri="{9D8B030D-6E8A-4147-A177-3AD203B41FA5}">
                      <a16:colId xmlns:a16="http://schemas.microsoft.com/office/drawing/2014/main" val="1977241886"/>
                    </a:ext>
                  </a:extLst>
                </a:gridCol>
                <a:gridCol w="493776">
                  <a:extLst>
                    <a:ext uri="{9D8B030D-6E8A-4147-A177-3AD203B41FA5}">
                      <a16:colId xmlns:a16="http://schemas.microsoft.com/office/drawing/2014/main" val="633278745"/>
                    </a:ext>
                  </a:extLst>
                </a:gridCol>
                <a:gridCol w="493776">
                  <a:extLst>
                    <a:ext uri="{9D8B030D-6E8A-4147-A177-3AD203B41FA5}">
                      <a16:colId xmlns:a16="http://schemas.microsoft.com/office/drawing/2014/main" val="2812621595"/>
                    </a:ext>
                  </a:extLst>
                </a:gridCol>
                <a:gridCol w="493776">
                  <a:extLst>
                    <a:ext uri="{9D8B030D-6E8A-4147-A177-3AD203B41FA5}">
                      <a16:colId xmlns:a16="http://schemas.microsoft.com/office/drawing/2014/main" val="1690102198"/>
                    </a:ext>
                  </a:extLst>
                </a:gridCol>
                <a:gridCol w="493776">
                  <a:extLst>
                    <a:ext uri="{9D8B030D-6E8A-4147-A177-3AD203B41FA5}">
                      <a16:colId xmlns:a16="http://schemas.microsoft.com/office/drawing/2014/main" val="1368232448"/>
                    </a:ext>
                  </a:extLst>
                </a:gridCol>
                <a:gridCol w="493776">
                  <a:extLst>
                    <a:ext uri="{9D8B030D-6E8A-4147-A177-3AD203B41FA5}">
                      <a16:colId xmlns:a16="http://schemas.microsoft.com/office/drawing/2014/main" val="2357081699"/>
                    </a:ext>
                  </a:extLst>
                </a:gridCol>
                <a:gridCol w="493776">
                  <a:extLst>
                    <a:ext uri="{9D8B030D-6E8A-4147-A177-3AD203B41FA5}">
                      <a16:colId xmlns:a16="http://schemas.microsoft.com/office/drawing/2014/main" val="4188102491"/>
                    </a:ext>
                  </a:extLst>
                </a:gridCol>
                <a:gridCol w="493776">
                  <a:extLst>
                    <a:ext uri="{9D8B030D-6E8A-4147-A177-3AD203B41FA5}">
                      <a16:colId xmlns:a16="http://schemas.microsoft.com/office/drawing/2014/main" val="2944660437"/>
                    </a:ext>
                  </a:extLst>
                </a:gridCol>
                <a:gridCol w="493776">
                  <a:extLst>
                    <a:ext uri="{9D8B030D-6E8A-4147-A177-3AD203B41FA5}">
                      <a16:colId xmlns:a16="http://schemas.microsoft.com/office/drawing/2014/main" val="138552482"/>
                    </a:ext>
                  </a:extLst>
                </a:gridCol>
                <a:gridCol w="493776">
                  <a:extLst>
                    <a:ext uri="{9D8B030D-6E8A-4147-A177-3AD203B41FA5}">
                      <a16:colId xmlns:a16="http://schemas.microsoft.com/office/drawing/2014/main" val="440661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3055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Yamaha Motor Argentina S.A - 2021-11-09 15:00:55</a:t>
                      </a:r>
                      <a:r>
                        <a:rPr kumimoji="0" lang="en-US" sz="1000" b="0" i="0" u="none" strike="noStrike" kern="1200" cap="none" spc="0" normalizeH="0" baseline="0" noProof="0">
                          <a:ln>
                            <a:noFill/>
                          </a:ln>
                          <a:solidFill>
                            <a:prstClr val="black"/>
                          </a:solidFill>
                          <a:effectLst/>
                          <a:uLnTx/>
                          <a:uFillTx/>
                          <a:latin typeface="+mn-lt"/>
                          <a:ea typeface="+mn-ea"/>
                          <a:cs typeface="+mn-cs"/>
                        </a:rPr>
                        <a:t>
 En Noviembre cambiá la forma de moverte con Yamaha 🙋‍♀️🙋‍♂️🏍
No esperes más y tené la tuya en 12 ó 18 Cuotas Sin Interés ingresando a bit.ly/fz-fi-fz-s-disco
#TransporteIdeal #ViajaSeguro #MoveteConYamaha #CuotasSinInteres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985378829"/>
                  </a:ext>
                </a:extLst>
              </a:tr>
            </a:tbl>
          </a:graphicData>
        </a:graphic>
      </p:graphicFrame>
      <p:sp>
        <p:nvSpPr>
          <p:cNvPr id="4" name="Text Placeholder 3">
            <a:extLst>
              <a:ext uri="{FF2B5EF4-FFF2-40B4-BE49-F238E27FC236}">
                <a16:creationId xmlns:a16="http://schemas.microsoft.com/office/drawing/2014/main" id="{394FED85-31B4-4B3F-9D5D-D4DA36B173B3}"/>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0946353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0F5F1F-A8AF-48AD-8EF5-26A1D96387E2}"/>
              </a:ext>
            </a:extLst>
          </p:cNvPr>
          <p:cNvSpPr>
            <a:spLocks noGrp="1"/>
          </p:cNvSpPr>
          <p:nvPr>
            <p:ph type="title"/>
          </p:nvPr>
        </p:nvSpPr>
        <p:spPr/>
        <p:txBody>
          <a:bodyPr/>
          <a:lstStyle/>
          <a:p>
            <a:r>
              <a:rPr lang="en-US"/>
              <a:t>Facebook Post Table + Reactions | La Emilia - 14 of 16</a:t>
            </a:r>
          </a:p>
        </p:txBody>
      </p:sp>
      <p:graphicFrame>
        <p:nvGraphicFramePr>
          <p:cNvPr id="5" name="Table Placeholder 4">
            <a:extLst>
              <a:ext uri="{FF2B5EF4-FFF2-40B4-BE49-F238E27FC236}">
                <a16:creationId xmlns:a16="http://schemas.microsoft.com/office/drawing/2014/main" id="{43ADEC4B-D29D-4520-87AE-DFECD598A0B3}"/>
              </a:ext>
            </a:extLst>
          </p:cNvPr>
          <p:cNvGraphicFramePr>
            <a:graphicFrameLocks noGrp="1"/>
          </p:cNvGraphicFramePr>
          <p:nvPr>
            <p:ph type="tbl" sz="quarter" idx="13"/>
            <p:extLst>
              <p:ext uri="{D42A27DB-BD31-4B8C-83A1-F6EECF244321}">
                <p14:modId xmlns:p14="http://schemas.microsoft.com/office/powerpoint/2010/main" val="993241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32160924"/>
                    </a:ext>
                  </a:extLst>
                </a:gridCol>
                <a:gridCol w="493776">
                  <a:extLst>
                    <a:ext uri="{9D8B030D-6E8A-4147-A177-3AD203B41FA5}">
                      <a16:colId xmlns:a16="http://schemas.microsoft.com/office/drawing/2014/main" val="539363609"/>
                    </a:ext>
                  </a:extLst>
                </a:gridCol>
                <a:gridCol w="493776">
                  <a:extLst>
                    <a:ext uri="{9D8B030D-6E8A-4147-A177-3AD203B41FA5}">
                      <a16:colId xmlns:a16="http://schemas.microsoft.com/office/drawing/2014/main" val="339712844"/>
                    </a:ext>
                  </a:extLst>
                </a:gridCol>
                <a:gridCol w="493776">
                  <a:extLst>
                    <a:ext uri="{9D8B030D-6E8A-4147-A177-3AD203B41FA5}">
                      <a16:colId xmlns:a16="http://schemas.microsoft.com/office/drawing/2014/main" val="157958303"/>
                    </a:ext>
                  </a:extLst>
                </a:gridCol>
                <a:gridCol w="493776">
                  <a:extLst>
                    <a:ext uri="{9D8B030D-6E8A-4147-A177-3AD203B41FA5}">
                      <a16:colId xmlns:a16="http://schemas.microsoft.com/office/drawing/2014/main" val="2616998163"/>
                    </a:ext>
                  </a:extLst>
                </a:gridCol>
                <a:gridCol w="493776">
                  <a:extLst>
                    <a:ext uri="{9D8B030D-6E8A-4147-A177-3AD203B41FA5}">
                      <a16:colId xmlns:a16="http://schemas.microsoft.com/office/drawing/2014/main" val="3094985717"/>
                    </a:ext>
                  </a:extLst>
                </a:gridCol>
                <a:gridCol w="493776">
                  <a:extLst>
                    <a:ext uri="{9D8B030D-6E8A-4147-A177-3AD203B41FA5}">
                      <a16:colId xmlns:a16="http://schemas.microsoft.com/office/drawing/2014/main" val="2159423837"/>
                    </a:ext>
                  </a:extLst>
                </a:gridCol>
                <a:gridCol w="493776">
                  <a:extLst>
                    <a:ext uri="{9D8B030D-6E8A-4147-A177-3AD203B41FA5}">
                      <a16:colId xmlns:a16="http://schemas.microsoft.com/office/drawing/2014/main" val="89176390"/>
                    </a:ext>
                  </a:extLst>
                </a:gridCol>
                <a:gridCol w="493776">
                  <a:extLst>
                    <a:ext uri="{9D8B030D-6E8A-4147-A177-3AD203B41FA5}">
                      <a16:colId xmlns:a16="http://schemas.microsoft.com/office/drawing/2014/main" val="385101233"/>
                    </a:ext>
                  </a:extLst>
                </a:gridCol>
                <a:gridCol w="493776">
                  <a:extLst>
                    <a:ext uri="{9D8B030D-6E8A-4147-A177-3AD203B41FA5}">
                      <a16:colId xmlns:a16="http://schemas.microsoft.com/office/drawing/2014/main" val="3325789958"/>
                    </a:ext>
                  </a:extLst>
                </a:gridCol>
                <a:gridCol w="493776">
                  <a:extLst>
                    <a:ext uri="{9D8B030D-6E8A-4147-A177-3AD203B41FA5}">
                      <a16:colId xmlns:a16="http://schemas.microsoft.com/office/drawing/2014/main" val="4030051873"/>
                    </a:ext>
                  </a:extLst>
                </a:gridCol>
                <a:gridCol w="493776">
                  <a:extLst>
                    <a:ext uri="{9D8B030D-6E8A-4147-A177-3AD203B41FA5}">
                      <a16:colId xmlns:a16="http://schemas.microsoft.com/office/drawing/2014/main" val="1381490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1835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- 2021-11-24 18:00:00</a:t>
                      </a:r>
                      <a:r>
                        <a:rPr kumimoji="0" lang="es-ES" sz="1000" b="0" i="0" u="none" strike="noStrike" kern="1200" cap="none" spc="0" normalizeH="0" baseline="0" noProof="0">
                          <a:ln>
                            <a:noFill/>
                          </a:ln>
                          <a:solidFill>
                            <a:prstClr val="black"/>
                          </a:solidFill>
                          <a:effectLst/>
                          <a:uLnTx/>
                          <a:uFillTx/>
                          <a:latin typeface="+mn-lt"/>
                          <a:ea typeface="+mn-ea"/>
                          <a:cs typeface="+mn-cs"/>
                        </a:rPr>
                        <a:t>
 La 250 ya se unió a la familia Dominar, sumate vos también.
Preparate para vivir nuevas historias y nuevos caminos.
Bajaj, sabia decisión.
Consultá precios y planes de financiación en el link de la bio.
#BajajArgentina #Dominar250 #NoTeDetengas #SportTourer #motos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09695412"/>
                  </a:ext>
                </a:extLst>
              </a:tr>
            </a:tbl>
          </a:graphicData>
        </a:graphic>
      </p:graphicFrame>
      <p:sp>
        <p:nvSpPr>
          <p:cNvPr id="4" name="Text Placeholder 3">
            <a:extLst>
              <a:ext uri="{FF2B5EF4-FFF2-40B4-BE49-F238E27FC236}">
                <a16:creationId xmlns:a16="http://schemas.microsoft.com/office/drawing/2014/main" id="{87FF1156-4F33-4F78-9A85-B520AB453AC6}"/>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7313773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8FC92-699B-473C-A63E-7C9C0579FE0E}"/>
              </a:ext>
            </a:extLst>
          </p:cNvPr>
          <p:cNvSpPr>
            <a:spLocks noGrp="1"/>
          </p:cNvSpPr>
          <p:nvPr>
            <p:ph type="title"/>
          </p:nvPr>
        </p:nvSpPr>
        <p:spPr/>
        <p:txBody>
          <a:bodyPr/>
          <a:lstStyle/>
          <a:p>
            <a:r>
              <a:rPr lang="en-US"/>
              <a:t>Facebook Post Table + Reactions | La Emilia - 15 of 16</a:t>
            </a:r>
          </a:p>
        </p:txBody>
      </p:sp>
      <p:graphicFrame>
        <p:nvGraphicFramePr>
          <p:cNvPr id="5" name="Table Placeholder 4">
            <a:extLst>
              <a:ext uri="{FF2B5EF4-FFF2-40B4-BE49-F238E27FC236}">
                <a16:creationId xmlns:a16="http://schemas.microsoft.com/office/drawing/2014/main" id="{357AD6E6-4B39-4CFC-9BBA-3BA7D21F8017}"/>
              </a:ext>
            </a:extLst>
          </p:cNvPr>
          <p:cNvGraphicFramePr>
            <a:graphicFrameLocks noGrp="1"/>
          </p:cNvGraphicFramePr>
          <p:nvPr>
            <p:ph type="tbl" sz="quarter" idx="13"/>
            <p:extLst>
              <p:ext uri="{D42A27DB-BD31-4B8C-83A1-F6EECF244321}">
                <p14:modId xmlns:p14="http://schemas.microsoft.com/office/powerpoint/2010/main" val="4284347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83743191"/>
                    </a:ext>
                  </a:extLst>
                </a:gridCol>
                <a:gridCol w="493776">
                  <a:extLst>
                    <a:ext uri="{9D8B030D-6E8A-4147-A177-3AD203B41FA5}">
                      <a16:colId xmlns:a16="http://schemas.microsoft.com/office/drawing/2014/main" val="1581474906"/>
                    </a:ext>
                  </a:extLst>
                </a:gridCol>
                <a:gridCol w="493776">
                  <a:extLst>
                    <a:ext uri="{9D8B030D-6E8A-4147-A177-3AD203B41FA5}">
                      <a16:colId xmlns:a16="http://schemas.microsoft.com/office/drawing/2014/main" val="3329632075"/>
                    </a:ext>
                  </a:extLst>
                </a:gridCol>
                <a:gridCol w="493776">
                  <a:extLst>
                    <a:ext uri="{9D8B030D-6E8A-4147-A177-3AD203B41FA5}">
                      <a16:colId xmlns:a16="http://schemas.microsoft.com/office/drawing/2014/main" val="2087062244"/>
                    </a:ext>
                  </a:extLst>
                </a:gridCol>
                <a:gridCol w="493776">
                  <a:extLst>
                    <a:ext uri="{9D8B030D-6E8A-4147-A177-3AD203B41FA5}">
                      <a16:colId xmlns:a16="http://schemas.microsoft.com/office/drawing/2014/main" val="2180357377"/>
                    </a:ext>
                  </a:extLst>
                </a:gridCol>
                <a:gridCol w="493776">
                  <a:extLst>
                    <a:ext uri="{9D8B030D-6E8A-4147-A177-3AD203B41FA5}">
                      <a16:colId xmlns:a16="http://schemas.microsoft.com/office/drawing/2014/main" val="1539007805"/>
                    </a:ext>
                  </a:extLst>
                </a:gridCol>
                <a:gridCol w="493776">
                  <a:extLst>
                    <a:ext uri="{9D8B030D-6E8A-4147-A177-3AD203B41FA5}">
                      <a16:colId xmlns:a16="http://schemas.microsoft.com/office/drawing/2014/main" val="2072115452"/>
                    </a:ext>
                  </a:extLst>
                </a:gridCol>
                <a:gridCol w="493776">
                  <a:extLst>
                    <a:ext uri="{9D8B030D-6E8A-4147-A177-3AD203B41FA5}">
                      <a16:colId xmlns:a16="http://schemas.microsoft.com/office/drawing/2014/main" val="2943224263"/>
                    </a:ext>
                  </a:extLst>
                </a:gridCol>
                <a:gridCol w="493776">
                  <a:extLst>
                    <a:ext uri="{9D8B030D-6E8A-4147-A177-3AD203B41FA5}">
                      <a16:colId xmlns:a16="http://schemas.microsoft.com/office/drawing/2014/main" val="1005547471"/>
                    </a:ext>
                  </a:extLst>
                </a:gridCol>
                <a:gridCol w="493776">
                  <a:extLst>
                    <a:ext uri="{9D8B030D-6E8A-4147-A177-3AD203B41FA5}">
                      <a16:colId xmlns:a16="http://schemas.microsoft.com/office/drawing/2014/main" val="2080148156"/>
                    </a:ext>
                  </a:extLst>
                </a:gridCol>
                <a:gridCol w="493776">
                  <a:extLst>
                    <a:ext uri="{9D8B030D-6E8A-4147-A177-3AD203B41FA5}">
                      <a16:colId xmlns:a16="http://schemas.microsoft.com/office/drawing/2014/main" val="3799665793"/>
                    </a:ext>
                  </a:extLst>
                </a:gridCol>
                <a:gridCol w="493776">
                  <a:extLst>
                    <a:ext uri="{9D8B030D-6E8A-4147-A177-3AD203B41FA5}">
                      <a16:colId xmlns:a16="http://schemas.microsoft.com/office/drawing/2014/main" val="31379219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515117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- 2021-11-22 13:00:03</a:t>
                      </a:r>
                      <a:r>
                        <a:rPr kumimoji="0" lang="es-ES" sz="1000" b="0" i="0" u="none" strike="noStrike" kern="1200" cap="none" spc="0" normalizeH="0" baseline="0" noProof="0">
                          <a:ln>
                            <a:noFill/>
                          </a:ln>
                          <a:solidFill>
                            <a:prstClr val="black"/>
                          </a:solidFill>
                          <a:effectLst/>
                          <a:uLnTx/>
                          <a:uFillTx/>
                          <a:latin typeface="+mn-lt"/>
                          <a:ea typeface="+mn-ea"/>
                          <a:cs typeface="+mn-cs"/>
                        </a:rPr>
                        <a:t>
 La TRK 502X te reta a cruzar la línea y viajar sin miedo a partes desconocidas.
Sus componentes de calidad te sorprenderán.
Conocé más sobre a TRK502 X en nuestra web o en historias destacadas.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46382467"/>
                  </a:ext>
                </a:extLst>
              </a:tr>
            </a:tbl>
          </a:graphicData>
        </a:graphic>
      </p:graphicFrame>
      <p:sp>
        <p:nvSpPr>
          <p:cNvPr id="4" name="Text Placeholder 3">
            <a:extLst>
              <a:ext uri="{FF2B5EF4-FFF2-40B4-BE49-F238E27FC236}">
                <a16:creationId xmlns:a16="http://schemas.microsoft.com/office/drawing/2014/main" id="{B32965A2-A59B-4864-8EA0-B4670B941055}"/>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15344333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8F1AB-99C6-4879-A32A-DB76DF7BA0C9}"/>
              </a:ext>
            </a:extLst>
          </p:cNvPr>
          <p:cNvSpPr>
            <a:spLocks noGrp="1"/>
          </p:cNvSpPr>
          <p:nvPr>
            <p:ph type="title"/>
          </p:nvPr>
        </p:nvSpPr>
        <p:spPr/>
        <p:txBody>
          <a:bodyPr/>
          <a:lstStyle/>
          <a:p>
            <a:r>
              <a:rPr lang="en-US"/>
              <a:t>Facebook Post Table + Reactions | La Emilia - 16 of 16</a:t>
            </a:r>
          </a:p>
        </p:txBody>
      </p:sp>
      <p:graphicFrame>
        <p:nvGraphicFramePr>
          <p:cNvPr id="5" name="Table Placeholder 4">
            <a:extLst>
              <a:ext uri="{FF2B5EF4-FFF2-40B4-BE49-F238E27FC236}">
                <a16:creationId xmlns:a16="http://schemas.microsoft.com/office/drawing/2014/main" id="{7C6B1E97-C35D-4E82-9085-D3F617129790}"/>
              </a:ext>
            </a:extLst>
          </p:cNvPr>
          <p:cNvGraphicFramePr>
            <a:graphicFrameLocks noGrp="1"/>
          </p:cNvGraphicFramePr>
          <p:nvPr>
            <p:ph type="tbl" sz="quarter" idx="13"/>
            <p:extLst>
              <p:ext uri="{D42A27DB-BD31-4B8C-83A1-F6EECF244321}">
                <p14:modId xmlns:p14="http://schemas.microsoft.com/office/powerpoint/2010/main" val="2935662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41538848"/>
                    </a:ext>
                  </a:extLst>
                </a:gridCol>
                <a:gridCol w="493776">
                  <a:extLst>
                    <a:ext uri="{9D8B030D-6E8A-4147-A177-3AD203B41FA5}">
                      <a16:colId xmlns:a16="http://schemas.microsoft.com/office/drawing/2014/main" val="3521234803"/>
                    </a:ext>
                  </a:extLst>
                </a:gridCol>
                <a:gridCol w="493776">
                  <a:extLst>
                    <a:ext uri="{9D8B030D-6E8A-4147-A177-3AD203B41FA5}">
                      <a16:colId xmlns:a16="http://schemas.microsoft.com/office/drawing/2014/main" val="1228357015"/>
                    </a:ext>
                  </a:extLst>
                </a:gridCol>
                <a:gridCol w="493776">
                  <a:extLst>
                    <a:ext uri="{9D8B030D-6E8A-4147-A177-3AD203B41FA5}">
                      <a16:colId xmlns:a16="http://schemas.microsoft.com/office/drawing/2014/main" val="3736162004"/>
                    </a:ext>
                  </a:extLst>
                </a:gridCol>
                <a:gridCol w="493776">
                  <a:extLst>
                    <a:ext uri="{9D8B030D-6E8A-4147-A177-3AD203B41FA5}">
                      <a16:colId xmlns:a16="http://schemas.microsoft.com/office/drawing/2014/main" val="2363957709"/>
                    </a:ext>
                  </a:extLst>
                </a:gridCol>
                <a:gridCol w="493776">
                  <a:extLst>
                    <a:ext uri="{9D8B030D-6E8A-4147-A177-3AD203B41FA5}">
                      <a16:colId xmlns:a16="http://schemas.microsoft.com/office/drawing/2014/main" val="2263264801"/>
                    </a:ext>
                  </a:extLst>
                </a:gridCol>
                <a:gridCol w="493776">
                  <a:extLst>
                    <a:ext uri="{9D8B030D-6E8A-4147-A177-3AD203B41FA5}">
                      <a16:colId xmlns:a16="http://schemas.microsoft.com/office/drawing/2014/main" val="1601923426"/>
                    </a:ext>
                  </a:extLst>
                </a:gridCol>
                <a:gridCol w="493776">
                  <a:extLst>
                    <a:ext uri="{9D8B030D-6E8A-4147-A177-3AD203B41FA5}">
                      <a16:colId xmlns:a16="http://schemas.microsoft.com/office/drawing/2014/main" val="2756873321"/>
                    </a:ext>
                  </a:extLst>
                </a:gridCol>
                <a:gridCol w="493776">
                  <a:extLst>
                    <a:ext uri="{9D8B030D-6E8A-4147-A177-3AD203B41FA5}">
                      <a16:colId xmlns:a16="http://schemas.microsoft.com/office/drawing/2014/main" val="950808104"/>
                    </a:ext>
                  </a:extLst>
                </a:gridCol>
                <a:gridCol w="493776">
                  <a:extLst>
                    <a:ext uri="{9D8B030D-6E8A-4147-A177-3AD203B41FA5}">
                      <a16:colId xmlns:a16="http://schemas.microsoft.com/office/drawing/2014/main" val="607652754"/>
                    </a:ext>
                  </a:extLst>
                </a:gridCol>
                <a:gridCol w="493776">
                  <a:extLst>
                    <a:ext uri="{9D8B030D-6E8A-4147-A177-3AD203B41FA5}">
                      <a16:colId xmlns:a16="http://schemas.microsoft.com/office/drawing/2014/main" val="2971702707"/>
                    </a:ext>
                  </a:extLst>
                </a:gridCol>
                <a:gridCol w="493776">
                  <a:extLst>
                    <a:ext uri="{9D8B030D-6E8A-4147-A177-3AD203B41FA5}">
                      <a16:colId xmlns:a16="http://schemas.microsoft.com/office/drawing/2014/main" val="2768127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9259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Benelli - 2021-11-26 16:53:37</a:t>
                      </a:r>
                      <a:r>
                        <a:rPr kumimoji="0" lang="es-ES" sz="1000" b="0" i="0" u="none" strike="noStrike" kern="1200" cap="none" spc="0" normalizeH="0" baseline="0" noProof="0">
                          <a:ln>
                            <a:noFill/>
                          </a:ln>
                          <a:solidFill>
                            <a:prstClr val="black"/>
                          </a:solidFill>
                          <a:effectLst/>
                          <a:uLnTx/>
                          <a:uFillTx/>
                          <a:latin typeface="+mn-lt"/>
                          <a:ea typeface="+mn-ea"/>
                          <a:cs typeface="+mn-cs"/>
                        </a:rPr>
                        <a:t>
 Seguimos presentando nuestro último modelo, el de mayor cilindrada de la familia Benelli, la 𝟕𝟓𝟐𝐒.
Además de su imponente diseño, está disponible en 3 colores diferentes.
¿Cuál va mejor con vos?
Conocé más de este modelo en nuestra web o en historias destacas.
#Benelli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67599227"/>
                  </a:ext>
                </a:extLst>
              </a:tr>
            </a:tbl>
          </a:graphicData>
        </a:graphic>
      </p:graphicFrame>
      <p:sp>
        <p:nvSpPr>
          <p:cNvPr id="4" name="Text Placeholder 3">
            <a:extLst>
              <a:ext uri="{FF2B5EF4-FFF2-40B4-BE49-F238E27FC236}">
                <a16:creationId xmlns:a16="http://schemas.microsoft.com/office/drawing/2014/main" id="{0216B81C-4B6A-4052-8117-6F3DAC629B2C}"/>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168979256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24B723-7A5D-4492-BD51-DE333EFBF8FA}"/>
              </a:ext>
            </a:extLst>
          </p:cNvPr>
          <p:cNvSpPr>
            <a:spLocks noGrp="1"/>
          </p:cNvSpPr>
          <p:nvPr>
            <p:ph type="title"/>
          </p:nvPr>
        </p:nvSpPr>
        <p:spPr/>
        <p:txBody>
          <a:bodyPr/>
          <a:lstStyle/>
          <a:p>
            <a:r>
              <a:rPr lang="en-US"/>
              <a:t>Facebook User Posts | La Emilia</a:t>
            </a:r>
          </a:p>
        </p:txBody>
      </p:sp>
      <p:graphicFrame>
        <p:nvGraphicFramePr>
          <p:cNvPr id="6" name="Chart Placeholder 5">
            <a:extLst>
              <a:ext uri="{FF2B5EF4-FFF2-40B4-BE49-F238E27FC236}">
                <a16:creationId xmlns:a16="http://schemas.microsoft.com/office/drawing/2014/main" id="{40E00174-B21C-4901-94F8-0A8BE52500B3}"/>
              </a:ext>
            </a:extLst>
          </p:cNvPr>
          <p:cNvGraphicFramePr>
            <a:graphicFrameLocks noGrp="1"/>
          </p:cNvGraphicFramePr>
          <p:nvPr>
            <p:ph type="chart" sz="quarter" idx="13"/>
            <p:extLst>
              <p:ext uri="{D42A27DB-BD31-4B8C-83A1-F6EECF244321}">
                <p14:modId xmlns:p14="http://schemas.microsoft.com/office/powerpoint/2010/main" val="21757370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B2D34C5-9908-4504-8F51-EF126D8B519C}"/>
              </a:ext>
            </a:extLst>
          </p:cNvPr>
          <p:cNvSpPr>
            <a:spLocks noGrp="1"/>
          </p:cNvSpPr>
          <p:nvPr>
            <p:ph type="body" sz="quarter" idx="14"/>
          </p:nvPr>
        </p:nvSpPr>
        <p:spPr/>
        <p:txBody>
          <a:bodyPr/>
          <a:lstStyle/>
          <a:p>
            <a:r>
              <a:rPr lang="en-US"/>
              <a:t>11/01/2021 - 11/30/2021</a:t>
            </a:r>
          </a:p>
        </p:txBody>
      </p:sp>
      <p:sp>
        <p:nvSpPr>
          <p:cNvPr id="5" name="Footer Placeholder 4">
            <a:extLst>
              <a:ext uri="{FF2B5EF4-FFF2-40B4-BE49-F238E27FC236}">
                <a16:creationId xmlns:a16="http://schemas.microsoft.com/office/drawing/2014/main" id="{8A0C811B-048B-4994-B84E-BDBEE72838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9591155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ACC64E-FA2B-4C67-9382-74BC0D280BBB}"/>
              </a:ext>
            </a:extLst>
          </p:cNvPr>
          <p:cNvSpPr>
            <a:spLocks noGrp="1"/>
          </p:cNvSpPr>
          <p:nvPr>
            <p:ph type="title"/>
          </p:nvPr>
        </p:nvSpPr>
        <p:spPr/>
        <p:txBody>
          <a:bodyPr/>
          <a:lstStyle/>
          <a:p>
            <a:r>
              <a:rPr lang="en-US"/>
              <a:t>Facebook User Posts Table | La Emilia - 1 of 3</a:t>
            </a:r>
          </a:p>
        </p:txBody>
      </p:sp>
      <p:graphicFrame>
        <p:nvGraphicFramePr>
          <p:cNvPr id="5" name="Table Placeholder 4">
            <a:extLst>
              <a:ext uri="{FF2B5EF4-FFF2-40B4-BE49-F238E27FC236}">
                <a16:creationId xmlns:a16="http://schemas.microsoft.com/office/drawing/2014/main" id="{8BFD68B0-937D-48D9-961C-EE1B73980E46}"/>
              </a:ext>
            </a:extLst>
          </p:cNvPr>
          <p:cNvGraphicFramePr>
            <a:graphicFrameLocks noGrp="1"/>
          </p:cNvGraphicFramePr>
          <p:nvPr>
            <p:ph type="tbl" sz="quarter" idx="13"/>
            <p:extLst>
              <p:ext uri="{D42A27DB-BD31-4B8C-83A1-F6EECF244321}">
                <p14:modId xmlns:p14="http://schemas.microsoft.com/office/powerpoint/2010/main" val="3607093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48842415"/>
                    </a:ext>
                  </a:extLst>
                </a:gridCol>
                <a:gridCol w="1152144">
                  <a:extLst>
                    <a:ext uri="{9D8B030D-6E8A-4147-A177-3AD203B41FA5}">
                      <a16:colId xmlns:a16="http://schemas.microsoft.com/office/drawing/2014/main" val="3290367811"/>
                    </a:ext>
                  </a:extLst>
                </a:gridCol>
                <a:gridCol w="1152144">
                  <a:extLst>
                    <a:ext uri="{9D8B030D-6E8A-4147-A177-3AD203B41FA5}">
                      <a16:colId xmlns:a16="http://schemas.microsoft.com/office/drawing/2014/main" val="2458856163"/>
                    </a:ext>
                  </a:extLst>
                </a:gridCol>
                <a:gridCol w="1152144">
                  <a:extLst>
                    <a:ext uri="{9D8B030D-6E8A-4147-A177-3AD203B41FA5}">
                      <a16:colId xmlns:a16="http://schemas.microsoft.com/office/drawing/2014/main" val="50692535"/>
                    </a:ext>
                  </a:extLst>
                </a:gridCol>
                <a:gridCol w="1152144">
                  <a:extLst>
                    <a:ext uri="{9D8B030D-6E8A-4147-A177-3AD203B41FA5}">
                      <a16:colId xmlns:a16="http://schemas.microsoft.com/office/drawing/2014/main" val="16923534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34925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- 2021-11-17 11:00:04</a:t>
                      </a:r>
                      <a:r>
                        <a:rPr kumimoji="0" lang="es-ES" sz="1000" b="0" i="0" u="none" strike="noStrike" kern="1200" cap="none" spc="0" normalizeH="0" baseline="0" noProof="0">
                          <a:ln>
                            <a:noFill/>
                          </a:ln>
                          <a:solidFill>
                            <a:prstClr val="black"/>
                          </a:solidFill>
                          <a:effectLst/>
                          <a:uLnTx/>
                          <a:uFillTx/>
                          <a:latin typeface="+mn-lt"/>
                          <a:ea typeface="+mn-ea"/>
                          <a:cs typeface="+mn-cs"/>
                        </a:rPr>
                        <a:t>
 La familia de  las Dominar se compone por la D250 y D400.
- Sistema de frenos antibloqueo ABS de doble canal
- Horquilla invertida
- Faro frontal Full LED con autoencendido
- Motor DOHC
- Embrague antirrebote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3310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- 2021-11-03 18:00:06</a:t>
                      </a:r>
                      <a:r>
                        <a:rPr kumimoji="0" lang="es-ES" sz="1000" b="0" i="0" u="none" strike="noStrike" kern="1200" cap="none" spc="0" normalizeH="0" baseline="0" noProof="0">
                          <a:ln>
                            <a:noFill/>
                          </a:ln>
                          <a:solidFill>
                            <a:prstClr val="black"/>
                          </a:solidFill>
                          <a:effectLst/>
                          <a:uLnTx/>
                          <a:uFillTx/>
                          <a:latin typeface="+mn-lt"/>
                          <a:ea typeface="+mn-ea"/>
                          <a:cs typeface="+mn-cs"/>
                        </a:rPr>
                        <a:t>
 La Dominar 250 de Bajaj es la hermana menor de la ya conocida D400 y comparten muchas de sus características.
Conocela en detalle en este programa especial:
https://www.youtube.com/watch?v=ASpDjP7k5Ps
Bajaj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1835252"/>
                  </a:ext>
                </a:extLst>
              </a:tr>
            </a:tbl>
          </a:graphicData>
        </a:graphic>
      </p:graphicFrame>
      <p:sp>
        <p:nvSpPr>
          <p:cNvPr id="4" name="Text Placeholder 3">
            <a:extLst>
              <a:ext uri="{FF2B5EF4-FFF2-40B4-BE49-F238E27FC236}">
                <a16:creationId xmlns:a16="http://schemas.microsoft.com/office/drawing/2014/main" id="{D1B49401-EAF2-4D53-A0F2-ADD2E6138E6F}"/>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201298936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7F1F3-A087-433E-89D6-C852A3196054}"/>
              </a:ext>
            </a:extLst>
          </p:cNvPr>
          <p:cNvSpPr>
            <a:spLocks noGrp="1"/>
          </p:cNvSpPr>
          <p:nvPr>
            <p:ph type="title"/>
          </p:nvPr>
        </p:nvSpPr>
        <p:spPr/>
        <p:txBody>
          <a:bodyPr/>
          <a:lstStyle/>
          <a:p>
            <a:r>
              <a:rPr lang="en-US"/>
              <a:t>Facebook User Posts Table | La Emilia - 2 of 3</a:t>
            </a:r>
          </a:p>
        </p:txBody>
      </p:sp>
      <p:graphicFrame>
        <p:nvGraphicFramePr>
          <p:cNvPr id="5" name="Table Placeholder 4">
            <a:extLst>
              <a:ext uri="{FF2B5EF4-FFF2-40B4-BE49-F238E27FC236}">
                <a16:creationId xmlns:a16="http://schemas.microsoft.com/office/drawing/2014/main" id="{9179072C-D789-4567-B4BC-AE618A35A200}"/>
              </a:ext>
            </a:extLst>
          </p:cNvPr>
          <p:cNvGraphicFramePr>
            <a:graphicFrameLocks noGrp="1"/>
          </p:cNvGraphicFramePr>
          <p:nvPr>
            <p:ph type="tbl" sz="quarter" idx="13"/>
            <p:extLst>
              <p:ext uri="{D42A27DB-BD31-4B8C-83A1-F6EECF244321}">
                <p14:modId xmlns:p14="http://schemas.microsoft.com/office/powerpoint/2010/main" val="28651450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937949423"/>
                    </a:ext>
                  </a:extLst>
                </a:gridCol>
                <a:gridCol w="1152144">
                  <a:extLst>
                    <a:ext uri="{9D8B030D-6E8A-4147-A177-3AD203B41FA5}">
                      <a16:colId xmlns:a16="http://schemas.microsoft.com/office/drawing/2014/main" val="1600613795"/>
                    </a:ext>
                  </a:extLst>
                </a:gridCol>
                <a:gridCol w="1152144">
                  <a:extLst>
                    <a:ext uri="{9D8B030D-6E8A-4147-A177-3AD203B41FA5}">
                      <a16:colId xmlns:a16="http://schemas.microsoft.com/office/drawing/2014/main" val="4119945439"/>
                    </a:ext>
                  </a:extLst>
                </a:gridCol>
                <a:gridCol w="1152144">
                  <a:extLst>
                    <a:ext uri="{9D8B030D-6E8A-4147-A177-3AD203B41FA5}">
                      <a16:colId xmlns:a16="http://schemas.microsoft.com/office/drawing/2014/main" val="2485367289"/>
                    </a:ext>
                  </a:extLst>
                </a:gridCol>
                <a:gridCol w="1152144">
                  <a:extLst>
                    <a:ext uri="{9D8B030D-6E8A-4147-A177-3AD203B41FA5}">
                      <a16:colId xmlns:a16="http://schemas.microsoft.com/office/drawing/2014/main" val="39949260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7970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- 2021-11-20 10:52:18</a:t>
                      </a:r>
                      <a:r>
                        <a:rPr kumimoji="0" lang="es-ES" sz="1000" b="0" i="0" u="none" strike="noStrike" kern="1200" cap="none" spc="0" normalizeH="0" baseline="0" noProof="0">
                          <a:ln>
                            <a:noFill/>
                          </a:ln>
                          <a:solidFill>
                            <a:prstClr val="black"/>
                          </a:solidFill>
                          <a:effectLst/>
                          <a:uLnTx/>
                          <a:uFillTx/>
                          <a:latin typeface="+mn-lt"/>
                          <a:ea typeface="+mn-ea"/>
                          <a:cs typeface="+mn-cs"/>
                        </a:rPr>
                        <a:t>
 COMPRE UNA ROUSER 160 0KM EN ARRATE MOTOS DE MAR DEL PLATA HACE 20 DIAS Y ME QUEMA EL FUSIBLE CONSTANTEMENTE Y NO ME DAN SOLUCION . HOY 20/11 SALI ALAS 6 AM A TRABAJAR Y ME DEJO EN LA CALLE. QUE PUEDO HACER ?
CONTACTO 2983-642619  /2983 640685.
ESPERO UNA SOLUCION PRONTA DE ALGUIEN QUE REPRESENTE A ROUSER 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4575040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- 2021-11-20 10:56:40</a:t>
                      </a:r>
                      <a:r>
                        <a:rPr kumimoji="0" lang="es-ES" sz="1000" b="0" i="0" u="none" strike="noStrike" kern="1200" cap="none" spc="0" normalizeH="0" baseline="0" noProof="0">
                          <a:ln>
                            <a:noFill/>
                          </a:ln>
                          <a:solidFill>
                            <a:prstClr val="black"/>
                          </a:solidFill>
                          <a:effectLst/>
                          <a:uLnTx/>
                          <a:uFillTx/>
                          <a:latin typeface="+mn-lt"/>
                          <a:ea typeface="+mn-ea"/>
                          <a:cs typeface="+mn-cs"/>
                        </a:rPr>
                        <a:t>
 COMPRE UNA ROUSER 160 0KM EN ARRATE MOTOS DE MAR DEL PLATA HACE 20 DIAS Y ME QUEMA EL FUSIBLE CONSTANTEMENTE Y NO ME DAN SOLUCION . HOY 20/11 SALI ALAS 6 AM A TRABAJAR Y ME DEJO EN LA CALLE. QUE PUEDO HACER ?
CONTACTO 2983-642619  /2983 640685.
ESPERO UNA SOLUCION PRONTA DE ALGUIEN QUE REPRESENTE A ROUSER BAJAJ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1231746205"/>
                  </a:ext>
                </a:extLst>
              </a:tr>
            </a:tbl>
          </a:graphicData>
        </a:graphic>
      </p:graphicFrame>
      <p:sp>
        <p:nvSpPr>
          <p:cNvPr id="4" name="Text Placeholder 3">
            <a:extLst>
              <a:ext uri="{FF2B5EF4-FFF2-40B4-BE49-F238E27FC236}">
                <a16:creationId xmlns:a16="http://schemas.microsoft.com/office/drawing/2014/main" id="{832E7C29-165F-4878-9B7C-1557CD00CB7B}"/>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426395457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3C9C55-3FEB-4C85-9AA6-C12356ED7767}"/>
              </a:ext>
            </a:extLst>
          </p:cNvPr>
          <p:cNvSpPr>
            <a:spLocks noGrp="1"/>
          </p:cNvSpPr>
          <p:nvPr>
            <p:ph type="title"/>
          </p:nvPr>
        </p:nvSpPr>
        <p:spPr/>
        <p:txBody>
          <a:bodyPr/>
          <a:lstStyle/>
          <a:p>
            <a:r>
              <a:rPr lang="en-US"/>
              <a:t>Facebook User Posts Table | La Emilia - 3 of 3</a:t>
            </a:r>
          </a:p>
        </p:txBody>
      </p:sp>
      <p:graphicFrame>
        <p:nvGraphicFramePr>
          <p:cNvPr id="5" name="Table Placeholder 4">
            <a:extLst>
              <a:ext uri="{FF2B5EF4-FFF2-40B4-BE49-F238E27FC236}">
                <a16:creationId xmlns:a16="http://schemas.microsoft.com/office/drawing/2014/main" id="{7FA885E9-A879-445C-83D8-427B07F669E2}"/>
              </a:ext>
            </a:extLst>
          </p:cNvPr>
          <p:cNvGraphicFramePr>
            <a:graphicFrameLocks noGrp="1"/>
          </p:cNvGraphicFramePr>
          <p:nvPr>
            <p:ph type="tbl" sz="quarter" idx="13"/>
            <p:extLst>
              <p:ext uri="{D42A27DB-BD31-4B8C-83A1-F6EECF244321}">
                <p14:modId xmlns:p14="http://schemas.microsoft.com/office/powerpoint/2010/main" val="24423470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13510553"/>
                    </a:ext>
                  </a:extLst>
                </a:gridCol>
                <a:gridCol w="1152144">
                  <a:extLst>
                    <a:ext uri="{9D8B030D-6E8A-4147-A177-3AD203B41FA5}">
                      <a16:colId xmlns:a16="http://schemas.microsoft.com/office/drawing/2014/main" val="4095583064"/>
                    </a:ext>
                  </a:extLst>
                </a:gridCol>
                <a:gridCol w="1152144">
                  <a:extLst>
                    <a:ext uri="{9D8B030D-6E8A-4147-A177-3AD203B41FA5}">
                      <a16:colId xmlns:a16="http://schemas.microsoft.com/office/drawing/2014/main" val="3274927476"/>
                    </a:ext>
                  </a:extLst>
                </a:gridCol>
                <a:gridCol w="1152144">
                  <a:extLst>
                    <a:ext uri="{9D8B030D-6E8A-4147-A177-3AD203B41FA5}">
                      <a16:colId xmlns:a16="http://schemas.microsoft.com/office/drawing/2014/main" val="816878506"/>
                    </a:ext>
                  </a:extLst>
                </a:gridCol>
                <a:gridCol w="1152144">
                  <a:extLst>
                    <a:ext uri="{9D8B030D-6E8A-4147-A177-3AD203B41FA5}">
                      <a16:colId xmlns:a16="http://schemas.microsoft.com/office/drawing/2014/main" val="4052771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879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Bajaj Argentina - 2021-11-25 13:20:18</a:t>
                      </a:r>
                      <a:r>
                        <a:rPr kumimoji="0" lang="es-ES" sz="1000" b="0" i="0" u="none" strike="noStrike" kern="1200" cap="none" spc="0" normalizeH="0" baseline="0" noProof="0">
                          <a:ln>
                            <a:noFill/>
                          </a:ln>
                          <a:solidFill>
                            <a:prstClr val="black"/>
                          </a:solidFill>
                          <a:effectLst/>
                          <a:uLnTx/>
                          <a:uFillTx/>
                          <a:latin typeface="+mn-lt"/>
                          <a:ea typeface="+mn-ea"/>
                          <a:cs typeface="+mn-cs"/>
                        </a:rPr>
                        <a:t>
 Unos ladrones, estoy en tierra del fuego, no tienen consecionaria, le tuve que hacer el service particular... No me reconocen la garantía... Siendo que no tienen consecionaria acá para hacer los service... Los voy a escrachar en todos lados por ladrones.!!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3674524996"/>
                  </a:ext>
                </a:extLst>
              </a:tr>
            </a:tbl>
          </a:graphicData>
        </a:graphic>
      </p:graphicFrame>
      <p:sp>
        <p:nvSpPr>
          <p:cNvPr id="4" name="Text Placeholder 3">
            <a:extLst>
              <a:ext uri="{FF2B5EF4-FFF2-40B4-BE49-F238E27FC236}">
                <a16:creationId xmlns:a16="http://schemas.microsoft.com/office/drawing/2014/main" id="{BBF83537-7B60-4D1C-82DA-302F8F63E4C1}"/>
              </a:ext>
            </a:extLst>
          </p:cNvPr>
          <p:cNvSpPr>
            <a:spLocks noGrp="1"/>
          </p:cNvSpPr>
          <p:nvPr>
            <p:ph type="body" sz="quarter" idx="14"/>
          </p:nvPr>
        </p:nvSpPr>
        <p:spPr/>
        <p:txBody>
          <a:bodyPr/>
          <a:lstStyle/>
          <a:p>
            <a:r>
              <a:rPr lang="en-US"/>
              <a:t>11/01/2021 - 11/30/2021</a:t>
            </a:r>
          </a:p>
        </p:txBody>
      </p:sp>
    </p:spTree>
    <p:extLst>
      <p:ext uri="{BB962C8B-B14F-4D97-AF65-F5344CB8AC3E}">
        <p14:creationId xmlns:p14="http://schemas.microsoft.com/office/powerpoint/2010/main" val="339326717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1426</Words>
  <Application>Microsoft Office PowerPoint</Application>
  <PresentationFormat>On-screen Show (4:3)</PresentationFormat>
  <Paragraphs>759</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FACEBOOK NUEVO - La emilia usar</vt:lpstr>
      <vt:lpstr>Facebook Key Metrics Table | La Emilia</vt:lpstr>
      <vt:lpstr>Facebook Key Metrics Radar | La Emilia</vt:lpstr>
      <vt:lpstr>Facebook Fans Change Per Weekday | La Emilia</vt:lpstr>
      <vt:lpstr>Facebook Page Likes Total | La Emilia</vt:lpstr>
      <vt:lpstr>Facebook Own Posts | La Emilia</vt:lpstr>
      <vt:lpstr>Facebook Fans Change | La Emilia</vt:lpstr>
      <vt:lpstr>Facebook Own Posts By Weekday | La Emilia</vt:lpstr>
      <vt:lpstr>Facebook Fans Change Rate | La Emilia</vt:lpstr>
      <vt:lpstr>Facebook Interactions Distribution | La Emilia</vt:lpstr>
      <vt:lpstr>Facebook Own Posts By Hour | La Emilia</vt:lpstr>
      <vt:lpstr>Facebook Interaction Rate By Weekday | La Emilia</vt:lpstr>
      <vt:lpstr>Facebook Interaction Rate By Post Type | La Emilia</vt:lpstr>
      <vt:lpstr>Facebook Post Type Distribution Per Profile | La Emilia</vt:lpstr>
      <vt:lpstr>Facebook Interaction Rate | La Emilia</vt:lpstr>
      <vt:lpstr>Facebook Interaction Rate By Hour | La Emilia</vt:lpstr>
      <vt:lpstr>Facebook Hashtag Detection | La Emilia</vt:lpstr>
      <vt:lpstr>Facebook Post Table + Reactions | La Emilia - 1 of 16</vt:lpstr>
      <vt:lpstr>Facebook Post Table + Reactions | La Emilia - 2 of 16</vt:lpstr>
      <vt:lpstr>Facebook Post Table + Reactions | La Emilia - 3 of 16</vt:lpstr>
      <vt:lpstr>Facebook Post Table + Reactions | La Emilia - 4 of 16</vt:lpstr>
      <vt:lpstr>Facebook Post Table + Reactions | La Emilia - 5 of 16</vt:lpstr>
      <vt:lpstr>Facebook Post Table + Reactions | La Emilia - 6 of 16</vt:lpstr>
      <vt:lpstr>Facebook Post Table + Reactions | La Emilia - 7 of 16</vt:lpstr>
      <vt:lpstr>Facebook Post Table + Reactions | La Emilia - 8 of 16</vt:lpstr>
      <vt:lpstr>Facebook Post Table + Reactions | La Emilia - 9 of 16</vt:lpstr>
      <vt:lpstr>Facebook Post Table + Reactions | La Emilia - 10 of 16</vt:lpstr>
      <vt:lpstr>Facebook Post Table + Reactions | La Emilia - 11 of 16</vt:lpstr>
      <vt:lpstr>Facebook Post Table + Reactions | La Emilia - 12 of 16</vt:lpstr>
      <vt:lpstr>Facebook Post Table + Reactions | La Emilia - 13 of 16</vt:lpstr>
      <vt:lpstr>Facebook Post Table + Reactions | La Emilia - 14 of 16</vt:lpstr>
      <vt:lpstr>Facebook Post Table + Reactions | La Emilia - 15 of 16</vt:lpstr>
      <vt:lpstr>Facebook Post Table + Reactions | La Emilia - 16 of 16</vt:lpstr>
      <vt:lpstr>Facebook User Posts | La Emilia</vt:lpstr>
      <vt:lpstr>Facebook User Posts Table | La Emilia - 1 of 3</vt:lpstr>
      <vt:lpstr>Facebook User Posts Table | La Emilia - 2 of 3</vt:lpstr>
      <vt:lpstr>Facebook User Posts Table | La Emilia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2021-12-01T10:52:15Z</dcterms:created>
  <dcterms:modified xsi:type="dcterms:W3CDTF">2021-12-01T10:53:13Z</dcterms:modified>
</cp:coreProperties>
</file>