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12.110799999999999</c:v>
                </c:pt>
                <c:pt idx="1">
                  <c:v>53.333300000000001</c:v>
                </c:pt>
                <c:pt idx="2">
                  <c:v>19.397400000000001</c:v>
                </c:pt>
                <c:pt idx="3">
                  <c:v>0</c:v>
                </c:pt>
                <c:pt idx="4">
                  <c:v>25.0976</c:v>
                </c:pt>
                <c:pt idx="5">
                  <c:v>-5.6623000000000001</c:v>
                </c:pt>
              </c:numCache>
            </c:numRef>
          </c:val>
          <c:extLst>
            <c:ext xmlns:c16="http://schemas.microsoft.com/office/drawing/2014/chart" uri="{C3380CC4-5D6E-409C-BE32-E72D297353CC}">
              <c16:uniqueId val="{00000000-F4EA-46E0-8006-45392E7541AC}"/>
            </c:ext>
          </c:extLst>
        </c:ser>
        <c:ser>
          <c:idx val="1"/>
          <c:order val="1"/>
          <c:tx>
            <c:strRef>
              <c:f>Sheet1!$C$1</c:f>
              <c:strCache>
                <c:ptCount val="1"/>
                <c:pt idx="0">
                  <c:v>Zanella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46.666699999999999</c:v>
                </c:pt>
                <c:pt idx="2">
                  <c:v>46.704300000000003</c:v>
                </c:pt>
                <c:pt idx="3">
                  <c:v>0</c:v>
                </c:pt>
                <c:pt idx="4">
                  <c:v>8.3613999999999997</c:v>
                </c:pt>
                <c:pt idx="5">
                  <c:v>-17.238600000000002</c:v>
                </c:pt>
              </c:numCache>
            </c:numRef>
          </c:val>
          <c:extLst>
            <c:ext xmlns:c16="http://schemas.microsoft.com/office/drawing/2014/chart" uri="{C3380CC4-5D6E-409C-BE32-E72D297353CC}">
              <c16:uniqueId val="{00000001-F4EA-46E0-8006-45392E7541AC}"/>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4.6455000000000002</c:v>
                </c:pt>
                <c:pt idx="1">
                  <c:v>20</c:v>
                </c:pt>
                <c:pt idx="2">
                  <c:v>11.1111</c:v>
                </c:pt>
                <c:pt idx="3">
                  <c:v>0</c:v>
                </c:pt>
                <c:pt idx="4">
                  <c:v>100</c:v>
                </c:pt>
                <c:pt idx="5">
                  <c:v>15.3461</c:v>
                </c:pt>
              </c:numCache>
            </c:numRef>
          </c:val>
          <c:extLst>
            <c:ext xmlns:c16="http://schemas.microsoft.com/office/drawing/2014/chart" uri="{C3380CC4-5D6E-409C-BE32-E72D297353CC}">
              <c16:uniqueId val="{00000002-F4EA-46E0-8006-45392E7541AC}"/>
            </c:ext>
          </c:extLst>
        </c:ser>
        <c:ser>
          <c:idx val="3"/>
          <c:order val="3"/>
          <c:tx>
            <c:strRef>
              <c:f>Sheet1!$E$1</c:f>
              <c:strCache>
                <c:ptCount val="1"/>
                <c:pt idx="0">
                  <c:v>Motomel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38.589399999999998</c:v>
                </c:pt>
                <c:pt idx="1">
                  <c:v>100</c:v>
                </c:pt>
                <c:pt idx="2">
                  <c:v>100</c:v>
                </c:pt>
                <c:pt idx="3">
                  <c:v>0</c:v>
                </c:pt>
                <c:pt idx="4">
                  <c:v>21.716999999999999</c:v>
                </c:pt>
                <c:pt idx="5">
                  <c:v>100</c:v>
                </c:pt>
              </c:numCache>
            </c:numRef>
          </c:val>
          <c:extLst>
            <c:ext xmlns:c16="http://schemas.microsoft.com/office/drawing/2014/chart" uri="{C3380CC4-5D6E-409C-BE32-E72D297353CC}">
              <c16:uniqueId val="{00000003-F4EA-46E0-8006-45392E7541AC}"/>
            </c:ext>
          </c:extLst>
        </c:ser>
        <c:dLbls>
          <c:showLegendKey val="0"/>
          <c:showVal val="0"/>
          <c:showCatName val="0"/>
          <c:showSerName val="0"/>
          <c:showPercent val="0"/>
          <c:showBubbleSize val="0"/>
        </c:dLbls>
        <c:axId val="333162664"/>
        <c:axId val="328564008"/>
      </c:radarChart>
      <c:catAx>
        <c:axId val="333162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64008"/>
        <c:crosses val="autoZero"/>
        <c:auto val="1"/>
        <c:lblAlgn val="ctr"/>
        <c:lblOffset val="100"/>
        <c:noMultiLvlLbl val="0"/>
      </c:catAx>
      <c:valAx>
        <c:axId val="32856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6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1</c:v>
                </c:pt>
                <c:pt idx="3">
                  <c:v>-1</c:v>
                </c:pt>
                <c:pt idx="4">
                  <c:v>-1</c:v>
                </c:pt>
                <c:pt idx="5">
                  <c:v>-4</c:v>
                </c:pt>
                <c:pt idx="6">
                  <c:v>-1</c:v>
                </c:pt>
              </c:numCache>
            </c:numRef>
          </c:val>
          <c:extLst>
            <c:ext xmlns:c16="http://schemas.microsoft.com/office/drawing/2014/chart" uri="{C3380CC4-5D6E-409C-BE32-E72D297353CC}">
              <c16:uniqueId val="{00000000-349A-4BB9-B1C1-CD7A6A935D2D}"/>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-19</c:v>
                </c:pt>
                <c:pt idx="1">
                  <c:v>-25</c:v>
                </c:pt>
                <c:pt idx="2">
                  <c:v>-27</c:v>
                </c:pt>
                <c:pt idx="3">
                  <c:v>-13</c:v>
                </c:pt>
                <c:pt idx="4">
                  <c:v>-25</c:v>
                </c:pt>
                <c:pt idx="5">
                  <c:v>-21</c:v>
                </c:pt>
                <c:pt idx="6">
                  <c:v>-21</c:v>
                </c:pt>
              </c:numCache>
            </c:numRef>
          </c:val>
          <c:extLst>
            <c:ext xmlns:c16="http://schemas.microsoft.com/office/drawing/2014/chart" uri="{C3380CC4-5D6E-409C-BE32-E72D297353CC}">
              <c16:uniqueId val="{00000001-349A-4BB9-B1C1-CD7A6A935D2D}"/>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3</c:v>
                </c:pt>
                <c:pt idx="3">
                  <c:v>0</c:v>
                </c:pt>
                <c:pt idx="4">
                  <c:v>1</c:v>
                </c:pt>
                <c:pt idx="5">
                  <c:v>1</c:v>
                </c:pt>
                <c:pt idx="6">
                  <c:v>-1</c:v>
                </c:pt>
              </c:numCache>
            </c:numRef>
          </c:val>
          <c:extLst>
            <c:ext xmlns:c16="http://schemas.microsoft.com/office/drawing/2014/chart" uri="{C3380CC4-5D6E-409C-BE32-E72D297353CC}">
              <c16:uniqueId val="{00000002-349A-4BB9-B1C1-CD7A6A935D2D}"/>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53</c:v>
                </c:pt>
                <c:pt idx="1">
                  <c:v>52</c:v>
                </c:pt>
                <c:pt idx="2">
                  <c:v>52</c:v>
                </c:pt>
                <c:pt idx="3">
                  <c:v>38</c:v>
                </c:pt>
                <c:pt idx="4">
                  <c:v>48</c:v>
                </c:pt>
                <c:pt idx="5">
                  <c:v>46</c:v>
                </c:pt>
                <c:pt idx="6">
                  <c:v>49</c:v>
                </c:pt>
              </c:numCache>
            </c:numRef>
          </c:val>
          <c:extLst>
            <c:ext xmlns:c16="http://schemas.microsoft.com/office/drawing/2014/chart" uri="{C3380CC4-5D6E-409C-BE32-E72D297353CC}">
              <c16:uniqueId val="{00000003-349A-4BB9-B1C1-CD7A6A935D2D}"/>
            </c:ext>
          </c:extLst>
        </c:ser>
        <c:dLbls>
          <c:showLegendKey val="0"/>
          <c:showVal val="0"/>
          <c:showCatName val="0"/>
          <c:showSerName val="0"/>
          <c:showPercent val="0"/>
          <c:showBubbleSize val="0"/>
        </c:dLbls>
        <c:gapWidth val="219"/>
        <c:overlap val="-27"/>
        <c:axId val="417747504"/>
        <c:axId val="407963304"/>
      </c:barChart>
      <c:catAx>
        <c:axId val="41774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63304"/>
        <c:crosses val="autoZero"/>
        <c:auto val="1"/>
        <c:lblAlgn val="ctr"/>
        <c:lblOffset val="100"/>
        <c:noMultiLvlLbl val="0"/>
      </c:catAx>
      <c:valAx>
        <c:axId val="40796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4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87015</c:v>
                </c:pt>
                <c:pt idx="1">
                  <c:v>87011</c:v>
                </c:pt>
                <c:pt idx="2">
                  <c:v>87016</c:v>
                </c:pt>
                <c:pt idx="3">
                  <c:v>87014</c:v>
                </c:pt>
                <c:pt idx="4">
                  <c:v>87012</c:v>
                </c:pt>
                <c:pt idx="5">
                  <c:v>87009</c:v>
                </c:pt>
                <c:pt idx="6">
                  <c:v>87008</c:v>
                </c:pt>
                <c:pt idx="7">
                  <c:v>87010</c:v>
                </c:pt>
                <c:pt idx="8">
                  <c:v>87007</c:v>
                </c:pt>
                <c:pt idx="9">
                  <c:v>87008</c:v>
                </c:pt>
                <c:pt idx="10">
                  <c:v>87009</c:v>
                </c:pt>
                <c:pt idx="11">
                  <c:v>87007</c:v>
                </c:pt>
                <c:pt idx="12">
                  <c:v>87002</c:v>
                </c:pt>
                <c:pt idx="13">
                  <c:v>87002</c:v>
                </c:pt>
                <c:pt idx="14">
                  <c:v>87005</c:v>
                </c:pt>
                <c:pt idx="15">
                  <c:v>87003</c:v>
                </c:pt>
                <c:pt idx="16">
                  <c:v>87002</c:v>
                </c:pt>
                <c:pt idx="17">
                  <c:v>87000</c:v>
                </c:pt>
                <c:pt idx="18">
                  <c:v>87001</c:v>
                </c:pt>
                <c:pt idx="19">
                  <c:v>86999</c:v>
                </c:pt>
                <c:pt idx="20">
                  <c:v>86997</c:v>
                </c:pt>
                <c:pt idx="21">
                  <c:v>86997</c:v>
                </c:pt>
                <c:pt idx="22">
                  <c:v>86993</c:v>
                </c:pt>
                <c:pt idx="23">
                  <c:v>86993</c:v>
                </c:pt>
                <c:pt idx="24">
                  <c:v>86993</c:v>
                </c:pt>
                <c:pt idx="25">
                  <c:v>86992</c:v>
                </c:pt>
                <c:pt idx="26">
                  <c:v>86986</c:v>
                </c:pt>
                <c:pt idx="27">
                  <c:v>86987</c:v>
                </c:pt>
                <c:pt idx="28">
                  <c:v>86988</c:v>
                </c:pt>
                <c:pt idx="29">
                  <c:v>86987</c:v>
                </c:pt>
              </c:numCache>
            </c:numRef>
          </c:val>
          <c:smooth val="0"/>
          <c:extLst>
            <c:ext xmlns:c16="http://schemas.microsoft.com/office/drawing/2014/chart" uri="{C3380CC4-5D6E-409C-BE32-E72D297353CC}">
              <c16:uniqueId val="{00000000-3158-43BC-B1BF-35F32A7987F8}"/>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718884</c:v>
                </c:pt>
                <c:pt idx="1">
                  <c:v>718864</c:v>
                </c:pt>
                <c:pt idx="2">
                  <c:v>718837</c:v>
                </c:pt>
                <c:pt idx="3">
                  <c:v>718822</c:v>
                </c:pt>
                <c:pt idx="4">
                  <c:v>718802</c:v>
                </c:pt>
                <c:pt idx="5">
                  <c:v>718789</c:v>
                </c:pt>
                <c:pt idx="6">
                  <c:v>718769</c:v>
                </c:pt>
                <c:pt idx="7">
                  <c:v>718747</c:v>
                </c:pt>
                <c:pt idx="8">
                  <c:v>718732</c:v>
                </c:pt>
                <c:pt idx="9">
                  <c:v>718707</c:v>
                </c:pt>
                <c:pt idx="10">
                  <c:v>718700</c:v>
                </c:pt>
                <c:pt idx="11">
                  <c:v>718676</c:v>
                </c:pt>
                <c:pt idx="12">
                  <c:v>718646</c:v>
                </c:pt>
                <c:pt idx="13">
                  <c:v>718628</c:v>
                </c:pt>
                <c:pt idx="14">
                  <c:v>718623</c:v>
                </c:pt>
                <c:pt idx="15">
                  <c:v>718597</c:v>
                </c:pt>
                <c:pt idx="16">
                  <c:v>718568</c:v>
                </c:pt>
                <c:pt idx="17">
                  <c:v>718566</c:v>
                </c:pt>
                <c:pt idx="18">
                  <c:v>718539</c:v>
                </c:pt>
                <c:pt idx="19">
                  <c:v>718523</c:v>
                </c:pt>
                <c:pt idx="20">
                  <c:v>718498</c:v>
                </c:pt>
                <c:pt idx="21">
                  <c:v>718485</c:v>
                </c:pt>
                <c:pt idx="22">
                  <c:v>718439</c:v>
                </c:pt>
                <c:pt idx="23">
                  <c:v>718411</c:v>
                </c:pt>
                <c:pt idx="24">
                  <c:v>718383</c:v>
                </c:pt>
                <c:pt idx="25">
                  <c:v>718353</c:v>
                </c:pt>
                <c:pt idx="26">
                  <c:v>718327</c:v>
                </c:pt>
                <c:pt idx="27">
                  <c:v>718305</c:v>
                </c:pt>
                <c:pt idx="28">
                  <c:v>718278</c:v>
                </c:pt>
                <c:pt idx="29">
                  <c:v>718260</c:v>
                </c:pt>
              </c:numCache>
            </c:numRef>
          </c:val>
          <c:smooth val="0"/>
          <c:extLst>
            <c:ext xmlns:c16="http://schemas.microsoft.com/office/drawing/2014/chart" uri="{C3380CC4-5D6E-409C-BE32-E72D297353CC}">
              <c16:uniqueId val="{00000001-3158-43BC-B1BF-35F32A7987F8}"/>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33341</c:v>
                </c:pt>
                <c:pt idx="1">
                  <c:v>33340</c:v>
                </c:pt>
                <c:pt idx="2">
                  <c:v>33345</c:v>
                </c:pt>
                <c:pt idx="3">
                  <c:v>33347</c:v>
                </c:pt>
                <c:pt idx="4">
                  <c:v>33349</c:v>
                </c:pt>
                <c:pt idx="5">
                  <c:v>33349</c:v>
                </c:pt>
                <c:pt idx="6">
                  <c:v>33349</c:v>
                </c:pt>
                <c:pt idx="7">
                  <c:v>33345</c:v>
                </c:pt>
                <c:pt idx="8">
                  <c:v>33346</c:v>
                </c:pt>
                <c:pt idx="9">
                  <c:v>33348</c:v>
                </c:pt>
                <c:pt idx="10">
                  <c:v>33349</c:v>
                </c:pt>
                <c:pt idx="11">
                  <c:v>33350</c:v>
                </c:pt>
                <c:pt idx="12">
                  <c:v>33352</c:v>
                </c:pt>
                <c:pt idx="13">
                  <c:v>33352</c:v>
                </c:pt>
                <c:pt idx="14">
                  <c:v>33356</c:v>
                </c:pt>
                <c:pt idx="15">
                  <c:v>33357</c:v>
                </c:pt>
                <c:pt idx="16">
                  <c:v>33359</c:v>
                </c:pt>
                <c:pt idx="17">
                  <c:v>33358</c:v>
                </c:pt>
                <c:pt idx="18">
                  <c:v>33357</c:v>
                </c:pt>
                <c:pt idx="19">
                  <c:v>33357</c:v>
                </c:pt>
                <c:pt idx="20">
                  <c:v>33355</c:v>
                </c:pt>
                <c:pt idx="21">
                  <c:v>33357</c:v>
                </c:pt>
                <c:pt idx="22">
                  <c:v>33361</c:v>
                </c:pt>
                <c:pt idx="23">
                  <c:v>33363</c:v>
                </c:pt>
                <c:pt idx="24">
                  <c:v>33362</c:v>
                </c:pt>
                <c:pt idx="25">
                  <c:v>33363</c:v>
                </c:pt>
                <c:pt idx="26">
                  <c:v>33364</c:v>
                </c:pt>
                <c:pt idx="27">
                  <c:v>33363</c:v>
                </c:pt>
                <c:pt idx="28">
                  <c:v>33365</c:v>
                </c:pt>
                <c:pt idx="29">
                  <c:v>33367</c:v>
                </c:pt>
              </c:numCache>
            </c:numRef>
          </c:val>
          <c:smooth val="0"/>
          <c:extLst>
            <c:ext xmlns:c16="http://schemas.microsoft.com/office/drawing/2014/chart" uri="{C3380CC4-5D6E-409C-BE32-E72D297353CC}">
              <c16:uniqueId val="{00000002-3158-43BC-B1BF-35F32A7987F8}"/>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275753</c:v>
                </c:pt>
                <c:pt idx="1">
                  <c:v>275812</c:v>
                </c:pt>
                <c:pt idx="2">
                  <c:v>275876</c:v>
                </c:pt>
                <c:pt idx="3">
                  <c:v>275919</c:v>
                </c:pt>
                <c:pt idx="4">
                  <c:v>275964</c:v>
                </c:pt>
                <c:pt idx="5">
                  <c:v>276018</c:v>
                </c:pt>
                <c:pt idx="6">
                  <c:v>276080</c:v>
                </c:pt>
                <c:pt idx="7">
                  <c:v>276152</c:v>
                </c:pt>
                <c:pt idx="8">
                  <c:v>276204</c:v>
                </c:pt>
                <c:pt idx="9">
                  <c:v>276265</c:v>
                </c:pt>
                <c:pt idx="10">
                  <c:v>276301</c:v>
                </c:pt>
                <c:pt idx="11">
                  <c:v>276364</c:v>
                </c:pt>
                <c:pt idx="12">
                  <c:v>276416</c:v>
                </c:pt>
                <c:pt idx="13">
                  <c:v>276477</c:v>
                </c:pt>
                <c:pt idx="14">
                  <c:v>276543</c:v>
                </c:pt>
                <c:pt idx="15">
                  <c:v>276594</c:v>
                </c:pt>
                <c:pt idx="16">
                  <c:v>276635</c:v>
                </c:pt>
                <c:pt idx="17">
                  <c:v>276682</c:v>
                </c:pt>
                <c:pt idx="18">
                  <c:v>276723</c:v>
                </c:pt>
                <c:pt idx="19">
                  <c:v>276755</c:v>
                </c:pt>
                <c:pt idx="20">
                  <c:v>276779</c:v>
                </c:pt>
                <c:pt idx="21">
                  <c:v>276832</c:v>
                </c:pt>
                <c:pt idx="22">
                  <c:v>276889</c:v>
                </c:pt>
                <c:pt idx="23">
                  <c:v>276929</c:v>
                </c:pt>
                <c:pt idx="24">
                  <c:v>276956</c:v>
                </c:pt>
                <c:pt idx="25">
                  <c:v>276997</c:v>
                </c:pt>
                <c:pt idx="26">
                  <c:v>277043</c:v>
                </c:pt>
                <c:pt idx="27">
                  <c:v>277093</c:v>
                </c:pt>
                <c:pt idx="28">
                  <c:v>277131</c:v>
                </c:pt>
                <c:pt idx="29">
                  <c:v>277172</c:v>
                </c:pt>
              </c:numCache>
            </c:numRef>
          </c:val>
          <c:smooth val="0"/>
          <c:extLst>
            <c:ext xmlns:c16="http://schemas.microsoft.com/office/drawing/2014/chart" uri="{C3380CC4-5D6E-409C-BE32-E72D297353CC}">
              <c16:uniqueId val="{00000003-3158-43BC-B1BF-35F32A7987F8}"/>
            </c:ext>
          </c:extLst>
        </c:ser>
        <c:dLbls>
          <c:showLegendKey val="0"/>
          <c:showVal val="0"/>
          <c:showCatName val="0"/>
          <c:showSerName val="0"/>
          <c:showPercent val="0"/>
          <c:showBubbleSize val="0"/>
        </c:dLbls>
        <c:smooth val="0"/>
        <c:axId val="408422816"/>
        <c:axId val="408420192"/>
      </c:lineChart>
      <c:dateAx>
        <c:axId val="40842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20192"/>
        <c:crosses val="autoZero"/>
        <c:auto val="1"/>
        <c:lblOffset val="100"/>
        <c:baseTimeUnit val="days"/>
      </c:dateAx>
      <c:valAx>
        <c:axId val="40842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2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1</c:v>
                </c:pt>
                <c:pt idx="10">
                  <c:v>0</c:v>
                </c:pt>
                <c:pt idx="11">
                  <c:v>0</c:v>
                </c:pt>
                <c:pt idx="12">
                  <c:v>1</c:v>
                </c:pt>
                <c:pt idx="13">
                  <c:v>1</c:v>
                </c:pt>
                <c:pt idx="14">
                  <c:v>1</c:v>
                </c:pt>
                <c:pt idx="15">
                  <c:v>0</c:v>
                </c:pt>
                <c:pt idx="16">
                  <c:v>0</c:v>
                </c:pt>
                <c:pt idx="17">
                  <c:v>0</c:v>
                </c:pt>
                <c:pt idx="18">
                  <c:v>0</c:v>
                </c:pt>
                <c:pt idx="19">
                  <c:v>1</c:v>
                </c:pt>
                <c:pt idx="20">
                  <c:v>0</c:v>
                </c:pt>
                <c:pt idx="21">
                  <c:v>0</c:v>
                </c:pt>
                <c:pt idx="22">
                  <c:v>0</c:v>
                </c:pt>
                <c:pt idx="23">
                  <c:v>1</c:v>
                </c:pt>
                <c:pt idx="24">
                  <c:v>0</c:v>
                </c:pt>
                <c:pt idx="25">
                  <c:v>0</c:v>
                </c:pt>
                <c:pt idx="26">
                  <c:v>0</c:v>
                </c:pt>
                <c:pt idx="27">
                  <c:v>1</c:v>
                </c:pt>
                <c:pt idx="28">
                  <c:v>1</c:v>
                </c:pt>
                <c:pt idx="29">
                  <c:v>0</c:v>
                </c:pt>
              </c:numCache>
            </c:numRef>
          </c:val>
          <c:smooth val="0"/>
          <c:extLst>
            <c:ext xmlns:c16="http://schemas.microsoft.com/office/drawing/2014/chart" uri="{C3380CC4-5D6E-409C-BE32-E72D297353CC}">
              <c16:uniqueId val="{00000000-4B40-406F-9464-935206C749A9}"/>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0</c:v>
                </c:pt>
                <c:pt idx="1">
                  <c:v>1</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1</c:v>
                </c:pt>
                <c:pt idx="17">
                  <c:v>0</c:v>
                </c:pt>
                <c:pt idx="18">
                  <c:v>1</c:v>
                </c:pt>
                <c:pt idx="19">
                  <c:v>0</c:v>
                </c:pt>
                <c:pt idx="20">
                  <c:v>0</c:v>
                </c:pt>
                <c:pt idx="21">
                  <c:v>1</c:v>
                </c:pt>
                <c:pt idx="22">
                  <c:v>0</c:v>
                </c:pt>
                <c:pt idx="23">
                  <c:v>1</c:v>
                </c:pt>
                <c:pt idx="24">
                  <c:v>0</c:v>
                </c:pt>
                <c:pt idx="25">
                  <c:v>0</c:v>
                </c:pt>
                <c:pt idx="26">
                  <c:v>0</c:v>
                </c:pt>
                <c:pt idx="27">
                  <c:v>0</c:v>
                </c:pt>
                <c:pt idx="28">
                  <c:v>1</c:v>
                </c:pt>
                <c:pt idx="29">
                  <c:v>0</c:v>
                </c:pt>
              </c:numCache>
            </c:numRef>
          </c:val>
          <c:smooth val="0"/>
          <c:extLst>
            <c:ext xmlns:c16="http://schemas.microsoft.com/office/drawing/2014/chart" uri="{C3380CC4-5D6E-409C-BE32-E72D297353CC}">
              <c16:uniqueId val="{00000001-4B40-406F-9464-935206C749A9}"/>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1</c:v>
                </c:pt>
                <c:pt idx="27">
                  <c:v>0</c:v>
                </c:pt>
                <c:pt idx="28">
                  <c:v>1</c:v>
                </c:pt>
                <c:pt idx="29">
                  <c:v>0</c:v>
                </c:pt>
              </c:numCache>
            </c:numRef>
          </c:val>
          <c:smooth val="0"/>
          <c:extLst>
            <c:ext xmlns:c16="http://schemas.microsoft.com/office/drawing/2014/chart" uri="{C3380CC4-5D6E-409C-BE32-E72D297353CC}">
              <c16:uniqueId val="{00000002-4B40-406F-9464-935206C749A9}"/>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1</c:v>
                </c:pt>
                <c:pt idx="1">
                  <c:v>0</c:v>
                </c:pt>
                <c:pt idx="2">
                  <c:v>0</c:v>
                </c:pt>
                <c:pt idx="3">
                  <c:v>1</c:v>
                </c:pt>
                <c:pt idx="4">
                  <c:v>2</c:v>
                </c:pt>
                <c:pt idx="5">
                  <c:v>0</c:v>
                </c:pt>
                <c:pt idx="6">
                  <c:v>0</c:v>
                </c:pt>
                <c:pt idx="7">
                  <c:v>0</c:v>
                </c:pt>
                <c:pt idx="8">
                  <c:v>1</c:v>
                </c:pt>
                <c:pt idx="9">
                  <c:v>1</c:v>
                </c:pt>
                <c:pt idx="10">
                  <c:v>0</c:v>
                </c:pt>
                <c:pt idx="11">
                  <c:v>1</c:v>
                </c:pt>
                <c:pt idx="12">
                  <c:v>0</c:v>
                </c:pt>
                <c:pt idx="13">
                  <c:v>0</c:v>
                </c:pt>
                <c:pt idx="14">
                  <c:v>1</c:v>
                </c:pt>
                <c:pt idx="15">
                  <c:v>1</c:v>
                </c:pt>
                <c:pt idx="16">
                  <c:v>0</c:v>
                </c:pt>
                <c:pt idx="17">
                  <c:v>0</c:v>
                </c:pt>
                <c:pt idx="18">
                  <c:v>0</c:v>
                </c:pt>
                <c:pt idx="19">
                  <c:v>0</c:v>
                </c:pt>
                <c:pt idx="20">
                  <c:v>0</c:v>
                </c:pt>
                <c:pt idx="21">
                  <c:v>0</c:v>
                </c:pt>
                <c:pt idx="22">
                  <c:v>1</c:v>
                </c:pt>
                <c:pt idx="23">
                  <c:v>1</c:v>
                </c:pt>
                <c:pt idx="24">
                  <c:v>1</c:v>
                </c:pt>
                <c:pt idx="25">
                  <c:v>1</c:v>
                </c:pt>
                <c:pt idx="26">
                  <c:v>1</c:v>
                </c:pt>
                <c:pt idx="27">
                  <c:v>0</c:v>
                </c:pt>
                <c:pt idx="28">
                  <c:v>1</c:v>
                </c:pt>
                <c:pt idx="29">
                  <c:v>0</c:v>
                </c:pt>
              </c:numCache>
            </c:numRef>
          </c:val>
          <c:smooth val="0"/>
          <c:extLst>
            <c:ext xmlns:c16="http://schemas.microsoft.com/office/drawing/2014/chart" uri="{C3380CC4-5D6E-409C-BE32-E72D297353CC}">
              <c16:uniqueId val="{00000003-4B40-406F-9464-935206C749A9}"/>
            </c:ext>
          </c:extLst>
        </c:ser>
        <c:dLbls>
          <c:showLegendKey val="0"/>
          <c:showVal val="0"/>
          <c:showCatName val="0"/>
          <c:showSerName val="0"/>
          <c:showPercent val="0"/>
          <c:showBubbleSize val="0"/>
        </c:dLbls>
        <c:smooth val="0"/>
        <c:axId val="408418880"/>
        <c:axId val="408420520"/>
      </c:lineChart>
      <c:dateAx>
        <c:axId val="408418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20520"/>
        <c:crosses val="autoZero"/>
        <c:auto val="1"/>
        <c:lblOffset val="100"/>
        <c:baseTimeUnit val="days"/>
      </c:dateAx>
      <c:valAx>
        <c:axId val="40842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1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2</c:v>
                </c:pt>
                <c:pt idx="1">
                  <c:v>-4</c:v>
                </c:pt>
                <c:pt idx="2">
                  <c:v>5</c:v>
                </c:pt>
                <c:pt idx="3">
                  <c:v>-2</c:v>
                </c:pt>
                <c:pt idx="4">
                  <c:v>-2</c:v>
                </c:pt>
                <c:pt idx="5">
                  <c:v>-3</c:v>
                </c:pt>
                <c:pt idx="6">
                  <c:v>-1</c:v>
                </c:pt>
                <c:pt idx="7">
                  <c:v>2</c:v>
                </c:pt>
                <c:pt idx="8">
                  <c:v>-3</c:v>
                </c:pt>
                <c:pt idx="9">
                  <c:v>1</c:v>
                </c:pt>
                <c:pt idx="10">
                  <c:v>1</c:v>
                </c:pt>
                <c:pt idx="11">
                  <c:v>-2</c:v>
                </c:pt>
                <c:pt idx="12">
                  <c:v>-5</c:v>
                </c:pt>
                <c:pt idx="13">
                  <c:v>0</c:v>
                </c:pt>
                <c:pt idx="14">
                  <c:v>3</c:v>
                </c:pt>
                <c:pt idx="15">
                  <c:v>-2</c:v>
                </c:pt>
                <c:pt idx="16">
                  <c:v>-1</c:v>
                </c:pt>
                <c:pt idx="17">
                  <c:v>-2</c:v>
                </c:pt>
                <c:pt idx="18">
                  <c:v>1</c:v>
                </c:pt>
                <c:pt idx="19">
                  <c:v>-2</c:v>
                </c:pt>
                <c:pt idx="20">
                  <c:v>-2</c:v>
                </c:pt>
                <c:pt idx="21">
                  <c:v>0</c:v>
                </c:pt>
                <c:pt idx="22">
                  <c:v>-4</c:v>
                </c:pt>
                <c:pt idx="23">
                  <c:v>0</c:v>
                </c:pt>
                <c:pt idx="24">
                  <c:v>0</c:v>
                </c:pt>
                <c:pt idx="25">
                  <c:v>-1</c:v>
                </c:pt>
                <c:pt idx="26">
                  <c:v>-6</c:v>
                </c:pt>
                <c:pt idx="27">
                  <c:v>1</c:v>
                </c:pt>
                <c:pt idx="28">
                  <c:v>1</c:v>
                </c:pt>
                <c:pt idx="29">
                  <c:v>-1</c:v>
                </c:pt>
              </c:numCache>
            </c:numRef>
          </c:val>
          <c:smooth val="0"/>
          <c:extLst>
            <c:ext xmlns:c16="http://schemas.microsoft.com/office/drawing/2014/chart" uri="{C3380CC4-5D6E-409C-BE32-E72D297353CC}">
              <c16:uniqueId val="{00000000-373D-41B2-B975-4C6E87E03812}"/>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-30</c:v>
                </c:pt>
                <c:pt idx="1">
                  <c:v>-20</c:v>
                </c:pt>
                <c:pt idx="2">
                  <c:v>-27</c:v>
                </c:pt>
                <c:pt idx="3">
                  <c:v>-15</c:v>
                </c:pt>
                <c:pt idx="4">
                  <c:v>-20</c:v>
                </c:pt>
                <c:pt idx="5">
                  <c:v>-13</c:v>
                </c:pt>
                <c:pt idx="6">
                  <c:v>-20</c:v>
                </c:pt>
                <c:pt idx="7">
                  <c:v>-22</c:v>
                </c:pt>
                <c:pt idx="8">
                  <c:v>-15</c:v>
                </c:pt>
                <c:pt idx="9">
                  <c:v>-25</c:v>
                </c:pt>
                <c:pt idx="10">
                  <c:v>-7</c:v>
                </c:pt>
                <c:pt idx="11">
                  <c:v>-24</c:v>
                </c:pt>
                <c:pt idx="12">
                  <c:v>-30</c:v>
                </c:pt>
                <c:pt idx="13">
                  <c:v>-18</c:v>
                </c:pt>
                <c:pt idx="14">
                  <c:v>-5</c:v>
                </c:pt>
                <c:pt idx="15">
                  <c:v>-26</c:v>
                </c:pt>
                <c:pt idx="16">
                  <c:v>-29</c:v>
                </c:pt>
                <c:pt idx="17">
                  <c:v>-2</c:v>
                </c:pt>
                <c:pt idx="18">
                  <c:v>-27</c:v>
                </c:pt>
                <c:pt idx="19">
                  <c:v>-16</c:v>
                </c:pt>
                <c:pt idx="20">
                  <c:v>-25</c:v>
                </c:pt>
                <c:pt idx="21">
                  <c:v>-13</c:v>
                </c:pt>
                <c:pt idx="22">
                  <c:v>-46</c:v>
                </c:pt>
                <c:pt idx="23">
                  <c:v>-28</c:v>
                </c:pt>
                <c:pt idx="24">
                  <c:v>-28</c:v>
                </c:pt>
                <c:pt idx="25">
                  <c:v>-30</c:v>
                </c:pt>
                <c:pt idx="26">
                  <c:v>-26</c:v>
                </c:pt>
                <c:pt idx="27">
                  <c:v>-22</c:v>
                </c:pt>
                <c:pt idx="28">
                  <c:v>-27</c:v>
                </c:pt>
                <c:pt idx="29">
                  <c:v>-18</c:v>
                </c:pt>
              </c:numCache>
            </c:numRef>
          </c:val>
          <c:smooth val="0"/>
          <c:extLst>
            <c:ext xmlns:c16="http://schemas.microsoft.com/office/drawing/2014/chart" uri="{C3380CC4-5D6E-409C-BE32-E72D297353CC}">
              <c16:uniqueId val="{00000001-373D-41B2-B975-4C6E87E03812}"/>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1</c:v>
                </c:pt>
                <c:pt idx="1">
                  <c:v>-1</c:v>
                </c:pt>
                <c:pt idx="2">
                  <c:v>5</c:v>
                </c:pt>
                <c:pt idx="3">
                  <c:v>2</c:v>
                </c:pt>
                <c:pt idx="4">
                  <c:v>2</c:v>
                </c:pt>
                <c:pt idx="5">
                  <c:v>0</c:v>
                </c:pt>
                <c:pt idx="6">
                  <c:v>0</c:v>
                </c:pt>
                <c:pt idx="7">
                  <c:v>-4</c:v>
                </c:pt>
                <c:pt idx="8">
                  <c:v>1</c:v>
                </c:pt>
                <c:pt idx="9">
                  <c:v>2</c:v>
                </c:pt>
                <c:pt idx="10">
                  <c:v>1</c:v>
                </c:pt>
                <c:pt idx="11">
                  <c:v>1</c:v>
                </c:pt>
                <c:pt idx="12">
                  <c:v>2</c:v>
                </c:pt>
                <c:pt idx="13">
                  <c:v>0</c:v>
                </c:pt>
                <c:pt idx="14">
                  <c:v>4</c:v>
                </c:pt>
                <c:pt idx="15">
                  <c:v>1</c:v>
                </c:pt>
                <c:pt idx="16">
                  <c:v>2</c:v>
                </c:pt>
                <c:pt idx="17">
                  <c:v>-1</c:v>
                </c:pt>
                <c:pt idx="18">
                  <c:v>-1</c:v>
                </c:pt>
                <c:pt idx="19">
                  <c:v>0</c:v>
                </c:pt>
                <c:pt idx="20">
                  <c:v>-2</c:v>
                </c:pt>
                <c:pt idx="21">
                  <c:v>2</c:v>
                </c:pt>
                <c:pt idx="22">
                  <c:v>4</c:v>
                </c:pt>
                <c:pt idx="23">
                  <c:v>2</c:v>
                </c:pt>
                <c:pt idx="24">
                  <c:v>-1</c:v>
                </c:pt>
                <c:pt idx="25">
                  <c:v>1</c:v>
                </c:pt>
                <c:pt idx="26">
                  <c:v>1</c:v>
                </c:pt>
                <c:pt idx="27">
                  <c:v>-1</c:v>
                </c:pt>
                <c:pt idx="28">
                  <c:v>2</c:v>
                </c:pt>
                <c:pt idx="29">
                  <c:v>2</c:v>
                </c:pt>
              </c:numCache>
            </c:numRef>
          </c:val>
          <c:smooth val="0"/>
          <c:extLst>
            <c:ext xmlns:c16="http://schemas.microsoft.com/office/drawing/2014/chart" uri="{C3380CC4-5D6E-409C-BE32-E72D297353CC}">
              <c16:uniqueId val="{00000002-373D-41B2-B975-4C6E87E03812}"/>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36</c:v>
                </c:pt>
                <c:pt idx="1">
                  <c:v>59</c:v>
                </c:pt>
                <c:pt idx="2">
                  <c:v>64</c:v>
                </c:pt>
                <c:pt idx="3">
                  <c:v>43</c:v>
                </c:pt>
                <c:pt idx="4">
                  <c:v>45</c:v>
                </c:pt>
                <c:pt idx="5">
                  <c:v>54</c:v>
                </c:pt>
                <c:pt idx="6">
                  <c:v>62</c:v>
                </c:pt>
                <c:pt idx="7">
                  <c:v>72</c:v>
                </c:pt>
                <c:pt idx="8">
                  <c:v>52</c:v>
                </c:pt>
                <c:pt idx="9">
                  <c:v>61</c:v>
                </c:pt>
                <c:pt idx="10">
                  <c:v>36</c:v>
                </c:pt>
                <c:pt idx="11">
                  <c:v>63</c:v>
                </c:pt>
                <c:pt idx="12">
                  <c:v>52</c:v>
                </c:pt>
                <c:pt idx="13">
                  <c:v>61</c:v>
                </c:pt>
                <c:pt idx="14">
                  <c:v>66</c:v>
                </c:pt>
                <c:pt idx="15">
                  <c:v>51</c:v>
                </c:pt>
                <c:pt idx="16">
                  <c:v>41</c:v>
                </c:pt>
                <c:pt idx="17">
                  <c:v>47</c:v>
                </c:pt>
                <c:pt idx="18">
                  <c:v>41</c:v>
                </c:pt>
                <c:pt idx="19">
                  <c:v>32</c:v>
                </c:pt>
                <c:pt idx="20">
                  <c:v>24</c:v>
                </c:pt>
                <c:pt idx="21">
                  <c:v>53</c:v>
                </c:pt>
                <c:pt idx="22">
                  <c:v>57</c:v>
                </c:pt>
                <c:pt idx="23">
                  <c:v>40</c:v>
                </c:pt>
                <c:pt idx="24">
                  <c:v>27</c:v>
                </c:pt>
                <c:pt idx="25">
                  <c:v>41</c:v>
                </c:pt>
                <c:pt idx="26">
                  <c:v>46</c:v>
                </c:pt>
                <c:pt idx="27">
                  <c:v>50</c:v>
                </c:pt>
                <c:pt idx="28">
                  <c:v>38</c:v>
                </c:pt>
                <c:pt idx="29">
                  <c:v>41</c:v>
                </c:pt>
              </c:numCache>
            </c:numRef>
          </c:val>
          <c:smooth val="0"/>
          <c:extLst>
            <c:ext xmlns:c16="http://schemas.microsoft.com/office/drawing/2014/chart" uri="{C3380CC4-5D6E-409C-BE32-E72D297353CC}">
              <c16:uniqueId val="{00000003-373D-41B2-B975-4C6E87E03812}"/>
            </c:ext>
          </c:extLst>
        </c:ser>
        <c:dLbls>
          <c:showLegendKey val="0"/>
          <c:showVal val="0"/>
          <c:showCatName val="0"/>
          <c:showSerName val="0"/>
          <c:showPercent val="0"/>
          <c:showBubbleSize val="0"/>
        </c:dLbls>
        <c:smooth val="0"/>
        <c:axId val="408422488"/>
        <c:axId val="408423800"/>
      </c:lineChart>
      <c:dateAx>
        <c:axId val="408422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23800"/>
        <c:crosses val="autoZero"/>
        <c:auto val="1"/>
        <c:lblOffset val="100"/>
        <c:baseTimeUnit val="days"/>
      </c:dateAx>
      <c:valAx>
        <c:axId val="40842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2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0</c:v>
                </c:pt>
                <c:pt idx="2">
                  <c:v>2</c:v>
                </c:pt>
                <c:pt idx="3">
                  <c:v>0</c:v>
                </c:pt>
                <c:pt idx="4">
                  <c:v>0</c:v>
                </c:pt>
                <c:pt idx="5">
                  <c:v>2</c:v>
                </c:pt>
                <c:pt idx="6">
                  <c:v>2</c:v>
                </c:pt>
              </c:numCache>
            </c:numRef>
          </c:val>
          <c:extLst>
            <c:ext xmlns:c16="http://schemas.microsoft.com/office/drawing/2014/chart" uri="{C3380CC4-5D6E-409C-BE32-E72D297353CC}">
              <c16:uniqueId val="{00000000-3899-4300-938F-733FA9ED635A}"/>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1</c:v>
                </c:pt>
                <c:pt idx="2">
                  <c:v>2</c:v>
                </c:pt>
                <c:pt idx="3">
                  <c:v>0</c:v>
                </c:pt>
                <c:pt idx="4">
                  <c:v>1</c:v>
                </c:pt>
                <c:pt idx="5">
                  <c:v>0</c:v>
                </c:pt>
                <c:pt idx="6">
                  <c:v>0</c:v>
                </c:pt>
              </c:numCache>
            </c:numRef>
          </c:val>
          <c:extLst>
            <c:ext xmlns:c16="http://schemas.microsoft.com/office/drawing/2014/chart" uri="{C3380CC4-5D6E-409C-BE32-E72D297353CC}">
              <c16:uniqueId val="{00000001-3899-4300-938F-733FA9ED635A}"/>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1</c:v>
                </c:pt>
                <c:pt idx="4">
                  <c:v>0</c:v>
                </c:pt>
                <c:pt idx="5">
                  <c:v>1</c:v>
                </c:pt>
                <c:pt idx="6">
                  <c:v>0</c:v>
                </c:pt>
              </c:numCache>
            </c:numRef>
          </c:val>
          <c:extLst>
            <c:ext xmlns:c16="http://schemas.microsoft.com/office/drawing/2014/chart" uri="{C3380CC4-5D6E-409C-BE32-E72D297353CC}">
              <c16:uniqueId val="{00000002-3899-4300-938F-733FA9ED635A}"/>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2</c:v>
                </c:pt>
                <c:pt idx="3">
                  <c:v>2</c:v>
                </c:pt>
                <c:pt idx="4">
                  <c:v>4</c:v>
                </c:pt>
                <c:pt idx="5">
                  <c:v>1</c:v>
                </c:pt>
                <c:pt idx="6">
                  <c:v>0</c:v>
                </c:pt>
              </c:numCache>
            </c:numRef>
          </c:val>
          <c:extLst>
            <c:ext xmlns:c16="http://schemas.microsoft.com/office/drawing/2014/chart" uri="{C3380CC4-5D6E-409C-BE32-E72D297353CC}">
              <c16:uniqueId val="{00000003-3899-4300-938F-733FA9ED635A}"/>
            </c:ext>
          </c:extLst>
        </c:ser>
        <c:dLbls>
          <c:showLegendKey val="0"/>
          <c:showVal val="0"/>
          <c:showCatName val="0"/>
          <c:showSerName val="0"/>
          <c:showPercent val="0"/>
          <c:showBubbleSize val="0"/>
        </c:dLbls>
        <c:gapWidth val="219"/>
        <c:overlap val="-27"/>
        <c:axId val="408428720"/>
        <c:axId val="408429048"/>
      </c:barChart>
      <c:catAx>
        <c:axId val="408428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29048"/>
        <c:crosses val="autoZero"/>
        <c:auto val="1"/>
        <c:lblAlgn val="ctr"/>
        <c:lblOffset val="100"/>
        <c:noMultiLvlLbl val="0"/>
      </c:catAx>
      <c:valAx>
        <c:axId val="40842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2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2.2985071196258001E-3</c:v>
                </c:pt>
                <c:pt idx="1">
                  <c:v>-4.5969085789806397E-3</c:v>
                </c:pt>
                <c:pt idx="2">
                  <c:v>5.7463998804748798E-3</c:v>
                </c:pt>
                <c:pt idx="3">
                  <c:v>-2.2984278753332699E-3</c:v>
                </c:pt>
                <c:pt idx="4">
                  <c:v>-2.2984807042544901E-3</c:v>
                </c:pt>
                <c:pt idx="5">
                  <c:v>-3.4478003034064302E-3</c:v>
                </c:pt>
                <c:pt idx="6">
                  <c:v>-1.1493063935914701E-3</c:v>
                </c:pt>
                <c:pt idx="7">
                  <c:v>2.2986392055902899E-3</c:v>
                </c:pt>
                <c:pt idx="8">
                  <c:v>-3.4478795540742401E-3</c:v>
                </c:pt>
                <c:pt idx="9">
                  <c:v>1.14933281230246E-3</c:v>
                </c:pt>
                <c:pt idx="10">
                  <c:v>1.1493196027951499E-3</c:v>
                </c:pt>
                <c:pt idx="11">
                  <c:v>-2.2986127871829302E-3</c:v>
                </c:pt>
                <c:pt idx="12">
                  <c:v>-5.7466640615122903E-3</c:v>
                </c:pt>
                <c:pt idx="13">
                  <c:v>0</c:v>
                </c:pt>
                <c:pt idx="14">
                  <c:v>3.4481965931817699E-3</c:v>
                </c:pt>
                <c:pt idx="15">
                  <c:v>-2.2987184644560699E-3</c:v>
                </c:pt>
                <c:pt idx="16">
                  <c:v>-1.14938565336827E-3</c:v>
                </c:pt>
                <c:pt idx="17">
                  <c:v>-2.29879772878784E-3</c:v>
                </c:pt>
                <c:pt idx="18">
                  <c:v>1.1494252873563201E-3</c:v>
                </c:pt>
                <c:pt idx="19">
                  <c:v>-2.2988241514465399E-3</c:v>
                </c:pt>
                <c:pt idx="20">
                  <c:v>-2.2988769985861899E-3</c:v>
                </c:pt>
                <c:pt idx="21">
                  <c:v>0</c:v>
                </c:pt>
                <c:pt idx="22">
                  <c:v>-4.5978596963113698E-3</c:v>
                </c:pt>
                <c:pt idx="23">
                  <c:v>0</c:v>
                </c:pt>
                <c:pt idx="24">
                  <c:v>0</c:v>
                </c:pt>
                <c:pt idx="25">
                  <c:v>-1.1495177772924299E-3</c:v>
                </c:pt>
                <c:pt idx="26">
                  <c:v>-6.8971859481331598E-3</c:v>
                </c:pt>
                <c:pt idx="27">
                  <c:v>1.14961028211436E-3</c:v>
                </c:pt>
                <c:pt idx="28">
                  <c:v>1.14959706622829E-3</c:v>
                </c:pt>
                <c:pt idx="29">
                  <c:v>-1.1495838506460701E-3</c:v>
                </c:pt>
              </c:numCache>
            </c:numRef>
          </c:val>
          <c:smooth val="0"/>
          <c:extLst>
            <c:ext xmlns:c16="http://schemas.microsoft.com/office/drawing/2014/chart" uri="{C3380CC4-5D6E-409C-BE32-E72D297353CC}">
              <c16:uniqueId val="{00000000-FD59-4F0A-B804-52EDD4E1CDF1}"/>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-4.1729608826646903E-3</c:v>
                </c:pt>
                <c:pt idx="1">
                  <c:v>-2.7820900173046001E-3</c:v>
                </c:pt>
                <c:pt idx="2">
                  <c:v>-3.7559260166039701E-3</c:v>
                </c:pt>
                <c:pt idx="3">
                  <c:v>-2.08670393983615E-3</c:v>
                </c:pt>
                <c:pt idx="4">
                  <c:v>-2.7823299787708201E-3</c:v>
                </c:pt>
                <c:pt idx="5">
                  <c:v>-1.8085648064418299E-3</c:v>
                </c:pt>
                <c:pt idx="6">
                  <c:v>-2.7824577170769199E-3</c:v>
                </c:pt>
                <c:pt idx="7">
                  <c:v>-3.0607886539347098E-3</c:v>
                </c:pt>
                <c:pt idx="8">
                  <c:v>-2.0869652325505401E-3</c:v>
                </c:pt>
                <c:pt idx="9">
                  <c:v>-3.47834797949723E-3</c:v>
                </c:pt>
                <c:pt idx="10">
                  <c:v>-9.7397131237068803E-4</c:v>
                </c:pt>
                <c:pt idx="11">
                  <c:v>-3.3393627382774498E-3</c:v>
                </c:pt>
                <c:pt idx="12">
                  <c:v>-4.1743428192954797E-3</c:v>
                </c:pt>
                <c:pt idx="13">
                  <c:v>-2.5047102467696202E-3</c:v>
                </c:pt>
                <c:pt idx="14">
                  <c:v>-6.9577027335422496E-4</c:v>
                </c:pt>
                <c:pt idx="15">
                  <c:v>-3.6180305946233301E-3</c:v>
                </c:pt>
                <c:pt idx="16">
                  <c:v>-4.0356416739841701E-3</c:v>
                </c:pt>
                <c:pt idx="17">
                  <c:v>-2.78331347903052E-4</c:v>
                </c:pt>
                <c:pt idx="18">
                  <c:v>-3.7574836549460998E-3</c:v>
                </c:pt>
                <c:pt idx="19">
                  <c:v>-2.22674065012477E-3</c:v>
                </c:pt>
                <c:pt idx="20">
                  <c:v>-3.4793597421376899E-3</c:v>
                </c:pt>
                <c:pt idx="21">
                  <c:v>-1.80933001901188E-3</c:v>
                </c:pt>
                <c:pt idx="22">
                  <c:v>-6.4023605224882898E-3</c:v>
                </c:pt>
                <c:pt idx="23">
                  <c:v>-3.8973385353523399E-3</c:v>
                </c:pt>
                <c:pt idx="24">
                  <c:v>-3.89749043374893E-3</c:v>
                </c:pt>
                <c:pt idx="25">
                  <c:v>-4.1760453685568801E-3</c:v>
                </c:pt>
                <c:pt idx="26">
                  <c:v>-3.6193904668039298E-3</c:v>
                </c:pt>
                <c:pt idx="27">
                  <c:v>-3.0626720142776201E-3</c:v>
                </c:pt>
                <c:pt idx="28">
                  <c:v>-3.75884895691941E-3</c:v>
                </c:pt>
                <c:pt idx="29">
                  <c:v>-2.50599350112352E-3</c:v>
                </c:pt>
              </c:numCache>
            </c:numRef>
          </c:val>
          <c:smooth val="0"/>
          <c:extLst>
            <c:ext xmlns:c16="http://schemas.microsoft.com/office/drawing/2014/chart" uri="{C3380CC4-5D6E-409C-BE32-E72D297353CC}">
              <c16:uniqueId val="{00000001-FD59-4F0A-B804-52EDD4E1CDF1}"/>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2.9994001199760102E-3</c:v>
                </c:pt>
                <c:pt idx="1">
                  <c:v>-2.9993101586635101E-3</c:v>
                </c:pt>
                <c:pt idx="2">
                  <c:v>1.499700059988E-2</c:v>
                </c:pt>
                <c:pt idx="3">
                  <c:v>5.9979007347428399E-3</c:v>
                </c:pt>
                <c:pt idx="4">
                  <c:v>5.9975410081866401E-3</c:v>
                </c:pt>
                <c:pt idx="5">
                  <c:v>0</c:v>
                </c:pt>
                <c:pt idx="6">
                  <c:v>0</c:v>
                </c:pt>
                <c:pt idx="7">
                  <c:v>-1.19943626495547E-2</c:v>
                </c:pt>
                <c:pt idx="8">
                  <c:v>2.99895036737142E-3</c:v>
                </c:pt>
                <c:pt idx="9">
                  <c:v>5.9977208660708901E-3</c:v>
                </c:pt>
                <c:pt idx="10">
                  <c:v>2.99868058054456E-3</c:v>
                </c:pt>
                <c:pt idx="11">
                  <c:v>2.9985906623886801E-3</c:v>
                </c:pt>
                <c:pt idx="12">
                  <c:v>5.9970014992503703E-3</c:v>
                </c:pt>
                <c:pt idx="13">
                  <c:v>0</c:v>
                </c:pt>
                <c:pt idx="14">
                  <c:v>1.19932837610938E-2</c:v>
                </c:pt>
                <c:pt idx="15">
                  <c:v>2.9979613862573498E-3</c:v>
                </c:pt>
                <c:pt idx="16">
                  <c:v>5.9957430224540599E-3</c:v>
                </c:pt>
                <c:pt idx="17">
                  <c:v>-2.9976917773314599E-3</c:v>
                </c:pt>
                <c:pt idx="18">
                  <c:v>-2.99778164158523E-3</c:v>
                </c:pt>
                <c:pt idx="19">
                  <c:v>0</c:v>
                </c:pt>
                <c:pt idx="20">
                  <c:v>-5.9957430224540599E-3</c:v>
                </c:pt>
                <c:pt idx="21">
                  <c:v>5.9961025333533204E-3</c:v>
                </c:pt>
                <c:pt idx="22">
                  <c:v>1.1991486044908101E-2</c:v>
                </c:pt>
                <c:pt idx="23">
                  <c:v>5.9950241299721197E-3</c:v>
                </c:pt>
                <c:pt idx="24">
                  <c:v>-2.9973323741869702E-3</c:v>
                </c:pt>
                <c:pt idx="25">
                  <c:v>2.9974222168934698E-3</c:v>
                </c:pt>
                <c:pt idx="26">
                  <c:v>2.9973323741869702E-3</c:v>
                </c:pt>
                <c:pt idx="27">
                  <c:v>-2.99724253686608E-3</c:v>
                </c:pt>
                <c:pt idx="28">
                  <c:v>5.9946647483739499E-3</c:v>
                </c:pt>
                <c:pt idx="29">
                  <c:v>5.9943054098606299E-3</c:v>
                </c:pt>
              </c:numCache>
            </c:numRef>
          </c:val>
          <c:smooth val="0"/>
          <c:extLst>
            <c:ext xmlns:c16="http://schemas.microsoft.com/office/drawing/2014/chart" uri="{C3380CC4-5D6E-409C-BE32-E72D297353CC}">
              <c16:uniqueId val="{00000002-FD59-4F0A-B804-52EDD4E1CDF1}"/>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1.30568662795548E-2</c:v>
                </c:pt>
                <c:pt idx="1">
                  <c:v>2.1395959427458599E-2</c:v>
                </c:pt>
                <c:pt idx="2">
                  <c:v>2.3204211564398902E-2</c:v>
                </c:pt>
                <c:pt idx="3">
                  <c:v>1.5586712871E-2</c:v>
                </c:pt>
                <c:pt idx="4">
                  <c:v>1.6309134202429E-2</c:v>
                </c:pt>
                <c:pt idx="5">
                  <c:v>1.9567769709092499E-2</c:v>
                </c:pt>
                <c:pt idx="6">
                  <c:v>2.2462303183125702E-2</c:v>
                </c:pt>
                <c:pt idx="7">
                  <c:v>2.60793972761518E-2</c:v>
                </c:pt>
                <c:pt idx="8">
                  <c:v>1.8830209449868199E-2</c:v>
                </c:pt>
                <c:pt idx="9">
                  <c:v>2.2085125486958901E-2</c:v>
                </c:pt>
                <c:pt idx="10">
                  <c:v>1.30309666443451E-2</c:v>
                </c:pt>
                <c:pt idx="11">
                  <c:v>2.2801220408177999E-2</c:v>
                </c:pt>
                <c:pt idx="12">
                  <c:v>1.8815764716099099E-2</c:v>
                </c:pt>
                <c:pt idx="13">
                  <c:v>2.2068187080342701E-2</c:v>
                </c:pt>
                <c:pt idx="14">
                  <c:v>2.3871786803242201E-2</c:v>
                </c:pt>
                <c:pt idx="15">
                  <c:v>1.84419782818585E-2</c:v>
                </c:pt>
                <c:pt idx="16">
                  <c:v>1.4823170423075E-2</c:v>
                </c:pt>
                <c:pt idx="17">
                  <c:v>1.6989896433929199E-2</c:v>
                </c:pt>
                <c:pt idx="18">
                  <c:v>1.48184558446158E-2</c:v>
                </c:pt>
                <c:pt idx="19">
                  <c:v>1.1563910480878001E-2</c:v>
                </c:pt>
                <c:pt idx="20">
                  <c:v>8.6719300464309593E-3</c:v>
                </c:pt>
                <c:pt idx="21">
                  <c:v>1.9148851610851999E-2</c:v>
                </c:pt>
                <c:pt idx="22">
                  <c:v>2.0590105190151399E-2</c:v>
                </c:pt>
                <c:pt idx="23">
                  <c:v>1.44462221323346E-2</c:v>
                </c:pt>
                <c:pt idx="24">
                  <c:v>9.7497914627937103E-3</c:v>
                </c:pt>
                <c:pt idx="25">
                  <c:v>1.48037955487514E-2</c:v>
                </c:pt>
                <c:pt idx="26">
                  <c:v>1.6606678050664798E-2</c:v>
                </c:pt>
                <c:pt idx="27">
                  <c:v>1.8047739881534599E-2</c:v>
                </c:pt>
                <c:pt idx="28">
                  <c:v>1.3713807277701001E-2</c:v>
                </c:pt>
                <c:pt idx="29">
                  <c:v>1.47944473913059E-2</c:v>
                </c:pt>
              </c:numCache>
            </c:numRef>
          </c:val>
          <c:smooth val="0"/>
          <c:extLst>
            <c:ext xmlns:c16="http://schemas.microsoft.com/office/drawing/2014/chart" uri="{C3380CC4-5D6E-409C-BE32-E72D297353CC}">
              <c16:uniqueId val="{00000003-FD59-4F0A-B804-52EDD4E1CDF1}"/>
            </c:ext>
          </c:extLst>
        </c:ser>
        <c:dLbls>
          <c:showLegendKey val="0"/>
          <c:showVal val="0"/>
          <c:showCatName val="0"/>
          <c:showSerName val="0"/>
          <c:showPercent val="0"/>
          <c:showBubbleSize val="0"/>
        </c:dLbls>
        <c:smooth val="0"/>
        <c:axId val="417745536"/>
        <c:axId val="417748160"/>
      </c:lineChart>
      <c:dateAx>
        <c:axId val="417745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48160"/>
        <c:crosses val="autoZero"/>
        <c:auto val="1"/>
        <c:lblOffset val="100"/>
        <c:baseTimeUnit val="days"/>
      </c:dateAx>
      <c:valAx>
        <c:axId val="41774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4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Sheet1!$B$2:$B$5</c:f>
              <c:numCache>
                <c:formatCode>General</c:formatCode>
                <c:ptCount val="4"/>
                <c:pt idx="0">
                  <c:v>62</c:v>
                </c:pt>
                <c:pt idx="1">
                  <c:v>203</c:v>
                </c:pt>
                <c:pt idx="2">
                  <c:v>42</c:v>
                </c:pt>
                <c:pt idx="3">
                  <c:v>290</c:v>
                </c:pt>
              </c:numCache>
            </c:numRef>
          </c:val>
          <c:extLst>
            <c:ext xmlns:c16="http://schemas.microsoft.com/office/drawing/2014/chart" uri="{C3380CC4-5D6E-409C-BE32-E72D297353CC}">
              <c16:uniqueId val="{00000000-E3DB-4652-89D6-897FB246B406}"/>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Sheet1!$C$2:$C$5</c:f>
              <c:numCache>
                <c:formatCode>General</c:formatCode>
                <c:ptCount val="4"/>
                <c:pt idx="0">
                  <c:v>10</c:v>
                </c:pt>
                <c:pt idx="1">
                  <c:v>8</c:v>
                </c:pt>
                <c:pt idx="2">
                  <c:v>5</c:v>
                </c:pt>
                <c:pt idx="3">
                  <c:v>27</c:v>
                </c:pt>
              </c:numCache>
            </c:numRef>
          </c:val>
          <c:extLst>
            <c:ext xmlns:c16="http://schemas.microsoft.com/office/drawing/2014/chart" uri="{C3380CC4-5D6E-409C-BE32-E72D297353CC}">
              <c16:uniqueId val="{00000001-E3DB-4652-89D6-897FB246B406}"/>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E3DB-4652-89D6-897FB246B406}"/>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Sheet1!$E$2:$E$5</c:f>
              <c:numCache>
                <c:formatCode>General</c:formatCode>
                <c:ptCount val="4"/>
                <c:pt idx="0">
                  <c:v>0</c:v>
                </c:pt>
                <c:pt idx="1">
                  <c:v>1</c:v>
                </c:pt>
                <c:pt idx="2">
                  <c:v>0</c:v>
                </c:pt>
                <c:pt idx="3">
                  <c:v>2</c:v>
                </c:pt>
              </c:numCache>
            </c:numRef>
          </c:val>
          <c:extLst>
            <c:ext xmlns:c16="http://schemas.microsoft.com/office/drawing/2014/chart" uri="{C3380CC4-5D6E-409C-BE32-E72D297353CC}">
              <c16:uniqueId val="{00000003-E3DB-4652-89D6-897FB246B406}"/>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E3DB-4652-89D6-897FB246B406}"/>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Sheet1!$G$2:$G$5</c:f>
              <c:numCache>
                <c:formatCode>General</c:formatCode>
                <c:ptCount val="4"/>
                <c:pt idx="0">
                  <c:v>0</c:v>
                </c:pt>
                <c:pt idx="1">
                  <c:v>0</c:v>
                </c:pt>
                <c:pt idx="2">
                  <c:v>0</c:v>
                </c:pt>
                <c:pt idx="3">
                  <c:v>11</c:v>
                </c:pt>
              </c:numCache>
            </c:numRef>
          </c:val>
          <c:extLst>
            <c:ext xmlns:c16="http://schemas.microsoft.com/office/drawing/2014/chart" uri="{C3380CC4-5D6E-409C-BE32-E72D297353CC}">
              <c16:uniqueId val="{00000005-E3DB-4652-89D6-897FB246B40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Sheet1!$H$2:$H$5</c:f>
              <c:numCache>
                <c:formatCode>General</c:formatCode>
                <c:ptCount val="4"/>
                <c:pt idx="0">
                  <c:v>28</c:v>
                </c:pt>
                <c:pt idx="1">
                  <c:v>25</c:v>
                </c:pt>
                <c:pt idx="2">
                  <c:v>3</c:v>
                </c:pt>
                <c:pt idx="3">
                  <c:v>178</c:v>
                </c:pt>
              </c:numCache>
            </c:numRef>
          </c:val>
          <c:extLst>
            <c:ext xmlns:c16="http://schemas.microsoft.com/office/drawing/2014/chart" uri="{C3380CC4-5D6E-409C-BE32-E72D297353CC}">
              <c16:uniqueId val="{00000006-E3DB-4652-89D6-897FB246B40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Sheet1!$I$2:$I$5</c:f>
              <c:numCache>
                <c:formatCode>General</c:formatCode>
                <c:ptCount val="4"/>
                <c:pt idx="0">
                  <c:v>3</c:v>
                </c:pt>
                <c:pt idx="1">
                  <c:v>11</c:v>
                </c:pt>
                <c:pt idx="2">
                  <c:v>9</c:v>
                </c:pt>
                <c:pt idx="3">
                  <c:v>23</c:v>
                </c:pt>
              </c:numCache>
            </c:numRef>
          </c:val>
          <c:extLst>
            <c:ext xmlns:c16="http://schemas.microsoft.com/office/drawing/2014/chart" uri="{C3380CC4-5D6E-409C-BE32-E72D297353CC}">
              <c16:uniqueId val="{00000007-E3DB-4652-89D6-897FB246B406}"/>
            </c:ext>
          </c:extLst>
        </c:ser>
        <c:dLbls>
          <c:showLegendKey val="0"/>
          <c:showVal val="0"/>
          <c:showCatName val="0"/>
          <c:showSerName val="0"/>
          <c:showPercent val="0"/>
          <c:showBubbleSize val="0"/>
        </c:dLbls>
        <c:gapWidth val="150"/>
        <c:overlap val="100"/>
        <c:axId val="408426424"/>
        <c:axId val="408416256"/>
      </c:barChart>
      <c:catAx>
        <c:axId val="40842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16256"/>
        <c:crosses val="autoZero"/>
        <c:auto val="1"/>
        <c:lblAlgn val="ctr"/>
        <c:lblOffset val="100"/>
        <c:noMultiLvlLbl val="0"/>
      </c:catAx>
      <c:valAx>
        <c:axId val="408416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2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5</c:v>
                </c:pt>
                <c:pt idx="18">
                  <c:v>1</c:v>
                </c:pt>
                <c:pt idx="19">
                  <c:v>0</c:v>
                </c:pt>
                <c:pt idx="20">
                  <c:v>1</c:v>
                </c:pt>
                <c:pt idx="21">
                  <c:v>0</c:v>
                </c:pt>
                <c:pt idx="22">
                  <c:v>0</c:v>
                </c:pt>
                <c:pt idx="23">
                  <c:v>0</c:v>
                </c:pt>
              </c:numCache>
            </c:numRef>
          </c:val>
          <c:smooth val="0"/>
          <c:extLst>
            <c:ext xmlns:c16="http://schemas.microsoft.com/office/drawing/2014/chart" uri="{C3380CC4-5D6E-409C-BE32-E72D297353CC}">
              <c16:uniqueId val="{00000000-8FD6-4B45-8C77-6D8C6FACA46D}"/>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2</c:v>
                </c:pt>
                <c:pt idx="18">
                  <c:v>4</c:v>
                </c:pt>
                <c:pt idx="19">
                  <c:v>0</c:v>
                </c:pt>
                <c:pt idx="20">
                  <c:v>0</c:v>
                </c:pt>
                <c:pt idx="21">
                  <c:v>0</c:v>
                </c:pt>
                <c:pt idx="22">
                  <c:v>0</c:v>
                </c:pt>
                <c:pt idx="23">
                  <c:v>0</c:v>
                </c:pt>
              </c:numCache>
            </c:numRef>
          </c:val>
          <c:smooth val="0"/>
          <c:extLst>
            <c:ext xmlns:c16="http://schemas.microsoft.com/office/drawing/2014/chart" uri="{C3380CC4-5D6E-409C-BE32-E72D297353CC}">
              <c16:uniqueId val="{00000001-8FD6-4B45-8C77-6D8C6FACA46D}"/>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FD6-4B45-8C77-6D8C6FACA46D}"/>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2</c:v>
                </c:pt>
                <c:pt idx="14">
                  <c:v>1</c:v>
                </c:pt>
                <c:pt idx="15">
                  <c:v>1</c:v>
                </c:pt>
                <c:pt idx="16">
                  <c:v>3</c:v>
                </c:pt>
                <c:pt idx="17">
                  <c:v>5</c:v>
                </c:pt>
                <c:pt idx="18">
                  <c:v>1</c:v>
                </c:pt>
                <c:pt idx="19">
                  <c:v>0</c:v>
                </c:pt>
                <c:pt idx="20">
                  <c:v>0</c:v>
                </c:pt>
                <c:pt idx="21">
                  <c:v>1</c:v>
                </c:pt>
                <c:pt idx="22">
                  <c:v>0</c:v>
                </c:pt>
                <c:pt idx="23">
                  <c:v>0</c:v>
                </c:pt>
              </c:numCache>
            </c:numRef>
          </c:val>
          <c:smooth val="0"/>
          <c:extLst>
            <c:ext xmlns:c16="http://schemas.microsoft.com/office/drawing/2014/chart" uri="{C3380CC4-5D6E-409C-BE32-E72D297353CC}">
              <c16:uniqueId val="{00000003-8FD6-4B45-8C77-6D8C6FACA46D}"/>
            </c:ext>
          </c:extLst>
        </c:ser>
        <c:dLbls>
          <c:showLegendKey val="0"/>
          <c:showVal val="0"/>
          <c:showCatName val="0"/>
          <c:showSerName val="0"/>
          <c:showPercent val="0"/>
          <c:showBubbleSize val="0"/>
        </c:dLbls>
        <c:smooth val="0"/>
        <c:axId val="405874576"/>
        <c:axId val="405874904"/>
      </c:lineChart>
      <c:catAx>
        <c:axId val="405874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74904"/>
        <c:crosses val="autoZero"/>
        <c:auto val="1"/>
        <c:lblAlgn val="ctr"/>
        <c:lblOffset val="100"/>
        <c:noMultiLvlLbl val="0"/>
      </c:catAx>
      <c:valAx>
        <c:axId val="40587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7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2.3562947552327001E-2</c:v>
                </c:pt>
                <c:pt idx="2">
                  <c:v>1.0919414719371001E-2</c:v>
                </c:pt>
                <c:pt idx="5">
                  <c:v>1.3792944908679199E-2</c:v>
                </c:pt>
                <c:pt idx="6">
                  <c:v>1.0919414719371001E-2</c:v>
                </c:pt>
              </c:numCache>
            </c:numRef>
          </c:val>
          <c:extLst>
            <c:ext xmlns:c16="http://schemas.microsoft.com/office/drawing/2014/chart" uri="{C3380CC4-5D6E-409C-BE32-E72D297353CC}">
              <c16:uniqueId val="{00000000-889C-4C76-BAB8-35FED17E5CBB}"/>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5.10271297332302E-3</c:v>
                </c:pt>
                <c:pt idx="1">
                  <c:v>3.4791224818111499E-3</c:v>
                </c:pt>
                <c:pt idx="2">
                  <c:v>7.0974098628947399E-3</c:v>
                </c:pt>
                <c:pt idx="4">
                  <c:v>1.5308138919969099E-3</c:v>
                </c:pt>
              </c:numCache>
            </c:numRef>
          </c:val>
          <c:extLst>
            <c:ext xmlns:c16="http://schemas.microsoft.com/office/drawing/2014/chart" uri="{C3380CC4-5D6E-409C-BE32-E72D297353CC}">
              <c16:uniqueId val="{00000001-889C-4C76-BAB8-35FED17E5CBB}"/>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5.3966540744738299E-2</c:v>
                </c:pt>
                <c:pt idx="3">
                  <c:v>3.5977693829825498E-2</c:v>
                </c:pt>
                <c:pt idx="5">
                  <c:v>8.6946093422078305E-2</c:v>
                </c:pt>
              </c:numCache>
            </c:numRef>
          </c:val>
          <c:extLst>
            <c:ext xmlns:c16="http://schemas.microsoft.com/office/drawing/2014/chart" uri="{C3380CC4-5D6E-409C-BE32-E72D297353CC}">
              <c16:uniqueId val="{00000002-889C-4C76-BAB8-35FED17E5CBB}"/>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1.12131142797202E-2</c:v>
                </c:pt>
                <c:pt idx="1">
                  <c:v>4.8228448514925498E-3</c:v>
                </c:pt>
                <c:pt idx="2">
                  <c:v>2.6043362198059802E-2</c:v>
                </c:pt>
                <c:pt idx="3">
                  <c:v>1.2117397689375E-2</c:v>
                </c:pt>
                <c:pt idx="4">
                  <c:v>1.67292430786148E-2</c:v>
                </c:pt>
                <c:pt idx="5">
                  <c:v>7.2342672772388202E-4</c:v>
                </c:pt>
              </c:numCache>
            </c:numRef>
          </c:val>
          <c:extLst>
            <c:ext xmlns:c16="http://schemas.microsoft.com/office/drawing/2014/chart" uri="{C3380CC4-5D6E-409C-BE32-E72D297353CC}">
              <c16:uniqueId val="{00000003-889C-4C76-BAB8-35FED17E5CBB}"/>
            </c:ext>
          </c:extLst>
        </c:ser>
        <c:dLbls>
          <c:showLegendKey val="0"/>
          <c:showVal val="0"/>
          <c:showCatName val="0"/>
          <c:showSerName val="0"/>
          <c:showPercent val="0"/>
          <c:showBubbleSize val="0"/>
        </c:dLbls>
        <c:gapWidth val="219"/>
        <c:overlap val="-27"/>
        <c:axId val="405873920"/>
        <c:axId val="405878840"/>
      </c:barChart>
      <c:catAx>
        <c:axId val="405873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78840"/>
        <c:crosses val="autoZero"/>
        <c:auto val="1"/>
        <c:lblAlgn val="ctr"/>
        <c:lblOffset val="100"/>
        <c:noMultiLvlLbl val="0"/>
      </c:catAx>
      <c:valAx>
        <c:axId val="40587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73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c:v>
                </c:pt>
                <c:pt idx="1">
                  <c:v>1.4799569120716101E-2</c:v>
                </c:pt>
                <c:pt idx="2">
                  <c:v>0</c:v>
                </c:pt>
              </c:numCache>
            </c:numRef>
          </c:val>
          <c:extLst>
            <c:ext xmlns:c16="http://schemas.microsoft.com/office/drawing/2014/chart" uri="{C3380CC4-5D6E-409C-BE32-E72D297353CC}">
              <c16:uniqueId val="{00000000-6493-49D0-9506-027E99140079}"/>
            </c:ext>
          </c:extLst>
        </c:ser>
        <c:ser>
          <c:idx val="1"/>
          <c:order val="1"/>
          <c:tx>
            <c:strRef>
              <c:f>Sheet1!$C$1</c:f>
              <c:strCache>
                <c:ptCount val="1"/>
                <c:pt idx="0">
                  <c:v>Zanella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3.0616928817621702E-3</c:v>
                </c:pt>
                <c:pt idx="1">
                  <c:v>7.2845608606466102E-3</c:v>
                </c:pt>
                <c:pt idx="2">
                  <c:v>3.4777092746333099E-3</c:v>
                </c:pt>
              </c:numCache>
            </c:numRef>
          </c:val>
          <c:extLst>
            <c:ext xmlns:c16="http://schemas.microsoft.com/office/drawing/2014/chart" uri="{C3380CC4-5D6E-409C-BE32-E72D297353CC}">
              <c16:uniqueId val="{00000001-6493-49D0-9506-027E99140079}"/>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5.8945949620194601E-2</c:v>
                </c:pt>
                <c:pt idx="2">
                  <c:v>0</c:v>
                </c:pt>
              </c:numCache>
            </c:numRef>
          </c:val>
          <c:extLst>
            <c:ext xmlns:c16="http://schemas.microsoft.com/office/drawing/2014/chart" uri="{C3380CC4-5D6E-409C-BE32-E72D297353CC}">
              <c16:uniqueId val="{00000002-6493-49D0-9506-027E99140079}"/>
            </c:ext>
          </c:extLst>
        </c:ser>
        <c:ser>
          <c:idx val="3"/>
          <c:order val="3"/>
          <c:tx>
            <c:strRef>
              <c:f>Sheet1!$E$1</c:f>
              <c:strCache>
                <c:ptCount val="1"/>
                <c:pt idx="0">
                  <c:v>Motomel</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2.0670672667205799E-2</c:v>
                </c:pt>
                <c:pt idx="1">
                  <c:v>1.31537723869844E-2</c:v>
                </c:pt>
                <c:pt idx="2">
                  <c:v>1.17420862357175E-2</c:v>
                </c:pt>
              </c:numCache>
            </c:numRef>
          </c:val>
          <c:extLst>
            <c:ext xmlns:c16="http://schemas.microsoft.com/office/drawing/2014/chart" uri="{C3380CC4-5D6E-409C-BE32-E72D297353CC}">
              <c16:uniqueId val="{00000003-6493-49D0-9506-027E99140079}"/>
            </c:ext>
          </c:extLst>
        </c:ser>
        <c:dLbls>
          <c:showLegendKey val="0"/>
          <c:showVal val="0"/>
          <c:showCatName val="0"/>
          <c:showSerName val="0"/>
          <c:showPercent val="0"/>
          <c:showBubbleSize val="0"/>
        </c:dLbls>
        <c:gapWidth val="219"/>
        <c:overlap val="-27"/>
        <c:axId val="405869984"/>
        <c:axId val="405873264"/>
      </c:barChart>
      <c:catAx>
        <c:axId val="40586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73264"/>
        <c:crosses val="autoZero"/>
        <c:auto val="1"/>
        <c:lblAlgn val="ctr"/>
        <c:lblOffset val="100"/>
        <c:noMultiLvlLbl val="0"/>
      </c:catAx>
      <c:valAx>
        <c:axId val="40587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6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Sheet1!$B$2:$B$5</c:f>
              <c:numCache>
                <c:formatCode>General</c:formatCode>
                <c:ptCount val="4"/>
                <c:pt idx="0">
                  <c:v>0</c:v>
                </c:pt>
                <c:pt idx="1">
                  <c:v>3</c:v>
                </c:pt>
                <c:pt idx="2">
                  <c:v>0</c:v>
                </c:pt>
                <c:pt idx="3">
                  <c:v>1</c:v>
                </c:pt>
              </c:numCache>
            </c:numRef>
          </c:val>
          <c:extLst>
            <c:ext xmlns:c16="http://schemas.microsoft.com/office/drawing/2014/chart" uri="{C3380CC4-5D6E-409C-BE32-E72D297353CC}">
              <c16:uniqueId val="{00000000-E787-422A-814F-F58AEB1AD4AD}"/>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Sheet1!$C$2:$C$5</c:f>
              <c:numCache>
                <c:formatCode>General</c:formatCode>
                <c:ptCount val="4"/>
                <c:pt idx="0">
                  <c:v>8</c:v>
                </c:pt>
                <c:pt idx="1">
                  <c:v>3</c:v>
                </c:pt>
                <c:pt idx="2">
                  <c:v>3</c:v>
                </c:pt>
                <c:pt idx="3">
                  <c:v>5</c:v>
                </c:pt>
              </c:numCache>
            </c:numRef>
          </c:val>
          <c:extLst>
            <c:ext xmlns:c16="http://schemas.microsoft.com/office/drawing/2014/chart" uri="{C3380CC4-5D6E-409C-BE32-E72D297353CC}">
              <c16:uniqueId val="{00000001-E787-422A-814F-F58AEB1AD4AD}"/>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Sheet1!$D$2:$D$5</c:f>
              <c:numCache>
                <c:formatCode>General</c:formatCode>
                <c:ptCount val="4"/>
                <c:pt idx="0">
                  <c:v>0</c:v>
                </c:pt>
                <c:pt idx="1">
                  <c:v>1</c:v>
                </c:pt>
                <c:pt idx="2">
                  <c:v>0</c:v>
                </c:pt>
                <c:pt idx="3">
                  <c:v>9</c:v>
                </c:pt>
              </c:numCache>
            </c:numRef>
          </c:val>
          <c:extLst>
            <c:ext xmlns:c16="http://schemas.microsoft.com/office/drawing/2014/chart" uri="{C3380CC4-5D6E-409C-BE32-E72D297353CC}">
              <c16:uniqueId val="{00000002-E787-422A-814F-F58AEB1AD4AD}"/>
            </c:ext>
          </c:extLst>
        </c:ser>
        <c:dLbls>
          <c:showLegendKey val="0"/>
          <c:showVal val="0"/>
          <c:showCatName val="0"/>
          <c:showSerName val="0"/>
          <c:showPercent val="0"/>
          <c:showBubbleSize val="0"/>
        </c:dLbls>
        <c:gapWidth val="150"/>
        <c:overlap val="100"/>
        <c:axId val="405879824"/>
        <c:axId val="405882448"/>
      </c:barChart>
      <c:catAx>
        <c:axId val="405879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82448"/>
        <c:crosses val="autoZero"/>
        <c:auto val="1"/>
        <c:lblAlgn val="ctr"/>
        <c:lblOffset val="100"/>
        <c:noMultiLvlLbl val="0"/>
      </c:catAx>
      <c:valAx>
        <c:axId val="405882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7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1.0343995310722101E-2</c:v>
                </c:pt>
                <c:pt idx="10">
                  <c:v>0</c:v>
                </c:pt>
                <c:pt idx="11">
                  <c:v>0</c:v>
                </c:pt>
                <c:pt idx="12">
                  <c:v>1.4941841754402101E-2</c:v>
                </c:pt>
                <c:pt idx="13">
                  <c:v>1.14939886439392E-3</c:v>
                </c:pt>
                <c:pt idx="14">
                  <c:v>1.83901704538924E-2</c:v>
                </c:pt>
                <c:pt idx="15">
                  <c:v>0</c:v>
                </c:pt>
                <c:pt idx="16">
                  <c:v>0</c:v>
                </c:pt>
                <c:pt idx="17">
                  <c:v>0</c:v>
                </c:pt>
                <c:pt idx="18">
                  <c:v>0</c:v>
                </c:pt>
                <c:pt idx="19">
                  <c:v>1.26436781609195E-2</c:v>
                </c:pt>
                <c:pt idx="20">
                  <c:v>0</c:v>
                </c:pt>
                <c:pt idx="21">
                  <c:v>0</c:v>
                </c:pt>
                <c:pt idx="22">
                  <c:v>0</c:v>
                </c:pt>
                <c:pt idx="23">
                  <c:v>1.14951777729243E-2</c:v>
                </c:pt>
                <c:pt idx="24">
                  <c:v>0</c:v>
                </c:pt>
                <c:pt idx="25">
                  <c:v>0</c:v>
                </c:pt>
                <c:pt idx="26">
                  <c:v>0</c:v>
                </c:pt>
                <c:pt idx="27">
                  <c:v>2.0692985078058501E-2</c:v>
                </c:pt>
                <c:pt idx="28">
                  <c:v>2.8739926655707199E-2</c:v>
                </c:pt>
                <c:pt idx="29">
                  <c:v>0</c:v>
                </c:pt>
              </c:numCache>
            </c:numRef>
          </c:val>
          <c:smooth val="0"/>
          <c:extLst>
            <c:ext xmlns:c16="http://schemas.microsoft.com/office/drawing/2014/chart" uri="{C3380CC4-5D6E-409C-BE32-E72D297353CC}">
              <c16:uniqueId val="{00000000-371B-430C-A799-32AFFB3F91E4}"/>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0</c:v>
                </c:pt>
                <c:pt idx="1">
                  <c:v>3.4776608974590802E-3</c:v>
                </c:pt>
                <c:pt idx="2">
                  <c:v>0</c:v>
                </c:pt>
                <c:pt idx="3">
                  <c:v>0</c:v>
                </c:pt>
                <c:pt idx="4">
                  <c:v>0</c:v>
                </c:pt>
                <c:pt idx="5">
                  <c:v>0</c:v>
                </c:pt>
                <c:pt idx="6">
                  <c:v>0</c:v>
                </c:pt>
                <c:pt idx="7">
                  <c:v>0</c:v>
                </c:pt>
                <c:pt idx="8">
                  <c:v>0</c:v>
                </c:pt>
                <c:pt idx="9">
                  <c:v>0</c:v>
                </c:pt>
                <c:pt idx="10">
                  <c:v>0</c:v>
                </c:pt>
                <c:pt idx="11">
                  <c:v>0</c:v>
                </c:pt>
                <c:pt idx="12">
                  <c:v>0</c:v>
                </c:pt>
                <c:pt idx="13">
                  <c:v>0</c:v>
                </c:pt>
                <c:pt idx="14">
                  <c:v>4.1746390676639404E-3</c:v>
                </c:pt>
                <c:pt idx="15">
                  <c:v>0</c:v>
                </c:pt>
                <c:pt idx="16">
                  <c:v>6.9581481306239196E-3</c:v>
                </c:pt>
                <c:pt idx="17">
                  <c:v>0</c:v>
                </c:pt>
                <c:pt idx="18">
                  <c:v>1.5308565002950399E-3</c:v>
                </c:pt>
                <c:pt idx="19">
                  <c:v>0</c:v>
                </c:pt>
                <c:pt idx="20">
                  <c:v>0</c:v>
                </c:pt>
                <c:pt idx="21">
                  <c:v>3.4795147051250499E-3</c:v>
                </c:pt>
                <c:pt idx="22">
                  <c:v>0</c:v>
                </c:pt>
                <c:pt idx="23">
                  <c:v>7.2380554685596999E-3</c:v>
                </c:pt>
                <c:pt idx="24">
                  <c:v>0</c:v>
                </c:pt>
                <c:pt idx="25">
                  <c:v>0</c:v>
                </c:pt>
                <c:pt idx="26">
                  <c:v>0</c:v>
                </c:pt>
                <c:pt idx="27">
                  <c:v>0</c:v>
                </c:pt>
                <c:pt idx="28">
                  <c:v>7.6570637805569103E-3</c:v>
                </c:pt>
                <c:pt idx="29">
                  <c:v>0</c:v>
                </c:pt>
              </c:numCache>
            </c:numRef>
          </c:val>
          <c:smooth val="0"/>
          <c:extLst>
            <c:ext xmlns:c16="http://schemas.microsoft.com/office/drawing/2014/chart" uri="{C3380CC4-5D6E-409C-BE32-E72D297353CC}">
              <c16:uniqueId val="{00000001-371B-430C-A799-32AFFB3F91E4}"/>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3.59690666027217E-2</c:v>
                </c:pt>
                <c:pt idx="25">
                  <c:v>0</c:v>
                </c:pt>
                <c:pt idx="26">
                  <c:v>8.6922638851422193E-2</c:v>
                </c:pt>
                <c:pt idx="27">
                  <c:v>0</c:v>
                </c:pt>
                <c:pt idx="28">
                  <c:v>5.3950365663589503E-2</c:v>
                </c:pt>
                <c:pt idx="29">
                  <c:v>0</c:v>
                </c:pt>
              </c:numCache>
            </c:numRef>
          </c:val>
          <c:smooth val="0"/>
          <c:extLst>
            <c:ext xmlns:c16="http://schemas.microsoft.com/office/drawing/2014/chart" uri="{C3380CC4-5D6E-409C-BE32-E72D297353CC}">
              <c16:uniqueId val="{00000002-371B-430C-A799-32AFFB3F91E4}"/>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2.0672022050156901E-2</c:v>
                </c:pt>
                <c:pt idx="1">
                  <c:v>0</c:v>
                </c:pt>
                <c:pt idx="2">
                  <c:v>0</c:v>
                </c:pt>
                <c:pt idx="3">
                  <c:v>1.6310434691207201E-2</c:v>
                </c:pt>
                <c:pt idx="4">
                  <c:v>1.99317970145792E-2</c:v>
                </c:pt>
                <c:pt idx="5">
                  <c:v>0</c:v>
                </c:pt>
                <c:pt idx="6">
                  <c:v>0</c:v>
                </c:pt>
                <c:pt idx="7">
                  <c:v>0</c:v>
                </c:pt>
                <c:pt idx="8">
                  <c:v>2.8966825742817999E-3</c:v>
                </c:pt>
                <c:pt idx="9">
                  <c:v>1.08603575229697E-2</c:v>
                </c:pt>
                <c:pt idx="10">
                  <c:v>0</c:v>
                </c:pt>
                <c:pt idx="11">
                  <c:v>1.9903594227233899E-2</c:v>
                </c:pt>
                <c:pt idx="12">
                  <c:v>0</c:v>
                </c:pt>
                <c:pt idx="13">
                  <c:v>0</c:v>
                </c:pt>
                <c:pt idx="14">
                  <c:v>5.4247585982423801E-3</c:v>
                </c:pt>
                <c:pt idx="15">
                  <c:v>1.0485667177692301E-2</c:v>
                </c:pt>
                <c:pt idx="16">
                  <c:v>0</c:v>
                </c:pt>
                <c:pt idx="17">
                  <c:v>0</c:v>
                </c:pt>
                <c:pt idx="18">
                  <c:v>0</c:v>
                </c:pt>
                <c:pt idx="19">
                  <c:v>0</c:v>
                </c:pt>
                <c:pt idx="20">
                  <c:v>0</c:v>
                </c:pt>
                <c:pt idx="21">
                  <c:v>0</c:v>
                </c:pt>
                <c:pt idx="22">
                  <c:v>1.08358014881167E-3</c:v>
                </c:pt>
                <c:pt idx="23">
                  <c:v>4.1168759411936803E-2</c:v>
                </c:pt>
                <c:pt idx="24">
                  <c:v>7.9439016111676804E-3</c:v>
                </c:pt>
                <c:pt idx="25">
                  <c:v>7.22084223903876E-3</c:v>
                </c:pt>
                <c:pt idx="26">
                  <c:v>7.2196953288571205E-4</c:v>
                </c:pt>
                <c:pt idx="27">
                  <c:v>0</c:v>
                </c:pt>
                <c:pt idx="28">
                  <c:v>7.5781633418978596E-3</c:v>
                </c:pt>
                <c:pt idx="29">
                  <c:v>0</c:v>
                </c:pt>
              </c:numCache>
            </c:numRef>
          </c:val>
          <c:smooth val="0"/>
          <c:extLst>
            <c:ext xmlns:c16="http://schemas.microsoft.com/office/drawing/2014/chart" uri="{C3380CC4-5D6E-409C-BE32-E72D297353CC}">
              <c16:uniqueId val="{00000003-371B-430C-A799-32AFFB3F91E4}"/>
            </c:ext>
          </c:extLst>
        </c:ser>
        <c:dLbls>
          <c:showLegendKey val="0"/>
          <c:showVal val="0"/>
          <c:showCatName val="0"/>
          <c:showSerName val="0"/>
          <c:showPercent val="0"/>
          <c:showBubbleSize val="0"/>
        </c:dLbls>
        <c:smooth val="0"/>
        <c:axId val="405884744"/>
        <c:axId val="405883104"/>
      </c:lineChart>
      <c:dateAx>
        <c:axId val="405884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83104"/>
        <c:crosses val="autoZero"/>
        <c:auto val="1"/>
        <c:lblOffset val="100"/>
        <c:baseTimeUnit val="days"/>
      </c:dateAx>
      <c:valAx>
        <c:axId val="40588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8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1.26436781609195E-2</c:v>
                </c:pt>
                <c:pt idx="14">
                  <c:v>0</c:v>
                </c:pt>
                <c:pt idx="15">
                  <c:v>0</c:v>
                </c:pt>
                <c:pt idx="16">
                  <c:v>0</c:v>
                </c:pt>
                <c:pt idx="17">
                  <c:v>1.6091954022988499E-2</c:v>
                </c:pt>
                <c:pt idx="18">
                  <c:v>1.03448275862069E-2</c:v>
                </c:pt>
                <c:pt idx="19">
                  <c:v>0</c:v>
                </c:pt>
                <c:pt idx="20">
                  <c:v>1.4942528735632199E-2</c:v>
                </c:pt>
                <c:pt idx="21">
                  <c:v>0</c:v>
                </c:pt>
                <c:pt idx="22">
                  <c:v>0</c:v>
                </c:pt>
                <c:pt idx="23">
                  <c:v>0</c:v>
                </c:pt>
              </c:numCache>
            </c:numRef>
          </c:val>
          <c:smooth val="0"/>
          <c:extLst>
            <c:ext xmlns:c16="http://schemas.microsoft.com/office/drawing/2014/chart" uri="{C3380CC4-5D6E-409C-BE32-E72D297353CC}">
              <c16:uniqueId val="{00000000-8CF2-4E05-B2D0-D7B1CCDFAC09}"/>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3.4790692237361598E-3</c:v>
                </c:pt>
                <c:pt idx="15">
                  <c:v>0</c:v>
                </c:pt>
                <c:pt idx="16">
                  <c:v>0</c:v>
                </c:pt>
                <c:pt idx="17">
                  <c:v>5.56651075797785E-3</c:v>
                </c:pt>
                <c:pt idx="18">
                  <c:v>4.9750689899427103E-3</c:v>
                </c:pt>
                <c:pt idx="19">
                  <c:v>0</c:v>
                </c:pt>
                <c:pt idx="20">
                  <c:v>0</c:v>
                </c:pt>
                <c:pt idx="21">
                  <c:v>0</c:v>
                </c:pt>
                <c:pt idx="22">
                  <c:v>0</c:v>
                </c:pt>
                <c:pt idx="23">
                  <c:v>0</c:v>
                </c:pt>
              </c:numCache>
            </c:numRef>
          </c:val>
          <c:smooth val="0"/>
          <c:extLst>
            <c:ext xmlns:c16="http://schemas.microsoft.com/office/drawing/2014/chart" uri="{C3380CC4-5D6E-409C-BE32-E72D297353CC}">
              <c16:uniqueId val="{00000001-8CF2-4E05-B2D0-D7B1CCDFAC09}"/>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5.8965210525789798E-2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CF2-4E05-B2D0-D7B1CCDFAC09}"/>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4.1237411737469601E-2</c:v>
                </c:pt>
                <c:pt idx="12">
                  <c:v>0</c:v>
                </c:pt>
                <c:pt idx="13">
                  <c:v>6.8729019562449398E-3</c:v>
                </c:pt>
                <c:pt idx="14">
                  <c:v>1.6277925685843301E-2</c:v>
                </c:pt>
                <c:pt idx="15">
                  <c:v>1.0851950457228801E-2</c:v>
                </c:pt>
                <c:pt idx="16">
                  <c:v>5.1848207740093398E-3</c:v>
                </c:pt>
                <c:pt idx="17">
                  <c:v>1.45416136126867E-2</c:v>
                </c:pt>
                <c:pt idx="18">
                  <c:v>2.06187058687348E-2</c:v>
                </c:pt>
                <c:pt idx="19">
                  <c:v>0</c:v>
                </c:pt>
                <c:pt idx="20">
                  <c:v>0</c:v>
                </c:pt>
                <c:pt idx="21">
                  <c:v>1.0851950457228801E-3</c:v>
                </c:pt>
                <c:pt idx="22">
                  <c:v>0</c:v>
                </c:pt>
                <c:pt idx="23">
                  <c:v>0</c:v>
                </c:pt>
              </c:numCache>
            </c:numRef>
          </c:val>
          <c:smooth val="0"/>
          <c:extLst>
            <c:ext xmlns:c16="http://schemas.microsoft.com/office/drawing/2014/chart" uri="{C3380CC4-5D6E-409C-BE32-E72D297353CC}">
              <c16:uniqueId val="{00000003-8CF2-4E05-B2D0-D7B1CCDFAC09}"/>
            </c:ext>
          </c:extLst>
        </c:ser>
        <c:dLbls>
          <c:showLegendKey val="0"/>
          <c:showVal val="0"/>
          <c:showCatName val="0"/>
          <c:showSerName val="0"/>
          <c:showPercent val="0"/>
          <c:showBubbleSize val="0"/>
        </c:dLbls>
        <c:smooth val="0"/>
        <c:axId val="405890648"/>
        <c:axId val="405890320"/>
      </c:lineChart>
      <c:catAx>
        <c:axId val="405890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90320"/>
        <c:crosses val="autoZero"/>
        <c:auto val="1"/>
        <c:lblAlgn val="ctr"/>
        <c:lblOffset val="100"/>
        <c:noMultiLvlLbl val="0"/>
      </c:catAx>
      <c:valAx>
        <c:axId val="40589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9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0</c:v>
                </c:pt>
                <c:pt idx="1">
                  <c:v>0</c:v>
                </c:pt>
                <c:pt idx="2">
                  <c:v>1</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c:v>
                </c:pt>
                <c:pt idx="24">
                  <c:v>1</c:v>
                </c:pt>
                <c:pt idx="25">
                  <c:v>0</c:v>
                </c:pt>
                <c:pt idx="26">
                  <c:v>0</c:v>
                </c:pt>
                <c:pt idx="27">
                  <c:v>0</c:v>
                </c:pt>
                <c:pt idx="28">
                  <c:v>0</c:v>
                </c:pt>
                <c:pt idx="29">
                  <c:v>0</c:v>
                </c:pt>
              </c:numCache>
            </c:numRef>
          </c:val>
          <c:smooth val="0"/>
          <c:extLst>
            <c:ext xmlns:c16="http://schemas.microsoft.com/office/drawing/2014/chart" uri="{C3380CC4-5D6E-409C-BE32-E72D297353CC}">
              <c16:uniqueId val="{00000000-CE3B-485B-9DED-5EA598067A42}"/>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CE3B-485B-9DED-5EA598067A42}"/>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CE3B-485B-9DED-5EA598067A42}"/>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CE3B-485B-9DED-5EA598067A42}"/>
            </c:ext>
          </c:extLst>
        </c:ser>
        <c:dLbls>
          <c:showLegendKey val="0"/>
          <c:showVal val="0"/>
          <c:showCatName val="0"/>
          <c:showSerName val="0"/>
          <c:showPercent val="0"/>
          <c:showBubbleSize val="0"/>
        </c:dLbls>
        <c:smooth val="0"/>
        <c:axId val="507901792"/>
        <c:axId val="507909992"/>
      </c:lineChart>
      <c:dateAx>
        <c:axId val="507901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09992"/>
        <c:crosses val="autoZero"/>
        <c:auto val="1"/>
        <c:lblOffset val="100"/>
        <c:baseTimeUnit val="days"/>
      </c:dateAx>
      <c:valAx>
        <c:axId val="50790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90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AF47D-CB40-477E-BD7C-C0617F46F240}"/>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7879D7A0-B69A-4825-921C-494CA5B54F4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566594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BD8C9-9A2A-4FA0-8421-42A4D39B3A62}"/>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8134D48A-42F6-42D8-996A-F75184DA284B}"/>
              </a:ext>
            </a:extLst>
          </p:cNvPr>
          <p:cNvGraphicFramePr>
            <a:graphicFrameLocks noGrp="1"/>
          </p:cNvGraphicFramePr>
          <p:nvPr>
            <p:ph type="tbl" sz="quarter" idx="13"/>
            <p:extLst>
              <p:ext uri="{D42A27DB-BD31-4B8C-83A1-F6EECF244321}">
                <p14:modId xmlns:p14="http://schemas.microsoft.com/office/powerpoint/2010/main" val="3254993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78101462"/>
                    </a:ext>
                  </a:extLst>
                </a:gridCol>
                <a:gridCol w="740664">
                  <a:extLst>
                    <a:ext uri="{9D8B030D-6E8A-4147-A177-3AD203B41FA5}">
                      <a16:colId xmlns:a16="http://schemas.microsoft.com/office/drawing/2014/main" val="2923809622"/>
                    </a:ext>
                  </a:extLst>
                </a:gridCol>
                <a:gridCol w="740664">
                  <a:extLst>
                    <a:ext uri="{9D8B030D-6E8A-4147-A177-3AD203B41FA5}">
                      <a16:colId xmlns:a16="http://schemas.microsoft.com/office/drawing/2014/main" val="525260345"/>
                    </a:ext>
                  </a:extLst>
                </a:gridCol>
                <a:gridCol w="740664">
                  <a:extLst>
                    <a:ext uri="{9D8B030D-6E8A-4147-A177-3AD203B41FA5}">
                      <a16:colId xmlns:a16="http://schemas.microsoft.com/office/drawing/2014/main" val="4012720170"/>
                    </a:ext>
                  </a:extLst>
                </a:gridCol>
                <a:gridCol w="740664">
                  <a:extLst>
                    <a:ext uri="{9D8B030D-6E8A-4147-A177-3AD203B41FA5}">
                      <a16:colId xmlns:a16="http://schemas.microsoft.com/office/drawing/2014/main" val="3476514319"/>
                    </a:ext>
                  </a:extLst>
                </a:gridCol>
                <a:gridCol w="740664">
                  <a:extLst>
                    <a:ext uri="{9D8B030D-6E8A-4147-A177-3AD203B41FA5}">
                      <a16:colId xmlns:a16="http://schemas.microsoft.com/office/drawing/2014/main" val="1927251526"/>
                    </a:ext>
                  </a:extLst>
                </a:gridCol>
                <a:gridCol w="740664">
                  <a:extLst>
                    <a:ext uri="{9D8B030D-6E8A-4147-A177-3AD203B41FA5}">
                      <a16:colId xmlns:a16="http://schemas.microsoft.com/office/drawing/2014/main" val="2864607391"/>
                    </a:ext>
                  </a:extLst>
                </a:gridCol>
                <a:gridCol w="740664">
                  <a:extLst>
                    <a:ext uri="{9D8B030D-6E8A-4147-A177-3AD203B41FA5}">
                      <a16:colId xmlns:a16="http://schemas.microsoft.com/office/drawing/2014/main" val="1740346079"/>
                    </a:ext>
                  </a:extLst>
                </a:gridCol>
                <a:gridCol w="740664">
                  <a:extLst>
                    <a:ext uri="{9D8B030D-6E8A-4147-A177-3AD203B41FA5}">
                      <a16:colId xmlns:a16="http://schemas.microsoft.com/office/drawing/2014/main" val="37160147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635089097"/>
                  </a:ext>
                </a:extLst>
              </a:tr>
              <a:tr h="370840">
                <a:tc>
                  <a:txBody>
                    <a:bodyPr/>
                    <a:lstStyle/>
                    <a:p>
                      <a:r>
                        <a:rPr lang="en-US" sz="1000"/>
                        <a:t>Zanella</a:t>
                      </a:r>
                    </a:p>
                  </a:txBody>
                  <a:tcPr/>
                </a:tc>
                <a:tc>
                  <a:txBody>
                    <a:bodyPr/>
                    <a:lstStyle/>
                    <a:p>
                      <a:r>
                        <a:rPr lang="en-US" sz="1000"/>
                        <a:t>718260</a:t>
                      </a:r>
                    </a:p>
                  </a:txBody>
                  <a:tcPr/>
                </a:tc>
                <a:tc>
                  <a:txBody>
                    <a:bodyPr/>
                    <a:lstStyle/>
                    <a:p>
                      <a:r>
                        <a:rPr lang="en-US" sz="1000"/>
                        <a:t>-654</a:t>
                      </a:r>
                    </a:p>
                  </a:txBody>
                  <a:tcPr/>
                </a:tc>
                <a:tc>
                  <a:txBody>
                    <a:bodyPr/>
                    <a:lstStyle/>
                    <a:p>
                      <a:r>
                        <a:rPr lang="en-US" sz="1000"/>
                        <a:t>7</a:t>
                      </a:r>
                    </a:p>
                  </a:txBody>
                  <a:tcPr/>
                </a:tc>
                <a:tc>
                  <a:txBody>
                    <a:bodyPr/>
                    <a:lstStyle/>
                    <a:p>
                      <a:r>
                        <a:rPr lang="en-US" sz="1000"/>
                        <a:t>212</a:t>
                      </a:r>
                    </a:p>
                  </a:txBody>
                  <a:tcPr/>
                </a:tc>
                <a:tc>
                  <a:txBody>
                    <a:bodyPr/>
                    <a:lstStyle/>
                    <a:p>
                      <a:r>
                        <a:rPr lang="en-US" sz="1000"/>
                        <a:t>25</a:t>
                      </a:r>
                    </a:p>
                  </a:txBody>
                  <a:tcPr/>
                </a:tc>
                <a:tc>
                  <a:txBody>
                    <a:bodyPr/>
                    <a:lstStyle/>
                    <a:p>
                      <a:r>
                        <a:rPr lang="en-US" sz="1000"/>
                        <a:t>11</a:t>
                      </a:r>
                    </a:p>
                  </a:txBody>
                  <a:tcPr/>
                </a:tc>
                <a:tc>
                  <a:txBody>
                    <a:bodyPr/>
                    <a:lstStyle/>
                    <a:p>
                      <a:r>
                        <a:rPr lang="en-US" sz="1000"/>
                        <a:t>0</a:t>
                      </a:r>
                    </a:p>
                  </a:txBody>
                  <a:tcPr/>
                </a:tc>
                <a:tc>
                  <a:txBody>
                    <a:bodyPr/>
                    <a:lstStyle/>
                    <a:p>
                      <a:r>
                        <a:rPr lang="en-US" sz="1000"/>
                        <a:t>0.0049 %</a:t>
                      </a:r>
                    </a:p>
                  </a:txBody>
                  <a:tcPr/>
                </a:tc>
                <a:extLst>
                  <a:ext uri="{0D108BD9-81ED-4DB2-BD59-A6C34878D82A}">
                    <a16:rowId xmlns:a16="http://schemas.microsoft.com/office/drawing/2014/main" val="4028517337"/>
                  </a:ext>
                </a:extLst>
              </a:tr>
              <a:tr h="370840">
                <a:tc>
                  <a:txBody>
                    <a:bodyPr/>
                    <a:lstStyle/>
                    <a:p>
                      <a:r>
                        <a:rPr lang="en-US" sz="1000"/>
                        <a:t>Motomel</a:t>
                      </a:r>
                    </a:p>
                  </a:txBody>
                  <a:tcPr/>
                </a:tc>
                <a:tc>
                  <a:txBody>
                    <a:bodyPr/>
                    <a:lstStyle/>
                    <a:p>
                      <a:r>
                        <a:rPr lang="en-US" sz="1000"/>
                        <a:t>277172</a:t>
                      </a:r>
                    </a:p>
                  </a:txBody>
                  <a:tcPr/>
                </a:tc>
                <a:tc>
                  <a:txBody>
                    <a:bodyPr/>
                    <a:lstStyle/>
                    <a:p>
                      <a:r>
                        <a:rPr lang="en-US" sz="1000"/>
                        <a:t>1455</a:t>
                      </a:r>
                    </a:p>
                  </a:txBody>
                  <a:tcPr/>
                </a:tc>
                <a:tc>
                  <a:txBody>
                    <a:bodyPr/>
                    <a:lstStyle/>
                    <a:p>
                      <a:r>
                        <a:rPr lang="en-US" sz="1000"/>
                        <a:t>15</a:t>
                      </a:r>
                    </a:p>
                  </a:txBody>
                  <a:tcPr/>
                </a:tc>
                <a:tc>
                  <a:txBody>
                    <a:bodyPr/>
                    <a:lstStyle/>
                    <a:p>
                      <a:r>
                        <a:rPr lang="en-US" sz="1000"/>
                        <a:t>330</a:t>
                      </a:r>
                    </a:p>
                  </a:txBody>
                  <a:tcPr/>
                </a:tc>
                <a:tc>
                  <a:txBody>
                    <a:bodyPr/>
                    <a:lstStyle/>
                    <a:p>
                      <a:r>
                        <a:rPr lang="en-US" sz="1000"/>
                        <a:t>178</a:t>
                      </a:r>
                    </a:p>
                  </a:txBody>
                  <a:tcPr/>
                </a:tc>
                <a:tc>
                  <a:txBody>
                    <a:bodyPr/>
                    <a:lstStyle/>
                    <a:p>
                      <a:r>
                        <a:rPr lang="en-US" sz="1000"/>
                        <a:t>23</a:t>
                      </a:r>
                    </a:p>
                  </a:txBody>
                  <a:tcPr/>
                </a:tc>
                <a:tc>
                  <a:txBody>
                    <a:bodyPr/>
                    <a:lstStyle/>
                    <a:p>
                      <a:r>
                        <a:rPr lang="en-US" sz="1000"/>
                        <a:t>0</a:t>
                      </a:r>
                    </a:p>
                  </a:txBody>
                  <a:tcPr/>
                </a:tc>
                <a:tc>
                  <a:txBody>
                    <a:bodyPr/>
                    <a:lstStyle/>
                    <a:p>
                      <a:r>
                        <a:rPr lang="en-US" sz="1000"/>
                        <a:t>0.0128 %</a:t>
                      </a:r>
                    </a:p>
                  </a:txBody>
                  <a:tcPr/>
                </a:tc>
                <a:extLst>
                  <a:ext uri="{0D108BD9-81ED-4DB2-BD59-A6C34878D82A}">
                    <a16:rowId xmlns:a16="http://schemas.microsoft.com/office/drawing/2014/main" val="634563403"/>
                  </a:ext>
                </a:extLst>
              </a:tr>
              <a:tr h="370840">
                <a:tc>
                  <a:txBody>
                    <a:bodyPr/>
                    <a:lstStyle/>
                    <a:p>
                      <a:r>
                        <a:rPr lang="en-US" sz="1000"/>
                        <a:t>Corven Motos</a:t>
                      </a:r>
                    </a:p>
                  </a:txBody>
                  <a:tcPr/>
                </a:tc>
                <a:tc>
                  <a:txBody>
                    <a:bodyPr/>
                    <a:lstStyle/>
                    <a:p>
                      <a:r>
                        <a:rPr lang="en-US" sz="1000"/>
                        <a:t>86987</a:t>
                      </a:r>
                    </a:p>
                  </a:txBody>
                  <a:tcPr/>
                </a:tc>
                <a:tc>
                  <a:txBody>
                    <a:bodyPr/>
                    <a:lstStyle/>
                    <a:p>
                      <a:r>
                        <a:rPr lang="en-US" sz="1000"/>
                        <a:t>-26</a:t>
                      </a:r>
                    </a:p>
                  </a:txBody>
                  <a:tcPr/>
                </a:tc>
                <a:tc>
                  <a:txBody>
                    <a:bodyPr/>
                    <a:lstStyle/>
                    <a:p>
                      <a:r>
                        <a:rPr lang="en-US" sz="1000"/>
                        <a:t>8</a:t>
                      </a:r>
                    </a:p>
                  </a:txBody>
                  <a:tcPr/>
                </a:tc>
                <a:tc>
                  <a:txBody>
                    <a:bodyPr/>
                    <a:lstStyle/>
                    <a:p>
                      <a:r>
                        <a:rPr lang="en-US" sz="1000"/>
                        <a:t>72</a:t>
                      </a:r>
                    </a:p>
                  </a:txBody>
                  <a:tcPr/>
                </a:tc>
                <a:tc>
                  <a:txBody>
                    <a:bodyPr/>
                    <a:lstStyle/>
                    <a:p>
                      <a:r>
                        <a:rPr lang="en-US" sz="1000"/>
                        <a:t>28</a:t>
                      </a:r>
                    </a:p>
                  </a:txBody>
                  <a:tcPr/>
                </a:tc>
                <a:tc>
                  <a:txBody>
                    <a:bodyPr/>
                    <a:lstStyle/>
                    <a:p>
                      <a:r>
                        <a:rPr lang="en-US" sz="1000"/>
                        <a:t>3</a:t>
                      </a:r>
                    </a:p>
                  </a:txBody>
                  <a:tcPr/>
                </a:tc>
                <a:tc>
                  <a:txBody>
                    <a:bodyPr/>
                    <a:lstStyle/>
                    <a:p>
                      <a:r>
                        <a:rPr lang="en-US" sz="1000"/>
                        <a:t>4</a:t>
                      </a:r>
                    </a:p>
                  </a:txBody>
                  <a:tcPr/>
                </a:tc>
                <a:tc>
                  <a:txBody>
                    <a:bodyPr/>
                    <a:lstStyle/>
                    <a:p>
                      <a:r>
                        <a:rPr lang="en-US" sz="1000"/>
                        <a:t>0.0148 %</a:t>
                      </a:r>
                    </a:p>
                  </a:txBody>
                  <a:tcPr/>
                </a:tc>
                <a:extLst>
                  <a:ext uri="{0D108BD9-81ED-4DB2-BD59-A6C34878D82A}">
                    <a16:rowId xmlns:a16="http://schemas.microsoft.com/office/drawing/2014/main" val="1925095526"/>
                  </a:ext>
                </a:extLst>
              </a:tr>
              <a:tr h="370840">
                <a:tc>
                  <a:txBody>
                    <a:bodyPr/>
                    <a:lstStyle/>
                    <a:p>
                      <a:r>
                        <a:rPr lang="en-US" sz="1000"/>
                        <a:t>Gilera Motors Argentina</a:t>
                      </a:r>
                    </a:p>
                  </a:txBody>
                  <a:tcPr/>
                </a:tc>
                <a:tc>
                  <a:txBody>
                    <a:bodyPr/>
                    <a:lstStyle/>
                    <a:p>
                      <a:r>
                        <a:rPr lang="en-US" sz="1000"/>
                        <a:t>33367</a:t>
                      </a:r>
                    </a:p>
                  </a:txBody>
                  <a:tcPr/>
                </a:tc>
                <a:tc>
                  <a:txBody>
                    <a:bodyPr/>
                    <a:lstStyle/>
                    <a:p>
                      <a:r>
                        <a:rPr lang="en-US" sz="1000"/>
                        <a:t>27</a:t>
                      </a:r>
                    </a:p>
                  </a:txBody>
                  <a:tcPr/>
                </a:tc>
                <a:tc>
                  <a:txBody>
                    <a:bodyPr/>
                    <a:lstStyle/>
                    <a:p>
                      <a:r>
                        <a:rPr lang="en-US" sz="1000"/>
                        <a:t>3</a:t>
                      </a:r>
                    </a:p>
                  </a:txBody>
                  <a:tcPr/>
                </a:tc>
                <a:tc>
                  <a:txBody>
                    <a:bodyPr/>
                    <a:lstStyle/>
                    <a:p>
                      <a:r>
                        <a:rPr lang="en-US" sz="1000"/>
                        <a:t>47</a:t>
                      </a:r>
                    </a:p>
                  </a:txBody>
                  <a:tcPr/>
                </a:tc>
                <a:tc>
                  <a:txBody>
                    <a:bodyPr/>
                    <a:lstStyle/>
                    <a:p>
                      <a:r>
                        <a:rPr lang="en-US" sz="1000"/>
                        <a:t>3</a:t>
                      </a:r>
                    </a:p>
                  </a:txBody>
                  <a:tcPr/>
                </a:tc>
                <a:tc>
                  <a:txBody>
                    <a:bodyPr/>
                    <a:lstStyle/>
                    <a:p>
                      <a:r>
                        <a:rPr lang="en-US" sz="1000"/>
                        <a:t>9</a:t>
                      </a:r>
                    </a:p>
                  </a:txBody>
                  <a:tcPr/>
                </a:tc>
                <a:tc>
                  <a:txBody>
                    <a:bodyPr/>
                    <a:lstStyle/>
                    <a:p>
                      <a:r>
                        <a:rPr lang="en-US" sz="1000"/>
                        <a:t>0</a:t>
                      </a:r>
                    </a:p>
                  </a:txBody>
                  <a:tcPr/>
                </a:tc>
                <a:tc>
                  <a:txBody>
                    <a:bodyPr/>
                    <a:lstStyle/>
                    <a:p>
                      <a:r>
                        <a:rPr lang="en-US" sz="1000"/>
                        <a:t>0.0590 %</a:t>
                      </a:r>
                    </a:p>
                  </a:txBody>
                  <a:tcPr/>
                </a:tc>
                <a:extLst>
                  <a:ext uri="{0D108BD9-81ED-4DB2-BD59-A6C34878D82A}">
                    <a16:rowId xmlns:a16="http://schemas.microsoft.com/office/drawing/2014/main" val="1530019457"/>
                  </a:ext>
                </a:extLst>
              </a:tr>
            </a:tbl>
          </a:graphicData>
        </a:graphic>
      </p:graphicFrame>
      <p:sp>
        <p:nvSpPr>
          <p:cNvPr id="4" name="Text Placeholder 3">
            <a:extLst>
              <a:ext uri="{FF2B5EF4-FFF2-40B4-BE49-F238E27FC236}">
                <a16:creationId xmlns:a16="http://schemas.microsoft.com/office/drawing/2014/main" id="{9E92AEB3-104F-4722-9D58-EA4E65C641C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444737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4F393-E4A2-49FD-852E-BD5B76CE074D}"/>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DAA773E0-4C0F-4272-AF84-2CF76B137A5E}"/>
              </a:ext>
            </a:extLst>
          </p:cNvPr>
          <p:cNvGraphicFramePr>
            <a:graphicFrameLocks noGrp="1"/>
          </p:cNvGraphicFramePr>
          <p:nvPr>
            <p:ph type="chart" sz="quarter" idx="13"/>
            <p:extLst>
              <p:ext uri="{D42A27DB-BD31-4B8C-83A1-F6EECF244321}">
                <p14:modId xmlns:p14="http://schemas.microsoft.com/office/powerpoint/2010/main" val="1933040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0642B1-3523-4F0C-BE3C-3979ACF53512}"/>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99C9C90B-90F3-47FF-999F-A6644C25E6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16551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6F012-ECB3-4717-B1D9-30C258831F97}"/>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A8355D57-BF8A-430F-98E2-EA79594945B6}"/>
              </a:ext>
            </a:extLst>
          </p:cNvPr>
          <p:cNvGraphicFramePr>
            <a:graphicFrameLocks noGrp="1"/>
          </p:cNvGraphicFramePr>
          <p:nvPr>
            <p:ph type="chart" sz="quarter" idx="13"/>
            <p:extLst>
              <p:ext uri="{D42A27DB-BD31-4B8C-83A1-F6EECF244321}">
                <p14:modId xmlns:p14="http://schemas.microsoft.com/office/powerpoint/2010/main" val="4077463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A24132-5544-4352-9161-3A6A91C5E32B}"/>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35D8CA80-8B61-4264-8FE3-EAFE9C9471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2501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2F6AF-7298-4F7E-84AF-63D3D70C26B5}"/>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6D5DCA3D-2029-433F-AEEA-96730C309838}"/>
              </a:ext>
            </a:extLst>
          </p:cNvPr>
          <p:cNvGraphicFramePr>
            <a:graphicFrameLocks noGrp="1"/>
          </p:cNvGraphicFramePr>
          <p:nvPr>
            <p:ph type="chart" sz="quarter" idx="13"/>
            <p:extLst>
              <p:ext uri="{D42A27DB-BD31-4B8C-83A1-F6EECF244321}">
                <p14:modId xmlns:p14="http://schemas.microsoft.com/office/powerpoint/2010/main" val="2304809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B40502-9779-4397-A945-9047D0B142EB}"/>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CF0C32E9-BF84-4AD2-B613-72AFA1ED48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6393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34CE2-C69A-481C-9256-372931F9D581}"/>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4A78ACA2-1905-40A8-ACFA-B381BCE10753}"/>
              </a:ext>
            </a:extLst>
          </p:cNvPr>
          <p:cNvGraphicFramePr>
            <a:graphicFrameLocks noGrp="1"/>
          </p:cNvGraphicFramePr>
          <p:nvPr>
            <p:ph type="chart" sz="quarter" idx="13"/>
            <p:extLst>
              <p:ext uri="{D42A27DB-BD31-4B8C-83A1-F6EECF244321}">
                <p14:modId xmlns:p14="http://schemas.microsoft.com/office/powerpoint/2010/main" val="2131648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EDF39C-D824-48B6-BC57-2104025F268A}"/>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C2304C60-121F-4A69-A32C-56C44F6641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400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D9606-FF68-4B0A-B6AA-F70AE0DD6F85}"/>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16AECE52-A79A-4F67-999A-A3B1716C99EB}"/>
              </a:ext>
            </a:extLst>
          </p:cNvPr>
          <p:cNvGraphicFramePr>
            <a:graphicFrameLocks noGrp="1"/>
          </p:cNvGraphicFramePr>
          <p:nvPr>
            <p:ph type="chart" sz="quarter" idx="13"/>
            <p:extLst>
              <p:ext uri="{D42A27DB-BD31-4B8C-83A1-F6EECF244321}">
                <p14:modId xmlns:p14="http://schemas.microsoft.com/office/powerpoint/2010/main" val="2717230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B8ADAB-680F-477B-BE55-65A27ABEE3B0}"/>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059C9EFB-AD87-4778-9152-2928107815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5591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738B8-6823-481B-BB51-35D254F2AC66}"/>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EC437F45-2272-407D-8882-41D3CF37E5CA}"/>
              </a:ext>
            </a:extLst>
          </p:cNvPr>
          <p:cNvGraphicFramePr>
            <a:graphicFrameLocks noGrp="1"/>
          </p:cNvGraphicFramePr>
          <p:nvPr>
            <p:ph type="chart" sz="quarter" idx="13"/>
            <p:extLst>
              <p:ext uri="{D42A27DB-BD31-4B8C-83A1-F6EECF244321}">
                <p14:modId xmlns:p14="http://schemas.microsoft.com/office/powerpoint/2010/main" val="3087180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556334-519E-4FDA-9713-FB6FBA8EC7F0}"/>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197F9E2D-A016-4ED6-B14E-FC0577DC76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3539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F7038-235B-441C-A822-34AD5507E5A0}"/>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28C1286A-67CB-4257-BFC8-E3EC71A7ADE6}"/>
              </a:ext>
            </a:extLst>
          </p:cNvPr>
          <p:cNvGraphicFramePr>
            <a:graphicFrameLocks noGrp="1"/>
          </p:cNvGraphicFramePr>
          <p:nvPr>
            <p:ph type="chart" sz="quarter" idx="13"/>
            <p:extLst>
              <p:ext uri="{D42A27DB-BD31-4B8C-83A1-F6EECF244321}">
                <p14:modId xmlns:p14="http://schemas.microsoft.com/office/powerpoint/2010/main" val="1050174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D14FE5-B3BE-408D-866F-9B398CB74B44}"/>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94B1B63D-B3CB-4879-8212-F6FE9D3BCD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7840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9AB18-B7A7-4F7B-8663-42A9DAA75812}"/>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95C8FBFC-7C88-45E9-97F0-F94F0BE73EA3}"/>
              </a:ext>
            </a:extLst>
          </p:cNvPr>
          <p:cNvGraphicFramePr>
            <a:graphicFrameLocks noGrp="1"/>
          </p:cNvGraphicFramePr>
          <p:nvPr>
            <p:ph type="chart" sz="quarter" idx="13"/>
            <p:extLst>
              <p:ext uri="{D42A27DB-BD31-4B8C-83A1-F6EECF244321}">
                <p14:modId xmlns:p14="http://schemas.microsoft.com/office/powerpoint/2010/main" val="180522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9FCF7F-C9AD-4C01-978E-7790B316A4BF}"/>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4F47FFA8-32C8-4599-B17A-F9714F33D1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4734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3AEEF-5E03-4113-BAD8-A55E114280C0}"/>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4D6EC5AB-2894-4A0D-806B-900EBD88875B}"/>
              </a:ext>
            </a:extLst>
          </p:cNvPr>
          <p:cNvGraphicFramePr>
            <a:graphicFrameLocks noGrp="1"/>
          </p:cNvGraphicFramePr>
          <p:nvPr>
            <p:ph type="chart" sz="quarter" idx="13"/>
            <p:extLst>
              <p:ext uri="{D42A27DB-BD31-4B8C-83A1-F6EECF244321}">
                <p14:modId xmlns:p14="http://schemas.microsoft.com/office/powerpoint/2010/main" val="646464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71302B-9370-46E5-AAEC-4A36DB0614AA}"/>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CFD7B569-52D3-4FFA-90F0-7E858F3EFF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3848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DFCDE-24F9-4BC6-8FB3-0D0883088E91}"/>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903B98CD-7491-4E16-A88D-D39E92451437}"/>
              </a:ext>
            </a:extLst>
          </p:cNvPr>
          <p:cNvGraphicFramePr>
            <a:graphicFrameLocks noGrp="1"/>
          </p:cNvGraphicFramePr>
          <p:nvPr>
            <p:ph type="chart" sz="quarter" idx="13"/>
            <p:extLst>
              <p:ext uri="{D42A27DB-BD31-4B8C-83A1-F6EECF244321}">
                <p14:modId xmlns:p14="http://schemas.microsoft.com/office/powerpoint/2010/main" val="2246514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60944F-84E1-4852-9093-CBE1F8B6680A}"/>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F23578B5-4670-406C-BCE9-099CEB3986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9823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CA9CD-D18D-435E-81D8-E83407F8FA9E}"/>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DD3D0025-1803-4CE6-A6BB-0FF185111CE4}"/>
              </a:ext>
            </a:extLst>
          </p:cNvPr>
          <p:cNvGraphicFramePr>
            <a:graphicFrameLocks noGrp="1"/>
          </p:cNvGraphicFramePr>
          <p:nvPr>
            <p:ph type="chart" sz="quarter" idx="13"/>
            <p:extLst>
              <p:ext uri="{D42A27DB-BD31-4B8C-83A1-F6EECF244321}">
                <p14:modId xmlns:p14="http://schemas.microsoft.com/office/powerpoint/2010/main" val="4212028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B4F6DE-5493-41A9-B70E-F47131208B1A}"/>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194FAA60-409F-4A84-B57B-D89CFB154F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9889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10A8-424C-46C3-8E0D-B75B90905F27}"/>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A7EE900D-1469-4F9E-97FD-1E8B0441B9A4}"/>
              </a:ext>
            </a:extLst>
          </p:cNvPr>
          <p:cNvGraphicFramePr>
            <a:graphicFrameLocks noGrp="1"/>
          </p:cNvGraphicFramePr>
          <p:nvPr>
            <p:ph type="chart" sz="quarter" idx="13"/>
            <p:extLst>
              <p:ext uri="{D42A27DB-BD31-4B8C-83A1-F6EECF244321}">
                <p14:modId xmlns:p14="http://schemas.microsoft.com/office/powerpoint/2010/main" val="3439233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DB26BF-4F32-419D-98EE-6A3A0E2E5C49}"/>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82FF7D29-9836-44B7-A173-894D6ED793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5351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5FA7A-E94D-460C-AF58-C2F987943A2B}"/>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178319FD-232C-4AB6-85C0-894C60F0DA92}"/>
              </a:ext>
            </a:extLst>
          </p:cNvPr>
          <p:cNvGraphicFramePr>
            <a:graphicFrameLocks noGrp="1"/>
          </p:cNvGraphicFramePr>
          <p:nvPr>
            <p:ph type="chart" sz="quarter" idx="13"/>
            <p:extLst>
              <p:ext uri="{D42A27DB-BD31-4B8C-83A1-F6EECF244321}">
                <p14:modId xmlns:p14="http://schemas.microsoft.com/office/powerpoint/2010/main" val="911980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ADC142-0441-413D-B2C9-706CBDC54591}"/>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082D18BB-F40D-4A5C-A4B9-F02EB3F22E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9945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C80BF-1812-4DBB-A1E6-FFC3317D115C}"/>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26F8C751-7C23-460D-A1D9-A8F04DCAAE20}"/>
              </a:ext>
            </a:extLst>
          </p:cNvPr>
          <p:cNvGraphicFramePr>
            <a:graphicFrameLocks noGrp="1"/>
          </p:cNvGraphicFramePr>
          <p:nvPr>
            <p:ph type="chart" sz="quarter" idx="13"/>
            <p:extLst>
              <p:ext uri="{D42A27DB-BD31-4B8C-83A1-F6EECF244321}">
                <p14:modId xmlns:p14="http://schemas.microsoft.com/office/powerpoint/2010/main" val="3830739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32B34E-7C83-4390-A7DB-87A33FF21051}"/>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2997E6AA-E576-4C30-AA1C-103B2EAF92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377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D2853-291B-49BF-86CE-C01277D924B7}"/>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F50B1AA4-555C-4AC9-A5BB-314ADE7FF916}"/>
              </a:ext>
            </a:extLst>
          </p:cNvPr>
          <p:cNvGraphicFramePr>
            <a:graphicFrameLocks noGrp="1"/>
          </p:cNvGraphicFramePr>
          <p:nvPr>
            <p:ph type="tbl" sz="quarter" idx="13"/>
            <p:extLst>
              <p:ext uri="{D42A27DB-BD31-4B8C-83A1-F6EECF244321}">
                <p14:modId xmlns:p14="http://schemas.microsoft.com/office/powerpoint/2010/main" val="402261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96004202"/>
                    </a:ext>
                  </a:extLst>
                </a:gridCol>
                <a:gridCol w="1152144">
                  <a:extLst>
                    <a:ext uri="{9D8B030D-6E8A-4147-A177-3AD203B41FA5}">
                      <a16:colId xmlns:a16="http://schemas.microsoft.com/office/drawing/2014/main" val="2954613108"/>
                    </a:ext>
                  </a:extLst>
                </a:gridCol>
                <a:gridCol w="1152144">
                  <a:extLst>
                    <a:ext uri="{9D8B030D-6E8A-4147-A177-3AD203B41FA5}">
                      <a16:colId xmlns:a16="http://schemas.microsoft.com/office/drawing/2014/main" val="3365643523"/>
                    </a:ext>
                  </a:extLst>
                </a:gridCol>
                <a:gridCol w="1152144">
                  <a:extLst>
                    <a:ext uri="{9D8B030D-6E8A-4147-A177-3AD203B41FA5}">
                      <a16:colId xmlns:a16="http://schemas.microsoft.com/office/drawing/2014/main" val="857654490"/>
                    </a:ext>
                  </a:extLst>
                </a:gridCol>
                <a:gridCol w="1152144">
                  <a:extLst>
                    <a:ext uri="{9D8B030D-6E8A-4147-A177-3AD203B41FA5}">
                      <a16:colId xmlns:a16="http://schemas.microsoft.com/office/drawing/2014/main" val="1351918013"/>
                    </a:ext>
                  </a:extLst>
                </a:gridCol>
                <a:gridCol w="1152144">
                  <a:extLst>
                    <a:ext uri="{9D8B030D-6E8A-4147-A177-3AD203B41FA5}">
                      <a16:colId xmlns:a16="http://schemas.microsoft.com/office/drawing/2014/main" val="363325808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4017070673"/>
                  </a:ext>
                </a:extLst>
              </a:tr>
              <a:tr h="370840">
                <a:tc>
                  <a:txBody>
                    <a:bodyPr/>
                    <a:lstStyle/>
                    <a:p>
                      <a:r>
                        <a:rPr lang="en-US" sz="1000"/>
                        <a:t>#Motomel</a:t>
                      </a:r>
                    </a:p>
                  </a:txBody>
                  <a:tcPr/>
                </a:tc>
                <a:tc>
                  <a:txBody>
                    <a:bodyPr/>
                    <a:lstStyle/>
                    <a:p>
                      <a:r>
                        <a:rPr lang="en-US" sz="1000"/>
                        <a:t>14</a:t>
                      </a:r>
                    </a:p>
                  </a:txBody>
                  <a:tcPr/>
                </a:tc>
                <a:tc>
                  <a:txBody>
                    <a:bodyPr/>
                    <a:lstStyle/>
                    <a:p>
                      <a:r>
                        <a:rPr lang="en-US" sz="1000"/>
                        <a:t>21.428571428571</a:t>
                      </a:r>
                    </a:p>
                  </a:txBody>
                  <a:tcPr/>
                </a:tc>
                <a:tc>
                  <a:txBody>
                    <a:bodyPr/>
                    <a:lstStyle/>
                    <a:p>
                      <a:r>
                        <a:rPr lang="en-US" sz="1000"/>
                        <a:t>9.6428571428571</a:t>
                      </a:r>
                    </a:p>
                  </a:txBody>
                  <a:tcPr/>
                </a:tc>
                <a:tc>
                  <a:txBody>
                    <a:bodyPr/>
                    <a:lstStyle/>
                    <a:p>
                      <a:r>
                        <a:rPr lang="en-US" sz="1000"/>
                        <a:t>1.5714285714286</a:t>
                      </a:r>
                    </a:p>
                  </a:txBody>
                  <a:tcPr/>
                </a:tc>
                <a:tc>
                  <a:txBody>
                    <a:bodyPr/>
                    <a:lstStyle/>
                    <a:p>
                      <a:r>
                        <a:rPr lang="en-US" sz="1000"/>
                        <a:t>32.642857142857</a:t>
                      </a:r>
                    </a:p>
                  </a:txBody>
                  <a:tcPr/>
                </a:tc>
                <a:extLst>
                  <a:ext uri="{0D108BD9-81ED-4DB2-BD59-A6C34878D82A}">
                    <a16:rowId xmlns:a16="http://schemas.microsoft.com/office/drawing/2014/main" val="1660138321"/>
                  </a:ext>
                </a:extLst>
              </a:tr>
              <a:tr h="370840">
                <a:tc>
                  <a:txBody>
                    <a:bodyPr/>
                    <a:lstStyle/>
                    <a:p>
                      <a:r>
                        <a:rPr lang="en-US" sz="1000"/>
                        <a:t>#MotomelTeBanca</a:t>
                      </a:r>
                    </a:p>
                  </a:txBody>
                  <a:tcPr/>
                </a:tc>
                <a:tc>
                  <a:txBody>
                    <a:bodyPr/>
                    <a:lstStyle/>
                    <a:p>
                      <a:r>
                        <a:rPr lang="en-US" sz="1000"/>
                        <a:t>10</a:t>
                      </a:r>
                    </a:p>
                  </a:txBody>
                  <a:tcPr/>
                </a:tc>
                <a:tc>
                  <a:txBody>
                    <a:bodyPr/>
                    <a:lstStyle/>
                    <a:p>
                      <a:r>
                        <a:rPr lang="en-US" sz="1000"/>
                        <a:t>29.1</a:t>
                      </a:r>
                    </a:p>
                  </a:txBody>
                  <a:tcPr/>
                </a:tc>
                <a:tc>
                  <a:txBody>
                    <a:bodyPr/>
                    <a:lstStyle/>
                    <a:p>
                      <a:r>
                        <a:rPr lang="en-US" sz="1000"/>
                        <a:t>17.1</a:t>
                      </a:r>
                    </a:p>
                  </a:txBody>
                  <a:tcPr/>
                </a:tc>
                <a:tc>
                  <a:txBody>
                    <a:bodyPr/>
                    <a:lstStyle/>
                    <a:p>
                      <a:r>
                        <a:rPr lang="en-US" sz="1000"/>
                        <a:t>2.1</a:t>
                      </a:r>
                    </a:p>
                  </a:txBody>
                  <a:tcPr/>
                </a:tc>
                <a:tc>
                  <a:txBody>
                    <a:bodyPr/>
                    <a:lstStyle/>
                    <a:p>
                      <a:r>
                        <a:rPr lang="en-US" sz="1000"/>
                        <a:t>48.3</a:t>
                      </a:r>
                    </a:p>
                  </a:txBody>
                  <a:tcPr/>
                </a:tc>
                <a:extLst>
                  <a:ext uri="{0D108BD9-81ED-4DB2-BD59-A6C34878D82A}">
                    <a16:rowId xmlns:a16="http://schemas.microsoft.com/office/drawing/2014/main" val="3650655864"/>
                  </a:ext>
                </a:extLst>
              </a:tr>
              <a:tr h="370840">
                <a:tc>
                  <a:txBody>
                    <a:bodyPr/>
                    <a:lstStyle/>
                    <a:p>
                      <a:r>
                        <a:rPr lang="en-US" sz="1000"/>
                        <a:t>#Corven</a:t>
                      </a:r>
                    </a:p>
                  </a:txBody>
                  <a:tcPr/>
                </a:tc>
                <a:tc>
                  <a:txBody>
                    <a:bodyPr/>
                    <a:lstStyle/>
                    <a:p>
                      <a:r>
                        <a:rPr lang="en-US" sz="1000"/>
                        <a:t>8</a:t>
                      </a:r>
                    </a:p>
                  </a:txBody>
                  <a:tcPr/>
                </a:tc>
                <a:tc>
                  <a:txBody>
                    <a:bodyPr/>
                    <a:lstStyle/>
                    <a:p>
                      <a:r>
                        <a:rPr lang="en-US" sz="1000"/>
                        <a:t>9</a:t>
                      </a:r>
                    </a:p>
                  </a:txBody>
                  <a:tcPr/>
                </a:tc>
                <a:tc>
                  <a:txBody>
                    <a:bodyPr/>
                    <a:lstStyle/>
                    <a:p>
                      <a:r>
                        <a:rPr lang="en-US" sz="1000"/>
                        <a:t>3.5</a:t>
                      </a:r>
                    </a:p>
                  </a:txBody>
                  <a:tcPr/>
                </a:tc>
                <a:tc>
                  <a:txBody>
                    <a:bodyPr/>
                    <a:lstStyle/>
                    <a:p>
                      <a:r>
                        <a:rPr lang="en-US" sz="1000"/>
                        <a:t>0.375</a:t>
                      </a:r>
                    </a:p>
                  </a:txBody>
                  <a:tcPr/>
                </a:tc>
                <a:tc>
                  <a:txBody>
                    <a:bodyPr/>
                    <a:lstStyle/>
                    <a:p>
                      <a:r>
                        <a:rPr lang="en-US" sz="1000"/>
                        <a:t>12.875</a:t>
                      </a:r>
                    </a:p>
                  </a:txBody>
                  <a:tcPr/>
                </a:tc>
                <a:extLst>
                  <a:ext uri="{0D108BD9-81ED-4DB2-BD59-A6C34878D82A}">
                    <a16:rowId xmlns:a16="http://schemas.microsoft.com/office/drawing/2014/main" val="625000880"/>
                  </a:ext>
                </a:extLst>
              </a:tr>
              <a:tr h="370840">
                <a:tc>
                  <a:txBody>
                    <a:bodyPr/>
                    <a:lstStyle/>
                    <a:p>
                      <a:r>
                        <a:rPr lang="en-US" sz="1000"/>
                        <a:t>#Motos</a:t>
                      </a:r>
                    </a:p>
                  </a:txBody>
                  <a:tcPr/>
                </a:tc>
                <a:tc>
                  <a:txBody>
                    <a:bodyPr/>
                    <a:lstStyle/>
                    <a:p>
                      <a:r>
                        <a:rPr lang="en-US" sz="1000"/>
                        <a:t>8</a:t>
                      </a:r>
                    </a:p>
                  </a:txBody>
                  <a:tcPr/>
                </a:tc>
                <a:tc>
                  <a:txBody>
                    <a:bodyPr/>
                    <a:lstStyle/>
                    <a:p>
                      <a:r>
                        <a:rPr lang="en-US" sz="1000"/>
                        <a:t>9</a:t>
                      </a:r>
                    </a:p>
                  </a:txBody>
                  <a:tcPr/>
                </a:tc>
                <a:tc>
                  <a:txBody>
                    <a:bodyPr/>
                    <a:lstStyle/>
                    <a:p>
                      <a:r>
                        <a:rPr lang="en-US" sz="1000"/>
                        <a:t>3.5</a:t>
                      </a:r>
                    </a:p>
                  </a:txBody>
                  <a:tcPr/>
                </a:tc>
                <a:tc>
                  <a:txBody>
                    <a:bodyPr/>
                    <a:lstStyle/>
                    <a:p>
                      <a:r>
                        <a:rPr lang="en-US" sz="1000"/>
                        <a:t>0.375</a:t>
                      </a:r>
                    </a:p>
                  </a:txBody>
                  <a:tcPr/>
                </a:tc>
                <a:tc>
                  <a:txBody>
                    <a:bodyPr/>
                    <a:lstStyle/>
                    <a:p>
                      <a:r>
                        <a:rPr lang="en-US" sz="1000"/>
                        <a:t>12.875</a:t>
                      </a:r>
                    </a:p>
                  </a:txBody>
                  <a:tcPr/>
                </a:tc>
                <a:extLst>
                  <a:ext uri="{0D108BD9-81ED-4DB2-BD59-A6C34878D82A}">
                    <a16:rowId xmlns:a16="http://schemas.microsoft.com/office/drawing/2014/main" val="2277581552"/>
                  </a:ext>
                </a:extLst>
              </a:tr>
              <a:tr h="370840">
                <a:tc>
                  <a:txBody>
                    <a:bodyPr/>
                    <a:lstStyle/>
                    <a:p>
                      <a:r>
                        <a:rPr lang="en-US" sz="1000"/>
                        <a:t>#Zanella</a:t>
                      </a:r>
                    </a:p>
                  </a:txBody>
                  <a:tcPr/>
                </a:tc>
                <a:tc>
                  <a:txBody>
                    <a:bodyPr/>
                    <a:lstStyle/>
                    <a:p>
                      <a:r>
                        <a:rPr lang="en-US" sz="1000"/>
                        <a:t>6</a:t>
                      </a:r>
                    </a:p>
                  </a:txBody>
                  <a:tcPr/>
                </a:tc>
                <a:tc>
                  <a:txBody>
                    <a:bodyPr/>
                    <a:lstStyle/>
                    <a:p>
                      <a:r>
                        <a:rPr lang="en-US" sz="1000"/>
                        <a:t>28.166666666667</a:t>
                      </a:r>
                    </a:p>
                  </a:txBody>
                  <a:tcPr/>
                </a:tc>
                <a:tc>
                  <a:txBody>
                    <a:bodyPr/>
                    <a:lstStyle/>
                    <a:p>
                      <a:r>
                        <a:rPr lang="en-US" sz="1000"/>
                        <a:t>3.1666666666667</a:t>
                      </a:r>
                    </a:p>
                  </a:txBody>
                  <a:tcPr/>
                </a:tc>
                <a:tc>
                  <a:txBody>
                    <a:bodyPr/>
                    <a:lstStyle/>
                    <a:p>
                      <a:r>
                        <a:rPr lang="en-US" sz="1000"/>
                        <a:t>1.3333333333333</a:t>
                      </a:r>
                    </a:p>
                  </a:txBody>
                  <a:tcPr/>
                </a:tc>
                <a:tc>
                  <a:txBody>
                    <a:bodyPr/>
                    <a:lstStyle/>
                    <a:p>
                      <a:r>
                        <a:rPr lang="en-US" sz="1000"/>
                        <a:t>32.666666666667</a:t>
                      </a:r>
                    </a:p>
                  </a:txBody>
                  <a:tcPr/>
                </a:tc>
                <a:extLst>
                  <a:ext uri="{0D108BD9-81ED-4DB2-BD59-A6C34878D82A}">
                    <a16:rowId xmlns:a16="http://schemas.microsoft.com/office/drawing/2014/main" val="1979054315"/>
                  </a:ext>
                </a:extLst>
              </a:tr>
              <a:tr h="370840">
                <a:tc>
                  <a:txBody>
                    <a:bodyPr/>
                    <a:lstStyle/>
                    <a:p>
                      <a:r>
                        <a:rPr lang="en-US" sz="1000"/>
                        <a:t>#Gilera</a:t>
                      </a:r>
                    </a:p>
                  </a:txBody>
                  <a:tcPr/>
                </a:tc>
                <a:tc>
                  <a:txBody>
                    <a:bodyPr/>
                    <a:lstStyle/>
                    <a:p>
                      <a:r>
                        <a:rPr lang="en-US" sz="1000"/>
                        <a:t>6</a:t>
                      </a:r>
                    </a:p>
                  </a:txBody>
                  <a:tcPr/>
                </a:tc>
                <a:tc>
                  <a:txBody>
                    <a:bodyPr/>
                    <a:lstStyle/>
                    <a:p>
                      <a:r>
                        <a:rPr lang="en-US" sz="1000"/>
                        <a:t>18.5</a:t>
                      </a:r>
                    </a:p>
                  </a:txBody>
                  <a:tcPr/>
                </a:tc>
                <a:tc>
                  <a:txBody>
                    <a:bodyPr/>
                    <a:lstStyle/>
                    <a:p>
                      <a:r>
                        <a:rPr lang="en-US" sz="1000"/>
                        <a:t>1</a:t>
                      </a:r>
                    </a:p>
                  </a:txBody>
                  <a:tcPr/>
                </a:tc>
                <a:tc>
                  <a:txBody>
                    <a:bodyPr/>
                    <a:lstStyle/>
                    <a:p>
                      <a:r>
                        <a:rPr lang="en-US" sz="1000"/>
                        <a:t>3</a:t>
                      </a:r>
                    </a:p>
                  </a:txBody>
                  <a:tcPr/>
                </a:tc>
                <a:tc>
                  <a:txBody>
                    <a:bodyPr/>
                    <a:lstStyle/>
                    <a:p>
                      <a:r>
                        <a:rPr lang="en-US" sz="1000"/>
                        <a:t>22.5</a:t>
                      </a:r>
                    </a:p>
                  </a:txBody>
                  <a:tcPr/>
                </a:tc>
                <a:extLst>
                  <a:ext uri="{0D108BD9-81ED-4DB2-BD59-A6C34878D82A}">
                    <a16:rowId xmlns:a16="http://schemas.microsoft.com/office/drawing/2014/main" val="3265297966"/>
                  </a:ext>
                </a:extLst>
              </a:tr>
              <a:tr h="370840">
                <a:tc>
                  <a:txBody>
                    <a:bodyPr/>
                    <a:lstStyle/>
                    <a:p>
                      <a:r>
                        <a:rPr lang="en-US" sz="1000"/>
                        <a:t>#YaSabésADóndeIr</a:t>
                      </a:r>
                    </a:p>
                  </a:txBody>
                  <a:tcPr/>
                </a:tc>
                <a:tc>
                  <a:txBody>
                    <a:bodyPr/>
                    <a:lstStyle/>
                    <a:p>
                      <a:r>
                        <a:rPr lang="en-US" sz="1000"/>
                        <a:t>6</a:t>
                      </a:r>
                    </a:p>
                  </a:txBody>
                  <a:tcPr/>
                </a:tc>
                <a:tc>
                  <a:txBody>
                    <a:bodyPr/>
                    <a:lstStyle/>
                    <a:p>
                      <a:r>
                        <a:rPr lang="en-US" sz="1000"/>
                        <a:t>9.5</a:t>
                      </a:r>
                    </a:p>
                  </a:txBody>
                  <a:tcPr/>
                </a:tc>
                <a:tc>
                  <a:txBody>
                    <a:bodyPr/>
                    <a:lstStyle/>
                    <a:p>
                      <a:r>
                        <a:rPr lang="en-US" sz="1000"/>
                        <a:t>2.8333333333333</a:t>
                      </a:r>
                    </a:p>
                  </a:txBody>
                  <a:tcPr/>
                </a:tc>
                <a:tc>
                  <a:txBody>
                    <a:bodyPr/>
                    <a:lstStyle/>
                    <a:p>
                      <a:r>
                        <a:rPr lang="en-US" sz="1000"/>
                        <a:t>0.33333333333333</a:t>
                      </a:r>
                    </a:p>
                  </a:txBody>
                  <a:tcPr/>
                </a:tc>
                <a:tc>
                  <a:txBody>
                    <a:bodyPr/>
                    <a:lstStyle/>
                    <a:p>
                      <a:r>
                        <a:rPr lang="en-US" sz="1000"/>
                        <a:t>12.666666666667</a:t>
                      </a:r>
                    </a:p>
                  </a:txBody>
                  <a:tcPr/>
                </a:tc>
                <a:extLst>
                  <a:ext uri="{0D108BD9-81ED-4DB2-BD59-A6C34878D82A}">
                    <a16:rowId xmlns:a16="http://schemas.microsoft.com/office/drawing/2014/main" val="2019570627"/>
                  </a:ext>
                </a:extLst>
              </a:tr>
              <a:tr h="370840">
                <a:tc>
                  <a:txBody>
                    <a:bodyPr/>
                    <a:lstStyle/>
                    <a:p>
                      <a:r>
                        <a:rPr lang="en-US" sz="1000"/>
                        <a:t>#JugadorMotomel</a:t>
                      </a:r>
                    </a:p>
                  </a:txBody>
                  <a:tcPr/>
                </a:tc>
                <a:tc>
                  <a:txBody>
                    <a:bodyPr/>
                    <a:lstStyle/>
                    <a:p>
                      <a:r>
                        <a:rPr lang="en-US" sz="1000"/>
                        <a:t>6</a:t>
                      </a:r>
                    </a:p>
                  </a:txBody>
                  <a:tcPr/>
                </a:tc>
                <a:tc>
                  <a:txBody>
                    <a:bodyPr/>
                    <a:lstStyle/>
                    <a:p>
                      <a:r>
                        <a:rPr lang="en-US" sz="1000"/>
                        <a:t>18</a:t>
                      </a:r>
                    </a:p>
                  </a:txBody>
                  <a:tcPr/>
                </a:tc>
                <a:tc>
                  <a:txBody>
                    <a:bodyPr/>
                    <a:lstStyle/>
                    <a:p>
                      <a:r>
                        <a:rPr lang="en-US" sz="1000"/>
                        <a:t>22.333333333333</a:t>
                      </a:r>
                    </a:p>
                  </a:txBody>
                  <a:tcPr/>
                </a:tc>
                <a:tc>
                  <a:txBody>
                    <a:bodyPr/>
                    <a:lstStyle/>
                    <a:p>
                      <a:r>
                        <a:rPr lang="en-US" sz="1000"/>
                        <a:t>0.83333333333333</a:t>
                      </a:r>
                    </a:p>
                  </a:txBody>
                  <a:tcPr/>
                </a:tc>
                <a:tc>
                  <a:txBody>
                    <a:bodyPr/>
                    <a:lstStyle/>
                    <a:p>
                      <a:r>
                        <a:rPr lang="en-US" sz="1000"/>
                        <a:t>41.166666666667</a:t>
                      </a:r>
                    </a:p>
                  </a:txBody>
                  <a:tcPr/>
                </a:tc>
                <a:extLst>
                  <a:ext uri="{0D108BD9-81ED-4DB2-BD59-A6C34878D82A}">
                    <a16:rowId xmlns:a16="http://schemas.microsoft.com/office/drawing/2014/main" val="3659541275"/>
                  </a:ext>
                </a:extLst>
              </a:tr>
              <a:tr h="370840">
                <a:tc>
                  <a:txBody>
                    <a:bodyPr/>
                    <a:lstStyle/>
                    <a:p>
                      <a:r>
                        <a:rPr lang="en-US" sz="1000"/>
                        <a:t>#motomeltebanca</a:t>
                      </a:r>
                    </a:p>
                  </a:txBody>
                  <a:tcPr/>
                </a:tc>
                <a:tc>
                  <a:txBody>
                    <a:bodyPr/>
                    <a:lstStyle/>
                    <a:p>
                      <a:r>
                        <a:rPr lang="en-US" sz="1000"/>
                        <a:t>4</a:t>
                      </a:r>
                    </a:p>
                  </a:txBody>
                  <a:tcPr/>
                </a:tc>
                <a:tc>
                  <a:txBody>
                    <a:bodyPr/>
                    <a:lstStyle/>
                    <a:p>
                      <a:r>
                        <a:rPr lang="en-US" sz="1000"/>
                        <a:t>6.5</a:t>
                      </a:r>
                    </a:p>
                  </a:txBody>
                  <a:tcPr/>
                </a:tc>
                <a:tc>
                  <a:txBody>
                    <a:bodyPr/>
                    <a:lstStyle/>
                    <a:p>
                      <a:r>
                        <a:rPr lang="en-US" sz="1000"/>
                        <a:t>1.25</a:t>
                      </a:r>
                    </a:p>
                  </a:txBody>
                  <a:tcPr/>
                </a:tc>
                <a:tc>
                  <a:txBody>
                    <a:bodyPr/>
                    <a:lstStyle/>
                    <a:p>
                      <a:r>
                        <a:rPr lang="en-US" sz="1000"/>
                        <a:t>0.5</a:t>
                      </a:r>
                    </a:p>
                  </a:txBody>
                  <a:tcPr/>
                </a:tc>
                <a:tc>
                  <a:txBody>
                    <a:bodyPr/>
                    <a:lstStyle/>
                    <a:p>
                      <a:r>
                        <a:rPr lang="en-US" sz="1000"/>
                        <a:t>8.25</a:t>
                      </a:r>
                    </a:p>
                  </a:txBody>
                  <a:tcPr/>
                </a:tc>
                <a:extLst>
                  <a:ext uri="{0D108BD9-81ED-4DB2-BD59-A6C34878D82A}">
                    <a16:rowId xmlns:a16="http://schemas.microsoft.com/office/drawing/2014/main" val="2479112661"/>
                  </a:ext>
                </a:extLst>
              </a:tr>
              <a:tr h="370840">
                <a:tc>
                  <a:txBody>
                    <a:bodyPr/>
                    <a:lstStyle/>
                    <a:p>
                      <a:r>
                        <a:rPr lang="en-US" sz="1000"/>
                        <a:t>#NosImpulsaNuestraHistoria</a:t>
                      </a:r>
                    </a:p>
                  </a:txBody>
                  <a:tcPr/>
                </a:tc>
                <a:tc>
                  <a:txBody>
                    <a:bodyPr/>
                    <a:lstStyle/>
                    <a:p>
                      <a:r>
                        <a:rPr lang="en-US" sz="1000"/>
                        <a:t>3</a:t>
                      </a:r>
                    </a:p>
                  </a:txBody>
                  <a:tcPr/>
                </a:tc>
                <a:tc>
                  <a:txBody>
                    <a:bodyPr/>
                    <a:lstStyle/>
                    <a:p>
                      <a:r>
                        <a:rPr lang="en-US" sz="1000"/>
                        <a:t>19.333333333333</a:t>
                      </a:r>
                    </a:p>
                  </a:txBody>
                  <a:tcPr/>
                </a:tc>
                <a:tc>
                  <a:txBody>
                    <a:bodyPr/>
                    <a:lstStyle/>
                    <a:p>
                      <a:r>
                        <a:rPr lang="en-US" sz="1000"/>
                        <a:t>0</a:t>
                      </a:r>
                    </a:p>
                  </a:txBody>
                  <a:tcPr/>
                </a:tc>
                <a:tc>
                  <a:txBody>
                    <a:bodyPr/>
                    <a:lstStyle/>
                    <a:p>
                      <a:r>
                        <a:rPr lang="en-US" sz="1000"/>
                        <a:t>1</a:t>
                      </a:r>
                    </a:p>
                  </a:txBody>
                  <a:tcPr/>
                </a:tc>
                <a:tc>
                  <a:txBody>
                    <a:bodyPr/>
                    <a:lstStyle/>
                    <a:p>
                      <a:r>
                        <a:rPr lang="en-US" sz="1000"/>
                        <a:t>20.333333333333</a:t>
                      </a:r>
                    </a:p>
                  </a:txBody>
                  <a:tcPr/>
                </a:tc>
                <a:extLst>
                  <a:ext uri="{0D108BD9-81ED-4DB2-BD59-A6C34878D82A}">
                    <a16:rowId xmlns:a16="http://schemas.microsoft.com/office/drawing/2014/main" val="2155766290"/>
                  </a:ext>
                </a:extLst>
              </a:tr>
            </a:tbl>
          </a:graphicData>
        </a:graphic>
      </p:graphicFrame>
      <p:sp>
        <p:nvSpPr>
          <p:cNvPr id="4" name="Text Placeholder 3">
            <a:extLst>
              <a:ext uri="{FF2B5EF4-FFF2-40B4-BE49-F238E27FC236}">
                <a16:creationId xmlns:a16="http://schemas.microsoft.com/office/drawing/2014/main" id="{3D37B26F-4C02-4ECC-9127-2F46FE8F452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393758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E1450-BEA0-4802-A997-26A1961EA1AC}"/>
              </a:ext>
            </a:extLst>
          </p:cNvPr>
          <p:cNvSpPr>
            <a:spLocks noGrp="1"/>
          </p:cNvSpPr>
          <p:nvPr>
            <p:ph type="title"/>
          </p:nvPr>
        </p:nvSpPr>
        <p:spPr/>
        <p:txBody>
          <a:bodyPr/>
          <a:lstStyle/>
          <a:p>
            <a:r>
              <a:rPr lang="en-US"/>
              <a:t>Facebook Post Table + Reactions | Motomel - 1 of 22</a:t>
            </a:r>
          </a:p>
        </p:txBody>
      </p:sp>
      <p:graphicFrame>
        <p:nvGraphicFramePr>
          <p:cNvPr id="5" name="Table Placeholder 4">
            <a:extLst>
              <a:ext uri="{FF2B5EF4-FFF2-40B4-BE49-F238E27FC236}">
                <a16:creationId xmlns:a16="http://schemas.microsoft.com/office/drawing/2014/main" id="{C12A5FDF-C8F8-414D-9257-B7F59FC3E9A7}"/>
              </a:ext>
            </a:extLst>
          </p:cNvPr>
          <p:cNvGraphicFramePr>
            <a:graphicFrameLocks noGrp="1"/>
          </p:cNvGraphicFramePr>
          <p:nvPr>
            <p:ph type="tbl" sz="quarter" idx="13"/>
            <p:extLst>
              <p:ext uri="{D42A27DB-BD31-4B8C-83A1-F6EECF244321}">
                <p14:modId xmlns:p14="http://schemas.microsoft.com/office/powerpoint/2010/main" val="3455016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8117641"/>
                    </a:ext>
                  </a:extLst>
                </a:gridCol>
                <a:gridCol w="493776">
                  <a:extLst>
                    <a:ext uri="{9D8B030D-6E8A-4147-A177-3AD203B41FA5}">
                      <a16:colId xmlns:a16="http://schemas.microsoft.com/office/drawing/2014/main" val="1287782805"/>
                    </a:ext>
                  </a:extLst>
                </a:gridCol>
                <a:gridCol w="493776">
                  <a:extLst>
                    <a:ext uri="{9D8B030D-6E8A-4147-A177-3AD203B41FA5}">
                      <a16:colId xmlns:a16="http://schemas.microsoft.com/office/drawing/2014/main" val="1152535167"/>
                    </a:ext>
                  </a:extLst>
                </a:gridCol>
                <a:gridCol w="493776">
                  <a:extLst>
                    <a:ext uri="{9D8B030D-6E8A-4147-A177-3AD203B41FA5}">
                      <a16:colId xmlns:a16="http://schemas.microsoft.com/office/drawing/2014/main" val="3071626676"/>
                    </a:ext>
                  </a:extLst>
                </a:gridCol>
                <a:gridCol w="493776">
                  <a:extLst>
                    <a:ext uri="{9D8B030D-6E8A-4147-A177-3AD203B41FA5}">
                      <a16:colId xmlns:a16="http://schemas.microsoft.com/office/drawing/2014/main" val="797184197"/>
                    </a:ext>
                  </a:extLst>
                </a:gridCol>
                <a:gridCol w="493776">
                  <a:extLst>
                    <a:ext uri="{9D8B030D-6E8A-4147-A177-3AD203B41FA5}">
                      <a16:colId xmlns:a16="http://schemas.microsoft.com/office/drawing/2014/main" val="42670777"/>
                    </a:ext>
                  </a:extLst>
                </a:gridCol>
                <a:gridCol w="493776">
                  <a:extLst>
                    <a:ext uri="{9D8B030D-6E8A-4147-A177-3AD203B41FA5}">
                      <a16:colId xmlns:a16="http://schemas.microsoft.com/office/drawing/2014/main" val="2903943377"/>
                    </a:ext>
                  </a:extLst>
                </a:gridCol>
                <a:gridCol w="493776">
                  <a:extLst>
                    <a:ext uri="{9D8B030D-6E8A-4147-A177-3AD203B41FA5}">
                      <a16:colId xmlns:a16="http://schemas.microsoft.com/office/drawing/2014/main" val="145225612"/>
                    </a:ext>
                  </a:extLst>
                </a:gridCol>
                <a:gridCol w="493776">
                  <a:extLst>
                    <a:ext uri="{9D8B030D-6E8A-4147-A177-3AD203B41FA5}">
                      <a16:colId xmlns:a16="http://schemas.microsoft.com/office/drawing/2014/main" val="2297152234"/>
                    </a:ext>
                  </a:extLst>
                </a:gridCol>
                <a:gridCol w="493776">
                  <a:extLst>
                    <a:ext uri="{9D8B030D-6E8A-4147-A177-3AD203B41FA5}">
                      <a16:colId xmlns:a16="http://schemas.microsoft.com/office/drawing/2014/main" val="1289771822"/>
                    </a:ext>
                  </a:extLst>
                </a:gridCol>
                <a:gridCol w="493776">
                  <a:extLst>
                    <a:ext uri="{9D8B030D-6E8A-4147-A177-3AD203B41FA5}">
                      <a16:colId xmlns:a16="http://schemas.microsoft.com/office/drawing/2014/main" val="3595951499"/>
                    </a:ext>
                  </a:extLst>
                </a:gridCol>
                <a:gridCol w="493776">
                  <a:extLst>
                    <a:ext uri="{9D8B030D-6E8A-4147-A177-3AD203B41FA5}">
                      <a16:colId xmlns:a16="http://schemas.microsoft.com/office/drawing/2014/main" val="357320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0385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- 2021-11-24 11:48:19</a:t>
                      </a:r>
                      <a:r>
                        <a:rPr kumimoji="0" lang="en-US" sz="1000" b="0" i="0" u="none" strike="noStrike" kern="1200" cap="none" spc="0" normalizeH="0" baseline="0" noProof="0">
                          <a:ln>
                            <a:noFill/>
                          </a:ln>
                          <a:solidFill>
                            <a:prstClr val="black"/>
                          </a:solidFill>
                          <a:effectLst/>
                          <a:uLnTx/>
                          <a:uFillTx/>
                          <a:latin typeface="+mn-lt"/>
                          <a:ea typeface="+mn-ea"/>
                          <a:cs typeface="+mn-cs"/>
                        </a:rPr>
                        <a:t>
 La 𝐒𝐤𝐮𝐚 𝟏𝟓𝟎, con un diseño deportivo y estilo único, es la moto para 𝐮𝐬𝐨 𝐎𝐍/𝐎𝐅𝐅 que estabas buscando.
Desde nuestra web vas a poder conocer todos sus detalles!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4160938"/>
                  </a:ext>
                </a:extLst>
              </a:tr>
            </a:tbl>
          </a:graphicData>
        </a:graphic>
      </p:graphicFrame>
      <p:sp>
        <p:nvSpPr>
          <p:cNvPr id="4" name="Text Placeholder 3">
            <a:extLst>
              <a:ext uri="{FF2B5EF4-FFF2-40B4-BE49-F238E27FC236}">
                <a16:creationId xmlns:a16="http://schemas.microsoft.com/office/drawing/2014/main" id="{799919F8-3221-48A9-895D-DC448789814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209275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A8385-7859-4887-ABC2-0F13A96110FC}"/>
              </a:ext>
            </a:extLst>
          </p:cNvPr>
          <p:cNvSpPr>
            <a:spLocks noGrp="1"/>
          </p:cNvSpPr>
          <p:nvPr>
            <p:ph type="title"/>
          </p:nvPr>
        </p:nvSpPr>
        <p:spPr/>
        <p:txBody>
          <a:bodyPr/>
          <a:lstStyle/>
          <a:p>
            <a:r>
              <a:rPr lang="en-US"/>
              <a:t>Facebook Post Table + Reactions | Motomel - 2 of 22</a:t>
            </a:r>
          </a:p>
        </p:txBody>
      </p:sp>
      <p:graphicFrame>
        <p:nvGraphicFramePr>
          <p:cNvPr id="5" name="Table Placeholder 4">
            <a:extLst>
              <a:ext uri="{FF2B5EF4-FFF2-40B4-BE49-F238E27FC236}">
                <a16:creationId xmlns:a16="http://schemas.microsoft.com/office/drawing/2014/main" id="{7FA06883-997A-483F-A76F-F6C438287C8D}"/>
              </a:ext>
            </a:extLst>
          </p:cNvPr>
          <p:cNvGraphicFramePr>
            <a:graphicFrameLocks noGrp="1"/>
          </p:cNvGraphicFramePr>
          <p:nvPr>
            <p:ph type="tbl" sz="quarter" idx="13"/>
            <p:extLst>
              <p:ext uri="{D42A27DB-BD31-4B8C-83A1-F6EECF244321}">
                <p14:modId xmlns:p14="http://schemas.microsoft.com/office/powerpoint/2010/main" val="2809522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44034065"/>
                    </a:ext>
                  </a:extLst>
                </a:gridCol>
                <a:gridCol w="493776">
                  <a:extLst>
                    <a:ext uri="{9D8B030D-6E8A-4147-A177-3AD203B41FA5}">
                      <a16:colId xmlns:a16="http://schemas.microsoft.com/office/drawing/2014/main" val="784568333"/>
                    </a:ext>
                  </a:extLst>
                </a:gridCol>
                <a:gridCol w="493776">
                  <a:extLst>
                    <a:ext uri="{9D8B030D-6E8A-4147-A177-3AD203B41FA5}">
                      <a16:colId xmlns:a16="http://schemas.microsoft.com/office/drawing/2014/main" val="621760457"/>
                    </a:ext>
                  </a:extLst>
                </a:gridCol>
                <a:gridCol w="493776">
                  <a:extLst>
                    <a:ext uri="{9D8B030D-6E8A-4147-A177-3AD203B41FA5}">
                      <a16:colId xmlns:a16="http://schemas.microsoft.com/office/drawing/2014/main" val="3739547244"/>
                    </a:ext>
                  </a:extLst>
                </a:gridCol>
                <a:gridCol w="493776">
                  <a:extLst>
                    <a:ext uri="{9D8B030D-6E8A-4147-A177-3AD203B41FA5}">
                      <a16:colId xmlns:a16="http://schemas.microsoft.com/office/drawing/2014/main" val="1568042700"/>
                    </a:ext>
                  </a:extLst>
                </a:gridCol>
                <a:gridCol w="493776">
                  <a:extLst>
                    <a:ext uri="{9D8B030D-6E8A-4147-A177-3AD203B41FA5}">
                      <a16:colId xmlns:a16="http://schemas.microsoft.com/office/drawing/2014/main" val="506842990"/>
                    </a:ext>
                  </a:extLst>
                </a:gridCol>
                <a:gridCol w="493776">
                  <a:extLst>
                    <a:ext uri="{9D8B030D-6E8A-4147-A177-3AD203B41FA5}">
                      <a16:colId xmlns:a16="http://schemas.microsoft.com/office/drawing/2014/main" val="1264834207"/>
                    </a:ext>
                  </a:extLst>
                </a:gridCol>
                <a:gridCol w="493776">
                  <a:extLst>
                    <a:ext uri="{9D8B030D-6E8A-4147-A177-3AD203B41FA5}">
                      <a16:colId xmlns:a16="http://schemas.microsoft.com/office/drawing/2014/main" val="3918035452"/>
                    </a:ext>
                  </a:extLst>
                </a:gridCol>
                <a:gridCol w="493776">
                  <a:extLst>
                    <a:ext uri="{9D8B030D-6E8A-4147-A177-3AD203B41FA5}">
                      <a16:colId xmlns:a16="http://schemas.microsoft.com/office/drawing/2014/main" val="2305824517"/>
                    </a:ext>
                  </a:extLst>
                </a:gridCol>
                <a:gridCol w="493776">
                  <a:extLst>
                    <a:ext uri="{9D8B030D-6E8A-4147-A177-3AD203B41FA5}">
                      <a16:colId xmlns:a16="http://schemas.microsoft.com/office/drawing/2014/main" val="432709594"/>
                    </a:ext>
                  </a:extLst>
                </a:gridCol>
                <a:gridCol w="493776">
                  <a:extLst>
                    <a:ext uri="{9D8B030D-6E8A-4147-A177-3AD203B41FA5}">
                      <a16:colId xmlns:a16="http://schemas.microsoft.com/office/drawing/2014/main" val="1100832008"/>
                    </a:ext>
                  </a:extLst>
                </a:gridCol>
                <a:gridCol w="493776">
                  <a:extLst>
                    <a:ext uri="{9D8B030D-6E8A-4147-A177-3AD203B41FA5}">
                      <a16:colId xmlns:a16="http://schemas.microsoft.com/office/drawing/2014/main" val="342569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9021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- 2021-11-05 17:48:21</a:t>
                      </a:r>
                      <a:r>
                        <a:rPr kumimoji="0" lang="es-ES" sz="1000" b="0" i="0" u="none" strike="noStrike" kern="1200" cap="none" spc="0" normalizeH="0" baseline="0" noProof="0">
                          <a:ln>
                            <a:noFill/>
                          </a:ln>
                          <a:solidFill>
                            <a:prstClr val="black"/>
                          </a:solidFill>
                          <a:effectLst/>
                          <a:uLnTx/>
                          <a:uFillTx/>
                          <a:latin typeface="+mn-lt"/>
                          <a:ea typeface="+mn-ea"/>
                          <a:cs typeface="+mn-cs"/>
                        </a:rPr>
                        <a:t>
 ¡Llegó el turno de votar por el #JugadorMotomel de Octubre
¡Te podes ganar una #BiciMotomel para vos y otra para el jugador elegido!
¿Cómo participar? Muy sencillo:
- Seguir a la cuenta de @motomeloficial y @motomelbicicletas
- Darle like a la publicación
- Comentar eligiendo el #JugadorMotomel del mes
Podes participar en Facebook, Twitter o Instagram.
Podes elegir entre estos jugadores:
Francisco Ortega
Julián Álvarez
﻿﻿Agustin Almendra
José López
Franco ﻿Armani
¿Para vos cuál de estos 5 fue el #JugadorMotomel del mes?
Tenes tiempo hasta el 12/11. Bases y condiciones en el link de nuestra bio.
#MotomelTeBanca #Sorteo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75432265"/>
                  </a:ext>
                </a:extLst>
              </a:tr>
            </a:tbl>
          </a:graphicData>
        </a:graphic>
      </p:graphicFrame>
      <p:sp>
        <p:nvSpPr>
          <p:cNvPr id="4" name="Text Placeholder 3">
            <a:extLst>
              <a:ext uri="{FF2B5EF4-FFF2-40B4-BE49-F238E27FC236}">
                <a16:creationId xmlns:a16="http://schemas.microsoft.com/office/drawing/2014/main" id="{139A2ABF-A744-493C-9FD1-0DC2F61130D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900595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B411F-51B2-47B9-BC03-B5BE9880D8FA}"/>
              </a:ext>
            </a:extLst>
          </p:cNvPr>
          <p:cNvSpPr>
            <a:spLocks noGrp="1"/>
          </p:cNvSpPr>
          <p:nvPr>
            <p:ph type="title"/>
          </p:nvPr>
        </p:nvSpPr>
        <p:spPr/>
        <p:txBody>
          <a:bodyPr/>
          <a:lstStyle/>
          <a:p>
            <a:r>
              <a:rPr lang="en-US"/>
              <a:t>Facebook Post Table + Reactions | Motomel - 3 of 22</a:t>
            </a:r>
          </a:p>
        </p:txBody>
      </p:sp>
      <p:graphicFrame>
        <p:nvGraphicFramePr>
          <p:cNvPr id="5" name="Table Placeholder 4">
            <a:extLst>
              <a:ext uri="{FF2B5EF4-FFF2-40B4-BE49-F238E27FC236}">
                <a16:creationId xmlns:a16="http://schemas.microsoft.com/office/drawing/2014/main" id="{31FB6636-3591-4E21-BC5C-22247C7083B0}"/>
              </a:ext>
            </a:extLst>
          </p:cNvPr>
          <p:cNvGraphicFramePr>
            <a:graphicFrameLocks noGrp="1"/>
          </p:cNvGraphicFramePr>
          <p:nvPr>
            <p:ph type="tbl" sz="quarter" idx="13"/>
            <p:extLst>
              <p:ext uri="{D42A27DB-BD31-4B8C-83A1-F6EECF244321}">
                <p14:modId xmlns:p14="http://schemas.microsoft.com/office/powerpoint/2010/main" val="3207519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0863748"/>
                    </a:ext>
                  </a:extLst>
                </a:gridCol>
                <a:gridCol w="493776">
                  <a:extLst>
                    <a:ext uri="{9D8B030D-6E8A-4147-A177-3AD203B41FA5}">
                      <a16:colId xmlns:a16="http://schemas.microsoft.com/office/drawing/2014/main" val="3693230409"/>
                    </a:ext>
                  </a:extLst>
                </a:gridCol>
                <a:gridCol w="493776">
                  <a:extLst>
                    <a:ext uri="{9D8B030D-6E8A-4147-A177-3AD203B41FA5}">
                      <a16:colId xmlns:a16="http://schemas.microsoft.com/office/drawing/2014/main" val="782278052"/>
                    </a:ext>
                  </a:extLst>
                </a:gridCol>
                <a:gridCol w="493776">
                  <a:extLst>
                    <a:ext uri="{9D8B030D-6E8A-4147-A177-3AD203B41FA5}">
                      <a16:colId xmlns:a16="http://schemas.microsoft.com/office/drawing/2014/main" val="3170321097"/>
                    </a:ext>
                  </a:extLst>
                </a:gridCol>
                <a:gridCol w="493776">
                  <a:extLst>
                    <a:ext uri="{9D8B030D-6E8A-4147-A177-3AD203B41FA5}">
                      <a16:colId xmlns:a16="http://schemas.microsoft.com/office/drawing/2014/main" val="4208009849"/>
                    </a:ext>
                  </a:extLst>
                </a:gridCol>
                <a:gridCol w="493776">
                  <a:extLst>
                    <a:ext uri="{9D8B030D-6E8A-4147-A177-3AD203B41FA5}">
                      <a16:colId xmlns:a16="http://schemas.microsoft.com/office/drawing/2014/main" val="2688999924"/>
                    </a:ext>
                  </a:extLst>
                </a:gridCol>
                <a:gridCol w="493776">
                  <a:extLst>
                    <a:ext uri="{9D8B030D-6E8A-4147-A177-3AD203B41FA5}">
                      <a16:colId xmlns:a16="http://schemas.microsoft.com/office/drawing/2014/main" val="255993872"/>
                    </a:ext>
                  </a:extLst>
                </a:gridCol>
                <a:gridCol w="493776">
                  <a:extLst>
                    <a:ext uri="{9D8B030D-6E8A-4147-A177-3AD203B41FA5}">
                      <a16:colId xmlns:a16="http://schemas.microsoft.com/office/drawing/2014/main" val="3200564723"/>
                    </a:ext>
                  </a:extLst>
                </a:gridCol>
                <a:gridCol w="493776">
                  <a:extLst>
                    <a:ext uri="{9D8B030D-6E8A-4147-A177-3AD203B41FA5}">
                      <a16:colId xmlns:a16="http://schemas.microsoft.com/office/drawing/2014/main" val="2226430480"/>
                    </a:ext>
                  </a:extLst>
                </a:gridCol>
                <a:gridCol w="493776">
                  <a:extLst>
                    <a:ext uri="{9D8B030D-6E8A-4147-A177-3AD203B41FA5}">
                      <a16:colId xmlns:a16="http://schemas.microsoft.com/office/drawing/2014/main" val="795169348"/>
                    </a:ext>
                  </a:extLst>
                </a:gridCol>
                <a:gridCol w="493776">
                  <a:extLst>
                    <a:ext uri="{9D8B030D-6E8A-4147-A177-3AD203B41FA5}">
                      <a16:colId xmlns:a16="http://schemas.microsoft.com/office/drawing/2014/main" val="638628571"/>
                    </a:ext>
                  </a:extLst>
                </a:gridCol>
                <a:gridCol w="493776">
                  <a:extLst>
                    <a:ext uri="{9D8B030D-6E8A-4147-A177-3AD203B41FA5}">
                      <a16:colId xmlns:a16="http://schemas.microsoft.com/office/drawing/2014/main" val="594899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6831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- 2021-11-01 18:16:29</a:t>
                      </a:r>
                      <a:r>
                        <a:rPr kumimoji="0" lang="es-ES" sz="1000" b="0" i="0" u="none" strike="noStrike" kern="1200" cap="none" spc="0" normalizeH="0" baseline="0" noProof="0">
                          <a:ln>
                            <a:noFill/>
                          </a:ln>
                          <a:solidFill>
                            <a:prstClr val="black"/>
                          </a:solidFill>
                          <a:effectLst/>
                          <a:uLnTx/>
                          <a:uFillTx/>
                          <a:latin typeface="+mn-lt"/>
                          <a:ea typeface="+mn-ea"/>
                          <a:cs typeface="+mn-cs"/>
                        </a:rPr>
                        <a:t>
 Equipada con una caja de cambios automática, asiento biplaza con material antideslizante, un espacioso baúl porta casco y tablero completo, la Blitz Automática es perfecta para que moverte por donde necesites.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65765421"/>
                  </a:ext>
                </a:extLst>
              </a:tr>
            </a:tbl>
          </a:graphicData>
        </a:graphic>
      </p:graphicFrame>
      <p:sp>
        <p:nvSpPr>
          <p:cNvPr id="4" name="Text Placeholder 3">
            <a:extLst>
              <a:ext uri="{FF2B5EF4-FFF2-40B4-BE49-F238E27FC236}">
                <a16:creationId xmlns:a16="http://schemas.microsoft.com/office/drawing/2014/main" id="{5ADC618C-8713-4545-BE6C-C31F4449558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362987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CA4A6-18C4-43A8-B8D4-4F9D159EE2EF}"/>
              </a:ext>
            </a:extLst>
          </p:cNvPr>
          <p:cNvSpPr>
            <a:spLocks noGrp="1"/>
          </p:cNvSpPr>
          <p:nvPr>
            <p:ph type="title"/>
          </p:nvPr>
        </p:nvSpPr>
        <p:spPr/>
        <p:txBody>
          <a:bodyPr/>
          <a:lstStyle/>
          <a:p>
            <a:r>
              <a:rPr lang="en-US"/>
              <a:t>Facebook Post Table + Reactions | Motomel - 4 of 22</a:t>
            </a:r>
          </a:p>
        </p:txBody>
      </p:sp>
      <p:graphicFrame>
        <p:nvGraphicFramePr>
          <p:cNvPr id="5" name="Table Placeholder 4">
            <a:extLst>
              <a:ext uri="{FF2B5EF4-FFF2-40B4-BE49-F238E27FC236}">
                <a16:creationId xmlns:a16="http://schemas.microsoft.com/office/drawing/2014/main" id="{CFD86ACA-3BEE-448E-A199-B6766019994F}"/>
              </a:ext>
            </a:extLst>
          </p:cNvPr>
          <p:cNvGraphicFramePr>
            <a:graphicFrameLocks noGrp="1"/>
          </p:cNvGraphicFramePr>
          <p:nvPr>
            <p:ph type="tbl" sz="quarter" idx="13"/>
            <p:extLst>
              <p:ext uri="{D42A27DB-BD31-4B8C-83A1-F6EECF244321}">
                <p14:modId xmlns:p14="http://schemas.microsoft.com/office/powerpoint/2010/main" val="936730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4866716"/>
                    </a:ext>
                  </a:extLst>
                </a:gridCol>
                <a:gridCol w="493776">
                  <a:extLst>
                    <a:ext uri="{9D8B030D-6E8A-4147-A177-3AD203B41FA5}">
                      <a16:colId xmlns:a16="http://schemas.microsoft.com/office/drawing/2014/main" val="1216751102"/>
                    </a:ext>
                  </a:extLst>
                </a:gridCol>
                <a:gridCol w="493776">
                  <a:extLst>
                    <a:ext uri="{9D8B030D-6E8A-4147-A177-3AD203B41FA5}">
                      <a16:colId xmlns:a16="http://schemas.microsoft.com/office/drawing/2014/main" val="1008792328"/>
                    </a:ext>
                  </a:extLst>
                </a:gridCol>
                <a:gridCol w="493776">
                  <a:extLst>
                    <a:ext uri="{9D8B030D-6E8A-4147-A177-3AD203B41FA5}">
                      <a16:colId xmlns:a16="http://schemas.microsoft.com/office/drawing/2014/main" val="1750211424"/>
                    </a:ext>
                  </a:extLst>
                </a:gridCol>
                <a:gridCol w="493776">
                  <a:extLst>
                    <a:ext uri="{9D8B030D-6E8A-4147-A177-3AD203B41FA5}">
                      <a16:colId xmlns:a16="http://schemas.microsoft.com/office/drawing/2014/main" val="3105850239"/>
                    </a:ext>
                  </a:extLst>
                </a:gridCol>
                <a:gridCol w="493776">
                  <a:extLst>
                    <a:ext uri="{9D8B030D-6E8A-4147-A177-3AD203B41FA5}">
                      <a16:colId xmlns:a16="http://schemas.microsoft.com/office/drawing/2014/main" val="2976384000"/>
                    </a:ext>
                  </a:extLst>
                </a:gridCol>
                <a:gridCol w="493776">
                  <a:extLst>
                    <a:ext uri="{9D8B030D-6E8A-4147-A177-3AD203B41FA5}">
                      <a16:colId xmlns:a16="http://schemas.microsoft.com/office/drawing/2014/main" val="2898518229"/>
                    </a:ext>
                  </a:extLst>
                </a:gridCol>
                <a:gridCol w="493776">
                  <a:extLst>
                    <a:ext uri="{9D8B030D-6E8A-4147-A177-3AD203B41FA5}">
                      <a16:colId xmlns:a16="http://schemas.microsoft.com/office/drawing/2014/main" val="2392179889"/>
                    </a:ext>
                  </a:extLst>
                </a:gridCol>
                <a:gridCol w="493776">
                  <a:extLst>
                    <a:ext uri="{9D8B030D-6E8A-4147-A177-3AD203B41FA5}">
                      <a16:colId xmlns:a16="http://schemas.microsoft.com/office/drawing/2014/main" val="1310754291"/>
                    </a:ext>
                  </a:extLst>
                </a:gridCol>
                <a:gridCol w="493776">
                  <a:extLst>
                    <a:ext uri="{9D8B030D-6E8A-4147-A177-3AD203B41FA5}">
                      <a16:colId xmlns:a16="http://schemas.microsoft.com/office/drawing/2014/main" val="2180719117"/>
                    </a:ext>
                  </a:extLst>
                </a:gridCol>
                <a:gridCol w="493776">
                  <a:extLst>
                    <a:ext uri="{9D8B030D-6E8A-4147-A177-3AD203B41FA5}">
                      <a16:colId xmlns:a16="http://schemas.microsoft.com/office/drawing/2014/main" val="1088641201"/>
                    </a:ext>
                  </a:extLst>
                </a:gridCol>
                <a:gridCol w="493776">
                  <a:extLst>
                    <a:ext uri="{9D8B030D-6E8A-4147-A177-3AD203B41FA5}">
                      <a16:colId xmlns:a16="http://schemas.microsoft.com/office/drawing/2014/main" val="1080480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2880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- 2021-11-29 18:00:00</a:t>
                      </a:r>
                      <a:r>
                        <a:rPr kumimoji="0" lang="en-US" sz="1000" b="0" i="0" u="none" strike="noStrike" kern="1200" cap="none" spc="0" normalizeH="0" baseline="0" noProof="0">
                          <a:ln>
                            <a:noFill/>
                          </a:ln>
                          <a:solidFill>
                            <a:prstClr val="black"/>
                          </a:solidFill>
                          <a:effectLst/>
                          <a:uLnTx/>
                          <a:uFillTx/>
                          <a:latin typeface="+mn-lt"/>
                          <a:ea typeface="+mn-ea"/>
                          <a:cs typeface="+mn-cs"/>
                        </a:rPr>
                        <a:t>
 Dicen que 7 segundos son suficientes para tomar una decisión. ¿Cuántas son las milésimas de segundo que necesitas con una #PatagonianEagle ?
⁣
#BuiltToRide #Custom #Motorcycle⁣
#IndustriaNacional #Zanella #PatagonianEagle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3406316"/>
                  </a:ext>
                </a:extLst>
              </a:tr>
            </a:tbl>
          </a:graphicData>
        </a:graphic>
      </p:graphicFrame>
      <p:sp>
        <p:nvSpPr>
          <p:cNvPr id="4" name="Text Placeholder 3">
            <a:extLst>
              <a:ext uri="{FF2B5EF4-FFF2-40B4-BE49-F238E27FC236}">
                <a16:creationId xmlns:a16="http://schemas.microsoft.com/office/drawing/2014/main" id="{662D60D8-0A12-4BDC-A184-31FDDD443FD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04248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089D7-AE9A-4CE5-B051-2E9C925299A3}"/>
              </a:ext>
            </a:extLst>
          </p:cNvPr>
          <p:cNvSpPr>
            <a:spLocks noGrp="1"/>
          </p:cNvSpPr>
          <p:nvPr>
            <p:ph type="title"/>
          </p:nvPr>
        </p:nvSpPr>
        <p:spPr/>
        <p:txBody>
          <a:bodyPr/>
          <a:lstStyle/>
          <a:p>
            <a:r>
              <a:rPr lang="en-US"/>
              <a:t>Facebook Post Table + Reactions | Motomel - 5 of 22</a:t>
            </a:r>
          </a:p>
        </p:txBody>
      </p:sp>
      <p:graphicFrame>
        <p:nvGraphicFramePr>
          <p:cNvPr id="5" name="Table Placeholder 4">
            <a:extLst>
              <a:ext uri="{FF2B5EF4-FFF2-40B4-BE49-F238E27FC236}">
                <a16:creationId xmlns:a16="http://schemas.microsoft.com/office/drawing/2014/main" id="{ACB8A37E-7443-427B-BA2B-A5FBCF6577DA}"/>
              </a:ext>
            </a:extLst>
          </p:cNvPr>
          <p:cNvGraphicFramePr>
            <a:graphicFrameLocks noGrp="1"/>
          </p:cNvGraphicFramePr>
          <p:nvPr>
            <p:ph type="tbl" sz="quarter" idx="13"/>
            <p:extLst>
              <p:ext uri="{D42A27DB-BD31-4B8C-83A1-F6EECF244321}">
                <p14:modId xmlns:p14="http://schemas.microsoft.com/office/powerpoint/2010/main" val="3233554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4133700"/>
                    </a:ext>
                  </a:extLst>
                </a:gridCol>
                <a:gridCol w="493776">
                  <a:extLst>
                    <a:ext uri="{9D8B030D-6E8A-4147-A177-3AD203B41FA5}">
                      <a16:colId xmlns:a16="http://schemas.microsoft.com/office/drawing/2014/main" val="4053574113"/>
                    </a:ext>
                  </a:extLst>
                </a:gridCol>
                <a:gridCol w="493776">
                  <a:extLst>
                    <a:ext uri="{9D8B030D-6E8A-4147-A177-3AD203B41FA5}">
                      <a16:colId xmlns:a16="http://schemas.microsoft.com/office/drawing/2014/main" val="2921297665"/>
                    </a:ext>
                  </a:extLst>
                </a:gridCol>
                <a:gridCol w="493776">
                  <a:extLst>
                    <a:ext uri="{9D8B030D-6E8A-4147-A177-3AD203B41FA5}">
                      <a16:colId xmlns:a16="http://schemas.microsoft.com/office/drawing/2014/main" val="2007290693"/>
                    </a:ext>
                  </a:extLst>
                </a:gridCol>
                <a:gridCol w="493776">
                  <a:extLst>
                    <a:ext uri="{9D8B030D-6E8A-4147-A177-3AD203B41FA5}">
                      <a16:colId xmlns:a16="http://schemas.microsoft.com/office/drawing/2014/main" val="213285440"/>
                    </a:ext>
                  </a:extLst>
                </a:gridCol>
                <a:gridCol w="493776">
                  <a:extLst>
                    <a:ext uri="{9D8B030D-6E8A-4147-A177-3AD203B41FA5}">
                      <a16:colId xmlns:a16="http://schemas.microsoft.com/office/drawing/2014/main" val="2434919717"/>
                    </a:ext>
                  </a:extLst>
                </a:gridCol>
                <a:gridCol w="493776">
                  <a:extLst>
                    <a:ext uri="{9D8B030D-6E8A-4147-A177-3AD203B41FA5}">
                      <a16:colId xmlns:a16="http://schemas.microsoft.com/office/drawing/2014/main" val="2136095991"/>
                    </a:ext>
                  </a:extLst>
                </a:gridCol>
                <a:gridCol w="493776">
                  <a:extLst>
                    <a:ext uri="{9D8B030D-6E8A-4147-A177-3AD203B41FA5}">
                      <a16:colId xmlns:a16="http://schemas.microsoft.com/office/drawing/2014/main" val="1067989802"/>
                    </a:ext>
                  </a:extLst>
                </a:gridCol>
                <a:gridCol w="493776">
                  <a:extLst>
                    <a:ext uri="{9D8B030D-6E8A-4147-A177-3AD203B41FA5}">
                      <a16:colId xmlns:a16="http://schemas.microsoft.com/office/drawing/2014/main" val="2473028457"/>
                    </a:ext>
                  </a:extLst>
                </a:gridCol>
                <a:gridCol w="493776">
                  <a:extLst>
                    <a:ext uri="{9D8B030D-6E8A-4147-A177-3AD203B41FA5}">
                      <a16:colId xmlns:a16="http://schemas.microsoft.com/office/drawing/2014/main" val="3728821839"/>
                    </a:ext>
                  </a:extLst>
                </a:gridCol>
                <a:gridCol w="493776">
                  <a:extLst>
                    <a:ext uri="{9D8B030D-6E8A-4147-A177-3AD203B41FA5}">
                      <a16:colId xmlns:a16="http://schemas.microsoft.com/office/drawing/2014/main" val="1666023194"/>
                    </a:ext>
                  </a:extLst>
                </a:gridCol>
                <a:gridCol w="493776">
                  <a:extLst>
                    <a:ext uri="{9D8B030D-6E8A-4147-A177-3AD203B41FA5}">
                      <a16:colId xmlns:a16="http://schemas.microsoft.com/office/drawing/2014/main" val="1541280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04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- 2021-11-12 17:06:32</a:t>
                      </a:r>
                      <a:r>
                        <a:rPr kumimoji="0" lang="es-ES" sz="1000" b="0" i="0" u="none" strike="noStrike" kern="1200" cap="none" spc="0" normalizeH="0" baseline="0" noProof="0">
                          <a:ln>
                            <a:noFill/>
                          </a:ln>
                          <a:solidFill>
                            <a:prstClr val="black"/>
                          </a:solidFill>
                          <a:effectLst/>
                          <a:uLnTx/>
                          <a:uFillTx/>
                          <a:latin typeface="+mn-lt"/>
                          <a:ea typeface="+mn-ea"/>
                          <a:cs typeface="+mn-cs"/>
                        </a:rPr>
                        <a:t>
 La Strato Alpino es un scooter de diseño retro estilo italiano.
Su elegante asiento le da un toque de distinción y personalidad.
Gracias a su freno delantero a disco, disfrutá de tus recorridos urbanos con total seguridad.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7564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- 2021-11-24 18:00:02</a:t>
                      </a:r>
                      <a:r>
                        <a:rPr kumimoji="0" lang="es-ES" sz="1000" b="0" i="0" u="none" strike="noStrike" kern="1200" cap="none" spc="0" normalizeH="0" baseline="0" noProof="0">
                          <a:ln>
                            <a:noFill/>
                          </a:ln>
                          <a:solidFill>
                            <a:prstClr val="black"/>
                          </a:solidFill>
                          <a:effectLst/>
                          <a:uLnTx/>
                          <a:uFillTx/>
                          <a:latin typeface="+mn-lt"/>
                          <a:ea typeface="+mn-ea"/>
                          <a:cs typeface="+mn-cs"/>
                        </a:rPr>
                        <a:t>
 Diseñadas para atravesar cualquier terreno, bajo cualquier circunstancia. La ZT te da la libertad absoluta de elegir tu camino.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9828867"/>
                  </a:ext>
                </a:extLst>
              </a:tr>
            </a:tbl>
          </a:graphicData>
        </a:graphic>
      </p:graphicFrame>
      <p:sp>
        <p:nvSpPr>
          <p:cNvPr id="4" name="Text Placeholder 3">
            <a:extLst>
              <a:ext uri="{FF2B5EF4-FFF2-40B4-BE49-F238E27FC236}">
                <a16:creationId xmlns:a16="http://schemas.microsoft.com/office/drawing/2014/main" id="{008352F0-6D86-4CFD-A182-C94E70BD169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521335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7D58-7AD2-4A7E-B29C-AFB8D3FA64BF}"/>
              </a:ext>
            </a:extLst>
          </p:cNvPr>
          <p:cNvSpPr>
            <a:spLocks noGrp="1"/>
          </p:cNvSpPr>
          <p:nvPr>
            <p:ph type="title"/>
          </p:nvPr>
        </p:nvSpPr>
        <p:spPr/>
        <p:txBody>
          <a:bodyPr/>
          <a:lstStyle/>
          <a:p>
            <a:r>
              <a:rPr lang="en-US"/>
              <a:t>Facebook Post Table + Reactions | Motomel - 6 of 22</a:t>
            </a:r>
          </a:p>
        </p:txBody>
      </p:sp>
      <p:graphicFrame>
        <p:nvGraphicFramePr>
          <p:cNvPr id="5" name="Table Placeholder 4">
            <a:extLst>
              <a:ext uri="{FF2B5EF4-FFF2-40B4-BE49-F238E27FC236}">
                <a16:creationId xmlns:a16="http://schemas.microsoft.com/office/drawing/2014/main" id="{674EE869-6F88-4CB7-80C3-B017DFECB576}"/>
              </a:ext>
            </a:extLst>
          </p:cNvPr>
          <p:cNvGraphicFramePr>
            <a:graphicFrameLocks noGrp="1"/>
          </p:cNvGraphicFramePr>
          <p:nvPr>
            <p:ph type="tbl" sz="quarter" idx="13"/>
            <p:extLst>
              <p:ext uri="{D42A27DB-BD31-4B8C-83A1-F6EECF244321}">
                <p14:modId xmlns:p14="http://schemas.microsoft.com/office/powerpoint/2010/main" val="1255477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2802155"/>
                    </a:ext>
                  </a:extLst>
                </a:gridCol>
                <a:gridCol w="493776">
                  <a:extLst>
                    <a:ext uri="{9D8B030D-6E8A-4147-A177-3AD203B41FA5}">
                      <a16:colId xmlns:a16="http://schemas.microsoft.com/office/drawing/2014/main" val="1510604119"/>
                    </a:ext>
                  </a:extLst>
                </a:gridCol>
                <a:gridCol w="493776">
                  <a:extLst>
                    <a:ext uri="{9D8B030D-6E8A-4147-A177-3AD203B41FA5}">
                      <a16:colId xmlns:a16="http://schemas.microsoft.com/office/drawing/2014/main" val="1996974394"/>
                    </a:ext>
                  </a:extLst>
                </a:gridCol>
                <a:gridCol w="493776">
                  <a:extLst>
                    <a:ext uri="{9D8B030D-6E8A-4147-A177-3AD203B41FA5}">
                      <a16:colId xmlns:a16="http://schemas.microsoft.com/office/drawing/2014/main" val="716921402"/>
                    </a:ext>
                  </a:extLst>
                </a:gridCol>
                <a:gridCol w="493776">
                  <a:extLst>
                    <a:ext uri="{9D8B030D-6E8A-4147-A177-3AD203B41FA5}">
                      <a16:colId xmlns:a16="http://schemas.microsoft.com/office/drawing/2014/main" val="2652333199"/>
                    </a:ext>
                  </a:extLst>
                </a:gridCol>
                <a:gridCol w="493776">
                  <a:extLst>
                    <a:ext uri="{9D8B030D-6E8A-4147-A177-3AD203B41FA5}">
                      <a16:colId xmlns:a16="http://schemas.microsoft.com/office/drawing/2014/main" val="1616310505"/>
                    </a:ext>
                  </a:extLst>
                </a:gridCol>
                <a:gridCol w="493776">
                  <a:extLst>
                    <a:ext uri="{9D8B030D-6E8A-4147-A177-3AD203B41FA5}">
                      <a16:colId xmlns:a16="http://schemas.microsoft.com/office/drawing/2014/main" val="1520202443"/>
                    </a:ext>
                  </a:extLst>
                </a:gridCol>
                <a:gridCol w="493776">
                  <a:extLst>
                    <a:ext uri="{9D8B030D-6E8A-4147-A177-3AD203B41FA5}">
                      <a16:colId xmlns:a16="http://schemas.microsoft.com/office/drawing/2014/main" val="2799356702"/>
                    </a:ext>
                  </a:extLst>
                </a:gridCol>
                <a:gridCol w="493776">
                  <a:extLst>
                    <a:ext uri="{9D8B030D-6E8A-4147-A177-3AD203B41FA5}">
                      <a16:colId xmlns:a16="http://schemas.microsoft.com/office/drawing/2014/main" val="3204859297"/>
                    </a:ext>
                  </a:extLst>
                </a:gridCol>
                <a:gridCol w="493776">
                  <a:extLst>
                    <a:ext uri="{9D8B030D-6E8A-4147-A177-3AD203B41FA5}">
                      <a16:colId xmlns:a16="http://schemas.microsoft.com/office/drawing/2014/main" val="2207085587"/>
                    </a:ext>
                  </a:extLst>
                </a:gridCol>
                <a:gridCol w="493776">
                  <a:extLst>
                    <a:ext uri="{9D8B030D-6E8A-4147-A177-3AD203B41FA5}">
                      <a16:colId xmlns:a16="http://schemas.microsoft.com/office/drawing/2014/main" val="2376012977"/>
                    </a:ext>
                  </a:extLst>
                </a:gridCol>
                <a:gridCol w="493776">
                  <a:extLst>
                    <a:ext uri="{9D8B030D-6E8A-4147-A177-3AD203B41FA5}">
                      <a16:colId xmlns:a16="http://schemas.microsoft.com/office/drawing/2014/main" val="2662734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914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- 2021-11-17 17:07:37</a:t>
                      </a:r>
                      <a:r>
                        <a:rPr kumimoji="0" lang="es-ES" sz="1000" b="0" i="0" u="none" strike="noStrike" kern="1200" cap="none" spc="0" normalizeH="0" baseline="0" noProof="0">
                          <a:ln>
                            <a:noFill/>
                          </a:ln>
                          <a:solidFill>
                            <a:prstClr val="black"/>
                          </a:solidFill>
                          <a:effectLst/>
                          <a:uLnTx/>
                          <a:uFillTx/>
                          <a:latin typeface="+mn-lt"/>
                          <a:ea typeface="+mn-ea"/>
                          <a:cs typeface="+mn-cs"/>
                        </a:rPr>
                        <a:t>
 Están los clásicos y luego está la #Sapucai. ¿ A dónde irías por primera vez con esta 🏍?
#Zanella #Sapucai150F⁣#Street #Elencanntodeloclásico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498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- 2021-11-04 14:00:05</a:t>
                      </a:r>
                      <a:r>
                        <a:rPr kumimoji="0" lang="es-ES" sz="1000" b="0" i="0" u="none" strike="noStrike" kern="1200" cap="none" spc="0" normalizeH="0" baseline="0" noProof="0">
                          <a:ln>
                            <a:noFill/>
                          </a:ln>
                          <a:solidFill>
                            <a:prstClr val="black"/>
                          </a:solidFill>
                          <a:effectLst/>
                          <a:uLnTx/>
                          <a:uFillTx/>
                          <a:latin typeface="+mn-lt"/>
                          <a:ea typeface="+mn-ea"/>
                          <a:cs typeface="+mn-cs"/>
                        </a:rPr>
                        <a:t>
 La Strato Alpino es un scooter que combina clase y funcionalidad, haciendo más sencilla tu rutina diaria sin perder tu estilo.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67978970"/>
                  </a:ext>
                </a:extLst>
              </a:tr>
            </a:tbl>
          </a:graphicData>
        </a:graphic>
      </p:graphicFrame>
      <p:sp>
        <p:nvSpPr>
          <p:cNvPr id="4" name="Text Placeholder 3">
            <a:extLst>
              <a:ext uri="{FF2B5EF4-FFF2-40B4-BE49-F238E27FC236}">
                <a16:creationId xmlns:a16="http://schemas.microsoft.com/office/drawing/2014/main" id="{5C668328-A75B-49CB-8977-6B237DE0E79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835223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B989D-7691-41F0-9378-061B0F8069D5}"/>
              </a:ext>
            </a:extLst>
          </p:cNvPr>
          <p:cNvSpPr>
            <a:spLocks noGrp="1"/>
          </p:cNvSpPr>
          <p:nvPr>
            <p:ph type="title"/>
          </p:nvPr>
        </p:nvSpPr>
        <p:spPr/>
        <p:txBody>
          <a:bodyPr/>
          <a:lstStyle/>
          <a:p>
            <a:r>
              <a:rPr lang="en-US"/>
              <a:t>Facebook Post Table + Reactions | Motomel - 7 of 22</a:t>
            </a:r>
          </a:p>
        </p:txBody>
      </p:sp>
      <p:graphicFrame>
        <p:nvGraphicFramePr>
          <p:cNvPr id="5" name="Table Placeholder 4">
            <a:extLst>
              <a:ext uri="{FF2B5EF4-FFF2-40B4-BE49-F238E27FC236}">
                <a16:creationId xmlns:a16="http://schemas.microsoft.com/office/drawing/2014/main" id="{84CEF86A-9F70-40AB-B196-1DD636B0ED20}"/>
              </a:ext>
            </a:extLst>
          </p:cNvPr>
          <p:cNvGraphicFramePr>
            <a:graphicFrameLocks noGrp="1"/>
          </p:cNvGraphicFramePr>
          <p:nvPr>
            <p:ph type="tbl" sz="quarter" idx="13"/>
            <p:extLst>
              <p:ext uri="{D42A27DB-BD31-4B8C-83A1-F6EECF244321}">
                <p14:modId xmlns:p14="http://schemas.microsoft.com/office/powerpoint/2010/main" val="2367503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603756"/>
                    </a:ext>
                  </a:extLst>
                </a:gridCol>
                <a:gridCol w="493776">
                  <a:extLst>
                    <a:ext uri="{9D8B030D-6E8A-4147-A177-3AD203B41FA5}">
                      <a16:colId xmlns:a16="http://schemas.microsoft.com/office/drawing/2014/main" val="3250169358"/>
                    </a:ext>
                  </a:extLst>
                </a:gridCol>
                <a:gridCol w="493776">
                  <a:extLst>
                    <a:ext uri="{9D8B030D-6E8A-4147-A177-3AD203B41FA5}">
                      <a16:colId xmlns:a16="http://schemas.microsoft.com/office/drawing/2014/main" val="3125880557"/>
                    </a:ext>
                  </a:extLst>
                </a:gridCol>
                <a:gridCol w="493776">
                  <a:extLst>
                    <a:ext uri="{9D8B030D-6E8A-4147-A177-3AD203B41FA5}">
                      <a16:colId xmlns:a16="http://schemas.microsoft.com/office/drawing/2014/main" val="4212166304"/>
                    </a:ext>
                  </a:extLst>
                </a:gridCol>
                <a:gridCol w="493776">
                  <a:extLst>
                    <a:ext uri="{9D8B030D-6E8A-4147-A177-3AD203B41FA5}">
                      <a16:colId xmlns:a16="http://schemas.microsoft.com/office/drawing/2014/main" val="831299298"/>
                    </a:ext>
                  </a:extLst>
                </a:gridCol>
                <a:gridCol w="493776">
                  <a:extLst>
                    <a:ext uri="{9D8B030D-6E8A-4147-A177-3AD203B41FA5}">
                      <a16:colId xmlns:a16="http://schemas.microsoft.com/office/drawing/2014/main" val="309272692"/>
                    </a:ext>
                  </a:extLst>
                </a:gridCol>
                <a:gridCol w="493776">
                  <a:extLst>
                    <a:ext uri="{9D8B030D-6E8A-4147-A177-3AD203B41FA5}">
                      <a16:colId xmlns:a16="http://schemas.microsoft.com/office/drawing/2014/main" val="726600038"/>
                    </a:ext>
                  </a:extLst>
                </a:gridCol>
                <a:gridCol w="493776">
                  <a:extLst>
                    <a:ext uri="{9D8B030D-6E8A-4147-A177-3AD203B41FA5}">
                      <a16:colId xmlns:a16="http://schemas.microsoft.com/office/drawing/2014/main" val="3129684948"/>
                    </a:ext>
                  </a:extLst>
                </a:gridCol>
                <a:gridCol w="493776">
                  <a:extLst>
                    <a:ext uri="{9D8B030D-6E8A-4147-A177-3AD203B41FA5}">
                      <a16:colId xmlns:a16="http://schemas.microsoft.com/office/drawing/2014/main" val="632539101"/>
                    </a:ext>
                  </a:extLst>
                </a:gridCol>
                <a:gridCol w="493776">
                  <a:extLst>
                    <a:ext uri="{9D8B030D-6E8A-4147-A177-3AD203B41FA5}">
                      <a16:colId xmlns:a16="http://schemas.microsoft.com/office/drawing/2014/main" val="3650209049"/>
                    </a:ext>
                  </a:extLst>
                </a:gridCol>
                <a:gridCol w="493776">
                  <a:extLst>
                    <a:ext uri="{9D8B030D-6E8A-4147-A177-3AD203B41FA5}">
                      <a16:colId xmlns:a16="http://schemas.microsoft.com/office/drawing/2014/main" val="3147812118"/>
                    </a:ext>
                  </a:extLst>
                </a:gridCol>
                <a:gridCol w="493776">
                  <a:extLst>
                    <a:ext uri="{9D8B030D-6E8A-4147-A177-3AD203B41FA5}">
                      <a16:colId xmlns:a16="http://schemas.microsoft.com/office/drawing/2014/main" val="3553072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979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- 2021-11-05 13:12:23</a:t>
                      </a:r>
                      <a:r>
                        <a:rPr kumimoji="0" lang="es-ES" sz="1000" b="0" i="0" u="none" strike="noStrike" kern="1200" cap="none" spc="0" normalizeH="0" baseline="0" noProof="0">
                          <a:ln>
                            <a:noFill/>
                          </a:ln>
                          <a:solidFill>
                            <a:prstClr val="black"/>
                          </a:solidFill>
                          <a:effectLst/>
                          <a:uLnTx/>
                          <a:uFillTx/>
                          <a:latin typeface="+mn-lt"/>
                          <a:ea typeface="+mn-ea"/>
                          <a:cs typeface="+mn-cs"/>
                        </a:rPr>
                        <a:t>
 La Skua 150 es tu opción ideal para un uso ON/OFF.
Además, viene en una variada gama de colores.
¿Cuál es tu color favorito? ¡Elegí reaccionando en la publicación!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69676392"/>
                  </a:ext>
                </a:extLst>
              </a:tr>
            </a:tbl>
          </a:graphicData>
        </a:graphic>
      </p:graphicFrame>
      <p:sp>
        <p:nvSpPr>
          <p:cNvPr id="4" name="Text Placeholder 3">
            <a:extLst>
              <a:ext uri="{FF2B5EF4-FFF2-40B4-BE49-F238E27FC236}">
                <a16:creationId xmlns:a16="http://schemas.microsoft.com/office/drawing/2014/main" id="{242F6FF4-8BD9-48E7-80A1-2AD2E7E469E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5064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E6A1F-D30F-4A0E-A4D0-C781F8AD157F}"/>
              </a:ext>
            </a:extLst>
          </p:cNvPr>
          <p:cNvSpPr>
            <a:spLocks noGrp="1"/>
          </p:cNvSpPr>
          <p:nvPr>
            <p:ph type="title"/>
          </p:nvPr>
        </p:nvSpPr>
        <p:spPr/>
        <p:txBody>
          <a:bodyPr/>
          <a:lstStyle/>
          <a:p>
            <a:r>
              <a:rPr lang="en-US"/>
              <a:t>Facebook Post Table + Reactions | Motomel - 8 of 22</a:t>
            </a:r>
          </a:p>
        </p:txBody>
      </p:sp>
      <p:graphicFrame>
        <p:nvGraphicFramePr>
          <p:cNvPr id="5" name="Table Placeholder 4">
            <a:extLst>
              <a:ext uri="{FF2B5EF4-FFF2-40B4-BE49-F238E27FC236}">
                <a16:creationId xmlns:a16="http://schemas.microsoft.com/office/drawing/2014/main" id="{A3064A72-2CCF-402E-A8FE-C0F16FBEAB59}"/>
              </a:ext>
            </a:extLst>
          </p:cNvPr>
          <p:cNvGraphicFramePr>
            <a:graphicFrameLocks noGrp="1"/>
          </p:cNvGraphicFramePr>
          <p:nvPr>
            <p:ph type="tbl" sz="quarter" idx="13"/>
            <p:extLst>
              <p:ext uri="{D42A27DB-BD31-4B8C-83A1-F6EECF244321}">
                <p14:modId xmlns:p14="http://schemas.microsoft.com/office/powerpoint/2010/main" val="3191849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3513001"/>
                    </a:ext>
                  </a:extLst>
                </a:gridCol>
                <a:gridCol w="493776">
                  <a:extLst>
                    <a:ext uri="{9D8B030D-6E8A-4147-A177-3AD203B41FA5}">
                      <a16:colId xmlns:a16="http://schemas.microsoft.com/office/drawing/2014/main" val="2275963400"/>
                    </a:ext>
                  </a:extLst>
                </a:gridCol>
                <a:gridCol w="493776">
                  <a:extLst>
                    <a:ext uri="{9D8B030D-6E8A-4147-A177-3AD203B41FA5}">
                      <a16:colId xmlns:a16="http://schemas.microsoft.com/office/drawing/2014/main" val="2143948362"/>
                    </a:ext>
                  </a:extLst>
                </a:gridCol>
                <a:gridCol w="493776">
                  <a:extLst>
                    <a:ext uri="{9D8B030D-6E8A-4147-A177-3AD203B41FA5}">
                      <a16:colId xmlns:a16="http://schemas.microsoft.com/office/drawing/2014/main" val="1180998954"/>
                    </a:ext>
                  </a:extLst>
                </a:gridCol>
                <a:gridCol w="493776">
                  <a:extLst>
                    <a:ext uri="{9D8B030D-6E8A-4147-A177-3AD203B41FA5}">
                      <a16:colId xmlns:a16="http://schemas.microsoft.com/office/drawing/2014/main" val="3933398672"/>
                    </a:ext>
                  </a:extLst>
                </a:gridCol>
                <a:gridCol w="493776">
                  <a:extLst>
                    <a:ext uri="{9D8B030D-6E8A-4147-A177-3AD203B41FA5}">
                      <a16:colId xmlns:a16="http://schemas.microsoft.com/office/drawing/2014/main" val="1429886116"/>
                    </a:ext>
                  </a:extLst>
                </a:gridCol>
                <a:gridCol w="493776">
                  <a:extLst>
                    <a:ext uri="{9D8B030D-6E8A-4147-A177-3AD203B41FA5}">
                      <a16:colId xmlns:a16="http://schemas.microsoft.com/office/drawing/2014/main" val="2772295780"/>
                    </a:ext>
                  </a:extLst>
                </a:gridCol>
                <a:gridCol w="493776">
                  <a:extLst>
                    <a:ext uri="{9D8B030D-6E8A-4147-A177-3AD203B41FA5}">
                      <a16:colId xmlns:a16="http://schemas.microsoft.com/office/drawing/2014/main" val="933710287"/>
                    </a:ext>
                  </a:extLst>
                </a:gridCol>
                <a:gridCol w="493776">
                  <a:extLst>
                    <a:ext uri="{9D8B030D-6E8A-4147-A177-3AD203B41FA5}">
                      <a16:colId xmlns:a16="http://schemas.microsoft.com/office/drawing/2014/main" val="2309738996"/>
                    </a:ext>
                  </a:extLst>
                </a:gridCol>
                <a:gridCol w="493776">
                  <a:extLst>
                    <a:ext uri="{9D8B030D-6E8A-4147-A177-3AD203B41FA5}">
                      <a16:colId xmlns:a16="http://schemas.microsoft.com/office/drawing/2014/main" val="3182233447"/>
                    </a:ext>
                  </a:extLst>
                </a:gridCol>
                <a:gridCol w="493776">
                  <a:extLst>
                    <a:ext uri="{9D8B030D-6E8A-4147-A177-3AD203B41FA5}">
                      <a16:colId xmlns:a16="http://schemas.microsoft.com/office/drawing/2014/main" val="1352411940"/>
                    </a:ext>
                  </a:extLst>
                </a:gridCol>
                <a:gridCol w="493776">
                  <a:extLst>
                    <a:ext uri="{9D8B030D-6E8A-4147-A177-3AD203B41FA5}">
                      <a16:colId xmlns:a16="http://schemas.microsoft.com/office/drawing/2014/main" val="869034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501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- 2021-11-15 17:00:02</a:t>
                      </a:r>
                      <a:r>
                        <a:rPr kumimoji="0" lang="es-ES" sz="1000" b="0" i="0" u="none" strike="noStrike" kern="1200" cap="none" spc="0" normalizeH="0" baseline="0" noProof="0">
                          <a:ln>
                            <a:noFill/>
                          </a:ln>
                          <a:solidFill>
                            <a:prstClr val="black"/>
                          </a:solidFill>
                          <a:effectLst/>
                          <a:uLnTx/>
                          <a:uFillTx/>
                          <a:latin typeface="+mn-lt"/>
                          <a:ea typeface="+mn-ea"/>
                          <a:cs typeface="+mn-cs"/>
                        </a:rPr>
                        <a:t>
 Los tiempos cambian; la esencia se mantiene 💪
La #ZB110 llegó para aquellos que buscan una moto que no solo les permita conectarse ágilmente sino que quieran hacerlo con actitud. 
👉 Freno delantero de disco y llantas de de aleación 
👉 Puerto USB
👉 Luces full led
👉 Baúl bajo asiento 
👉 Conseguíla en 48 cuotas de BNA⁣
🏍⁣ ¿Qué esperás para vivir  la experiencia de la ZB 110 RT?
#Zanella #ZB #NosimpulsanuestraHistoria⁣
#ZBteconecta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07814442"/>
                  </a:ext>
                </a:extLst>
              </a:tr>
            </a:tbl>
          </a:graphicData>
        </a:graphic>
      </p:graphicFrame>
      <p:sp>
        <p:nvSpPr>
          <p:cNvPr id="4" name="Text Placeholder 3">
            <a:extLst>
              <a:ext uri="{FF2B5EF4-FFF2-40B4-BE49-F238E27FC236}">
                <a16:creationId xmlns:a16="http://schemas.microsoft.com/office/drawing/2014/main" id="{30436C69-7505-4B72-9C66-EC9A22D19F4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192254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0F8BB-3180-4833-89C3-DF22BCC9558F}"/>
              </a:ext>
            </a:extLst>
          </p:cNvPr>
          <p:cNvSpPr>
            <a:spLocks noGrp="1"/>
          </p:cNvSpPr>
          <p:nvPr>
            <p:ph type="title"/>
          </p:nvPr>
        </p:nvSpPr>
        <p:spPr/>
        <p:txBody>
          <a:bodyPr/>
          <a:lstStyle/>
          <a:p>
            <a:r>
              <a:rPr lang="en-US"/>
              <a:t>Facebook Post Table + Reactions | Motomel - 9 of 22</a:t>
            </a:r>
          </a:p>
        </p:txBody>
      </p:sp>
      <p:graphicFrame>
        <p:nvGraphicFramePr>
          <p:cNvPr id="5" name="Table Placeholder 4">
            <a:extLst>
              <a:ext uri="{FF2B5EF4-FFF2-40B4-BE49-F238E27FC236}">
                <a16:creationId xmlns:a16="http://schemas.microsoft.com/office/drawing/2014/main" id="{C677B350-017B-47F6-9E83-BA7F1440481E}"/>
              </a:ext>
            </a:extLst>
          </p:cNvPr>
          <p:cNvGraphicFramePr>
            <a:graphicFrameLocks noGrp="1"/>
          </p:cNvGraphicFramePr>
          <p:nvPr>
            <p:ph type="tbl" sz="quarter" idx="13"/>
            <p:extLst>
              <p:ext uri="{D42A27DB-BD31-4B8C-83A1-F6EECF244321}">
                <p14:modId xmlns:p14="http://schemas.microsoft.com/office/powerpoint/2010/main" val="1183224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873388"/>
                    </a:ext>
                  </a:extLst>
                </a:gridCol>
                <a:gridCol w="493776">
                  <a:extLst>
                    <a:ext uri="{9D8B030D-6E8A-4147-A177-3AD203B41FA5}">
                      <a16:colId xmlns:a16="http://schemas.microsoft.com/office/drawing/2014/main" val="2334519186"/>
                    </a:ext>
                  </a:extLst>
                </a:gridCol>
                <a:gridCol w="493776">
                  <a:extLst>
                    <a:ext uri="{9D8B030D-6E8A-4147-A177-3AD203B41FA5}">
                      <a16:colId xmlns:a16="http://schemas.microsoft.com/office/drawing/2014/main" val="1708883831"/>
                    </a:ext>
                  </a:extLst>
                </a:gridCol>
                <a:gridCol w="493776">
                  <a:extLst>
                    <a:ext uri="{9D8B030D-6E8A-4147-A177-3AD203B41FA5}">
                      <a16:colId xmlns:a16="http://schemas.microsoft.com/office/drawing/2014/main" val="480334079"/>
                    </a:ext>
                  </a:extLst>
                </a:gridCol>
                <a:gridCol w="493776">
                  <a:extLst>
                    <a:ext uri="{9D8B030D-6E8A-4147-A177-3AD203B41FA5}">
                      <a16:colId xmlns:a16="http://schemas.microsoft.com/office/drawing/2014/main" val="1128524044"/>
                    </a:ext>
                  </a:extLst>
                </a:gridCol>
                <a:gridCol w="493776">
                  <a:extLst>
                    <a:ext uri="{9D8B030D-6E8A-4147-A177-3AD203B41FA5}">
                      <a16:colId xmlns:a16="http://schemas.microsoft.com/office/drawing/2014/main" val="1800799019"/>
                    </a:ext>
                  </a:extLst>
                </a:gridCol>
                <a:gridCol w="493776">
                  <a:extLst>
                    <a:ext uri="{9D8B030D-6E8A-4147-A177-3AD203B41FA5}">
                      <a16:colId xmlns:a16="http://schemas.microsoft.com/office/drawing/2014/main" val="1095180007"/>
                    </a:ext>
                  </a:extLst>
                </a:gridCol>
                <a:gridCol w="493776">
                  <a:extLst>
                    <a:ext uri="{9D8B030D-6E8A-4147-A177-3AD203B41FA5}">
                      <a16:colId xmlns:a16="http://schemas.microsoft.com/office/drawing/2014/main" val="2685440737"/>
                    </a:ext>
                  </a:extLst>
                </a:gridCol>
                <a:gridCol w="493776">
                  <a:extLst>
                    <a:ext uri="{9D8B030D-6E8A-4147-A177-3AD203B41FA5}">
                      <a16:colId xmlns:a16="http://schemas.microsoft.com/office/drawing/2014/main" val="3586869616"/>
                    </a:ext>
                  </a:extLst>
                </a:gridCol>
                <a:gridCol w="493776">
                  <a:extLst>
                    <a:ext uri="{9D8B030D-6E8A-4147-A177-3AD203B41FA5}">
                      <a16:colId xmlns:a16="http://schemas.microsoft.com/office/drawing/2014/main" val="2763217336"/>
                    </a:ext>
                  </a:extLst>
                </a:gridCol>
                <a:gridCol w="493776">
                  <a:extLst>
                    <a:ext uri="{9D8B030D-6E8A-4147-A177-3AD203B41FA5}">
                      <a16:colId xmlns:a16="http://schemas.microsoft.com/office/drawing/2014/main" val="3832765899"/>
                    </a:ext>
                  </a:extLst>
                </a:gridCol>
                <a:gridCol w="493776">
                  <a:extLst>
                    <a:ext uri="{9D8B030D-6E8A-4147-A177-3AD203B41FA5}">
                      <a16:colId xmlns:a16="http://schemas.microsoft.com/office/drawing/2014/main" val="2894987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434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- 2021-11-10 15:45:03</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una de las motos más populares y accesibles para moverte libremente por la ciudad.
Su versión automática hace que sea más fácil y cómoda a la hora de manejarla.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35318208"/>
                  </a:ext>
                </a:extLst>
              </a:tr>
            </a:tbl>
          </a:graphicData>
        </a:graphic>
      </p:graphicFrame>
      <p:sp>
        <p:nvSpPr>
          <p:cNvPr id="4" name="Text Placeholder 3">
            <a:extLst>
              <a:ext uri="{FF2B5EF4-FFF2-40B4-BE49-F238E27FC236}">
                <a16:creationId xmlns:a16="http://schemas.microsoft.com/office/drawing/2014/main" id="{D4F7C417-80B1-42B9-944B-F5BAE8783FB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66674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15AF5-B290-4C04-83D5-3706E692D454}"/>
              </a:ext>
            </a:extLst>
          </p:cNvPr>
          <p:cNvSpPr>
            <a:spLocks noGrp="1"/>
          </p:cNvSpPr>
          <p:nvPr>
            <p:ph type="title"/>
          </p:nvPr>
        </p:nvSpPr>
        <p:spPr/>
        <p:txBody>
          <a:bodyPr/>
          <a:lstStyle/>
          <a:p>
            <a:r>
              <a:rPr lang="en-US"/>
              <a:t>Facebook Post Table + Reactions | Motomel - 10 of 22</a:t>
            </a:r>
          </a:p>
        </p:txBody>
      </p:sp>
      <p:graphicFrame>
        <p:nvGraphicFramePr>
          <p:cNvPr id="5" name="Table Placeholder 4">
            <a:extLst>
              <a:ext uri="{FF2B5EF4-FFF2-40B4-BE49-F238E27FC236}">
                <a16:creationId xmlns:a16="http://schemas.microsoft.com/office/drawing/2014/main" id="{DFF4F7A1-DCC1-4444-AF85-DAAF8BA81271}"/>
              </a:ext>
            </a:extLst>
          </p:cNvPr>
          <p:cNvGraphicFramePr>
            <a:graphicFrameLocks noGrp="1"/>
          </p:cNvGraphicFramePr>
          <p:nvPr>
            <p:ph type="tbl" sz="quarter" idx="13"/>
            <p:extLst>
              <p:ext uri="{D42A27DB-BD31-4B8C-83A1-F6EECF244321}">
                <p14:modId xmlns:p14="http://schemas.microsoft.com/office/powerpoint/2010/main" val="674627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9126671"/>
                    </a:ext>
                  </a:extLst>
                </a:gridCol>
                <a:gridCol w="493776">
                  <a:extLst>
                    <a:ext uri="{9D8B030D-6E8A-4147-A177-3AD203B41FA5}">
                      <a16:colId xmlns:a16="http://schemas.microsoft.com/office/drawing/2014/main" val="171971008"/>
                    </a:ext>
                  </a:extLst>
                </a:gridCol>
                <a:gridCol w="493776">
                  <a:extLst>
                    <a:ext uri="{9D8B030D-6E8A-4147-A177-3AD203B41FA5}">
                      <a16:colId xmlns:a16="http://schemas.microsoft.com/office/drawing/2014/main" val="2418044472"/>
                    </a:ext>
                  </a:extLst>
                </a:gridCol>
                <a:gridCol w="493776">
                  <a:extLst>
                    <a:ext uri="{9D8B030D-6E8A-4147-A177-3AD203B41FA5}">
                      <a16:colId xmlns:a16="http://schemas.microsoft.com/office/drawing/2014/main" val="2709305943"/>
                    </a:ext>
                  </a:extLst>
                </a:gridCol>
                <a:gridCol w="493776">
                  <a:extLst>
                    <a:ext uri="{9D8B030D-6E8A-4147-A177-3AD203B41FA5}">
                      <a16:colId xmlns:a16="http://schemas.microsoft.com/office/drawing/2014/main" val="4179289370"/>
                    </a:ext>
                  </a:extLst>
                </a:gridCol>
                <a:gridCol w="493776">
                  <a:extLst>
                    <a:ext uri="{9D8B030D-6E8A-4147-A177-3AD203B41FA5}">
                      <a16:colId xmlns:a16="http://schemas.microsoft.com/office/drawing/2014/main" val="3012576150"/>
                    </a:ext>
                  </a:extLst>
                </a:gridCol>
                <a:gridCol w="493776">
                  <a:extLst>
                    <a:ext uri="{9D8B030D-6E8A-4147-A177-3AD203B41FA5}">
                      <a16:colId xmlns:a16="http://schemas.microsoft.com/office/drawing/2014/main" val="1153156862"/>
                    </a:ext>
                  </a:extLst>
                </a:gridCol>
                <a:gridCol w="493776">
                  <a:extLst>
                    <a:ext uri="{9D8B030D-6E8A-4147-A177-3AD203B41FA5}">
                      <a16:colId xmlns:a16="http://schemas.microsoft.com/office/drawing/2014/main" val="1707326537"/>
                    </a:ext>
                  </a:extLst>
                </a:gridCol>
                <a:gridCol w="493776">
                  <a:extLst>
                    <a:ext uri="{9D8B030D-6E8A-4147-A177-3AD203B41FA5}">
                      <a16:colId xmlns:a16="http://schemas.microsoft.com/office/drawing/2014/main" val="3894533625"/>
                    </a:ext>
                  </a:extLst>
                </a:gridCol>
                <a:gridCol w="493776">
                  <a:extLst>
                    <a:ext uri="{9D8B030D-6E8A-4147-A177-3AD203B41FA5}">
                      <a16:colId xmlns:a16="http://schemas.microsoft.com/office/drawing/2014/main" val="3020560037"/>
                    </a:ext>
                  </a:extLst>
                </a:gridCol>
                <a:gridCol w="493776">
                  <a:extLst>
                    <a:ext uri="{9D8B030D-6E8A-4147-A177-3AD203B41FA5}">
                      <a16:colId xmlns:a16="http://schemas.microsoft.com/office/drawing/2014/main" val="740894706"/>
                    </a:ext>
                  </a:extLst>
                </a:gridCol>
                <a:gridCol w="493776">
                  <a:extLst>
                    <a:ext uri="{9D8B030D-6E8A-4147-A177-3AD203B41FA5}">
                      <a16:colId xmlns:a16="http://schemas.microsoft.com/office/drawing/2014/main" val="167216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7983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- 2021-11-27 16:00:08</a:t>
                      </a:r>
                      <a:r>
                        <a:rPr kumimoji="0" lang="en-US" sz="1000" b="0" i="0" u="none" strike="noStrike" kern="1200" cap="none" spc="0" normalizeH="0" baseline="0" noProof="0">
                          <a:ln>
                            <a:noFill/>
                          </a:ln>
                          <a:solidFill>
                            <a:prstClr val="black"/>
                          </a:solidFill>
                          <a:effectLst/>
                          <a:uLnTx/>
                          <a:uFillTx/>
                          <a:latin typeface="+mn-lt"/>
                          <a:ea typeface="+mn-ea"/>
                          <a:cs typeface="+mn-cs"/>
                        </a:rPr>
                        <a:t>
 GILERA AC4 🙌 Está disponible en los concesionarios oficiales #Gilera 💪 No te la pierdas!!!⁣
⁣
✅ Motor 223cc⁣
✅ Potencia 17.7hp a 8500rpm⁣
✅ Frenos: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1617228"/>
                  </a:ext>
                </a:extLst>
              </a:tr>
            </a:tbl>
          </a:graphicData>
        </a:graphic>
      </p:graphicFrame>
      <p:sp>
        <p:nvSpPr>
          <p:cNvPr id="4" name="Text Placeholder 3">
            <a:extLst>
              <a:ext uri="{FF2B5EF4-FFF2-40B4-BE49-F238E27FC236}">
                <a16:creationId xmlns:a16="http://schemas.microsoft.com/office/drawing/2014/main" id="{51122EEF-C469-4158-BCDC-8FAEF44C415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5591501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4791-5F7D-4DFE-8B24-3F8F0A88715D}"/>
              </a:ext>
            </a:extLst>
          </p:cNvPr>
          <p:cNvSpPr>
            <a:spLocks noGrp="1"/>
          </p:cNvSpPr>
          <p:nvPr>
            <p:ph type="title"/>
          </p:nvPr>
        </p:nvSpPr>
        <p:spPr/>
        <p:txBody>
          <a:bodyPr/>
          <a:lstStyle/>
          <a:p>
            <a:r>
              <a:rPr lang="en-US"/>
              <a:t>Facebook Post Table + Reactions | Motomel - 11 of 22</a:t>
            </a:r>
          </a:p>
        </p:txBody>
      </p:sp>
      <p:graphicFrame>
        <p:nvGraphicFramePr>
          <p:cNvPr id="5" name="Table Placeholder 4">
            <a:extLst>
              <a:ext uri="{FF2B5EF4-FFF2-40B4-BE49-F238E27FC236}">
                <a16:creationId xmlns:a16="http://schemas.microsoft.com/office/drawing/2014/main" id="{224ECF64-8EA1-4B62-8355-B04EB376EB68}"/>
              </a:ext>
            </a:extLst>
          </p:cNvPr>
          <p:cNvGraphicFramePr>
            <a:graphicFrameLocks noGrp="1"/>
          </p:cNvGraphicFramePr>
          <p:nvPr>
            <p:ph type="tbl" sz="quarter" idx="13"/>
            <p:extLst>
              <p:ext uri="{D42A27DB-BD31-4B8C-83A1-F6EECF244321}">
                <p14:modId xmlns:p14="http://schemas.microsoft.com/office/powerpoint/2010/main" val="1977979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2163574"/>
                    </a:ext>
                  </a:extLst>
                </a:gridCol>
                <a:gridCol w="493776">
                  <a:extLst>
                    <a:ext uri="{9D8B030D-6E8A-4147-A177-3AD203B41FA5}">
                      <a16:colId xmlns:a16="http://schemas.microsoft.com/office/drawing/2014/main" val="1972333844"/>
                    </a:ext>
                  </a:extLst>
                </a:gridCol>
                <a:gridCol w="493776">
                  <a:extLst>
                    <a:ext uri="{9D8B030D-6E8A-4147-A177-3AD203B41FA5}">
                      <a16:colId xmlns:a16="http://schemas.microsoft.com/office/drawing/2014/main" val="1252818574"/>
                    </a:ext>
                  </a:extLst>
                </a:gridCol>
                <a:gridCol w="493776">
                  <a:extLst>
                    <a:ext uri="{9D8B030D-6E8A-4147-A177-3AD203B41FA5}">
                      <a16:colId xmlns:a16="http://schemas.microsoft.com/office/drawing/2014/main" val="3593791999"/>
                    </a:ext>
                  </a:extLst>
                </a:gridCol>
                <a:gridCol w="493776">
                  <a:extLst>
                    <a:ext uri="{9D8B030D-6E8A-4147-A177-3AD203B41FA5}">
                      <a16:colId xmlns:a16="http://schemas.microsoft.com/office/drawing/2014/main" val="1156508072"/>
                    </a:ext>
                  </a:extLst>
                </a:gridCol>
                <a:gridCol w="493776">
                  <a:extLst>
                    <a:ext uri="{9D8B030D-6E8A-4147-A177-3AD203B41FA5}">
                      <a16:colId xmlns:a16="http://schemas.microsoft.com/office/drawing/2014/main" val="4100807660"/>
                    </a:ext>
                  </a:extLst>
                </a:gridCol>
                <a:gridCol w="493776">
                  <a:extLst>
                    <a:ext uri="{9D8B030D-6E8A-4147-A177-3AD203B41FA5}">
                      <a16:colId xmlns:a16="http://schemas.microsoft.com/office/drawing/2014/main" val="2779109346"/>
                    </a:ext>
                  </a:extLst>
                </a:gridCol>
                <a:gridCol w="493776">
                  <a:extLst>
                    <a:ext uri="{9D8B030D-6E8A-4147-A177-3AD203B41FA5}">
                      <a16:colId xmlns:a16="http://schemas.microsoft.com/office/drawing/2014/main" val="1179324765"/>
                    </a:ext>
                  </a:extLst>
                </a:gridCol>
                <a:gridCol w="493776">
                  <a:extLst>
                    <a:ext uri="{9D8B030D-6E8A-4147-A177-3AD203B41FA5}">
                      <a16:colId xmlns:a16="http://schemas.microsoft.com/office/drawing/2014/main" val="557590365"/>
                    </a:ext>
                  </a:extLst>
                </a:gridCol>
                <a:gridCol w="493776">
                  <a:extLst>
                    <a:ext uri="{9D8B030D-6E8A-4147-A177-3AD203B41FA5}">
                      <a16:colId xmlns:a16="http://schemas.microsoft.com/office/drawing/2014/main" val="1582717884"/>
                    </a:ext>
                  </a:extLst>
                </a:gridCol>
                <a:gridCol w="493776">
                  <a:extLst>
                    <a:ext uri="{9D8B030D-6E8A-4147-A177-3AD203B41FA5}">
                      <a16:colId xmlns:a16="http://schemas.microsoft.com/office/drawing/2014/main" val="4025356391"/>
                    </a:ext>
                  </a:extLst>
                </a:gridCol>
                <a:gridCol w="493776">
                  <a:extLst>
                    <a:ext uri="{9D8B030D-6E8A-4147-A177-3AD203B41FA5}">
                      <a16:colId xmlns:a16="http://schemas.microsoft.com/office/drawing/2014/main" val="3201301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692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- 2021-11-16 17:51:15</a:t>
                      </a:r>
                      <a:r>
                        <a:rPr kumimoji="0" lang="es-ES" sz="1000" b="0" i="0" u="none" strike="noStrike" kern="1200" cap="none" spc="0" normalizeH="0" baseline="0" noProof="0">
                          <a:ln>
                            <a:noFill/>
                          </a:ln>
                          <a:solidFill>
                            <a:prstClr val="black"/>
                          </a:solidFill>
                          <a:effectLst/>
                          <a:uLnTx/>
                          <a:uFillTx/>
                          <a:latin typeface="+mn-lt"/>
                          <a:ea typeface="+mn-ea"/>
                          <a:cs typeface="+mn-cs"/>
                        </a:rPr>
                        <a:t>
 La Skua 150 es perfecta para los que buscan una moto versátil, que se adapte a diferentes situaciones, sin importar el camino que elijas.
La mejor alternativa para un uso ON/OFF.
¿Vos por dónde preferís andar, tierra o asfalto?
Ingresá en nuestra web para saber más sobre este y todos nuestros modelos.
#Motomel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8575729"/>
                  </a:ext>
                </a:extLst>
              </a:tr>
            </a:tbl>
          </a:graphicData>
        </a:graphic>
      </p:graphicFrame>
      <p:sp>
        <p:nvSpPr>
          <p:cNvPr id="4" name="Text Placeholder 3">
            <a:extLst>
              <a:ext uri="{FF2B5EF4-FFF2-40B4-BE49-F238E27FC236}">
                <a16:creationId xmlns:a16="http://schemas.microsoft.com/office/drawing/2014/main" id="{20A7C375-7691-4FC6-9556-EC7F8D1DBD3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656072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9DED5-9B31-488E-9ADB-26EC736924AD}"/>
              </a:ext>
            </a:extLst>
          </p:cNvPr>
          <p:cNvSpPr>
            <a:spLocks noGrp="1"/>
          </p:cNvSpPr>
          <p:nvPr>
            <p:ph type="title"/>
          </p:nvPr>
        </p:nvSpPr>
        <p:spPr/>
        <p:txBody>
          <a:bodyPr/>
          <a:lstStyle/>
          <a:p>
            <a:r>
              <a:rPr lang="en-US"/>
              <a:t>Facebook Post Table + Reactions | Motomel - 12 of 22</a:t>
            </a:r>
          </a:p>
        </p:txBody>
      </p:sp>
      <p:graphicFrame>
        <p:nvGraphicFramePr>
          <p:cNvPr id="5" name="Table Placeholder 4">
            <a:extLst>
              <a:ext uri="{FF2B5EF4-FFF2-40B4-BE49-F238E27FC236}">
                <a16:creationId xmlns:a16="http://schemas.microsoft.com/office/drawing/2014/main" id="{5C65C3F0-FC58-4FE2-A900-D2B77BCF5C91}"/>
              </a:ext>
            </a:extLst>
          </p:cNvPr>
          <p:cNvGraphicFramePr>
            <a:graphicFrameLocks noGrp="1"/>
          </p:cNvGraphicFramePr>
          <p:nvPr>
            <p:ph type="tbl" sz="quarter" idx="13"/>
            <p:extLst>
              <p:ext uri="{D42A27DB-BD31-4B8C-83A1-F6EECF244321}">
                <p14:modId xmlns:p14="http://schemas.microsoft.com/office/powerpoint/2010/main" val="383357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9961368"/>
                    </a:ext>
                  </a:extLst>
                </a:gridCol>
                <a:gridCol w="493776">
                  <a:extLst>
                    <a:ext uri="{9D8B030D-6E8A-4147-A177-3AD203B41FA5}">
                      <a16:colId xmlns:a16="http://schemas.microsoft.com/office/drawing/2014/main" val="2334808024"/>
                    </a:ext>
                  </a:extLst>
                </a:gridCol>
                <a:gridCol w="493776">
                  <a:extLst>
                    <a:ext uri="{9D8B030D-6E8A-4147-A177-3AD203B41FA5}">
                      <a16:colId xmlns:a16="http://schemas.microsoft.com/office/drawing/2014/main" val="3749819295"/>
                    </a:ext>
                  </a:extLst>
                </a:gridCol>
                <a:gridCol w="493776">
                  <a:extLst>
                    <a:ext uri="{9D8B030D-6E8A-4147-A177-3AD203B41FA5}">
                      <a16:colId xmlns:a16="http://schemas.microsoft.com/office/drawing/2014/main" val="3879687123"/>
                    </a:ext>
                  </a:extLst>
                </a:gridCol>
                <a:gridCol w="493776">
                  <a:extLst>
                    <a:ext uri="{9D8B030D-6E8A-4147-A177-3AD203B41FA5}">
                      <a16:colId xmlns:a16="http://schemas.microsoft.com/office/drawing/2014/main" val="1952848374"/>
                    </a:ext>
                  </a:extLst>
                </a:gridCol>
                <a:gridCol w="493776">
                  <a:extLst>
                    <a:ext uri="{9D8B030D-6E8A-4147-A177-3AD203B41FA5}">
                      <a16:colId xmlns:a16="http://schemas.microsoft.com/office/drawing/2014/main" val="625796291"/>
                    </a:ext>
                  </a:extLst>
                </a:gridCol>
                <a:gridCol w="493776">
                  <a:extLst>
                    <a:ext uri="{9D8B030D-6E8A-4147-A177-3AD203B41FA5}">
                      <a16:colId xmlns:a16="http://schemas.microsoft.com/office/drawing/2014/main" val="1410415182"/>
                    </a:ext>
                  </a:extLst>
                </a:gridCol>
                <a:gridCol w="493776">
                  <a:extLst>
                    <a:ext uri="{9D8B030D-6E8A-4147-A177-3AD203B41FA5}">
                      <a16:colId xmlns:a16="http://schemas.microsoft.com/office/drawing/2014/main" val="3867368149"/>
                    </a:ext>
                  </a:extLst>
                </a:gridCol>
                <a:gridCol w="493776">
                  <a:extLst>
                    <a:ext uri="{9D8B030D-6E8A-4147-A177-3AD203B41FA5}">
                      <a16:colId xmlns:a16="http://schemas.microsoft.com/office/drawing/2014/main" val="2437864244"/>
                    </a:ext>
                  </a:extLst>
                </a:gridCol>
                <a:gridCol w="493776">
                  <a:extLst>
                    <a:ext uri="{9D8B030D-6E8A-4147-A177-3AD203B41FA5}">
                      <a16:colId xmlns:a16="http://schemas.microsoft.com/office/drawing/2014/main" val="2477487311"/>
                    </a:ext>
                  </a:extLst>
                </a:gridCol>
                <a:gridCol w="493776">
                  <a:extLst>
                    <a:ext uri="{9D8B030D-6E8A-4147-A177-3AD203B41FA5}">
                      <a16:colId xmlns:a16="http://schemas.microsoft.com/office/drawing/2014/main" val="2536044075"/>
                    </a:ext>
                  </a:extLst>
                </a:gridCol>
                <a:gridCol w="493776">
                  <a:extLst>
                    <a:ext uri="{9D8B030D-6E8A-4147-A177-3AD203B41FA5}">
                      <a16:colId xmlns:a16="http://schemas.microsoft.com/office/drawing/2014/main" val="1686396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5802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- 2021-11-29 17:00:07</a:t>
                      </a:r>
                      <a:r>
                        <a:rPr kumimoji="0" lang="es-ES" sz="1000" b="0" i="0" u="none" strike="noStrike" kern="1200" cap="none" spc="0" normalizeH="0" baseline="0" noProof="0">
                          <a:ln>
                            <a:noFill/>
                          </a:ln>
                          <a:solidFill>
                            <a:prstClr val="black"/>
                          </a:solidFill>
                          <a:effectLst/>
                          <a:uLnTx/>
                          <a:uFillTx/>
                          <a:latin typeface="+mn-lt"/>
                          <a:ea typeface="+mn-ea"/>
                          <a:cs typeface="+mn-cs"/>
                        </a:rPr>
                        <a:t>
 La TRIAX 250L incorpora un completo equipamiento off road que se destaca por su 
calidad y prestaciones. Descubrí una excelente opción para transitar todo tipo de caminos, de forma segura y con estilo.
Superate con la TRIAX 250 L.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57528091"/>
                  </a:ext>
                </a:extLst>
              </a:tr>
            </a:tbl>
          </a:graphicData>
        </a:graphic>
      </p:graphicFrame>
      <p:sp>
        <p:nvSpPr>
          <p:cNvPr id="4" name="Text Placeholder 3">
            <a:extLst>
              <a:ext uri="{FF2B5EF4-FFF2-40B4-BE49-F238E27FC236}">
                <a16:creationId xmlns:a16="http://schemas.microsoft.com/office/drawing/2014/main" id="{65E77C2A-74BF-43F8-BC4C-04441EAE51F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6750884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33D06-8651-45B5-85F9-94D4CFF02B6E}"/>
              </a:ext>
            </a:extLst>
          </p:cNvPr>
          <p:cNvSpPr>
            <a:spLocks noGrp="1"/>
          </p:cNvSpPr>
          <p:nvPr>
            <p:ph type="title"/>
          </p:nvPr>
        </p:nvSpPr>
        <p:spPr/>
        <p:txBody>
          <a:bodyPr/>
          <a:lstStyle/>
          <a:p>
            <a:r>
              <a:rPr lang="en-US"/>
              <a:t>Facebook Post Table + Reactions | Motomel - 13 of 22</a:t>
            </a:r>
          </a:p>
        </p:txBody>
      </p:sp>
      <p:graphicFrame>
        <p:nvGraphicFramePr>
          <p:cNvPr id="5" name="Table Placeholder 4">
            <a:extLst>
              <a:ext uri="{FF2B5EF4-FFF2-40B4-BE49-F238E27FC236}">
                <a16:creationId xmlns:a16="http://schemas.microsoft.com/office/drawing/2014/main" id="{E28D6410-BCEF-4B10-A130-255980E380A9}"/>
              </a:ext>
            </a:extLst>
          </p:cNvPr>
          <p:cNvGraphicFramePr>
            <a:graphicFrameLocks noGrp="1"/>
          </p:cNvGraphicFramePr>
          <p:nvPr>
            <p:ph type="tbl" sz="quarter" idx="13"/>
            <p:extLst>
              <p:ext uri="{D42A27DB-BD31-4B8C-83A1-F6EECF244321}">
                <p14:modId xmlns:p14="http://schemas.microsoft.com/office/powerpoint/2010/main" val="906833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6057204"/>
                    </a:ext>
                  </a:extLst>
                </a:gridCol>
                <a:gridCol w="493776">
                  <a:extLst>
                    <a:ext uri="{9D8B030D-6E8A-4147-A177-3AD203B41FA5}">
                      <a16:colId xmlns:a16="http://schemas.microsoft.com/office/drawing/2014/main" val="2258013822"/>
                    </a:ext>
                  </a:extLst>
                </a:gridCol>
                <a:gridCol w="493776">
                  <a:extLst>
                    <a:ext uri="{9D8B030D-6E8A-4147-A177-3AD203B41FA5}">
                      <a16:colId xmlns:a16="http://schemas.microsoft.com/office/drawing/2014/main" val="2964644941"/>
                    </a:ext>
                  </a:extLst>
                </a:gridCol>
                <a:gridCol w="493776">
                  <a:extLst>
                    <a:ext uri="{9D8B030D-6E8A-4147-A177-3AD203B41FA5}">
                      <a16:colId xmlns:a16="http://schemas.microsoft.com/office/drawing/2014/main" val="2847091966"/>
                    </a:ext>
                  </a:extLst>
                </a:gridCol>
                <a:gridCol w="493776">
                  <a:extLst>
                    <a:ext uri="{9D8B030D-6E8A-4147-A177-3AD203B41FA5}">
                      <a16:colId xmlns:a16="http://schemas.microsoft.com/office/drawing/2014/main" val="701340249"/>
                    </a:ext>
                  </a:extLst>
                </a:gridCol>
                <a:gridCol w="493776">
                  <a:extLst>
                    <a:ext uri="{9D8B030D-6E8A-4147-A177-3AD203B41FA5}">
                      <a16:colId xmlns:a16="http://schemas.microsoft.com/office/drawing/2014/main" val="4111822550"/>
                    </a:ext>
                  </a:extLst>
                </a:gridCol>
                <a:gridCol w="493776">
                  <a:extLst>
                    <a:ext uri="{9D8B030D-6E8A-4147-A177-3AD203B41FA5}">
                      <a16:colId xmlns:a16="http://schemas.microsoft.com/office/drawing/2014/main" val="216393921"/>
                    </a:ext>
                  </a:extLst>
                </a:gridCol>
                <a:gridCol w="493776">
                  <a:extLst>
                    <a:ext uri="{9D8B030D-6E8A-4147-A177-3AD203B41FA5}">
                      <a16:colId xmlns:a16="http://schemas.microsoft.com/office/drawing/2014/main" val="4194062498"/>
                    </a:ext>
                  </a:extLst>
                </a:gridCol>
                <a:gridCol w="493776">
                  <a:extLst>
                    <a:ext uri="{9D8B030D-6E8A-4147-A177-3AD203B41FA5}">
                      <a16:colId xmlns:a16="http://schemas.microsoft.com/office/drawing/2014/main" val="3142548501"/>
                    </a:ext>
                  </a:extLst>
                </a:gridCol>
                <a:gridCol w="493776">
                  <a:extLst>
                    <a:ext uri="{9D8B030D-6E8A-4147-A177-3AD203B41FA5}">
                      <a16:colId xmlns:a16="http://schemas.microsoft.com/office/drawing/2014/main" val="3678932825"/>
                    </a:ext>
                  </a:extLst>
                </a:gridCol>
                <a:gridCol w="493776">
                  <a:extLst>
                    <a:ext uri="{9D8B030D-6E8A-4147-A177-3AD203B41FA5}">
                      <a16:colId xmlns:a16="http://schemas.microsoft.com/office/drawing/2014/main" val="2991700381"/>
                    </a:ext>
                  </a:extLst>
                </a:gridCol>
                <a:gridCol w="493776">
                  <a:extLst>
                    <a:ext uri="{9D8B030D-6E8A-4147-A177-3AD203B41FA5}">
                      <a16:colId xmlns:a16="http://schemas.microsoft.com/office/drawing/2014/main" val="1584123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5890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- 2021-11-02 14:00:04</a:t>
                      </a:r>
                      <a:r>
                        <a:rPr kumimoji="0" lang="en-US" sz="1000" b="0" i="0" u="none" strike="noStrike" kern="1200" cap="none" spc="0" normalizeH="0" baseline="0" noProof="0">
                          <a:ln>
                            <a:noFill/>
                          </a:ln>
                          <a:solidFill>
                            <a:prstClr val="black"/>
                          </a:solidFill>
                          <a:effectLst/>
                          <a:uLnTx/>
                          <a:uFillTx/>
                          <a:latin typeface="+mn-lt"/>
                          <a:ea typeface="+mn-ea"/>
                          <a:cs typeface="+mn-cs"/>
                        </a:rPr>
                        <a:t>
 💥La vuelta de un ícono con la esencia de sus orígenes y la tecnología 4T OHC.💥
✅Freno delantero de disco
✅Gráficas conmemorativas checker flag🏁
✅Asiento tipo slammer
 Lo bueno no queda en el pasado
#Zanella #Ceccato60 #NosImpulsaNuestraHistoria⁣⁣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68178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- 2021-11-22 18:00:01</a:t>
                      </a:r>
                      <a:r>
                        <a:rPr kumimoji="0" lang="es-ES" sz="1000" b="0" i="0" u="none" strike="noStrike" kern="1200" cap="none" spc="0" normalizeH="0" baseline="0" noProof="0">
                          <a:ln>
                            <a:noFill/>
                          </a:ln>
                          <a:solidFill>
                            <a:prstClr val="black"/>
                          </a:solidFill>
                          <a:effectLst/>
                          <a:uLnTx/>
                          <a:uFillTx/>
                          <a:latin typeface="+mn-lt"/>
                          <a:ea typeface="+mn-ea"/>
                          <a:cs typeface="+mn-cs"/>
                        </a:rPr>
                        <a:t>
 Una Scooter para no pasar desapercibido. ¿Qué es lo que más te gusta de tu próxima #StylerRS?
⁣
#Zanella #STYLERRS 
#NosImpulsaNuestraHistoria⁣
#TomandoElControl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1919900"/>
                  </a:ext>
                </a:extLst>
              </a:tr>
            </a:tbl>
          </a:graphicData>
        </a:graphic>
      </p:graphicFrame>
      <p:sp>
        <p:nvSpPr>
          <p:cNvPr id="4" name="Text Placeholder 3">
            <a:extLst>
              <a:ext uri="{FF2B5EF4-FFF2-40B4-BE49-F238E27FC236}">
                <a16:creationId xmlns:a16="http://schemas.microsoft.com/office/drawing/2014/main" id="{94407CC0-6B34-4B62-BB0E-7D4977D4930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679235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1E7B-9E33-4C85-95C2-644169B25FAE}"/>
              </a:ext>
            </a:extLst>
          </p:cNvPr>
          <p:cNvSpPr>
            <a:spLocks noGrp="1"/>
          </p:cNvSpPr>
          <p:nvPr>
            <p:ph type="title"/>
          </p:nvPr>
        </p:nvSpPr>
        <p:spPr/>
        <p:txBody>
          <a:bodyPr/>
          <a:lstStyle/>
          <a:p>
            <a:r>
              <a:rPr lang="en-US"/>
              <a:t>Facebook Post Table + Reactions | Motomel - 14 of 22</a:t>
            </a:r>
          </a:p>
        </p:txBody>
      </p:sp>
      <p:graphicFrame>
        <p:nvGraphicFramePr>
          <p:cNvPr id="5" name="Table Placeholder 4">
            <a:extLst>
              <a:ext uri="{FF2B5EF4-FFF2-40B4-BE49-F238E27FC236}">
                <a16:creationId xmlns:a16="http://schemas.microsoft.com/office/drawing/2014/main" id="{F909FF46-4ECC-41AA-8688-E0286532EBAF}"/>
              </a:ext>
            </a:extLst>
          </p:cNvPr>
          <p:cNvGraphicFramePr>
            <a:graphicFrameLocks noGrp="1"/>
          </p:cNvGraphicFramePr>
          <p:nvPr>
            <p:ph type="tbl" sz="quarter" idx="13"/>
            <p:extLst>
              <p:ext uri="{D42A27DB-BD31-4B8C-83A1-F6EECF244321}">
                <p14:modId xmlns:p14="http://schemas.microsoft.com/office/powerpoint/2010/main" val="3688903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7474178"/>
                    </a:ext>
                  </a:extLst>
                </a:gridCol>
                <a:gridCol w="493776">
                  <a:extLst>
                    <a:ext uri="{9D8B030D-6E8A-4147-A177-3AD203B41FA5}">
                      <a16:colId xmlns:a16="http://schemas.microsoft.com/office/drawing/2014/main" val="444269110"/>
                    </a:ext>
                  </a:extLst>
                </a:gridCol>
                <a:gridCol w="493776">
                  <a:extLst>
                    <a:ext uri="{9D8B030D-6E8A-4147-A177-3AD203B41FA5}">
                      <a16:colId xmlns:a16="http://schemas.microsoft.com/office/drawing/2014/main" val="1005343894"/>
                    </a:ext>
                  </a:extLst>
                </a:gridCol>
                <a:gridCol w="493776">
                  <a:extLst>
                    <a:ext uri="{9D8B030D-6E8A-4147-A177-3AD203B41FA5}">
                      <a16:colId xmlns:a16="http://schemas.microsoft.com/office/drawing/2014/main" val="2141068023"/>
                    </a:ext>
                  </a:extLst>
                </a:gridCol>
                <a:gridCol w="493776">
                  <a:extLst>
                    <a:ext uri="{9D8B030D-6E8A-4147-A177-3AD203B41FA5}">
                      <a16:colId xmlns:a16="http://schemas.microsoft.com/office/drawing/2014/main" val="225737110"/>
                    </a:ext>
                  </a:extLst>
                </a:gridCol>
                <a:gridCol w="493776">
                  <a:extLst>
                    <a:ext uri="{9D8B030D-6E8A-4147-A177-3AD203B41FA5}">
                      <a16:colId xmlns:a16="http://schemas.microsoft.com/office/drawing/2014/main" val="2617850676"/>
                    </a:ext>
                  </a:extLst>
                </a:gridCol>
                <a:gridCol w="493776">
                  <a:extLst>
                    <a:ext uri="{9D8B030D-6E8A-4147-A177-3AD203B41FA5}">
                      <a16:colId xmlns:a16="http://schemas.microsoft.com/office/drawing/2014/main" val="908321774"/>
                    </a:ext>
                  </a:extLst>
                </a:gridCol>
                <a:gridCol w="493776">
                  <a:extLst>
                    <a:ext uri="{9D8B030D-6E8A-4147-A177-3AD203B41FA5}">
                      <a16:colId xmlns:a16="http://schemas.microsoft.com/office/drawing/2014/main" val="3274940483"/>
                    </a:ext>
                  </a:extLst>
                </a:gridCol>
                <a:gridCol w="493776">
                  <a:extLst>
                    <a:ext uri="{9D8B030D-6E8A-4147-A177-3AD203B41FA5}">
                      <a16:colId xmlns:a16="http://schemas.microsoft.com/office/drawing/2014/main" val="434807126"/>
                    </a:ext>
                  </a:extLst>
                </a:gridCol>
                <a:gridCol w="493776">
                  <a:extLst>
                    <a:ext uri="{9D8B030D-6E8A-4147-A177-3AD203B41FA5}">
                      <a16:colId xmlns:a16="http://schemas.microsoft.com/office/drawing/2014/main" val="1266201082"/>
                    </a:ext>
                  </a:extLst>
                </a:gridCol>
                <a:gridCol w="493776">
                  <a:extLst>
                    <a:ext uri="{9D8B030D-6E8A-4147-A177-3AD203B41FA5}">
                      <a16:colId xmlns:a16="http://schemas.microsoft.com/office/drawing/2014/main" val="1312901414"/>
                    </a:ext>
                  </a:extLst>
                </a:gridCol>
                <a:gridCol w="493776">
                  <a:extLst>
                    <a:ext uri="{9D8B030D-6E8A-4147-A177-3AD203B41FA5}">
                      <a16:colId xmlns:a16="http://schemas.microsoft.com/office/drawing/2014/main" val="3527962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3629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- 2021-11-25 17:58:26</a:t>
                      </a:r>
                      <a:r>
                        <a:rPr kumimoji="0" lang="es-ES" sz="1000" b="0" i="0" u="none" strike="noStrike" kern="1200" cap="none" spc="0" normalizeH="0" baseline="0" noProof="0">
                          <a:ln>
                            <a:noFill/>
                          </a:ln>
                          <a:solidFill>
                            <a:prstClr val="black"/>
                          </a:solidFill>
                          <a:effectLst/>
                          <a:uLnTx/>
                          <a:uFillTx/>
                          <a:latin typeface="+mn-lt"/>
                          <a:ea typeface="+mn-ea"/>
                          <a:cs typeface="+mn-cs"/>
                        </a:rPr>
                        <a:t>
 El pasado y el futuro convergen en el diseño de la 𝐒𝐭𝐫𝐚𝐭𝐨 𝐀𝐥𝐩𝐢𝐧𝐨 𝟏𝟓𝟎.
Además, viene disponible en 4 colores diferentes.
Y a vos, ¿cuál te gusta más? ¡Contanos! 👇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65645966"/>
                  </a:ext>
                </a:extLst>
              </a:tr>
            </a:tbl>
          </a:graphicData>
        </a:graphic>
      </p:graphicFrame>
      <p:sp>
        <p:nvSpPr>
          <p:cNvPr id="4" name="Text Placeholder 3">
            <a:extLst>
              <a:ext uri="{FF2B5EF4-FFF2-40B4-BE49-F238E27FC236}">
                <a16:creationId xmlns:a16="http://schemas.microsoft.com/office/drawing/2014/main" id="{218ACB24-9EE4-45FF-906C-F4C0808333A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7336738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03A00-195B-491E-9212-02BD71C7F5E0}"/>
              </a:ext>
            </a:extLst>
          </p:cNvPr>
          <p:cNvSpPr>
            <a:spLocks noGrp="1"/>
          </p:cNvSpPr>
          <p:nvPr>
            <p:ph type="title"/>
          </p:nvPr>
        </p:nvSpPr>
        <p:spPr/>
        <p:txBody>
          <a:bodyPr/>
          <a:lstStyle/>
          <a:p>
            <a:r>
              <a:rPr lang="en-US"/>
              <a:t>Facebook Post Table + Reactions | Motomel - 15 of 22</a:t>
            </a:r>
          </a:p>
        </p:txBody>
      </p:sp>
      <p:graphicFrame>
        <p:nvGraphicFramePr>
          <p:cNvPr id="5" name="Table Placeholder 4">
            <a:extLst>
              <a:ext uri="{FF2B5EF4-FFF2-40B4-BE49-F238E27FC236}">
                <a16:creationId xmlns:a16="http://schemas.microsoft.com/office/drawing/2014/main" id="{16D70D8B-4A34-4D65-8AA2-3DD20390A6E8}"/>
              </a:ext>
            </a:extLst>
          </p:cNvPr>
          <p:cNvGraphicFramePr>
            <a:graphicFrameLocks noGrp="1"/>
          </p:cNvGraphicFramePr>
          <p:nvPr>
            <p:ph type="tbl" sz="quarter" idx="13"/>
            <p:extLst>
              <p:ext uri="{D42A27DB-BD31-4B8C-83A1-F6EECF244321}">
                <p14:modId xmlns:p14="http://schemas.microsoft.com/office/powerpoint/2010/main" val="2369214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9065757"/>
                    </a:ext>
                  </a:extLst>
                </a:gridCol>
                <a:gridCol w="493776">
                  <a:extLst>
                    <a:ext uri="{9D8B030D-6E8A-4147-A177-3AD203B41FA5}">
                      <a16:colId xmlns:a16="http://schemas.microsoft.com/office/drawing/2014/main" val="3182534107"/>
                    </a:ext>
                  </a:extLst>
                </a:gridCol>
                <a:gridCol w="493776">
                  <a:extLst>
                    <a:ext uri="{9D8B030D-6E8A-4147-A177-3AD203B41FA5}">
                      <a16:colId xmlns:a16="http://schemas.microsoft.com/office/drawing/2014/main" val="2325487348"/>
                    </a:ext>
                  </a:extLst>
                </a:gridCol>
                <a:gridCol w="493776">
                  <a:extLst>
                    <a:ext uri="{9D8B030D-6E8A-4147-A177-3AD203B41FA5}">
                      <a16:colId xmlns:a16="http://schemas.microsoft.com/office/drawing/2014/main" val="3591543366"/>
                    </a:ext>
                  </a:extLst>
                </a:gridCol>
                <a:gridCol w="493776">
                  <a:extLst>
                    <a:ext uri="{9D8B030D-6E8A-4147-A177-3AD203B41FA5}">
                      <a16:colId xmlns:a16="http://schemas.microsoft.com/office/drawing/2014/main" val="335074032"/>
                    </a:ext>
                  </a:extLst>
                </a:gridCol>
                <a:gridCol w="493776">
                  <a:extLst>
                    <a:ext uri="{9D8B030D-6E8A-4147-A177-3AD203B41FA5}">
                      <a16:colId xmlns:a16="http://schemas.microsoft.com/office/drawing/2014/main" val="1644285078"/>
                    </a:ext>
                  </a:extLst>
                </a:gridCol>
                <a:gridCol w="493776">
                  <a:extLst>
                    <a:ext uri="{9D8B030D-6E8A-4147-A177-3AD203B41FA5}">
                      <a16:colId xmlns:a16="http://schemas.microsoft.com/office/drawing/2014/main" val="513097697"/>
                    </a:ext>
                  </a:extLst>
                </a:gridCol>
                <a:gridCol w="493776">
                  <a:extLst>
                    <a:ext uri="{9D8B030D-6E8A-4147-A177-3AD203B41FA5}">
                      <a16:colId xmlns:a16="http://schemas.microsoft.com/office/drawing/2014/main" val="862701863"/>
                    </a:ext>
                  </a:extLst>
                </a:gridCol>
                <a:gridCol w="493776">
                  <a:extLst>
                    <a:ext uri="{9D8B030D-6E8A-4147-A177-3AD203B41FA5}">
                      <a16:colId xmlns:a16="http://schemas.microsoft.com/office/drawing/2014/main" val="2874003250"/>
                    </a:ext>
                  </a:extLst>
                </a:gridCol>
                <a:gridCol w="493776">
                  <a:extLst>
                    <a:ext uri="{9D8B030D-6E8A-4147-A177-3AD203B41FA5}">
                      <a16:colId xmlns:a16="http://schemas.microsoft.com/office/drawing/2014/main" val="3704637661"/>
                    </a:ext>
                  </a:extLst>
                </a:gridCol>
                <a:gridCol w="493776">
                  <a:extLst>
                    <a:ext uri="{9D8B030D-6E8A-4147-A177-3AD203B41FA5}">
                      <a16:colId xmlns:a16="http://schemas.microsoft.com/office/drawing/2014/main" val="765640260"/>
                    </a:ext>
                  </a:extLst>
                </a:gridCol>
                <a:gridCol w="493776">
                  <a:extLst>
                    <a:ext uri="{9D8B030D-6E8A-4147-A177-3AD203B41FA5}">
                      <a16:colId xmlns:a16="http://schemas.microsoft.com/office/drawing/2014/main" val="2808939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9744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- 2021-11-29 17:12:32</a:t>
                      </a:r>
                      <a:r>
                        <a:rPr kumimoji="0" lang="es-ES" sz="1000" b="0" i="0" u="none" strike="noStrike" kern="1200" cap="none" spc="0" normalizeH="0" baseline="0" noProof="0">
                          <a:ln>
                            <a:noFill/>
                          </a:ln>
                          <a:solidFill>
                            <a:prstClr val="black"/>
                          </a:solidFill>
                          <a:effectLst/>
                          <a:uLnTx/>
                          <a:uFillTx/>
                          <a:latin typeface="+mn-lt"/>
                          <a:ea typeface="+mn-ea"/>
                          <a:cs typeface="+mn-cs"/>
                        </a:rPr>
                        <a:t>
 Subite a tu primera moto.
La 𝐁𝐥𝐢𝐭𝐳 𝟏𝟏𝟎 𝐀𝐮𝐭𝐨𝐦𝐚́𝐭𝐢𝐜𝐚 es perfecta para ﻿moverte por la ciudad sin complicaciones.
De fácil manejo, es ideal para ir al trabajo, la facultad o a donde necesites.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87136954"/>
                  </a:ext>
                </a:extLst>
              </a:tr>
            </a:tbl>
          </a:graphicData>
        </a:graphic>
      </p:graphicFrame>
      <p:sp>
        <p:nvSpPr>
          <p:cNvPr id="4" name="Text Placeholder 3">
            <a:extLst>
              <a:ext uri="{FF2B5EF4-FFF2-40B4-BE49-F238E27FC236}">
                <a16:creationId xmlns:a16="http://schemas.microsoft.com/office/drawing/2014/main" id="{85F293C4-BC74-4940-A0A0-AF8D202F506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726864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0D5E2-4C4A-48A0-AB5F-59689BA33DED}"/>
              </a:ext>
            </a:extLst>
          </p:cNvPr>
          <p:cNvSpPr>
            <a:spLocks noGrp="1"/>
          </p:cNvSpPr>
          <p:nvPr>
            <p:ph type="title"/>
          </p:nvPr>
        </p:nvSpPr>
        <p:spPr/>
        <p:txBody>
          <a:bodyPr/>
          <a:lstStyle/>
          <a:p>
            <a:r>
              <a:rPr lang="en-US"/>
              <a:t>Facebook Post Table + Reactions | Motomel - 16 of 22</a:t>
            </a:r>
          </a:p>
        </p:txBody>
      </p:sp>
      <p:graphicFrame>
        <p:nvGraphicFramePr>
          <p:cNvPr id="5" name="Table Placeholder 4">
            <a:extLst>
              <a:ext uri="{FF2B5EF4-FFF2-40B4-BE49-F238E27FC236}">
                <a16:creationId xmlns:a16="http://schemas.microsoft.com/office/drawing/2014/main" id="{D91BF119-DBAD-47C0-9382-0202728DCD4B}"/>
              </a:ext>
            </a:extLst>
          </p:cNvPr>
          <p:cNvGraphicFramePr>
            <a:graphicFrameLocks noGrp="1"/>
          </p:cNvGraphicFramePr>
          <p:nvPr>
            <p:ph type="tbl" sz="quarter" idx="13"/>
            <p:extLst>
              <p:ext uri="{D42A27DB-BD31-4B8C-83A1-F6EECF244321}">
                <p14:modId xmlns:p14="http://schemas.microsoft.com/office/powerpoint/2010/main" val="25351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7802209"/>
                    </a:ext>
                  </a:extLst>
                </a:gridCol>
                <a:gridCol w="493776">
                  <a:extLst>
                    <a:ext uri="{9D8B030D-6E8A-4147-A177-3AD203B41FA5}">
                      <a16:colId xmlns:a16="http://schemas.microsoft.com/office/drawing/2014/main" val="173931068"/>
                    </a:ext>
                  </a:extLst>
                </a:gridCol>
                <a:gridCol w="493776">
                  <a:extLst>
                    <a:ext uri="{9D8B030D-6E8A-4147-A177-3AD203B41FA5}">
                      <a16:colId xmlns:a16="http://schemas.microsoft.com/office/drawing/2014/main" val="2715282035"/>
                    </a:ext>
                  </a:extLst>
                </a:gridCol>
                <a:gridCol w="493776">
                  <a:extLst>
                    <a:ext uri="{9D8B030D-6E8A-4147-A177-3AD203B41FA5}">
                      <a16:colId xmlns:a16="http://schemas.microsoft.com/office/drawing/2014/main" val="4079964689"/>
                    </a:ext>
                  </a:extLst>
                </a:gridCol>
                <a:gridCol w="493776">
                  <a:extLst>
                    <a:ext uri="{9D8B030D-6E8A-4147-A177-3AD203B41FA5}">
                      <a16:colId xmlns:a16="http://schemas.microsoft.com/office/drawing/2014/main" val="3877803396"/>
                    </a:ext>
                  </a:extLst>
                </a:gridCol>
                <a:gridCol w="493776">
                  <a:extLst>
                    <a:ext uri="{9D8B030D-6E8A-4147-A177-3AD203B41FA5}">
                      <a16:colId xmlns:a16="http://schemas.microsoft.com/office/drawing/2014/main" val="2952572203"/>
                    </a:ext>
                  </a:extLst>
                </a:gridCol>
                <a:gridCol w="493776">
                  <a:extLst>
                    <a:ext uri="{9D8B030D-6E8A-4147-A177-3AD203B41FA5}">
                      <a16:colId xmlns:a16="http://schemas.microsoft.com/office/drawing/2014/main" val="3601649944"/>
                    </a:ext>
                  </a:extLst>
                </a:gridCol>
                <a:gridCol w="493776">
                  <a:extLst>
                    <a:ext uri="{9D8B030D-6E8A-4147-A177-3AD203B41FA5}">
                      <a16:colId xmlns:a16="http://schemas.microsoft.com/office/drawing/2014/main" val="1574592838"/>
                    </a:ext>
                  </a:extLst>
                </a:gridCol>
                <a:gridCol w="493776">
                  <a:extLst>
                    <a:ext uri="{9D8B030D-6E8A-4147-A177-3AD203B41FA5}">
                      <a16:colId xmlns:a16="http://schemas.microsoft.com/office/drawing/2014/main" val="1975962935"/>
                    </a:ext>
                  </a:extLst>
                </a:gridCol>
                <a:gridCol w="493776">
                  <a:extLst>
                    <a:ext uri="{9D8B030D-6E8A-4147-A177-3AD203B41FA5}">
                      <a16:colId xmlns:a16="http://schemas.microsoft.com/office/drawing/2014/main" val="4272011159"/>
                    </a:ext>
                  </a:extLst>
                </a:gridCol>
                <a:gridCol w="493776">
                  <a:extLst>
                    <a:ext uri="{9D8B030D-6E8A-4147-A177-3AD203B41FA5}">
                      <a16:colId xmlns:a16="http://schemas.microsoft.com/office/drawing/2014/main" val="4109058467"/>
                    </a:ext>
                  </a:extLst>
                </a:gridCol>
                <a:gridCol w="493776">
                  <a:extLst>
                    <a:ext uri="{9D8B030D-6E8A-4147-A177-3AD203B41FA5}">
                      <a16:colId xmlns:a16="http://schemas.microsoft.com/office/drawing/2014/main" val="3404602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4627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- 2021-11-26 16:15:28</a:t>
                      </a:r>
                      <a:r>
                        <a:rPr kumimoji="0" lang="en-US" sz="1000" b="0" i="0" u="none" strike="noStrike" kern="1200" cap="none" spc="0" normalizeH="0" baseline="0" noProof="0">
                          <a:ln>
                            <a:noFill/>
                          </a:ln>
                          <a:solidFill>
                            <a:prstClr val="black"/>
                          </a:solidFill>
                          <a:effectLst/>
                          <a:uLnTx/>
                          <a:uFillTx/>
                          <a:latin typeface="+mn-lt"/>
                          <a:ea typeface="+mn-ea"/>
                          <a:cs typeface="+mn-cs"/>
                        </a:rPr>
                        <a:t>
 ¡Atención a todos los que viven la pasión del futbol argentino!
Como siempre nos ayudan a elegir el #JugadorMotomel de cada mes, esta vez nosotros queremos hacerles un regalo.
¡Sorteamos la 𝐜𝐚𝐦𝐢𝐬𝐞𝐭𝐚 𝐚𝐮𝐭𝐨𝐠𝐫𝐚𝐟𝐢𝐚𝐝𝐚 𝐝𝐞 𝐋𝐞𝐨 𝐏𝐨𝐧𝐳𝐢𝐨, capitán del nuevo campéon del fútbol argentino!
¿Cómo participar? Muy sencillo 👇
✔️𝐒𝐞𝐠𝐮𝐢𝐫 a @motomeloficial
✔️Darle 𝐥𝐢𝐤𝐞 a esta publicación
✔️ 𝐂𝐨𝐦𝐞𝐧𝐭𝐚𝐫 la publicación, 𝐞𝐭𝐢𝐪𝐮𝐞𝐭𝐚𝐧𝐝𝐨 𝐚 𝟐 𝐚𝐦𝐢𝐠𝐨𝐬 y 𝐜𝐨𝐧𝐭𝐚́𝐧𝐝𝐨𝐧𝐨𝐬 desde qué parte del país vivís la pasión del fútbol de nuestro fútbol.
Tenés tiempo hasta el 06/12 participar del sorteo. Bases y condiciones en el link de nuestra bio.⁣⁣
#motomeltebanca #Motomel #Sorteo #RiverPlate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02787307"/>
                  </a:ext>
                </a:extLst>
              </a:tr>
            </a:tbl>
          </a:graphicData>
        </a:graphic>
      </p:graphicFrame>
      <p:sp>
        <p:nvSpPr>
          <p:cNvPr id="4" name="Text Placeholder 3">
            <a:extLst>
              <a:ext uri="{FF2B5EF4-FFF2-40B4-BE49-F238E27FC236}">
                <a16:creationId xmlns:a16="http://schemas.microsoft.com/office/drawing/2014/main" id="{DFA41895-8E56-4C89-82A8-7B40826DF6B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119459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72107-4CC5-4335-AFDA-DD6134D44BF5}"/>
              </a:ext>
            </a:extLst>
          </p:cNvPr>
          <p:cNvSpPr>
            <a:spLocks noGrp="1"/>
          </p:cNvSpPr>
          <p:nvPr>
            <p:ph type="title"/>
          </p:nvPr>
        </p:nvSpPr>
        <p:spPr/>
        <p:txBody>
          <a:bodyPr/>
          <a:lstStyle/>
          <a:p>
            <a:r>
              <a:rPr lang="en-US"/>
              <a:t>Facebook Post Table + Reactions | Motomel - 17 of 22</a:t>
            </a:r>
          </a:p>
        </p:txBody>
      </p:sp>
      <p:graphicFrame>
        <p:nvGraphicFramePr>
          <p:cNvPr id="5" name="Table Placeholder 4">
            <a:extLst>
              <a:ext uri="{FF2B5EF4-FFF2-40B4-BE49-F238E27FC236}">
                <a16:creationId xmlns:a16="http://schemas.microsoft.com/office/drawing/2014/main" id="{45156250-2F0D-414F-BA2A-6F999B68DE5A}"/>
              </a:ext>
            </a:extLst>
          </p:cNvPr>
          <p:cNvGraphicFramePr>
            <a:graphicFrameLocks noGrp="1"/>
          </p:cNvGraphicFramePr>
          <p:nvPr>
            <p:ph type="tbl" sz="quarter" idx="13"/>
            <p:extLst>
              <p:ext uri="{D42A27DB-BD31-4B8C-83A1-F6EECF244321}">
                <p14:modId xmlns:p14="http://schemas.microsoft.com/office/powerpoint/2010/main" val="1856712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1194145"/>
                    </a:ext>
                  </a:extLst>
                </a:gridCol>
                <a:gridCol w="493776">
                  <a:extLst>
                    <a:ext uri="{9D8B030D-6E8A-4147-A177-3AD203B41FA5}">
                      <a16:colId xmlns:a16="http://schemas.microsoft.com/office/drawing/2014/main" val="2407742471"/>
                    </a:ext>
                  </a:extLst>
                </a:gridCol>
                <a:gridCol w="493776">
                  <a:extLst>
                    <a:ext uri="{9D8B030D-6E8A-4147-A177-3AD203B41FA5}">
                      <a16:colId xmlns:a16="http://schemas.microsoft.com/office/drawing/2014/main" val="328559394"/>
                    </a:ext>
                  </a:extLst>
                </a:gridCol>
                <a:gridCol w="493776">
                  <a:extLst>
                    <a:ext uri="{9D8B030D-6E8A-4147-A177-3AD203B41FA5}">
                      <a16:colId xmlns:a16="http://schemas.microsoft.com/office/drawing/2014/main" val="3027360320"/>
                    </a:ext>
                  </a:extLst>
                </a:gridCol>
                <a:gridCol w="493776">
                  <a:extLst>
                    <a:ext uri="{9D8B030D-6E8A-4147-A177-3AD203B41FA5}">
                      <a16:colId xmlns:a16="http://schemas.microsoft.com/office/drawing/2014/main" val="2126022536"/>
                    </a:ext>
                  </a:extLst>
                </a:gridCol>
                <a:gridCol w="493776">
                  <a:extLst>
                    <a:ext uri="{9D8B030D-6E8A-4147-A177-3AD203B41FA5}">
                      <a16:colId xmlns:a16="http://schemas.microsoft.com/office/drawing/2014/main" val="44961545"/>
                    </a:ext>
                  </a:extLst>
                </a:gridCol>
                <a:gridCol w="493776">
                  <a:extLst>
                    <a:ext uri="{9D8B030D-6E8A-4147-A177-3AD203B41FA5}">
                      <a16:colId xmlns:a16="http://schemas.microsoft.com/office/drawing/2014/main" val="4057536233"/>
                    </a:ext>
                  </a:extLst>
                </a:gridCol>
                <a:gridCol w="493776">
                  <a:extLst>
                    <a:ext uri="{9D8B030D-6E8A-4147-A177-3AD203B41FA5}">
                      <a16:colId xmlns:a16="http://schemas.microsoft.com/office/drawing/2014/main" val="3948647001"/>
                    </a:ext>
                  </a:extLst>
                </a:gridCol>
                <a:gridCol w="493776">
                  <a:extLst>
                    <a:ext uri="{9D8B030D-6E8A-4147-A177-3AD203B41FA5}">
                      <a16:colId xmlns:a16="http://schemas.microsoft.com/office/drawing/2014/main" val="3276749170"/>
                    </a:ext>
                  </a:extLst>
                </a:gridCol>
                <a:gridCol w="493776">
                  <a:extLst>
                    <a:ext uri="{9D8B030D-6E8A-4147-A177-3AD203B41FA5}">
                      <a16:colId xmlns:a16="http://schemas.microsoft.com/office/drawing/2014/main" val="1738209459"/>
                    </a:ext>
                  </a:extLst>
                </a:gridCol>
                <a:gridCol w="493776">
                  <a:extLst>
                    <a:ext uri="{9D8B030D-6E8A-4147-A177-3AD203B41FA5}">
                      <a16:colId xmlns:a16="http://schemas.microsoft.com/office/drawing/2014/main" val="1538333621"/>
                    </a:ext>
                  </a:extLst>
                </a:gridCol>
                <a:gridCol w="493776">
                  <a:extLst>
                    <a:ext uri="{9D8B030D-6E8A-4147-A177-3AD203B41FA5}">
                      <a16:colId xmlns:a16="http://schemas.microsoft.com/office/drawing/2014/main" val="1931470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260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- 2021-11-28 17:00:04</a:t>
                      </a:r>
                      <a:r>
                        <a:rPr kumimoji="0" lang="es-ES" sz="1000" b="0" i="0" u="none" strike="noStrike" kern="1200" cap="none" spc="0" normalizeH="0" baseline="0" noProof="0">
                          <a:ln>
                            <a:noFill/>
                          </a:ln>
                          <a:solidFill>
                            <a:prstClr val="black"/>
                          </a:solidFill>
                          <a:effectLst/>
                          <a:uLnTx/>
                          <a:uFillTx/>
                          <a:latin typeface="+mn-lt"/>
                          <a:ea typeface="+mn-ea"/>
                          <a:cs typeface="+mn-cs"/>
                        </a:rPr>
                        <a:t>
 Combiná agilidad y rendimiento con una ideal economía de uso en la ciudad. 
Sentí la diferencia con tu HUNTER 150.
#YaSabésADóndeIr
Tenela en 48 cuotas con Plan Mi Moto.
Consultá precios y planes de financiación en el link de la bio.
#Corven #Motos #Hunter150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1880569"/>
                  </a:ext>
                </a:extLst>
              </a:tr>
            </a:tbl>
          </a:graphicData>
        </a:graphic>
      </p:graphicFrame>
      <p:sp>
        <p:nvSpPr>
          <p:cNvPr id="4" name="Text Placeholder 3">
            <a:extLst>
              <a:ext uri="{FF2B5EF4-FFF2-40B4-BE49-F238E27FC236}">
                <a16:creationId xmlns:a16="http://schemas.microsoft.com/office/drawing/2014/main" id="{2D9B3BBF-5D25-42C1-8428-29C9505E652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9323098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1CC78-8A98-490B-A40B-28B07A2168E2}"/>
              </a:ext>
            </a:extLst>
          </p:cNvPr>
          <p:cNvSpPr>
            <a:spLocks noGrp="1"/>
          </p:cNvSpPr>
          <p:nvPr>
            <p:ph type="title"/>
          </p:nvPr>
        </p:nvSpPr>
        <p:spPr/>
        <p:txBody>
          <a:bodyPr/>
          <a:lstStyle/>
          <a:p>
            <a:r>
              <a:rPr lang="en-US"/>
              <a:t>Facebook Post Table + Reactions | Motomel - 18 of 22</a:t>
            </a:r>
          </a:p>
        </p:txBody>
      </p:sp>
      <p:graphicFrame>
        <p:nvGraphicFramePr>
          <p:cNvPr id="5" name="Table Placeholder 4">
            <a:extLst>
              <a:ext uri="{FF2B5EF4-FFF2-40B4-BE49-F238E27FC236}">
                <a16:creationId xmlns:a16="http://schemas.microsoft.com/office/drawing/2014/main" id="{E0303550-9D20-437E-8162-317EF3D3917F}"/>
              </a:ext>
            </a:extLst>
          </p:cNvPr>
          <p:cNvGraphicFramePr>
            <a:graphicFrameLocks noGrp="1"/>
          </p:cNvGraphicFramePr>
          <p:nvPr>
            <p:ph type="tbl" sz="quarter" idx="13"/>
            <p:extLst>
              <p:ext uri="{D42A27DB-BD31-4B8C-83A1-F6EECF244321}">
                <p14:modId xmlns:p14="http://schemas.microsoft.com/office/powerpoint/2010/main" val="2356875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3688996"/>
                    </a:ext>
                  </a:extLst>
                </a:gridCol>
                <a:gridCol w="493776">
                  <a:extLst>
                    <a:ext uri="{9D8B030D-6E8A-4147-A177-3AD203B41FA5}">
                      <a16:colId xmlns:a16="http://schemas.microsoft.com/office/drawing/2014/main" val="4151230294"/>
                    </a:ext>
                  </a:extLst>
                </a:gridCol>
                <a:gridCol w="493776">
                  <a:extLst>
                    <a:ext uri="{9D8B030D-6E8A-4147-A177-3AD203B41FA5}">
                      <a16:colId xmlns:a16="http://schemas.microsoft.com/office/drawing/2014/main" val="394662278"/>
                    </a:ext>
                  </a:extLst>
                </a:gridCol>
                <a:gridCol w="493776">
                  <a:extLst>
                    <a:ext uri="{9D8B030D-6E8A-4147-A177-3AD203B41FA5}">
                      <a16:colId xmlns:a16="http://schemas.microsoft.com/office/drawing/2014/main" val="2467043450"/>
                    </a:ext>
                  </a:extLst>
                </a:gridCol>
                <a:gridCol w="493776">
                  <a:extLst>
                    <a:ext uri="{9D8B030D-6E8A-4147-A177-3AD203B41FA5}">
                      <a16:colId xmlns:a16="http://schemas.microsoft.com/office/drawing/2014/main" val="3575503828"/>
                    </a:ext>
                  </a:extLst>
                </a:gridCol>
                <a:gridCol w="493776">
                  <a:extLst>
                    <a:ext uri="{9D8B030D-6E8A-4147-A177-3AD203B41FA5}">
                      <a16:colId xmlns:a16="http://schemas.microsoft.com/office/drawing/2014/main" val="122399572"/>
                    </a:ext>
                  </a:extLst>
                </a:gridCol>
                <a:gridCol w="493776">
                  <a:extLst>
                    <a:ext uri="{9D8B030D-6E8A-4147-A177-3AD203B41FA5}">
                      <a16:colId xmlns:a16="http://schemas.microsoft.com/office/drawing/2014/main" val="2393127492"/>
                    </a:ext>
                  </a:extLst>
                </a:gridCol>
                <a:gridCol w="493776">
                  <a:extLst>
                    <a:ext uri="{9D8B030D-6E8A-4147-A177-3AD203B41FA5}">
                      <a16:colId xmlns:a16="http://schemas.microsoft.com/office/drawing/2014/main" val="832192531"/>
                    </a:ext>
                  </a:extLst>
                </a:gridCol>
                <a:gridCol w="493776">
                  <a:extLst>
                    <a:ext uri="{9D8B030D-6E8A-4147-A177-3AD203B41FA5}">
                      <a16:colId xmlns:a16="http://schemas.microsoft.com/office/drawing/2014/main" val="479324584"/>
                    </a:ext>
                  </a:extLst>
                </a:gridCol>
                <a:gridCol w="493776">
                  <a:extLst>
                    <a:ext uri="{9D8B030D-6E8A-4147-A177-3AD203B41FA5}">
                      <a16:colId xmlns:a16="http://schemas.microsoft.com/office/drawing/2014/main" val="2870020806"/>
                    </a:ext>
                  </a:extLst>
                </a:gridCol>
                <a:gridCol w="493776">
                  <a:extLst>
                    <a:ext uri="{9D8B030D-6E8A-4147-A177-3AD203B41FA5}">
                      <a16:colId xmlns:a16="http://schemas.microsoft.com/office/drawing/2014/main" val="1802656579"/>
                    </a:ext>
                  </a:extLst>
                </a:gridCol>
                <a:gridCol w="493776">
                  <a:extLst>
                    <a:ext uri="{9D8B030D-6E8A-4147-A177-3AD203B41FA5}">
                      <a16:colId xmlns:a16="http://schemas.microsoft.com/office/drawing/2014/main" val="3069236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508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- 2021-11-29 16:00:12</a:t>
                      </a:r>
                      <a:r>
                        <a:rPr kumimoji="0" lang="en-US" sz="1000" b="0" i="0" u="none" strike="noStrike" kern="1200" cap="none" spc="0" normalizeH="0" baseline="0" noProof="0">
                          <a:ln>
                            <a:noFill/>
                          </a:ln>
                          <a:solidFill>
                            <a:prstClr val="black"/>
                          </a:solidFill>
                          <a:effectLst/>
                          <a:uLnTx/>
                          <a:uFillTx/>
                          <a:latin typeface="+mn-lt"/>
                          <a:ea typeface="+mn-ea"/>
                          <a:cs typeface="+mn-cs"/>
                        </a:rPr>
                        <a:t>
 Un clásico de #Gilera, SMASH X125 🔥⁣
⁣
🏁 Motor 4 tiempos, refrigerado por aire⁣
🏁Potencia 7,5hp/ 7500rp⁣
🏁Transmisión 4 marchas⁣
🏁Freno delantero de disco⁣
🏁Llantas de aleación⁣
🏁Encendido Electrónico y patada⁣
🏁 Tablero digital⁣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35442480"/>
                  </a:ext>
                </a:extLst>
              </a:tr>
            </a:tbl>
          </a:graphicData>
        </a:graphic>
      </p:graphicFrame>
      <p:sp>
        <p:nvSpPr>
          <p:cNvPr id="4" name="Text Placeholder 3">
            <a:extLst>
              <a:ext uri="{FF2B5EF4-FFF2-40B4-BE49-F238E27FC236}">
                <a16:creationId xmlns:a16="http://schemas.microsoft.com/office/drawing/2014/main" id="{C02CD660-9F2B-4D50-8B4D-0AC4DCCD359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1773298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DF017-8B4C-4E33-900A-F97BADFF8727}"/>
              </a:ext>
            </a:extLst>
          </p:cNvPr>
          <p:cNvSpPr>
            <a:spLocks noGrp="1"/>
          </p:cNvSpPr>
          <p:nvPr>
            <p:ph type="title"/>
          </p:nvPr>
        </p:nvSpPr>
        <p:spPr/>
        <p:txBody>
          <a:bodyPr/>
          <a:lstStyle/>
          <a:p>
            <a:r>
              <a:rPr lang="en-US"/>
              <a:t>Facebook Post Table + Reactions | Motomel - 19 of 22</a:t>
            </a:r>
          </a:p>
        </p:txBody>
      </p:sp>
      <p:graphicFrame>
        <p:nvGraphicFramePr>
          <p:cNvPr id="5" name="Table Placeholder 4">
            <a:extLst>
              <a:ext uri="{FF2B5EF4-FFF2-40B4-BE49-F238E27FC236}">
                <a16:creationId xmlns:a16="http://schemas.microsoft.com/office/drawing/2014/main" id="{0AECFC95-8554-4CB5-87A0-437E1E77675E}"/>
              </a:ext>
            </a:extLst>
          </p:cNvPr>
          <p:cNvGraphicFramePr>
            <a:graphicFrameLocks noGrp="1"/>
          </p:cNvGraphicFramePr>
          <p:nvPr>
            <p:ph type="tbl" sz="quarter" idx="13"/>
            <p:extLst>
              <p:ext uri="{D42A27DB-BD31-4B8C-83A1-F6EECF244321}">
                <p14:modId xmlns:p14="http://schemas.microsoft.com/office/powerpoint/2010/main" val="3603195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940102"/>
                    </a:ext>
                  </a:extLst>
                </a:gridCol>
                <a:gridCol w="493776">
                  <a:extLst>
                    <a:ext uri="{9D8B030D-6E8A-4147-A177-3AD203B41FA5}">
                      <a16:colId xmlns:a16="http://schemas.microsoft.com/office/drawing/2014/main" val="2422157230"/>
                    </a:ext>
                  </a:extLst>
                </a:gridCol>
                <a:gridCol w="493776">
                  <a:extLst>
                    <a:ext uri="{9D8B030D-6E8A-4147-A177-3AD203B41FA5}">
                      <a16:colId xmlns:a16="http://schemas.microsoft.com/office/drawing/2014/main" val="1706356867"/>
                    </a:ext>
                  </a:extLst>
                </a:gridCol>
                <a:gridCol w="493776">
                  <a:extLst>
                    <a:ext uri="{9D8B030D-6E8A-4147-A177-3AD203B41FA5}">
                      <a16:colId xmlns:a16="http://schemas.microsoft.com/office/drawing/2014/main" val="177513918"/>
                    </a:ext>
                  </a:extLst>
                </a:gridCol>
                <a:gridCol w="493776">
                  <a:extLst>
                    <a:ext uri="{9D8B030D-6E8A-4147-A177-3AD203B41FA5}">
                      <a16:colId xmlns:a16="http://schemas.microsoft.com/office/drawing/2014/main" val="1556683714"/>
                    </a:ext>
                  </a:extLst>
                </a:gridCol>
                <a:gridCol w="493776">
                  <a:extLst>
                    <a:ext uri="{9D8B030D-6E8A-4147-A177-3AD203B41FA5}">
                      <a16:colId xmlns:a16="http://schemas.microsoft.com/office/drawing/2014/main" val="142351005"/>
                    </a:ext>
                  </a:extLst>
                </a:gridCol>
                <a:gridCol w="493776">
                  <a:extLst>
                    <a:ext uri="{9D8B030D-6E8A-4147-A177-3AD203B41FA5}">
                      <a16:colId xmlns:a16="http://schemas.microsoft.com/office/drawing/2014/main" val="1553091384"/>
                    </a:ext>
                  </a:extLst>
                </a:gridCol>
                <a:gridCol w="493776">
                  <a:extLst>
                    <a:ext uri="{9D8B030D-6E8A-4147-A177-3AD203B41FA5}">
                      <a16:colId xmlns:a16="http://schemas.microsoft.com/office/drawing/2014/main" val="377716655"/>
                    </a:ext>
                  </a:extLst>
                </a:gridCol>
                <a:gridCol w="493776">
                  <a:extLst>
                    <a:ext uri="{9D8B030D-6E8A-4147-A177-3AD203B41FA5}">
                      <a16:colId xmlns:a16="http://schemas.microsoft.com/office/drawing/2014/main" val="1374520680"/>
                    </a:ext>
                  </a:extLst>
                </a:gridCol>
                <a:gridCol w="493776">
                  <a:extLst>
                    <a:ext uri="{9D8B030D-6E8A-4147-A177-3AD203B41FA5}">
                      <a16:colId xmlns:a16="http://schemas.microsoft.com/office/drawing/2014/main" val="825181353"/>
                    </a:ext>
                  </a:extLst>
                </a:gridCol>
                <a:gridCol w="493776">
                  <a:extLst>
                    <a:ext uri="{9D8B030D-6E8A-4147-A177-3AD203B41FA5}">
                      <a16:colId xmlns:a16="http://schemas.microsoft.com/office/drawing/2014/main" val="1676504508"/>
                    </a:ext>
                  </a:extLst>
                </a:gridCol>
                <a:gridCol w="493776">
                  <a:extLst>
                    <a:ext uri="{9D8B030D-6E8A-4147-A177-3AD203B41FA5}">
                      <a16:colId xmlns:a16="http://schemas.microsoft.com/office/drawing/2014/main" val="516911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2125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- 2021-11-15 17:51:05</a:t>
                      </a:r>
                      <a:r>
                        <a:rPr kumimoji="0" lang="es-ES" sz="1000" b="0" i="0" u="none" strike="noStrike" kern="1200" cap="none" spc="0" normalizeH="0" baseline="0" noProof="0">
                          <a:ln>
                            <a:noFill/>
                          </a:ln>
                          <a:solidFill>
                            <a:prstClr val="black"/>
                          </a:solidFill>
                          <a:effectLst/>
                          <a:uLnTx/>
                          <a:uFillTx/>
                          <a:latin typeface="+mn-lt"/>
                          <a:ea typeface="+mn-ea"/>
                          <a:cs typeface="+mn-cs"/>
                        </a:rPr>
                        <a:t>
 Combiná agilidad y rendimiento con una ideal economía de uso en la ciudad. 
Sentí la diferencia con tu HUNTER 150.
#yasabésadóndeir 
Consultá precios y planes de financiación en el link de la bio.
#Corven #Motos #Hunter150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2042697"/>
                  </a:ext>
                </a:extLst>
              </a:tr>
            </a:tbl>
          </a:graphicData>
        </a:graphic>
      </p:graphicFrame>
      <p:sp>
        <p:nvSpPr>
          <p:cNvPr id="4" name="Text Placeholder 3">
            <a:extLst>
              <a:ext uri="{FF2B5EF4-FFF2-40B4-BE49-F238E27FC236}">
                <a16:creationId xmlns:a16="http://schemas.microsoft.com/office/drawing/2014/main" id="{43787818-9BB6-456D-BFEE-5F0E73773E1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8181116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00814-1215-4E92-BFB7-7974EB2188C5}"/>
              </a:ext>
            </a:extLst>
          </p:cNvPr>
          <p:cNvSpPr>
            <a:spLocks noGrp="1"/>
          </p:cNvSpPr>
          <p:nvPr>
            <p:ph type="title"/>
          </p:nvPr>
        </p:nvSpPr>
        <p:spPr/>
        <p:txBody>
          <a:bodyPr/>
          <a:lstStyle/>
          <a:p>
            <a:r>
              <a:rPr lang="en-US"/>
              <a:t>Facebook Post Table + Reactions | Motomel - 20 of 22</a:t>
            </a:r>
          </a:p>
        </p:txBody>
      </p:sp>
      <p:graphicFrame>
        <p:nvGraphicFramePr>
          <p:cNvPr id="5" name="Table Placeholder 4">
            <a:extLst>
              <a:ext uri="{FF2B5EF4-FFF2-40B4-BE49-F238E27FC236}">
                <a16:creationId xmlns:a16="http://schemas.microsoft.com/office/drawing/2014/main" id="{94B40181-D2E9-4E4D-8897-58A941FF8684}"/>
              </a:ext>
            </a:extLst>
          </p:cNvPr>
          <p:cNvGraphicFramePr>
            <a:graphicFrameLocks noGrp="1"/>
          </p:cNvGraphicFramePr>
          <p:nvPr>
            <p:ph type="tbl" sz="quarter" idx="13"/>
            <p:extLst>
              <p:ext uri="{D42A27DB-BD31-4B8C-83A1-F6EECF244321}">
                <p14:modId xmlns:p14="http://schemas.microsoft.com/office/powerpoint/2010/main" val="4185298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4043402"/>
                    </a:ext>
                  </a:extLst>
                </a:gridCol>
                <a:gridCol w="493776">
                  <a:extLst>
                    <a:ext uri="{9D8B030D-6E8A-4147-A177-3AD203B41FA5}">
                      <a16:colId xmlns:a16="http://schemas.microsoft.com/office/drawing/2014/main" val="2075286466"/>
                    </a:ext>
                  </a:extLst>
                </a:gridCol>
                <a:gridCol w="493776">
                  <a:extLst>
                    <a:ext uri="{9D8B030D-6E8A-4147-A177-3AD203B41FA5}">
                      <a16:colId xmlns:a16="http://schemas.microsoft.com/office/drawing/2014/main" val="3789616943"/>
                    </a:ext>
                  </a:extLst>
                </a:gridCol>
                <a:gridCol w="493776">
                  <a:extLst>
                    <a:ext uri="{9D8B030D-6E8A-4147-A177-3AD203B41FA5}">
                      <a16:colId xmlns:a16="http://schemas.microsoft.com/office/drawing/2014/main" val="908749318"/>
                    </a:ext>
                  </a:extLst>
                </a:gridCol>
                <a:gridCol w="493776">
                  <a:extLst>
                    <a:ext uri="{9D8B030D-6E8A-4147-A177-3AD203B41FA5}">
                      <a16:colId xmlns:a16="http://schemas.microsoft.com/office/drawing/2014/main" val="755701702"/>
                    </a:ext>
                  </a:extLst>
                </a:gridCol>
                <a:gridCol w="493776">
                  <a:extLst>
                    <a:ext uri="{9D8B030D-6E8A-4147-A177-3AD203B41FA5}">
                      <a16:colId xmlns:a16="http://schemas.microsoft.com/office/drawing/2014/main" val="77978953"/>
                    </a:ext>
                  </a:extLst>
                </a:gridCol>
                <a:gridCol w="493776">
                  <a:extLst>
                    <a:ext uri="{9D8B030D-6E8A-4147-A177-3AD203B41FA5}">
                      <a16:colId xmlns:a16="http://schemas.microsoft.com/office/drawing/2014/main" val="1645424312"/>
                    </a:ext>
                  </a:extLst>
                </a:gridCol>
                <a:gridCol w="493776">
                  <a:extLst>
                    <a:ext uri="{9D8B030D-6E8A-4147-A177-3AD203B41FA5}">
                      <a16:colId xmlns:a16="http://schemas.microsoft.com/office/drawing/2014/main" val="3927541091"/>
                    </a:ext>
                  </a:extLst>
                </a:gridCol>
                <a:gridCol w="493776">
                  <a:extLst>
                    <a:ext uri="{9D8B030D-6E8A-4147-A177-3AD203B41FA5}">
                      <a16:colId xmlns:a16="http://schemas.microsoft.com/office/drawing/2014/main" val="155337408"/>
                    </a:ext>
                  </a:extLst>
                </a:gridCol>
                <a:gridCol w="493776">
                  <a:extLst>
                    <a:ext uri="{9D8B030D-6E8A-4147-A177-3AD203B41FA5}">
                      <a16:colId xmlns:a16="http://schemas.microsoft.com/office/drawing/2014/main" val="3780722508"/>
                    </a:ext>
                  </a:extLst>
                </a:gridCol>
                <a:gridCol w="493776">
                  <a:extLst>
                    <a:ext uri="{9D8B030D-6E8A-4147-A177-3AD203B41FA5}">
                      <a16:colId xmlns:a16="http://schemas.microsoft.com/office/drawing/2014/main" val="1924420302"/>
                    </a:ext>
                  </a:extLst>
                </a:gridCol>
                <a:gridCol w="493776">
                  <a:extLst>
                    <a:ext uri="{9D8B030D-6E8A-4147-A177-3AD203B41FA5}">
                      <a16:colId xmlns:a16="http://schemas.microsoft.com/office/drawing/2014/main" val="3269790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2971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- 2021-11-15 16:28:23</a:t>
                      </a:r>
                      <a:r>
                        <a:rPr kumimoji="0" lang="en-US" sz="1000" b="0" i="0" u="none" strike="noStrike" kern="1200" cap="none" spc="0" normalizeH="0" baseline="0" noProof="0">
                          <a:ln>
                            <a:noFill/>
                          </a:ln>
                          <a:solidFill>
                            <a:prstClr val="black"/>
                          </a:solidFill>
                          <a:effectLst/>
                          <a:uLnTx/>
                          <a:uFillTx/>
                          <a:latin typeface="+mn-lt"/>
                          <a:ea typeface="+mn-ea"/>
                          <a:cs typeface="+mn-cs"/>
                        </a:rPr>
                        <a:t>
 ¡Comprá tu #Motomel 𝐜𝐨𝐧 𝐥𝐚 𝐦𝐞𝐣𝐨𝐫⁣⁣⁣
financiación!⁣⁣⁣
Elegí el modelo disponible que más te guste y ⁣pagala en hasta 48 cuotas fijas con el⁣⁣⁣
crédito del Banco Nación.
⁣⁣⁣⁣⁣
¿Cómo hacer? ¡Es re fácil!⁣⁣⁣⁣⁣
⁣⁣⁣⁣⁣⁣
⁣⁣1. Solicitá 𝐭𝐮 crédito desde la página web del Banco Nación: http://www.bna.com.ar/
⁣⁣⁣⁣⁣⁣⁣2.Una vez que el banco apruebe tu crédito recibirás un link del⁣⁣⁣
marketplace. Reservá 𝐥𝐚 𝐌𝐨𝐭𝐨𝐦𝐞𝐥 que mejor se adapte a⁣⁣⁣
vos:⁣⁣⁣⁣
⁣⁣⁣⁣
- Blitz base
- Blitz Aleación
- Skua 150
- S2 base
- Strato Euro 150
⁣⁣⁣⁣⁣3. Se formalizará 𝐞𝐥 préstamo. La sucursal del banco coordinará con vos para firmar la documentación. ⁣⁣⁣⁣
⁣⁣⁣⁣⁣4.Por último el concesionario emite la factura y junto con el pago⁣⁣⁣
𝐞𝐧𝐭𝐫𝐞𝐠𝐚 𝐥𝐚 𝐦𝐨𝐭𝐨. ¡Y listo! Llevate tu Motomel
⁣⁣⁣⁣⁣⁣⁣¡𝐍𝐨 𝐭𝐞 quedés 𝐬𝐢𝐧 𝐥𝐚 𝐭𝐮𝐲𝐚! ¡Tené 𝐞𝐧 𝐜𝐮𝐞𝐧𝐭𝐚 𝐪𝐮𝐞 𝐬𝐨𝐧 𝐩𝐨𝐜𝐨𝐬 𝐜𝐮𝐩𝐨𝐬 𝐝𝐞 𝐌𝐨𝐭𝐨𝐬!⁣⁣
⁣⁣⁣⁣⁣⁣⁣
⁣⁣⁣Info adicional: El precio de la unidad no incluye los gastos administrativos⁣⁣⁣
ni de patentamiento. El crédito es ortorgado por el Banco Nación en⁣⁣⁣
hasta 48 cuotas fijas a una TNA 46,02% para los no clientes Banco⁣⁣⁣
Nación, y para los clientes a una TNA 34,97%.⁣⁣ Crédito y evaluación⁣⁣⁣
crediticia a cargo del BNA.⁣⁣⁣⁣
⁣⁣⁣Monto máximo del crédito hasta 0.000.- sujeto a aprobación crediticia⁣⁣⁣.
Para más información ingresá al link en nuestra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51168877"/>
                  </a:ext>
                </a:extLst>
              </a:tr>
            </a:tbl>
          </a:graphicData>
        </a:graphic>
      </p:graphicFrame>
      <p:sp>
        <p:nvSpPr>
          <p:cNvPr id="4" name="Text Placeholder 3">
            <a:extLst>
              <a:ext uri="{FF2B5EF4-FFF2-40B4-BE49-F238E27FC236}">
                <a16:creationId xmlns:a16="http://schemas.microsoft.com/office/drawing/2014/main" id="{EA719578-7026-4DB2-91E8-D04CE72DEE4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3112007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BF8C8-E1C4-41A3-B528-032F1E4C62E5}"/>
              </a:ext>
            </a:extLst>
          </p:cNvPr>
          <p:cNvSpPr>
            <a:spLocks noGrp="1"/>
          </p:cNvSpPr>
          <p:nvPr>
            <p:ph type="title"/>
          </p:nvPr>
        </p:nvSpPr>
        <p:spPr/>
        <p:txBody>
          <a:bodyPr/>
          <a:lstStyle/>
          <a:p>
            <a:r>
              <a:rPr lang="en-US"/>
              <a:t>Facebook Post Table + Reactions | Motomel - 21 of 22</a:t>
            </a:r>
          </a:p>
        </p:txBody>
      </p:sp>
      <p:graphicFrame>
        <p:nvGraphicFramePr>
          <p:cNvPr id="5" name="Table Placeholder 4">
            <a:extLst>
              <a:ext uri="{FF2B5EF4-FFF2-40B4-BE49-F238E27FC236}">
                <a16:creationId xmlns:a16="http://schemas.microsoft.com/office/drawing/2014/main" id="{1C361E6E-E229-4C9F-AADF-E95FA0D85B87}"/>
              </a:ext>
            </a:extLst>
          </p:cNvPr>
          <p:cNvGraphicFramePr>
            <a:graphicFrameLocks noGrp="1"/>
          </p:cNvGraphicFramePr>
          <p:nvPr>
            <p:ph type="tbl" sz="quarter" idx="13"/>
            <p:extLst>
              <p:ext uri="{D42A27DB-BD31-4B8C-83A1-F6EECF244321}">
                <p14:modId xmlns:p14="http://schemas.microsoft.com/office/powerpoint/2010/main" val="3364217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6676144"/>
                    </a:ext>
                  </a:extLst>
                </a:gridCol>
                <a:gridCol w="493776">
                  <a:extLst>
                    <a:ext uri="{9D8B030D-6E8A-4147-A177-3AD203B41FA5}">
                      <a16:colId xmlns:a16="http://schemas.microsoft.com/office/drawing/2014/main" val="2740832078"/>
                    </a:ext>
                  </a:extLst>
                </a:gridCol>
                <a:gridCol w="493776">
                  <a:extLst>
                    <a:ext uri="{9D8B030D-6E8A-4147-A177-3AD203B41FA5}">
                      <a16:colId xmlns:a16="http://schemas.microsoft.com/office/drawing/2014/main" val="2489001531"/>
                    </a:ext>
                  </a:extLst>
                </a:gridCol>
                <a:gridCol w="493776">
                  <a:extLst>
                    <a:ext uri="{9D8B030D-6E8A-4147-A177-3AD203B41FA5}">
                      <a16:colId xmlns:a16="http://schemas.microsoft.com/office/drawing/2014/main" val="1909375159"/>
                    </a:ext>
                  </a:extLst>
                </a:gridCol>
                <a:gridCol w="493776">
                  <a:extLst>
                    <a:ext uri="{9D8B030D-6E8A-4147-A177-3AD203B41FA5}">
                      <a16:colId xmlns:a16="http://schemas.microsoft.com/office/drawing/2014/main" val="2262349076"/>
                    </a:ext>
                  </a:extLst>
                </a:gridCol>
                <a:gridCol w="493776">
                  <a:extLst>
                    <a:ext uri="{9D8B030D-6E8A-4147-A177-3AD203B41FA5}">
                      <a16:colId xmlns:a16="http://schemas.microsoft.com/office/drawing/2014/main" val="3493366773"/>
                    </a:ext>
                  </a:extLst>
                </a:gridCol>
                <a:gridCol w="493776">
                  <a:extLst>
                    <a:ext uri="{9D8B030D-6E8A-4147-A177-3AD203B41FA5}">
                      <a16:colId xmlns:a16="http://schemas.microsoft.com/office/drawing/2014/main" val="4028114239"/>
                    </a:ext>
                  </a:extLst>
                </a:gridCol>
                <a:gridCol w="493776">
                  <a:extLst>
                    <a:ext uri="{9D8B030D-6E8A-4147-A177-3AD203B41FA5}">
                      <a16:colId xmlns:a16="http://schemas.microsoft.com/office/drawing/2014/main" val="2255099474"/>
                    </a:ext>
                  </a:extLst>
                </a:gridCol>
                <a:gridCol w="493776">
                  <a:extLst>
                    <a:ext uri="{9D8B030D-6E8A-4147-A177-3AD203B41FA5}">
                      <a16:colId xmlns:a16="http://schemas.microsoft.com/office/drawing/2014/main" val="3730560866"/>
                    </a:ext>
                  </a:extLst>
                </a:gridCol>
                <a:gridCol w="493776">
                  <a:extLst>
                    <a:ext uri="{9D8B030D-6E8A-4147-A177-3AD203B41FA5}">
                      <a16:colId xmlns:a16="http://schemas.microsoft.com/office/drawing/2014/main" val="1389329221"/>
                    </a:ext>
                  </a:extLst>
                </a:gridCol>
                <a:gridCol w="493776">
                  <a:extLst>
                    <a:ext uri="{9D8B030D-6E8A-4147-A177-3AD203B41FA5}">
                      <a16:colId xmlns:a16="http://schemas.microsoft.com/office/drawing/2014/main" val="2926283446"/>
                    </a:ext>
                  </a:extLst>
                </a:gridCol>
                <a:gridCol w="493776">
                  <a:extLst>
                    <a:ext uri="{9D8B030D-6E8A-4147-A177-3AD203B41FA5}">
                      <a16:colId xmlns:a16="http://schemas.microsoft.com/office/drawing/2014/main" val="1826892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0293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- 2021-11-13 20:22:30</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Plan Mi Moto.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7986962"/>
                  </a:ext>
                </a:extLst>
              </a:tr>
            </a:tbl>
          </a:graphicData>
        </a:graphic>
      </p:graphicFrame>
      <p:sp>
        <p:nvSpPr>
          <p:cNvPr id="4" name="Text Placeholder 3">
            <a:extLst>
              <a:ext uri="{FF2B5EF4-FFF2-40B4-BE49-F238E27FC236}">
                <a16:creationId xmlns:a16="http://schemas.microsoft.com/office/drawing/2014/main" id="{2F60C75C-0BBA-4572-934D-451C107F649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95125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1CAD9-BAFC-419B-A69C-A0CD0B5976DA}"/>
              </a:ext>
            </a:extLst>
          </p:cNvPr>
          <p:cNvSpPr>
            <a:spLocks noGrp="1"/>
          </p:cNvSpPr>
          <p:nvPr>
            <p:ph type="title"/>
          </p:nvPr>
        </p:nvSpPr>
        <p:spPr/>
        <p:txBody>
          <a:bodyPr/>
          <a:lstStyle/>
          <a:p>
            <a:r>
              <a:rPr lang="en-US"/>
              <a:t>Facebook Post Table + Reactions | Motomel - 22 of 22</a:t>
            </a:r>
          </a:p>
        </p:txBody>
      </p:sp>
      <p:graphicFrame>
        <p:nvGraphicFramePr>
          <p:cNvPr id="5" name="Table Placeholder 4">
            <a:extLst>
              <a:ext uri="{FF2B5EF4-FFF2-40B4-BE49-F238E27FC236}">
                <a16:creationId xmlns:a16="http://schemas.microsoft.com/office/drawing/2014/main" id="{0A57DDC5-1F8C-48F3-989C-66E72B8F46D5}"/>
              </a:ext>
            </a:extLst>
          </p:cNvPr>
          <p:cNvGraphicFramePr>
            <a:graphicFrameLocks noGrp="1"/>
          </p:cNvGraphicFramePr>
          <p:nvPr>
            <p:ph type="tbl" sz="quarter" idx="13"/>
            <p:extLst>
              <p:ext uri="{D42A27DB-BD31-4B8C-83A1-F6EECF244321}">
                <p14:modId xmlns:p14="http://schemas.microsoft.com/office/powerpoint/2010/main" val="3810420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7216190"/>
                    </a:ext>
                  </a:extLst>
                </a:gridCol>
                <a:gridCol w="493776">
                  <a:extLst>
                    <a:ext uri="{9D8B030D-6E8A-4147-A177-3AD203B41FA5}">
                      <a16:colId xmlns:a16="http://schemas.microsoft.com/office/drawing/2014/main" val="2111044067"/>
                    </a:ext>
                  </a:extLst>
                </a:gridCol>
                <a:gridCol w="493776">
                  <a:extLst>
                    <a:ext uri="{9D8B030D-6E8A-4147-A177-3AD203B41FA5}">
                      <a16:colId xmlns:a16="http://schemas.microsoft.com/office/drawing/2014/main" val="1445917973"/>
                    </a:ext>
                  </a:extLst>
                </a:gridCol>
                <a:gridCol w="493776">
                  <a:extLst>
                    <a:ext uri="{9D8B030D-6E8A-4147-A177-3AD203B41FA5}">
                      <a16:colId xmlns:a16="http://schemas.microsoft.com/office/drawing/2014/main" val="2016578032"/>
                    </a:ext>
                  </a:extLst>
                </a:gridCol>
                <a:gridCol w="493776">
                  <a:extLst>
                    <a:ext uri="{9D8B030D-6E8A-4147-A177-3AD203B41FA5}">
                      <a16:colId xmlns:a16="http://schemas.microsoft.com/office/drawing/2014/main" val="2777137086"/>
                    </a:ext>
                  </a:extLst>
                </a:gridCol>
                <a:gridCol w="493776">
                  <a:extLst>
                    <a:ext uri="{9D8B030D-6E8A-4147-A177-3AD203B41FA5}">
                      <a16:colId xmlns:a16="http://schemas.microsoft.com/office/drawing/2014/main" val="870619685"/>
                    </a:ext>
                  </a:extLst>
                </a:gridCol>
                <a:gridCol w="493776">
                  <a:extLst>
                    <a:ext uri="{9D8B030D-6E8A-4147-A177-3AD203B41FA5}">
                      <a16:colId xmlns:a16="http://schemas.microsoft.com/office/drawing/2014/main" val="1651022146"/>
                    </a:ext>
                  </a:extLst>
                </a:gridCol>
                <a:gridCol w="493776">
                  <a:extLst>
                    <a:ext uri="{9D8B030D-6E8A-4147-A177-3AD203B41FA5}">
                      <a16:colId xmlns:a16="http://schemas.microsoft.com/office/drawing/2014/main" val="2943750694"/>
                    </a:ext>
                  </a:extLst>
                </a:gridCol>
                <a:gridCol w="493776">
                  <a:extLst>
                    <a:ext uri="{9D8B030D-6E8A-4147-A177-3AD203B41FA5}">
                      <a16:colId xmlns:a16="http://schemas.microsoft.com/office/drawing/2014/main" val="2444289448"/>
                    </a:ext>
                  </a:extLst>
                </a:gridCol>
                <a:gridCol w="493776">
                  <a:extLst>
                    <a:ext uri="{9D8B030D-6E8A-4147-A177-3AD203B41FA5}">
                      <a16:colId xmlns:a16="http://schemas.microsoft.com/office/drawing/2014/main" val="3242615117"/>
                    </a:ext>
                  </a:extLst>
                </a:gridCol>
                <a:gridCol w="493776">
                  <a:extLst>
                    <a:ext uri="{9D8B030D-6E8A-4147-A177-3AD203B41FA5}">
                      <a16:colId xmlns:a16="http://schemas.microsoft.com/office/drawing/2014/main" val="1083129031"/>
                    </a:ext>
                  </a:extLst>
                </a:gridCol>
                <a:gridCol w="493776">
                  <a:extLst>
                    <a:ext uri="{9D8B030D-6E8A-4147-A177-3AD203B41FA5}">
                      <a16:colId xmlns:a16="http://schemas.microsoft.com/office/drawing/2014/main" val="3958737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0703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- 2021-11-25 16:00:13</a:t>
                      </a:r>
                      <a:r>
                        <a:rPr kumimoji="0" lang="en-US" sz="1000" b="0" i="0" u="none" strike="noStrike" kern="1200" cap="none" spc="0" normalizeH="0" baseline="0" noProof="0">
                          <a:ln>
                            <a:noFill/>
                          </a:ln>
                          <a:solidFill>
                            <a:prstClr val="black"/>
                          </a:solidFill>
                          <a:effectLst/>
                          <a:uLnTx/>
                          <a:uFillTx/>
                          <a:latin typeface="+mn-lt"/>
                          <a:ea typeface="+mn-ea"/>
                          <a:cs typeface="+mn-cs"/>
                        </a:rPr>
                        <a:t>
 Vos también podés formar parte de la Generación ECO - EG II ⚡⁣
⁣
Única en su categoría, completamente eléctrica y superior.⁣
⁣
✅ Motor Mono block eléctrico⁣
✅Potencia 1200w⁣
✅Frenos Delantero a disco, trasero a tambor⁣
✅ Batería de carga rápida⁣
⁣
¡Conocé más sobre nuestras motos eléctricas! Ingresá a 💻www.gilera.com.ar⁣
⁣
#Gilera #GileraMotors #GileraArgentina #InfinitosCaminosTeEsperan #motos⁣
#0km #Electricpower #EcoPower #Electric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5710706"/>
                  </a:ext>
                </a:extLst>
              </a:tr>
            </a:tbl>
          </a:graphicData>
        </a:graphic>
      </p:graphicFrame>
      <p:sp>
        <p:nvSpPr>
          <p:cNvPr id="4" name="Text Placeholder 3">
            <a:extLst>
              <a:ext uri="{FF2B5EF4-FFF2-40B4-BE49-F238E27FC236}">
                <a16:creationId xmlns:a16="http://schemas.microsoft.com/office/drawing/2014/main" id="{035BE715-A73F-451F-B60E-2BE4DBFABB9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867091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1B6BA-0F4D-43CF-B600-94929A80CA61}"/>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EA0FDD01-2868-473C-9E60-444A86BF81AD}"/>
              </a:ext>
            </a:extLst>
          </p:cNvPr>
          <p:cNvGraphicFramePr>
            <a:graphicFrameLocks noGrp="1"/>
          </p:cNvGraphicFramePr>
          <p:nvPr>
            <p:ph type="chart" sz="quarter" idx="13"/>
            <p:extLst>
              <p:ext uri="{D42A27DB-BD31-4B8C-83A1-F6EECF244321}">
                <p14:modId xmlns:p14="http://schemas.microsoft.com/office/powerpoint/2010/main" val="2037897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4785B2-5DD2-4161-8B53-E98EE0C3F95B}"/>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FEFEBA13-A497-4528-8EB8-8F9ECDE1A7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9499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9C829-E890-4F66-BAF8-51D3C6332BF7}"/>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FC264C28-E923-4D56-8F5D-60B3C5ED30A4}"/>
              </a:ext>
            </a:extLst>
          </p:cNvPr>
          <p:cNvGraphicFramePr>
            <a:graphicFrameLocks noGrp="1"/>
          </p:cNvGraphicFramePr>
          <p:nvPr>
            <p:ph type="tbl" sz="quarter" idx="13"/>
            <p:extLst>
              <p:ext uri="{D42A27DB-BD31-4B8C-83A1-F6EECF244321}">
                <p14:modId xmlns:p14="http://schemas.microsoft.com/office/powerpoint/2010/main" val="2196051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863027368"/>
                    </a:ext>
                  </a:extLst>
                </a:gridCol>
                <a:gridCol w="1152144">
                  <a:extLst>
                    <a:ext uri="{9D8B030D-6E8A-4147-A177-3AD203B41FA5}">
                      <a16:colId xmlns:a16="http://schemas.microsoft.com/office/drawing/2014/main" val="2562767161"/>
                    </a:ext>
                  </a:extLst>
                </a:gridCol>
                <a:gridCol w="1152144">
                  <a:extLst>
                    <a:ext uri="{9D8B030D-6E8A-4147-A177-3AD203B41FA5}">
                      <a16:colId xmlns:a16="http://schemas.microsoft.com/office/drawing/2014/main" val="4232697243"/>
                    </a:ext>
                  </a:extLst>
                </a:gridCol>
                <a:gridCol w="1152144">
                  <a:extLst>
                    <a:ext uri="{9D8B030D-6E8A-4147-A177-3AD203B41FA5}">
                      <a16:colId xmlns:a16="http://schemas.microsoft.com/office/drawing/2014/main" val="3451379705"/>
                    </a:ext>
                  </a:extLst>
                </a:gridCol>
                <a:gridCol w="1152144">
                  <a:extLst>
                    <a:ext uri="{9D8B030D-6E8A-4147-A177-3AD203B41FA5}">
                      <a16:colId xmlns:a16="http://schemas.microsoft.com/office/drawing/2014/main" val="4282934471"/>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610180438"/>
                  </a:ext>
                </a:extLst>
              </a:tr>
              <a:tr h="370840">
                <a:tc>
                  <a:txBody>
                    <a:bodyPr/>
                    <a:lstStyle/>
                    <a:p>
                      <a:r>
                        <a:rPr lang="es-ES" sz="1000" b="1"/>
                        <a:t>Corven Motos - 2021-11-10 13:17:53</a:t>
                      </a:r>
                      <a:r>
                        <a:rPr lang="es-ES" sz="1000"/>
                        <a:t>
 Buenas tardes, necesito comprar todos los plásticos para una corven energy 110, modelo 2020
Necesito encontrar el lugar donde comprarlos</a:t>
                      </a:r>
                      <a:endParaRPr lang="en-US" sz="1000"/>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6770601"/>
                  </a:ext>
                </a:extLst>
              </a:tr>
              <a:tr h="370840">
                <a:tc>
                  <a:txBody>
                    <a:bodyPr/>
                    <a:lstStyle/>
                    <a:p>
                      <a:r>
                        <a:rPr lang="en-US" sz="1000" b="1"/>
                        <a:t>Corven Motos - 2021-11-03 12:17:14</a:t>
                      </a:r>
                      <a:r>
                        <a:rPr lang="en-US" sz="1000"/>
                        <a:t>
 Ficha Técnica: Corven Energy 110 R2
Motor, transmisión, frenos, capacidad de tanque, etc. 
La nota: https://bit.ly/3juXWQf
#wheel #motorbike #transportation_system #vehicle #chrome #fast #classic #drive #biker #engine #seated #motorcyclist #isolated #retro #race #tire #traffic #ride #hurry</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2791680678"/>
                  </a:ext>
                </a:extLst>
              </a:tr>
              <a:tr h="370840">
                <a:tc>
                  <a:txBody>
                    <a:bodyPr/>
                    <a:lstStyle/>
                    <a:p>
                      <a:r>
                        <a:rPr lang="es-ES" sz="1000" b="1"/>
                        <a:t>Corven Motos - 2021-11-24 19:09:15</a:t>
                      </a:r>
                      <a:r>
                        <a:rPr lang="es-ES" sz="1000"/>
                        <a:t>
 Hola. Busco el siguiente repuesto: JZ541005 Nozzle Oil Jet. Desde Julio del corriente año que estoy en la búsqueda. Agradecería alguna información. Desde ya muchas gracias.</a:t>
                      </a:r>
                      <a:endParaRPr lang="en-US" sz="1000"/>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4023431135"/>
                  </a:ext>
                </a:extLst>
              </a:tr>
              <a:tr h="370840">
                <a:tc>
                  <a:txBody>
                    <a:bodyPr/>
                    <a:lstStyle/>
                    <a:p>
                      <a:r>
                        <a:rPr lang="es-ES" sz="1000" b="1"/>
                        <a:t>Corven Motos - 2021-11-25 13:31:08</a:t>
                      </a:r>
                      <a:r>
                        <a:rPr lang="es-ES" sz="1000"/>
                        <a:t>
 Unos ladrones, estoy en tierra del fuego, no tienen consecionaria, le tuve que hacer el service particular... No me reconocen la garantía... Siendo que no tienen consecionaria acá para hacer los service... Los voy a escrachar en todos lados por ladrones.!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3436845449"/>
                  </a:ext>
                </a:extLst>
              </a:tr>
            </a:tbl>
          </a:graphicData>
        </a:graphic>
      </p:graphicFrame>
      <p:sp>
        <p:nvSpPr>
          <p:cNvPr id="4" name="Text Placeholder 3">
            <a:extLst>
              <a:ext uri="{FF2B5EF4-FFF2-40B4-BE49-F238E27FC236}">
                <a16:creationId xmlns:a16="http://schemas.microsoft.com/office/drawing/2014/main" id="{DA1D10A6-D0A0-4A27-B713-BC0B9CE4560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0076159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1409</Words>
  <Application>Microsoft Office PowerPoint</Application>
  <PresentationFormat>On-screen Show (4:3)</PresentationFormat>
  <Paragraphs>797</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Motomel</vt:lpstr>
      <vt:lpstr>Facebook Key Metrics Radar | Motomel</vt:lpstr>
      <vt:lpstr>Facebook Fans Change Per Weekday | Motomel</vt:lpstr>
      <vt:lpstr>Facebook Page Likes Total | Motomel</vt:lpstr>
      <vt:lpstr>Facebook Own Posts | Motomel</vt:lpstr>
      <vt:lpstr>Facebook Fans Change | Motomel</vt:lpstr>
      <vt:lpstr>Facebook Own Posts By Weekday | Motomel</vt:lpstr>
      <vt:lpstr>Facebook Fans Change Rate | Motomel</vt:lpstr>
      <vt:lpstr>Facebook Interactions Distribution | Motomel</vt:lpstr>
      <vt:lpstr>Facebook Own Posts By Hour | Motomel</vt:lpstr>
      <vt:lpstr>Facebook Interaction Rate By Weekday | Motomel</vt:lpstr>
      <vt:lpstr>Facebook Interaction Rate By Post Type | Motomel</vt:lpstr>
      <vt:lpstr>Facebook Post Type Distribution Per Profile | Motomel</vt:lpstr>
      <vt:lpstr>Facebook Interaction Rate | Motomel</vt:lpstr>
      <vt:lpstr>Facebook Interaction Rate By Hour | Motomel</vt:lpstr>
      <vt:lpstr>Facebook Hashtag Detection | Motomel</vt:lpstr>
      <vt:lpstr>Facebook Post Table + Reactions | Motomel - 1 of 22</vt:lpstr>
      <vt:lpstr>Facebook Post Table + Reactions | Motomel - 2 of 22</vt:lpstr>
      <vt:lpstr>Facebook Post Table + Reactions | Motomel - 3 of 22</vt:lpstr>
      <vt:lpstr>Facebook Post Table + Reactions | Motomel - 4 of 22</vt:lpstr>
      <vt:lpstr>Facebook Post Table + Reactions | Motomel - 5 of 22</vt:lpstr>
      <vt:lpstr>Facebook Post Table + Reactions | Motomel - 6 of 22</vt:lpstr>
      <vt:lpstr>Facebook Post Table + Reactions | Motomel - 7 of 22</vt:lpstr>
      <vt:lpstr>Facebook Post Table + Reactions | Motomel - 8 of 22</vt:lpstr>
      <vt:lpstr>Facebook Post Table + Reactions | Motomel - 9 of 22</vt:lpstr>
      <vt:lpstr>Facebook Post Table + Reactions | Motomel - 10 of 22</vt:lpstr>
      <vt:lpstr>Facebook Post Table + Reactions | Motomel - 11 of 22</vt:lpstr>
      <vt:lpstr>Facebook Post Table + Reactions | Motomel - 12 of 22</vt:lpstr>
      <vt:lpstr>Facebook Post Table + Reactions | Motomel - 13 of 22</vt:lpstr>
      <vt:lpstr>Facebook Post Table + Reactions | Motomel - 14 of 22</vt:lpstr>
      <vt:lpstr>Facebook Post Table + Reactions | Motomel - 15 of 22</vt:lpstr>
      <vt:lpstr>Facebook Post Table + Reactions | Motomel - 16 of 22</vt:lpstr>
      <vt:lpstr>Facebook Post Table + Reactions | Motomel - 17 of 22</vt:lpstr>
      <vt:lpstr>Facebook Post Table + Reactions | Motomel - 18 of 22</vt:lpstr>
      <vt:lpstr>Facebook Post Table + Reactions | Motomel - 19 of 22</vt:lpstr>
      <vt:lpstr>Facebook Post Table + Reactions | Motomel - 20 of 22</vt:lpstr>
      <vt:lpstr>Facebook Post Table + Reactions | Motomel - 21 of 22</vt:lpstr>
      <vt:lpstr>Facebook Post Table + Reactions | Motomel - 22 of 22</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2021-12-01T10:45:22Z</dcterms:created>
  <dcterms:modified xsi:type="dcterms:W3CDTF">2021-12-01T10:46:32Z</dcterms:modified>
</cp:coreProperties>
</file>