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11.442399999999999</c:v>
                </c:pt>
                <c:pt idx="1">
                  <c:v>20</c:v>
                </c:pt>
                <c:pt idx="2">
                  <c:v>21.433499999999999</c:v>
                </c:pt>
                <c:pt idx="3">
                  <c:v>0</c:v>
                </c:pt>
                <c:pt idx="4">
                  <c:v>100</c:v>
                </c:pt>
                <c:pt idx="5">
                  <c:v>0</c:v>
                </c:pt>
              </c:numCache>
            </c:numRef>
          </c:val>
          <c:extLst>
            <c:ext xmlns:c16="http://schemas.microsoft.com/office/drawing/2014/chart" uri="{C3380CC4-5D6E-409C-BE32-E72D297353CC}">
              <c16:uniqueId val="{00000000-A8CE-46CB-AF6B-DA0B6736B40A}"/>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0</c:v>
                </c:pt>
                <c:pt idx="4">
                  <c:v>10.680300000000001</c:v>
                </c:pt>
                <c:pt idx="5">
                  <c:v>0</c:v>
                </c:pt>
              </c:numCache>
            </c:numRef>
          </c:val>
          <c:extLst>
            <c:ext xmlns:c16="http://schemas.microsoft.com/office/drawing/2014/chart" uri="{C3380CC4-5D6E-409C-BE32-E72D297353CC}">
              <c16:uniqueId val="{00000001-A8CE-46CB-AF6B-DA0B6736B40A}"/>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29.916499999999999</c:v>
                </c:pt>
                <c:pt idx="1">
                  <c:v>4</c:v>
                </c:pt>
                <c:pt idx="2">
                  <c:v>0.20799999999999999</c:v>
                </c:pt>
                <c:pt idx="3">
                  <c:v>0</c:v>
                </c:pt>
                <c:pt idx="4">
                  <c:v>1.8559000000000001</c:v>
                </c:pt>
                <c:pt idx="5">
                  <c:v>0</c:v>
                </c:pt>
              </c:numCache>
            </c:numRef>
          </c:val>
          <c:extLst>
            <c:ext xmlns:c16="http://schemas.microsoft.com/office/drawing/2014/chart" uri="{C3380CC4-5D6E-409C-BE32-E72D297353CC}">
              <c16:uniqueId val="{00000002-A8CE-46CB-AF6B-DA0B6736B40A}"/>
            </c:ext>
          </c:extLst>
        </c:ser>
        <c:dLbls>
          <c:showLegendKey val="0"/>
          <c:showVal val="0"/>
          <c:showCatName val="0"/>
          <c:showSerName val="0"/>
          <c:showPercent val="0"/>
          <c:showBubbleSize val="0"/>
        </c:dLbls>
        <c:axId val="381612920"/>
        <c:axId val="381608328"/>
      </c:radarChart>
      <c:catAx>
        <c:axId val="38161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08328"/>
        <c:crosses val="autoZero"/>
        <c:auto val="1"/>
        <c:lblAlgn val="ctr"/>
        <c:lblOffset val="100"/>
        <c:noMultiLvlLbl val="0"/>
      </c:catAx>
      <c:valAx>
        <c:axId val="38160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1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Ramón Lanús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-1</c:v>
                </c:pt>
                <c:pt idx="4">
                  <c:v>-1</c:v>
                </c:pt>
                <c:pt idx="5">
                  <c:v>-2</c:v>
                </c:pt>
                <c:pt idx="6">
                  <c:v>0</c:v>
                </c:pt>
              </c:numCache>
            </c:numRef>
          </c:val>
          <c:extLst>
            <c:ext xmlns:c16="http://schemas.microsoft.com/office/drawing/2014/chart" uri="{C3380CC4-5D6E-409C-BE32-E72D297353CC}">
              <c16:uniqueId val="{00000000-06A6-4D6E-A890-B6676ACFDF00}"/>
            </c:ext>
          </c:extLst>
        </c:ser>
        <c:ser>
          <c:idx val="1"/>
          <c:order val="1"/>
          <c:tx>
            <c:strRef>
              <c:f>Sheet1!$C$1</c:f>
              <c:strCache>
                <c:ptCount val="1"/>
                <c:pt idx="0">
                  <c:v>Gustavo Posse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1</c:v>
                </c:pt>
                <c:pt idx="3">
                  <c:v>-5</c:v>
                </c:pt>
                <c:pt idx="4">
                  <c:v>3</c:v>
                </c:pt>
                <c:pt idx="5">
                  <c:v>0</c:v>
                </c:pt>
                <c:pt idx="6">
                  <c:v>1</c:v>
                </c:pt>
              </c:numCache>
            </c:numRef>
          </c:val>
          <c:extLst>
            <c:ext xmlns:c16="http://schemas.microsoft.com/office/drawing/2014/chart" uri="{C3380CC4-5D6E-409C-BE32-E72D297353CC}">
              <c16:uniqueId val="{00000001-06A6-4D6E-A890-B6676ACFDF00}"/>
            </c:ext>
          </c:extLst>
        </c:ser>
        <c:ser>
          <c:idx val="2"/>
          <c:order val="2"/>
          <c:tx>
            <c:strRef>
              <c:f>Sheet1!$D$1</c:f>
              <c:strCache>
                <c:ptCount val="1"/>
                <c:pt idx="0">
                  <c:v>Carlos Castellano</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-2</c:v>
                </c:pt>
                <c:pt idx="3">
                  <c:v>-1</c:v>
                </c:pt>
                <c:pt idx="4">
                  <c:v>-2</c:v>
                </c:pt>
                <c:pt idx="5">
                  <c:v>-1</c:v>
                </c:pt>
                <c:pt idx="6">
                  <c:v>0</c:v>
                </c:pt>
              </c:numCache>
            </c:numRef>
          </c:val>
          <c:extLst>
            <c:ext xmlns:c16="http://schemas.microsoft.com/office/drawing/2014/chart" uri="{C3380CC4-5D6E-409C-BE32-E72D297353CC}">
              <c16:uniqueId val="{00000002-06A6-4D6E-A890-B6676ACFDF00}"/>
            </c:ext>
          </c:extLst>
        </c:ser>
        <c:dLbls>
          <c:showLegendKey val="0"/>
          <c:showVal val="0"/>
          <c:showCatName val="0"/>
          <c:showSerName val="0"/>
          <c:showPercent val="0"/>
          <c:showBubbleSize val="0"/>
        </c:dLbls>
        <c:gapWidth val="219"/>
        <c:overlap val="-27"/>
        <c:axId val="421518928"/>
        <c:axId val="421520568"/>
      </c:barChart>
      <c:catAx>
        <c:axId val="42151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20568"/>
        <c:crosses val="autoZero"/>
        <c:auto val="1"/>
        <c:lblAlgn val="ctr"/>
        <c:lblOffset val="100"/>
        <c:noMultiLvlLbl val="0"/>
      </c:catAx>
      <c:valAx>
        <c:axId val="42152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1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Sheet1!$B$2:$B$16</c:f>
              <c:numCache>
                <c:formatCode>General</c:formatCode>
                <c:ptCount val="15"/>
                <c:pt idx="0">
                  <c:v>18446</c:v>
                </c:pt>
                <c:pt idx="1">
                  <c:v>18446</c:v>
                </c:pt>
                <c:pt idx="2">
                  <c:v>18443</c:v>
                </c:pt>
                <c:pt idx="3">
                  <c:v>18443</c:v>
                </c:pt>
                <c:pt idx="4">
                  <c:v>18443</c:v>
                </c:pt>
                <c:pt idx="5">
                  <c:v>18444</c:v>
                </c:pt>
                <c:pt idx="6">
                  <c:v>18444</c:v>
                </c:pt>
                <c:pt idx="7">
                  <c:v>18444</c:v>
                </c:pt>
                <c:pt idx="8">
                  <c:v>18443</c:v>
                </c:pt>
                <c:pt idx="9">
                  <c:v>18444</c:v>
                </c:pt>
                <c:pt idx="10">
                  <c:v>18442</c:v>
                </c:pt>
                <c:pt idx="11">
                  <c:v>18438</c:v>
                </c:pt>
                <c:pt idx="12">
                  <c:v>18437</c:v>
                </c:pt>
                <c:pt idx="13">
                  <c:v>18435</c:v>
                </c:pt>
                <c:pt idx="14">
                  <c:v>18435</c:v>
                </c:pt>
              </c:numCache>
            </c:numRef>
          </c:val>
          <c:smooth val="0"/>
          <c:extLst>
            <c:ext xmlns:c16="http://schemas.microsoft.com/office/drawing/2014/chart" uri="{C3380CC4-5D6E-409C-BE32-E72D297353CC}">
              <c16:uniqueId val="{00000000-F7CA-4448-B374-19246B4F815D}"/>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Sheet1!$C$2:$C$16</c:f>
              <c:numCache>
                <c:formatCode>General</c:formatCode>
                <c:ptCount val="15"/>
                <c:pt idx="0">
                  <c:v>161118</c:v>
                </c:pt>
                <c:pt idx="1">
                  <c:v>161120</c:v>
                </c:pt>
                <c:pt idx="2">
                  <c:v>161115</c:v>
                </c:pt>
                <c:pt idx="3">
                  <c:v>161116</c:v>
                </c:pt>
                <c:pt idx="4">
                  <c:v>161118</c:v>
                </c:pt>
                <c:pt idx="5">
                  <c:v>161119</c:v>
                </c:pt>
                <c:pt idx="6">
                  <c:v>161111</c:v>
                </c:pt>
                <c:pt idx="7">
                  <c:v>161112</c:v>
                </c:pt>
                <c:pt idx="8">
                  <c:v>161111</c:v>
                </c:pt>
                <c:pt idx="9">
                  <c:v>161107</c:v>
                </c:pt>
                <c:pt idx="10">
                  <c:v>161112</c:v>
                </c:pt>
                <c:pt idx="11">
                  <c:v>161110</c:v>
                </c:pt>
                <c:pt idx="12">
                  <c:v>161111</c:v>
                </c:pt>
                <c:pt idx="13">
                  <c:v>161113</c:v>
                </c:pt>
                <c:pt idx="14">
                  <c:v>161112</c:v>
                </c:pt>
              </c:numCache>
            </c:numRef>
          </c:val>
          <c:smooth val="0"/>
          <c:extLst>
            <c:ext xmlns:c16="http://schemas.microsoft.com/office/drawing/2014/chart" uri="{C3380CC4-5D6E-409C-BE32-E72D297353CC}">
              <c16:uniqueId val="{00000001-F7CA-4448-B374-19246B4F815D}"/>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Sheet1!$D$2:$D$16</c:f>
              <c:numCache>
                <c:formatCode>General</c:formatCode>
                <c:ptCount val="15"/>
                <c:pt idx="0">
                  <c:v>48211</c:v>
                </c:pt>
                <c:pt idx="1">
                  <c:v>48209</c:v>
                </c:pt>
                <c:pt idx="2">
                  <c:v>48208</c:v>
                </c:pt>
                <c:pt idx="3">
                  <c:v>48205</c:v>
                </c:pt>
                <c:pt idx="4">
                  <c:v>48204</c:v>
                </c:pt>
                <c:pt idx="5">
                  <c:v>48204</c:v>
                </c:pt>
                <c:pt idx="6">
                  <c:v>48205</c:v>
                </c:pt>
                <c:pt idx="7">
                  <c:v>48204</c:v>
                </c:pt>
                <c:pt idx="8">
                  <c:v>48203</c:v>
                </c:pt>
                <c:pt idx="9">
                  <c:v>48202</c:v>
                </c:pt>
                <c:pt idx="10">
                  <c:v>48202</c:v>
                </c:pt>
                <c:pt idx="11">
                  <c:v>48201</c:v>
                </c:pt>
                <c:pt idx="12">
                  <c:v>48201</c:v>
                </c:pt>
                <c:pt idx="13">
                  <c:v>48199</c:v>
                </c:pt>
                <c:pt idx="14">
                  <c:v>48199</c:v>
                </c:pt>
              </c:numCache>
            </c:numRef>
          </c:val>
          <c:smooth val="0"/>
          <c:extLst>
            <c:ext xmlns:c16="http://schemas.microsoft.com/office/drawing/2014/chart" uri="{C3380CC4-5D6E-409C-BE32-E72D297353CC}">
              <c16:uniqueId val="{00000002-F7CA-4448-B374-19246B4F815D}"/>
            </c:ext>
          </c:extLst>
        </c:ser>
        <c:dLbls>
          <c:showLegendKey val="0"/>
          <c:showVal val="0"/>
          <c:showCatName val="0"/>
          <c:showSerName val="0"/>
          <c:showPercent val="0"/>
          <c:showBubbleSize val="0"/>
        </c:dLbls>
        <c:smooth val="0"/>
        <c:axId val="421518272"/>
        <c:axId val="421524176"/>
      </c:lineChart>
      <c:dateAx>
        <c:axId val="421518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24176"/>
        <c:crosses val="autoZero"/>
        <c:auto val="1"/>
        <c:lblOffset val="100"/>
        <c:baseTimeUnit val="days"/>
      </c:dateAx>
      <c:valAx>
        <c:axId val="42152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1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Sheet1!$B$2:$B$16</c:f>
              <c:numCache>
                <c:formatCode>General</c:formatCode>
                <c:ptCount val="15"/>
                <c:pt idx="0">
                  <c:v>0</c:v>
                </c:pt>
                <c:pt idx="1">
                  <c:v>1</c:v>
                </c:pt>
                <c:pt idx="2">
                  <c:v>0</c:v>
                </c:pt>
                <c:pt idx="3">
                  <c:v>0</c:v>
                </c:pt>
                <c:pt idx="4">
                  <c:v>0</c:v>
                </c:pt>
                <c:pt idx="5">
                  <c:v>0</c:v>
                </c:pt>
                <c:pt idx="6">
                  <c:v>0</c:v>
                </c:pt>
                <c:pt idx="7">
                  <c:v>0</c:v>
                </c:pt>
                <c:pt idx="8">
                  <c:v>0</c:v>
                </c:pt>
                <c:pt idx="9">
                  <c:v>0</c:v>
                </c:pt>
                <c:pt idx="10">
                  <c:v>1</c:v>
                </c:pt>
                <c:pt idx="11">
                  <c:v>1</c:v>
                </c:pt>
                <c:pt idx="12">
                  <c:v>0</c:v>
                </c:pt>
                <c:pt idx="13">
                  <c:v>1</c:v>
                </c:pt>
                <c:pt idx="14">
                  <c:v>1</c:v>
                </c:pt>
              </c:numCache>
            </c:numRef>
          </c:val>
          <c:smooth val="0"/>
          <c:extLst>
            <c:ext xmlns:c16="http://schemas.microsoft.com/office/drawing/2014/chart" uri="{C3380CC4-5D6E-409C-BE32-E72D297353CC}">
              <c16:uniqueId val="{00000000-7F56-4F0E-81D4-E7C7D7C4F144}"/>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Sheet1!$C$2:$C$16</c:f>
              <c:numCache>
                <c:formatCode>General</c:formatCode>
                <c:ptCount val="15"/>
                <c:pt idx="0">
                  <c:v>2</c:v>
                </c:pt>
                <c:pt idx="1">
                  <c:v>2</c:v>
                </c:pt>
                <c:pt idx="2">
                  <c:v>2</c:v>
                </c:pt>
                <c:pt idx="3">
                  <c:v>2</c:v>
                </c:pt>
                <c:pt idx="4">
                  <c:v>2</c:v>
                </c:pt>
                <c:pt idx="5">
                  <c:v>1</c:v>
                </c:pt>
                <c:pt idx="6">
                  <c:v>1</c:v>
                </c:pt>
                <c:pt idx="7">
                  <c:v>1</c:v>
                </c:pt>
                <c:pt idx="8">
                  <c:v>2</c:v>
                </c:pt>
                <c:pt idx="9">
                  <c:v>2</c:v>
                </c:pt>
                <c:pt idx="10">
                  <c:v>2</c:v>
                </c:pt>
                <c:pt idx="11">
                  <c:v>1</c:v>
                </c:pt>
                <c:pt idx="12">
                  <c:v>1</c:v>
                </c:pt>
                <c:pt idx="13">
                  <c:v>2</c:v>
                </c:pt>
                <c:pt idx="14">
                  <c:v>2</c:v>
                </c:pt>
              </c:numCache>
            </c:numRef>
          </c:val>
          <c:smooth val="0"/>
          <c:extLst>
            <c:ext xmlns:c16="http://schemas.microsoft.com/office/drawing/2014/chart" uri="{C3380CC4-5D6E-409C-BE32-E72D297353CC}">
              <c16:uniqueId val="{00000001-7F56-4F0E-81D4-E7C7D7C4F144}"/>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Sheet1!$D$2:$D$16</c:f>
              <c:numCache>
                <c:formatCode>General</c:formatCode>
                <c:ptCount val="15"/>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7F56-4F0E-81D4-E7C7D7C4F144}"/>
            </c:ext>
          </c:extLst>
        </c:ser>
        <c:dLbls>
          <c:showLegendKey val="0"/>
          <c:showVal val="0"/>
          <c:showCatName val="0"/>
          <c:showSerName val="0"/>
          <c:showPercent val="0"/>
          <c:showBubbleSize val="0"/>
        </c:dLbls>
        <c:smooth val="0"/>
        <c:axId val="424380568"/>
        <c:axId val="424379584"/>
      </c:lineChart>
      <c:dateAx>
        <c:axId val="424380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79584"/>
        <c:crosses val="autoZero"/>
        <c:auto val="1"/>
        <c:lblOffset val="100"/>
        <c:baseTimeUnit val="days"/>
      </c:dateAx>
      <c:valAx>
        <c:axId val="42437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8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Sheet1!$B$2:$B$16</c:f>
              <c:numCache>
                <c:formatCode>General</c:formatCode>
                <c:ptCount val="15"/>
                <c:pt idx="0">
                  <c:v>-1</c:v>
                </c:pt>
                <c:pt idx="1">
                  <c:v>0</c:v>
                </c:pt>
                <c:pt idx="2">
                  <c:v>-3</c:v>
                </c:pt>
                <c:pt idx="3">
                  <c:v>0</c:v>
                </c:pt>
                <c:pt idx="4">
                  <c:v>0</c:v>
                </c:pt>
                <c:pt idx="5">
                  <c:v>1</c:v>
                </c:pt>
                <c:pt idx="6">
                  <c:v>0</c:v>
                </c:pt>
                <c:pt idx="7">
                  <c:v>0</c:v>
                </c:pt>
                <c:pt idx="8">
                  <c:v>-1</c:v>
                </c:pt>
                <c:pt idx="9">
                  <c:v>1</c:v>
                </c:pt>
                <c:pt idx="10">
                  <c:v>-2</c:v>
                </c:pt>
                <c:pt idx="11">
                  <c:v>-4</c:v>
                </c:pt>
                <c:pt idx="12">
                  <c:v>-1</c:v>
                </c:pt>
                <c:pt idx="13">
                  <c:v>-2</c:v>
                </c:pt>
                <c:pt idx="14">
                  <c:v>0</c:v>
                </c:pt>
              </c:numCache>
            </c:numRef>
          </c:val>
          <c:smooth val="0"/>
          <c:extLst>
            <c:ext xmlns:c16="http://schemas.microsoft.com/office/drawing/2014/chart" uri="{C3380CC4-5D6E-409C-BE32-E72D297353CC}">
              <c16:uniqueId val="{00000000-3471-4135-AD56-6CE849B602F1}"/>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Sheet1!$C$2:$C$16</c:f>
              <c:numCache>
                <c:formatCode>General</c:formatCode>
                <c:ptCount val="15"/>
                <c:pt idx="0">
                  <c:v>-2</c:v>
                </c:pt>
                <c:pt idx="1">
                  <c:v>2</c:v>
                </c:pt>
                <c:pt idx="2">
                  <c:v>-5</c:v>
                </c:pt>
                <c:pt idx="3">
                  <c:v>1</c:v>
                </c:pt>
                <c:pt idx="4">
                  <c:v>2</c:v>
                </c:pt>
                <c:pt idx="5">
                  <c:v>1</c:v>
                </c:pt>
                <c:pt idx="6">
                  <c:v>-8</c:v>
                </c:pt>
                <c:pt idx="7">
                  <c:v>1</c:v>
                </c:pt>
                <c:pt idx="8">
                  <c:v>-1</c:v>
                </c:pt>
                <c:pt idx="9">
                  <c:v>-4</c:v>
                </c:pt>
                <c:pt idx="10">
                  <c:v>5</c:v>
                </c:pt>
                <c:pt idx="11">
                  <c:v>-2</c:v>
                </c:pt>
                <c:pt idx="12">
                  <c:v>1</c:v>
                </c:pt>
                <c:pt idx="13">
                  <c:v>2</c:v>
                </c:pt>
                <c:pt idx="14">
                  <c:v>-1</c:v>
                </c:pt>
              </c:numCache>
            </c:numRef>
          </c:val>
          <c:smooth val="0"/>
          <c:extLst>
            <c:ext xmlns:c16="http://schemas.microsoft.com/office/drawing/2014/chart" uri="{C3380CC4-5D6E-409C-BE32-E72D297353CC}">
              <c16:uniqueId val="{00000001-3471-4135-AD56-6CE849B602F1}"/>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Sheet1!$D$2:$D$16</c:f>
              <c:numCache>
                <c:formatCode>General</c:formatCode>
                <c:ptCount val="15"/>
                <c:pt idx="0">
                  <c:v>0</c:v>
                </c:pt>
                <c:pt idx="1">
                  <c:v>-2</c:v>
                </c:pt>
                <c:pt idx="2">
                  <c:v>-1</c:v>
                </c:pt>
                <c:pt idx="3">
                  <c:v>-3</c:v>
                </c:pt>
                <c:pt idx="4">
                  <c:v>-1</c:v>
                </c:pt>
                <c:pt idx="5">
                  <c:v>0</c:v>
                </c:pt>
                <c:pt idx="6">
                  <c:v>1</c:v>
                </c:pt>
                <c:pt idx="7">
                  <c:v>-1</c:v>
                </c:pt>
                <c:pt idx="8">
                  <c:v>-1</c:v>
                </c:pt>
                <c:pt idx="9">
                  <c:v>-1</c:v>
                </c:pt>
                <c:pt idx="10">
                  <c:v>0</c:v>
                </c:pt>
                <c:pt idx="11">
                  <c:v>-1</c:v>
                </c:pt>
                <c:pt idx="12">
                  <c:v>0</c:v>
                </c:pt>
                <c:pt idx="13">
                  <c:v>-2</c:v>
                </c:pt>
                <c:pt idx="14">
                  <c:v>0</c:v>
                </c:pt>
              </c:numCache>
            </c:numRef>
          </c:val>
          <c:smooth val="0"/>
          <c:extLst>
            <c:ext xmlns:c16="http://schemas.microsoft.com/office/drawing/2014/chart" uri="{C3380CC4-5D6E-409C-BE32-E72D297353CC}">
              <c16:uniqueId val="{00000002-3471-4135-AD56-6CE849B602F1}"/>
            </c:ext>
          </c:extLst>
        </c:ser>
        <c:dLbls>
          <c:showLegendKey val="0"/>
          <c:showVal val="0"/>
          <c:showCatName val="0"/>
          <c:showSerName val="0"/>
          <c:showPercent val="0"/>
          <c:showBubbleSize val="0"/>
        </c:dLbls>
        <c:smooth val="0"/>
        <c:axId val="424374008"/>
        <c:axId val="424373680"/>
      </c:lineChart>
      <c:dateAx>
        <c:axId val="42437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73680"/>
        <c:crosses val="autoZero"/>
        <c:auto val="1"/>
        <c:lblOffset val="100"/>
        <c:baseTimeUnit val="days"/>
      </c:dateAx>
      <c:valAx>
        <c:axId val="42437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7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Ramón Lanús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1</c:v>
                </c:pt>
                <c:pt idx="5">
                  <c:v>1</c:v>
                </c:pt>
                <c:pt idx="6">
                  <c:v>0</c:v>
                </c:pt>
              </c:numCache>
            </c:numRef>
          </c:val>
          <c:extLst>
            <c:ext xmlns:c16="http://schemas.microsoft.com/office/drawing/2014/chart" uri="{C3380CC4-5D6E-409C-BE32-E72D297353CC}">
              <c16:uniqueId val="{00000000-2A97-425C-BBC4-E2B5E56C1B90}"/>
            </c:ext>
          </c:extLst>
        </c:ser>
        <c:ser>
          <c:idx val="1"/>
          <c:order val="1"/>
          <c:tx>
            <c:strRef>
              <c:f>Sheet1!$C$1</c:f>
              <c:strCache>
                <c:ptCount val="1"/>
                <c:pt idx="0">
                  <c:v>Gustavo Posse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5</c:v>
                </c:pt>
                <c:pt idx="2">
                  <c:v>4</c:v>
                </c:pt>
                <c:pt idx="3">
                  <c:v>4</c:v>
                </c:pt>
                <c:pt idx="4">
                  <c:v>4</c:v>
                </c:pt>
                <c:pt idx="5">
                  <c:v>3</c:v>
                </c:pt>
                <c:pt idx="6">
                  <c:v>2</c:v>
                </c:pt>
              </c:numCache>
            </c:numRef>
          </c:val>
          <c:extLst>
            <c:ext xmlns:c16="http://schemas.microsoft.com/office/drawing/2014/chart" uri="{C3380CC4-5D6E-409C-BE32-E72D297353CC}">
              <c16:uniqueId val="{00000001-2A97-425C-BBC4-E2B5E56C1B90}"/>
            </c:ext>
          </c:extLst>
        </c:ser>
        <c:ser>
          <c:idx val="2"/>
          <c:order val="2"/>
          <c:tx>
            <c:strRef>
              <c:f>Sheet1!$D$1</c:f>
              <c:strCache>
                <c:ptCount val="1"/>
                <c:pt idx="0">
                  <c:v>Carlos Castellano</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2-2A97-425C-BBC4-E2B5E56C1B90}"/>
            </c:ext>
          </c:extLst>
        </c:ser>
        <c:dLbls>
          <c:showLegendKey val="0"/>
          <c:showVal val="0"/>
          <c:showCatName val="0"/>
          <c:showSerName val="0"/>
          <c:showPercent val="0"/>
          <c:showBubbleSize val="0"/>
        </c:dLbls>
        <c:gapWidth val="219"/>
        <c:overlap val="-27"/>
        <c:axId val="424371056"/>
        <c:axId val="424375976"/>
      </c:barChart>
      <c:catAx>
        <c:axId val="42437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75976"/>
        <c:crosses val="autoZero"/>
        <c:auto val="1"/>
        <c:lblAlgn val="ctr"/>
        <c:lblOffset val="100"/>
        <c:noMultiLvlLbl val="0"/>
      </c:catAx>
      <c:valAx>
        <c:axId val="42437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7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Sheet1!$B$2:$B$16</c:f>
              <c:numCache>
                <c:formatCode>General</c:formatCode>
                <c:ptCount val="15"/>
                <c:pt idx="0">
                  <c:v>-5.4209356534937903E-3</c:v>
                </c:pt>
                <c:pt idx="1">
                  <c:v>0</c:v>
                </c:pt>
                <c:pt idx="2">
                  <c:v>-1.6263688604575499E-2</c:v>
                </c:pt>
                <c:pt idx="3">
                  <c:v>0</c:v>
                </c:pt>
                <c:pt idx="4">
                  <c:v>0</c:v>
                </c:pt>
                <c:pt idx="5">
                  <c:v>5.4221113701675401E-3</c:v>
                </c:pt>
                <c:pt idx="6">
                  <c:v>0</c:v>
                </c:pt>
                <c:pt idx="7">
                  <c:v>0</c:v>
                </c:pt>
                <c:pt idx="8">
                  <c:v>-5.4218173931901998E-3</c:v>
                </c:pt>
                <c:pt idx="9">
                  <c:v>5.4221113701675401E-3</c:v>
                </c:pt>
                <c:pt idx="10">
                  <c:v>-1.08436347863804E-2</c:v>
                </c:pt>
                <c:pt idx="11">
                  <c:v>-2.1689621516104499E-2</c:v>
                </c:pt>
                <c:pt idx="12">
                  <c:v>-5.4235817333767198E-3</c:v>
                </c:pt>
                <c:pt idx="13">
                  <c:v>-1.08477518034387E-2</c:v>
                </c:pt>
                <c:pt idx="14">
                  <c:v>0</c:v>
                </c:pt>
              </c:numCache>
            </c:numRef>
          </c:val>
          <c:smooth val="0"/>
          <c:extLst>
            <c:ext xmlns:c16="http://schemas.microsoft.com/office/drawing/2014/chart" uri="{C3380CC4-5D6E-409C-BE32-E72D297353CC}">
              <c16:uniqueId val="{00000000-A703-400E-BA23-AA3975C5B6A6}"/>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Sheet1!$C$2:$C$16</c:f>
              <c:numCache>
                <c:formatCode>General</c:formatCode>
                <c:ptCount val="15"/>
                <c:pt idx="0">
                  <c:v>-1.2413108242303899E-3</c:v>
                </c:pt>
                <c:pt idx="1">
                  <c:v>1.24132623294728E-3</c:v>
                </c:pt>
                <c:pt idx="2">
                  <c:v>-3.1032770605759698E-3</c:v>
                </c:pt>
                <c:pt idx="3">
                  <c:v>6.2067467336995299E-4</c:v>
                </c:pt>
                <c:pt idx="4">
                  <c:v>1.24134164204672E-3</c:v>
                </c:pt>
                <c:pt idx="5">
                  <c:v>6.2066311647364001E-4</c:v>
                </c:pt>
                <c:pt idx="6">
                  <c:v>-4.9652741141640597E-3</c:v>
                </c:pt>
                <c:pt idx="7">
                  <c:v>6.2069008323454005E-4</c:v>
                </c:pt>
                <c:pt idx="8">
                  <c:v>-6.2068623069665802E-4</c:v>
                </c:pt>
                <c:pt idx="9">
                  <c:v>-2.4827603329381602E-3</c:v>
                </c:pt>
                <c:pt idx="10">
                  <c:v>3.1035274693216302E-3</c:v>
                </c:pt>
                <c:pt idx="11">
                  <c:v>-1.24137246139332E-3</c:v>
                </c:pt>
                <c:pt idx="12">
                  <c:v>6.2069393582024699E-4</c:v>
                </c:pt>
                <c:pt idx="13">
                  <c:v>1.2413801664690801E-3</c:v>
                </c:pt>
                <c:pt idx="14">
                  <c:v>-6.2068237820660005E-4</c:v>
                </c:pt>
              </c:numCache>
            </c:numRef>
          </c:val>
          <c:smooth val="0"/>
          <c:extLst>
            <c:ext xmlns:c16="http://schemas.microsoft.com/office/drawing/2014/chart" uri="{C3380CC4-5D6E-409C-BE32-E72D297353CC}">
              <c16:uniqueId val="{00000001-A703-400E-BA23-AA3975C5B6A6}"/>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Sheet1!$D$2:$D$16</c:f>
              <c:numCache>
                <c:formatCode>General</c:formatCode>
                <c:ptCount val="15"/>
                <c:pt idx="0">
                  <c:v>0</c:v>
                </c:pt>
                <c:pt idx="1">
                  <c:v>-4.1484308560287104E-3</c:v>
                </c:pt>
                <c:pt idx="2">
                  <c:v>-2.0743014789769499E-3</c:v>
                </c:pt>
                <c:pt idx="3">
                  <c:v>-6.2230335214072396E-3</c:v>
                </c:pt>
                <c:pt idx="4">
                  <c:v>-2.0744736023234102E-3</c:v>
                </c:pt>
                <c:pt idx="5">
                  <c:v>0</c:v>
                </c:pt>
                <c:pt idx="6">
                  <c:v>2.07451663762343E-3</c:v>
                </c:pt>
                <c:pt idx="7">
                  <c:v>-2.0744736023234102E-3</c:v>
                </c:pt>
                <c:pt idx="8">
                  <c:v>-2.07451663762343E-3</c:v>
                </c:pt>
                <c:pt idx="9">
                  <c:v>-2.0745596747090401E-3</c:v>
                </c:pt>
                <c:pt idx="10">
                  <c:v>0</c:v>
                </c:pt>
                <c:pt idx="11">
                  <c:v>-2.0746027135803498E-3</c:v>
                </c:pt>
                <c:pt idx="12">
                  <c:v>0</c:v>
                </c:pt>
                <c:pt idx="13">
                  <c:v>-4.14929150847493E-3</c:v>
                </c:pt>
                <c:pt idx="14">
                  <c:v>0</c:v>
                </c:pt>
              </c:numCache>
            </c:numRef>
          </c:val>
          <c:smooth val="0"/>
          <c:extLst>
            <c:ext xmlns:c16="http://schemas.microsoft.com/office/drawing/2014/chart" uri="{C3380CC4-5D6E-409C-BE32-E72D297353CC}">
              <c16:uniqueId val="{00000002-A703-400E-BA23-AA3975C5B6A6}"/>
            </c:ext>
          </c:extLst>
        </c:ser>
        <c:dLbls>
          <c:showLegendKey val="0"/>
          <c:showVal val="0"/>
          <c:showCatName val="0"/>
          <c:showSerName val="0"/>
          <c:showPercent val="0"/>
          <c:showBubbleSize val="0"/>
        </c:dLbls>
        <c:smooth val="0"/>
        <c:axId val="421528112"/>
        <c:axId val="421530736"/>
      </c:lineChart>
      <c:dateAx>
        <c:axId val="42152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30736"/>
        <c:crosses val="autoZero"/>
        <c:auto val="1"/>
        <c:lblOffset val="100"/>
        <c:baseTimeUnit val="days"/>
      </c:dateAx>
      <c:valAx>
        <c:axId val="42153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2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Ramón Lanús</c:v>
                </c:pt>
                <c:pt idx="1">
                  <c:v>Gustavo Posse</c:v>
                </c:pt>
                <c:pt idx="2">
                  <c:v>Carlos Castellano</c:v>
                </c:pt>
              </c:strCache>
            </c:strRef>
          </c:cat>
          <c:val>
            <c:numRef>
              <c:f>Sheet1!$B$2:$B$4</c:f>
              <c:numCache>
                <c:formatCode>General</c:formatCode>
                <c:ptCount val="3"/>
                <c:pt idx="0">
                  <c:v>986</c:v>
                </c:pt>
                <c:pt idx="1">
                  <c:v>4777</c:v>
                </c:pt>
                <c:pt idx="2">
                  <c:v>13</c:v>
                </c:pt>
              </c:numCache>
            </c:numRef>
          </c:val>
          <c:extLst>
            <c:ext xmlns:c16="http://schemas.microsoft.com/office/drawing/2014/chart" uri="{C3380CC4-5D6E-409C-BE32-E72D297353CC}">
              <c16:uniqueId val="{00000000-9F84-41D0-B241-C77E78929B47}"/>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Ramón Lanús</c:v>
                </c:pt>
                <c:pt idx="1">
                  <c:v>Gustavo Posse</c:v>
                </c:pt>
                <c:pt idx="2">
                  <c:v>Carlos Castellano</c:v>
                </c:pt>
              </c:strCache>
            </c:strRef>
          </c:cat>
          <c:val>
            <c:numRef>
              <c:f>Sheet1!$C$2:$C$4</c:f>
              <c:numCache>
                <c:formatCode>General</c:formatCode>
                <c:ptCount val="3"/>
                <c:pt idx="0">
                  <c:v>268</c:v>
                </c:pt>
                <c:pt idx="1">
                  <c:v>677</c:v>
                </c:pt>
                <c:pt idx="2">
                  <c:v>0</c:v>
                </c:pt>
              </c:numCache>
            </c:numRef>
          </c:val>
          <c:extLst>
            <c:ext xmlns:c16="http://schemas.microsoft.com/office/drawing/2014/chart" uri="{C3380CC4-5D6E-409C-BE32-E72D297353CC}">
              <c16:uniqueId val="{00000001-9F84-41D0-B241-C77E78929B47}"/>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Ramón Lanús</c:v>
                </c:pt>
                <c:pt idx="1">
                  <c:v>Gustavo Posse</c:v>
                </c:pt>
                <c:pt idx="2">
                  <c:v>Carlos Castellano</c:v>
                </c:pt>
              </c:strCache>
            </c:strRef>
          </c:cat>
          <c:val>
            <c:numRef>
              <c:f>Sheet1!$D$2:$D$4</c:f>
              <c:numCache>
                <c:formatCode>General</c:formatCode>
                <c:ptCount val="3"/>
                <c:pt idx="0">
                  <c:v>1</c:v>
                </c:pt>
                <c:pt idx="1">
                  <c:v>12</c:v>
                </c:pt>
                <c:pt idx="2">
                  <c:v>0</c:v>
                </c:pt>
              </c:numCache>
            </c:numRef>
          </c:val>
          <c:extLst>
            <c:ext xmlns:c16="http://schemas.microsoft.com/office/drawing/2014/chart" uri="{C3380CC4-5D6E-409C-BE32-E72D297353CC}">
              <c16:uniqueId val="{00000002-9F84-41D0-B241-C77E78929B47}"/>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Ramón Lanús</c:v>
                </c:pt>
                <c:pt idx="1">
                  <c:v>Gustavo Posse</c:v>
                </c:pt>
                <c:pt idx="2">
                  <c:v>Carlos Castellano</c:v>
                </c:pt>
              </c:strCache>
            </c:strRef>
          </c:cat>
          <c:val>
            <c:numRef>
              <c:f>Sheet1!$E$2:$E$4</c:f>
              <c:numCache>
                <c:formatCode>General</c:formatCode>
                <c:ptCount val="3"/>
                <c:pt idx="0">
                  <c:v>0</c:v>
                </c:pt>
                <c:pt idx="1">
                  <c:v>3</c:v>
                </c:pt>
                <c:pt idx="2">
                  <c:v>0</c:v>
                </c:pt>
              </c:numCache>
            </c:numRef>
          </c:val>
          <c:extLst>
            <c:ext xmlns:c16="http://schemas.microsoft.com/office/drawing/2014/chart" uri="{C3380CC4-5D6E-409C-BE32-E72D297353CC}">
              <c16:uniqueId val="{00000003-9F84-41D0-B241-C77E78929B47}"/>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Ramón Lanús</c:v>
                </c:pt>
                <c:pt idx="1">
                  <c:v>Gustavo Posse</c:v>
                </c:pt>
                <c:pt idx="2">
                  <c:v>Carlos Castellano</c:v>
                </c:pt>
              </c:strCache>
            </c:strRef>
          </c:cat>
          <c:val>
            <c:numRef>
              <c:f>Sheet1!$F$2:$F$4</c:f>
              <c:numCache>
                <c:formatCode>General</c:formatCode>
                <c:ptCount val="3"/>
                <c:pt idx="0">
                  <c:v>28</c:v>
                </c:pt>
                <c:pt idx="1">
                  <c:v>15</c:v>
                </c:pt>
                <c:pt idx="2">
                  <c:v>0</c:v>
                </c:pt>
              </c:numCache>
            </c:numRef>
          </c:val>
          <c:extLst>
            <c:ext xmlns:c16="http://schemas.microsoft.com/office/drawing/2014/chart" uri="{C3380CC4-5D6E-409C-BE32-E72D297353CC}">
              <c16:uniqueId val="{00000004-9F84-41D0-B241-C77E78929B47}"/>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Ramón Lanús</c:v>
                </c:pt>
                <c:pt idx="1">
                  <c:v>Gustavo Posse</c:v>
                </c:pt>
                <c:pt idx="2">
                  <c:v>Carlos Castellano</c:v>
                </c:pt>
              </c:strCache>
            </c:strRef>
          </c:cat>
          <c:val>
            <c:numRef>
              <c:f>Sheet1!$G$2:$G$4</c:f>
              <c:numCache>
                <c:formatCode>General</c:formatCode>
                <c:ptCount val="3"/>
                <c:pt idx="0">
                  <c:v>16</c:v>
                </c:pt>
                <c:pt idx="1">
                  <c:v>35</c:v>
                </c:pt>
                <c:pt idx="2">
                  <c:v>0</c:v>
                </c:pt>
              </c:numCache>
            </c:numRef>
          </c:val>
          <c:extLst>
            <c:ext xmlns:c16="http://schemas.microsoft.com/office/drawing/2014/chart" uri="{C3380CC4-5D6E-409C-BE32-E72D297353CC}">
              <c16:uniqueId val="{00000005-9F84-41D0-B241-C77E78929B4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Ramón Lanús</c:v>
                </c:pt>
                <c:pt idx="1">
                  <c:v>Gustavo Posse</c:v>
                </c:pt>
                <c:pt idx="2">
                  <c:v>Carlos Castellano</c:v>
                </c:pt>
              </c:strCache>
            </c:strRef>
          </c:cat>
          <c:val>
            <c:numRef>
              <c:f>Sheet1!$H$2:$H$4</c:f>
              <c:numCache>
                <c:formatCode>General</c:formatCode>
                <c:ptCount val="3"/>
                <c:pt idx="0">
                  <c:v>105</c:v>
                </c:pt>
                <c:pt idx="1">
                  <c:v>609</c:v>
                </c:pt>
                <c:pt idx="2">
                  <c:v>0</c:v>
                </c:pt>
              </c:numCache>
            </c:numRef>
          </c:val>
          <c:extLst>
            <c:ext xmlns:c16="http://schemas.microsoft.com/office/drawing/2014/chart" uri="{C3380CC4-5D6E-409C-BE32-E72D297353CC}">
              <c16:uniqueId val="{00000006-9F84-41D0-B241-C77E78929B4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Ramón Lanús</c:v>
                </c:pt>
                <c:pt idx="1">
                  <c:v>Gustavo Posse</c:v>
                </c:pt>
                <c:pt idx="2">
                  <c:v>Carlos Castellano</c:v>
                </c:pt>
              </c:strCache>
            </c:strRef>
          </c:cat>
          <c:val>
            <c:numRef>
              <c:f>Sheet1!$I$2:$I$4</c:f>
              <c:numCache>
                <c:formatCode>General</c:formatCode>
                <c:ptCount val="3"/>
                <c:pt idx="0">
                  <c:v>142</c:v>
                </c:pt>
                <c:pt idx="1">
                  <c:v>1085</c:v>
                </c:pt>
                <c:pt idx="2">
                  <c:v>2</c:v>
                </c:pt>
              </c:numCache>
            </c:numRef>
          </c:val>
          <c:extLst>
            <c:ext xmlns:c16="http://schemas.microsoft.com/office/drawing/2014/chart" uri="{C3380CC4-5D6E-409C-BE32-E72D297353CC}">
              <c16:uniqueId val="{00000007-9F84-41D0-B241-C77E78929B47}"/>
            </c:ext>
          </c:extLst>
        </c:ser>
        <c:dLbls>
          <c:showLegendKey val="0"/>
          <c:showVal val="0"/>
          <c:showCatName val="0"/>
          <c:showSerName val="0"/>
          <c:showPercent val="0"/>
          <c:showBubbleSize val="0"/>
        </c:dLbls>
        <c:gapWidth val="150"/>
        <c:overlap val="100"/>
        <c:axId val="421516304"/>
        <c:axId val="421516632"/>
      </c:barChart>
      <c:catAx>
        <c:axId val="42151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16632"/>
        <c:crosses val="autoZero"/>
        <c:auto val="1"/>
        <c:lblAlgn val="ctr"/>
        <c:lblOffset val="100"/>
        <c:noMultiLvlLbl val="0"/>
      </c:catAx>
      <c:valAx>
        <c:axId val="421516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1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0</c:v>
                </c:pt>
                <c:pt idx="12">
                  <c:v>1</c:v>
                </c:pt>
                <c:pt idx="13">
                  <c:v>0</c:v>
                </c:pt>
                <c:pt idx="14">
                  <c:v>0</c:v>
                </c:pt>
                <c:pt idx="15">
                  <c:v>0</c:v>
                </c:pt>
                <c:pt idx="16">
                  <c:v>0</c:v>
                </c:pt>
                <c:pt idx="17">
                  <c:v>0</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0-CB24-4149-9D0E-8ED342A7C26F}"/>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1</c:v>
                </c:pt>
                <c:pt idx="12">
                  <c:v>1</c:v>
                </c:pt>
                <c:pt idx="13">
                  <c:v>2</c:v>
                </c:pt>
                <c:pt idx="14">
                  <c:v>0</c:v>
                </c:pt>
                <c:pt idx="15">
                  <c:v>1</c:v>
                </c:pt>
                <c:pt idx="16">
                  <c:v>4</c:v>
                </c:pt>
                <c:pt idx="17">
                  <c:v>3</c:v>
                </c:pt>
                <c:pt idx="18">
                  <c:v>2</c:v>
                </c:pt>
                <c:pt idx="19">
                  <c:v>3</c:v>
                </c:pt>
                <c:pt idx="20">
                  <c:v>1</c:v>
                </c:pt>
                <c:pt idx="21">
                  <c:v>1</c:v>
                </c:pt>
                <c:pt idx="22">
                  <c:v>0</c:v>
                </c:pt>
                <c:pt idx="23">
                  <c:v>0</c:v>
                </c:pt>
              </c:numCache>
            </c:numRef>
          </c:val>
          <c:smooth val="0"/>
          <c:extLst>
            <c:ext xmlns:c16="http://schemas.microsoft.com/office/drawing/2014/chart" uri="{C3380CC4-5D6E-409C-BE32-E72D297353CC}">
              <c16:uniqueId val="{00000001-CB24-4149-9D0E-8ED342A7C26F}"/>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B24-4149-9D0E-8ED342A7C26F}"/>
            </c:ext>
          </c:extLst>
        </c:ser>
        <c:dLbls>
          <c:showLegendKey val="0"/>
          <c:showVal val="0"/>
          <c:showCatName val="0"/>
          <c:showSerName val="0"/>
          <c:showPercent val="0"/>
          <c:showBubbleSize val="0"/>
        </c:dLbls>
        <c:smooth val="0"/>
        <c:axId val="424366136"/>
        <c:axId val="424368104"/>
      </c:lineChart>
      <c:catAx>
        <c:axId val="42436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68104"/>
        <c:crosses val="autoZero"/>
        <c:auto val="1"/>
        <c:lblAlgn val="ctr"/>
        <c:lblOffset val="100"/>
        <c:noMultiLvlLbl val="0"/>
      </c:catAx>
      <c:valAx>
        <c:axId val="42436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36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Ramón Lanús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0.29284164859002199</c:v>
                </c:pt>
                <c:pt idx="1">
                  <c:v>0.62364425162689796</c:v>
                </c:pt>
                <c:pt idx="2">
                  <c:v>0.19522776572668099</c:v>
                </c:pt>
                <c:pt idx="4">
                  <c:v>6.3123644251626896</c:v>
                </c:pt>
                <c:pt idx="5">
                  <c:v>0.95986984815618204</c:v>
                </c:pt>
              </c:numCache>
            </c:numRef>
          </c:val>
          <c:extLst>
            <c:ext xmlns:c16="http://schemas.microsoft.com/office/drawing/2014/chart" uri="{C3380CC4-5D6E-409C-BE32-E72D297353CC}">
              <c16:uniqueId val="{00000000-2A6E-4854-94AA-3FF03B0110B6}"/>
            </c:ext>
          </c:extLst>
        </c:ser>
        <c:ser>
          <c:idx val="1"/>
          <c:order val="1"/>
          <c:tx>
            <c:strRef>
              <c:f>Sheet1!$C$1</c:f>
              <c:strCache>
                <c:ptCount val="1"/>
                <c:pt idx="0">
                  <c:v>Gustavo Posse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0.12682452492526</c:v>
                </c:pt>
                <c:pt idx="1">
                  <c:v>9.18598516587531E-2</c:v>
                </c:pt>
                <c:pt idx="2">
                  <c:v>0.206684666232194</c:v>
                </c:pt>
                <c:pt idx="3">
                  <c:v>0.37907705676069903</c:v>
                </c:pt>
                <c:pt idx="4">
                  <c:v>0.158116873040996</c:v>
                </c:pt>
                <c:pt idx="5">
                  <c:v>0.109652525628692</c:v>
                </c:pt>
                <c:pt idx="6">
                  <c:v>0.166340812463147</c:v>
                </c:pt>
              </c:numCache>
            </c:numRef>
          </c:val>
          <c:extLst>
            <c:ext xmlns:c16="http://schemas.microsoft.com/office/drawing/2014/chart" uri="{C3380CC4-5D6E-409C-BE32-E72D297353CC}">
              <c16:uniqueId val="{00000001-2A6E-4854-94AA-3FF03B0110B6}"/>
            </c:ext>
          </c:extLst>
        </c:ser>
        <c:ser>
          <c:idx val="2"/>
          <c:order val="2"/>
          <c:tx>
            <c:strRef>
              <c:f>Sheet1!$D$1</c:f>
              <c:strCache>
                <c:ptCount val="1"/>
                <c:pt idx="0">
                  <c:v>Carlos Castellano</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3">
                  <c:v>3.1117104034851201E-2</c:v>
                </c:pt>
              </c:numCache>
            </c:numRef>
          </c:val>
          <c:extLst>
            <c:ext xmlns:c16="http://schemas.microsoft.com/office/drawing/2014/chart" uri="{C3380CC4-5D6E-409C-BE32-E72D297353CC}">
              <c16:uniqueId val="{00000002-2A6E-4854-94AA-3FF03B0110B6}"/>
            </c:ext>
          </c:extLst>
        </c:ser>
        <c:dLbls>
          <c:showLegendKey val="0"/>
          <c:showVal val="0"/>
          <c:showCatName val="0"/>
          <c:showSerName val="0"/>
          <c:showPercent val="0"/>
          <c:showBubbleSize val="0"/>
        </c:dLbls>
        <c:gapWidth val="219"/>
        <c:overlap val="-27"/>
        <c:axId val="323186688"/>
        <c:axId val="323182424"/>
      </c:barChart>
      <c:catAx>
        <c:axId val="32318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82424"/>
        <c:crosses val="autoZero"/>
        <c:auto val="1"/>
        <c:lblAlgn val="ctr"/>
        <c:lblOffset val="100"/>
        <c:noMultiLvlLbl val="0"/>
      </c:catAx>
      <c:valAx>
        <c:axId val="32318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8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Ramón Lanús</c:v>
                </c:pt>
              </c:strCache>
            </c:strRef>
          </c:tx>
          <c:spPr>
            <a:solidFill>
              <a:schemeClr val="accent1"/>
            </a:solidFill>
            <a:ln>
              <a:noFill/>
            </a:ln>
            <a:effectLst/>
          </c:spPr>
          <c:invertIfNegative val="0"/>
          <c:cat>
            <c:strRef>
              <c:f>Sheet1!$A$2:$A$6</c:f>
              <c:strCache>
                <c:ptCount val="5"/>
                <c:pt idx="0">
                  <c:v>Album</c:v>
                </c:pt>
                <c:pt idx="1">
                  <c:v>Link</c:v>
                </c:pt>
                <c:pt idx="2">
                  <c:v>Live Video</c:v>
                </c:pt>
                <c:pt idx="3">
                  <c:v>Photo</c:v>
                </c:pt>
                <c:pt idx="4">
                  <c:v>Video</c:v>
                </c:pt>
              </c:strCache>
            </c:strRef>
          </c:cat>
          <c:val>
            <c:numRef>
              <c:f>Sheet1!$B$2:$B$6</c:f>
              <c:numCache>
                <c:formatCode>General</c:formatCode>
                <c:ptCount val="5"/>
                <c:pt idx="0">
                  <c:v>0.45836723623542203</c:v>
                </c:pt>
                <c:pt idx="1">
                  <c:v>0</c:v>
                </c:pt>
                <c:pt idx="2">
                  <c:v>0</c:v>
                </c:pt>
                <c:pt idx="3">
                  <c:v>2.4889393637496702</c:v>
                </c:pt>
                <c:pt idx="4">
                  <c:v>0</c:v>
                </c:pt>
              </c:numCache>
            </c:numRef>
          </c:val>
          <c:extLst>
            <c:ext xmlns:c16="http://schemas.microsoft.com/office/drawing/2014/chart" uri="{C3380CC4-5D6E-409C-BE32-E72D297353CC}">
              <c16:uniqueId val="{00000000-086C-48FC-801C-F2997C77395A}"/>
            </c:ext>
          </c:extLst>
        </c:ser>
        <c:ser>
          <c:idx val="1"/>
          <c:order val="1"/>
          <c:tx>
            <c:strRef>
              <c:f>Sheet1!$C$1</c:f>
              <c:strCache>
                <c:ptCount val="1"/>
                <c:pt idx="0">
                  <c:v>Gustavo Posse</c:v>
                </c:pt>
              </c:strCache>
            </c:strRef>
          </c:tx>
          <c:spPr>
            <a:solidFill>
              <a:schemeClr val="accent2"/>
            </a:solidFill>
            <a:ln>
              <a:noFill/>
            </a:ln>
            <a:effectLst/>
          </c:spPr>
          <c:invertIfNegative val="0"/>
          <c:cat>
            <c:strRef>
              <c:f>Sheet1!$A$2:$A$6</c:f>
              <c:strCache>
                <c:ptCount val="5"/>
                <c:pt idx="0">
                  <c:v>Album</c:v>
                </c:pt>
                <c:pt idx="1">
                  <c:v>Link</c:v>
                </c:pt>
                <c:pt idx="2">
                  <c:v>Live Video</c:v>
                </c:pt>
                <c:pt idx="3">
                  <c:v>Photo</c:v>
                </c:pt>
                <c:pt idx="4">
                  <c:v>Video</c:v>
                </c:pt>
              </c:strCache>
            </c:strRef>
          </c:cat>
          <c:val>
            <c:numRef>
              <c:f>Sheet1!$C$2:$C$6</c:f>
              <c:numCache>
                <c:formatCode>General</c:formatCode>
                <c:ptCount val="5"/>
                <c:pt idx="0">
                  <c:v>0.21227252751404199</c:v>
                </c:pt>
                <c:pt idx="1">
                  <c:v>3.2275683996226198E-2</c:v>
                </c:pt>
                <c:pt idx="2">
                  <c:v>5.8965191916182498E-2</c:v>
                </c:pt>
                <c:pt idx="3">
                  <c:v>0.147718856502142</c:v>
                </c:pt>
                <c:pt idx="4">
                  <c:v>0.36123938626545499</c:v>
                </c:pt>
              </c:numCache>
            </c:numRef>
          </c:val>
          <c:extLst>
            <c:ext xmlns:c16="http://schemas.microsoft.com/office/drawing/2014/chart" uri="{C3380CC4-5D6E-409C-BE32-E72D297353CC}">
              <c16:uniqueId val="{00000001-086C-48FC-801C-F2997C77395A}"/>
            </c:ext>
          </c:extLst>
        </c:ser>
        <c:ser>
          <c:idx val="2"/>
          <c:order val="2"/>
          <c:tx>
            <c:strRef>
              <c:f>Sheet1!$D$1</c:f>
              <c:strCache>
                <c:ptCount val="1"/>
                <c:pt idx="0">
                  <c:v>Carlos Castellano</c:v>
                </c:pt>
              </c:strCache>
            </c:strRef>
          </c:tx>
          <c:spPr>
            <a:solidFill>
              <a:schemeClr val="accent3"/>
            </a:solidFill>
            <a:ln>
              <a:noFill/>
            </a:ln>
            <a:effectLst/>
          </c:spPr>
          <c:invertIfNegative val="0"/>
          <c:cat>
            <c:strRef>
              <c:f>Sheet1!$A$2:$A$6</c:f>
              <c:strCache>
                <c:ptCount val="5"/>
                <c:pt idx="0">
                  <c:v>Album</c:v>
                </c:pt>
                <c:pt idx="1">
                  <c:v>Link</c:v>
                </c:pt>
                <c:pt idx="2">
                  <c:v>Live Video</c:v>
                </c:pt>
                <c:pt idx="3">
                  <c:v>Photo</c:v>
                </c:pt>
                <c:pt idx="4">
                  <c:v>Video</c:v>
                </c:pt>
              </c:strCache>
            </c:strRef>
          </c:cat>
          <c:val>
            <c:numRef>
              <c:f>Sheet1!$D$2:$D$6</c:f>
              <c:numCache>
                <c:formatCode>General</c:formatCode>
                <c:ptCount val="5"/>
                <c:pt idx="0">
                  <c:v>0</c:v>
                </c:pt>
                <c:pt idx="1">
                  <c:v>3.1115167607036202E-2</c:v>
                </c:pt>
                <c:pt idx="2">
                  <c:v>0</c:v>
                </c:pt>
                <c:pt idx="3">
                  <c:v>0</c:v>
                </c:pt>
                <c:pt idx="4">
                  <c:v>0</c:v>
                </c:pt>
              </c:numCache>
            </c:numRef>
          </c:val>
          <c:extLst>
            <c:ext xmlns:c16="http://schemas.microsoft.com/office/drawing/2014/chart" uri="{C3380CC4-5D6E-409C-BE32-E72D297353CC}">
              <c16:uniqueId val="{00000002-086C-48FC-801C-F2997C77395A}"/>
            </c:ext>
          </c:extLst>
        </c:ser>
        <c:dLbls>
          <c:showLegendKey val="0"/>
          <c:showVal val="0"/>
          <c:showCatName val="0"/>
          <c:showSerName val="0"/>
          <c:showPercent val="0"/>
          <c:showBubbleSize val="0"/>
        </c:dLbls>
        <c:gapWidth val="219"/>
        <c:overlap val="-27"/>
        <c:axId val="379228240"/>
        <c:axId val="388711448"/>
      </c:barChart>
      <c:catAx>
        <c:axId val="37922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11448"/>
        <c:crosses val="autoZero"/>
        <c:auto val="1"/>
        <c:lblAlgn val="ctr"/>
        <c:lblOffset val="100"/>
        <c:noMultiLvlLbl val="0"/>
      </c:catAx>
      <c:valAx>
        <c:axId val="38871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2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Ramón Lanús</c:v>
                </c:pt>
                <c:pt idx="1">
                  <c:v>Gustavo Posse</c:v>
                </c:pt>
                <c:pt idx="2">
                  <c:v>Carlos Castellano</c:v>
                </c:pt>
              </c:strCache>
            </c:strRef>
          </c:cat>
          <c:val>
            <c:numRef>
              <c:f>Sheet1!$B$2:$B$4</c:f>
              <c:numCache>
                <c:formatCode>General</c:formatCode>
                <c:ptCount val="3"/>
                <c:pt idx="0">
                  <c:v>2</c:v>
                </c:pt>
                <c:pt idx="1">
                  <c:v>12</c:v>
                </c:pt>
                <c:pt idx="2">
                  <c:v>0</c:v>
                </c:pt>
              </c:numCache>
            </c:numRef>
          </c:val>
          <c:extLst>
            <c:ext xmlns:c16="http://schemas.microsoft.com/office/drawing/2014/chart" uri="{C3380CC4-5D6E-409C-BE32-E72D297353CC}">
              <c16:uniqueId val="{00000000-7DBE-493F-A65F-E584E9CB0C68}"/>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Ramón Lanús</c:v>
                </c:pt>
                <c:pt idx="1">
                  <c:v>Gustavo Posse</c:v>
                </c:pt>
                <c:pt idx="2">
                  <c:v>Carlos Castellano</c:v>
                </c:pt>
              </c:strCache>
            </c:strRef>
          </c:cat>
          <c:val>
            <c:numRef>
              <c:f>Sheet1!$C$2:$C$4</c:f>
              <c:numCache>
                <c:formatCode>General</c:formatCode>
                <c:ptCount val="3"/>
                <c:pt idx="0">
                  <c:v>0</c:v>
                </c:pt>
                <c:pt idx="1">
                  <c:v>1</c:v>
                </c:pt>
                <c:pt idx="2">
                  <c:v>1</c:v>
                </c:pt>
              </c:numCache>
            </c:numRef>
          </c:val>
          <c:extLst>
            <c:ext xmlns:c16="http://schemas.microsoft.com/office/drawing/2014/chart" uri="{C3380CC4-5D6E-409C-BE32-E72D297353CC}">
              <c16:uniqueId val="{00000001-7DBE-493F-A65F-E584E9CB0C68}"/>
            </c:ext>
          </c:extLst>
        </c:ser>
        <c:ser>
          <c:idx val="2"/>
          <c:order val="2"/>
          <c:tx>
            <c:strRef>
              <c:f>Sheet1!$D$1</c:f>
              <c:strCache>
                <c:ptCount val="1"/>
                <c:pt idx="0">
                  <c:v>Live Video</c:v>
                </c:pt>
              </c:strCache>
            </c:strRef>
          </c:tx>
          <c:spPr>
            <a:solidFill>
              <a:schemeClr val="accent3"/>
            </a:solidFill>
            <a:ln>
              <a:noFill/>
            </a:ln>
            <a:effectLst/>
          </c:spPr>
          <c:invertIfNegative val="0"/>
          <c:cat>
            <c:strRef>
              <c:f>Sheet1!$A$2:$A$4</c:f>
              <c:strCache>
                <c:ptCount val="3"/>
                <c:pt idx="0">
                  <c:v>Ramón Lanús</c:v>
                </c:pt>
                <c:pt idx="1">
                  <c:v>Gustavo Posse</c:v>
                </c:pt>
                <c:pt idx="2">
                  <c:v>Carlos Castellano</c:v>
                </c:pt>
              </c:strCache>
            </c:strRef>
          </c:cat>
          <c:val>
            <c:numRef>
              <c:f>Sheet1!$D$2:$D$4</c:f>
              <c:numCache>
                <c:formatCode>General</c:formatCode>
                <c:ptCount val="3"/>
                <c:pt idx="0">
                  <c:v>0</c:v>
                </c:pt>
                <c:pt idx="1">
                  <c:v>1</c:v>
                </c:pt>
                <c:pt idx="2">
                  <c:v>0</c:v>
                </c:pt>
              </c:numCache>
            </c:numRef>
          </c:val>
          <c:extLst>
            <c:ext xmlns:c16="http://schemas.microsoft.com/office/drawing/2014/chart" uri="{C3380CC4-5D6E-409C-BE32-E72D297353CC}">
              <c16:uniqueId val="{00000002-7DBE-493F-A65F-E584E9CB0C68}"/>
            </c:ext>
          </c:extLst>
        </c:ser>
        <c:ser>
          <c:idx val="3"/>
          <c:order val="3"/>
          <c:tx>
            <c:strRef>
              <c:f>Sheet1!$E$1</c:f>
              <c:strCache>
                <c:ptCount val="1"/>
                <c:pt idx="0">
                  <c:v>Photo</c:v>
                </c:pt>
              </c:strCache>
            </c:strRef>
          </c:tx>
          <c:spPr>
            <a:solidFill>
              <a:schemeClr val="accent4"/>
            </a:solidFill>
            <a:ln>
              <a:noFill/>
            </a:ln>
            <a:effectLst/>
          </c:spPr>
          <c:invertIfNegative val="0"/>
          <c:cat>
            <c:strRef>
              <c:f>Sheet1!$A$2:$A$4</c:f>
              <c:strCache>
                <c:ptCount val="3"/>
                <c:pt idx="0">
                  <c:v>Ramón Lanús</c:v>
                </c:pt>
                <c:pt idx="1">
                  <c:v>Gustavo Posse</c:v>
                </c:pt>
                <c:pt idx="2">
                  <c:v>Carlos Castellano</c:v>
                </c:pt>
              </c:strCache>
            </c:strRef>
          </c:cat>
          <c:val>
            <c:numRef>
              <c:f>Sheet1!$E$2:$E$4</c:f>
              <c:numCache>
                <c:formatCode>General</c:formatCode>
                <c:ptCount val="3"/>
                <c:pt idx="0">
                  <c:v>3</c:v>
                </c:pt>
                <c:pt idx="1">
                  <c:v>10</c:v>
                </c:pt>
                <c:pt idx="2">
                  <c:v>0</c:v>
                </c:pt>
              </c:numCache>
            </c:numRef>
          </c:val>
          <c:extLst>
            <c:ext xmlns:c16="http://schemas.microsoft.com/office/drawing/2014/chart" uri="{C3380CC4-5D6E-409C-BE32-E72D297353CC}">
              <c16:uniqueId val="{00000003-7DBE-493F-A65F-E584E9CB0C68}"/>
            </c:ext>
          </c:extLst>
        </c:ser>
        <c:ser>
          <c:idx val="4"/>
          <c:order val="4"/>
          <c:tx>
            <c:strRef>
              <c:f>Sheet1!$F$1</c:f>
              <c:strCache>
                <c:ptCount val="1"/>
                <c:pt idx="0">
                  <c:v>Video</c:v>
                </c:pt>
              </c:strCache>
            </c:strRef>
          </c:tx>
          <c:spPr>
            <a:solidFill>
              <a:schemeClr val="accent5"/>
            </a:solidFill>
            <a:ln>
              <a:noFill/>
            </a:ln>
            <a:effectLst/>
          </c:spPr>
          <c:invertIfNegative val="0"/>
          <c:cat>
            <c:strRef>
              <c:f>Sheet1!$A$2:$A$4</c:f>
              <c:strCache>
                <c:ptCount val="3"/>
                <c:pt idx="0">
                  <c:v>Ramón Lanús</c:v>
                </c:pt>
                <c:pt idx="1">
                  <c:v>Gustavo Posse</c:v>
                </c:pt>
                <c:pt idx="2">
                  <c:v>Carlos Castellano</c:v>
                </c:pt>
              </c:strCache>
            </c:strRef>
          </c:cat>
          <c:val>
            <c:numRef>
              <c:f>Sheet1!$F$2:$F$4</c:f>
              <c:numCache>
                <c:formatCode>General</c:formatCode>
                <c:ptCount val="3"/>
                <c:pt idx="0">
                  <c:v>0</c:v>
                </c:pt>
                <c:pt idx="1">
                  <c:v>1</c:v>
                </c:pt>
                <c:pt idx="2">
                  <c:v>0</c:v>
                </c:pt>
              </c:numCache>
            </c:numRef>
          </c:val>
          <c:extLst>
            <c:ext xmlns:c16="http://schemas.microsoft.com/office/drawing/2014/chart" uri="{C3380CC4-5D6E-409C-BE32-E72D297353CC}">
              <c16:uniqueId val="{00000004-7DBE-493F-A65F-E584E9CB0C68}"/>
            </c:ext>
          </c:extLst>
        </c:ser>
        <c:dLbls>
          <c:showLegendKey val="0"/>
          <c:showVal val="0"/>
          <c:showCatName val="0"/>
          <c:showSerName val="0"/>
          <c:showPercent val="0"/>
          <c:showBubbleSize val="0"/>
        </c:dLbls>
        <c:gapWidth val="150"/>
        <c:overlap val="100"/>
        <c:axId val="393008640"/>
        <c:axId val="393018808"/>
      </c:barChart>
      <c:catAx>
        <c:axId val="39300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18808"/>
        <c:crosses val="autoZero"/>
        <c:auto val="1"/>
        <c:lblAlgn val="ctr"/>
        <c:lblOffset val="100"/>
        <c:noMultiLvlLbl val="0"/>
      </c:catAx>
      <c:valAx>
        <c:axId val="393018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Sheet1!$B$2:$B$16</c:f>
              <c:numCache>
                <c:formatCode>General</c:formatCode>
                <c:ptCount val="15"/>
                <c:pt idx="0">
                  <c:v>0</c:v>
                </c:pt>
                <c:pt idx="1">
                  <c:v>0.19516426325490599</c:v>
                </c:pt>
                <c:pt idx="2">
                  <c:v>0</c:v>
                </c:pt>
                <c:pt idx="3">
                  <c:v>0</c:v>
                </c:pt>
                <c:pt idx="4">
                  <c:v>0</c:v>
                </c:pt>
                <c:pt idx="5">
                  <c:v>0</c:v>
                </c:pt>
                <c:pt idx="6">
                  <c:v>0</c:v>
                </c:pt>
                <c:pt idx="7">
                  <c:v>0</c:v>
                </c:pt>
                <c:pt idx="8">
                  <c:v>0</c:v>
                </c:pt>
                <c:pt idx="9">
                  <c:v>0</c:v>
                </c:pt>
                <c:pt idx="10">
                  <c:v>6.3113376348750201</c:v>
                </c:pt>
                <c:pt idx="11">
                  <c:v>0.95986984815618204</c:v>
                </c:pt>
                <c:pt idx="12">
                  <c:v>0</c:v>
                </c:pt>
                <c:pt idx="13">
                  <c:v>0.29290518550661698</c:v>
                </c:pt>
                <c:pt idx="14">
                  <c:v>0.62381339842690497</c:v>
                </c:pt>
              </c:numCache>
            </c:numRef>
          </c:val>
          <c:smooth val="0"/>
          <c:extLst>
            <c:ext xmlns:c16="http://schemas.microsoft.com/office/drawing/2014/chart" uri="{C3380CC4-5D6E-409C-BE32-E72D297353CC}">
              <c16:uniqueId val="{00000000-0244-495F-902C-C01C02E2A004}"/>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Sheet1!$C$2:$C$16</c:f>
              <c:numCache>
                <c:formatCode>General</c:formatCode>
                <c:ptCount val="15"/>
                <c:pt idx="0">
                  <c:v>0.120718226900614</c:v>
                </c:pt>
                <c:pt idx="1">
                  <c:v>0.325846113742017</c:v>
                </c:pt>
                <c:pt idx="2">
                  <c:v>0.56728960941427697</c:v>
                </c:pt>
                <c:pt idx="3">
                  <c:v>7.9446358191353997E-2</c:v>
                </c:pt>
                <c:pt idx="4">
                  <c:v>0.12847806252599001</c:v>
                </c:pt>
                <c:pt idx="5">
                  <c:v>0.21164612271751099</c:v>
                </c:pt>
                <c:pt idx="6">
                  <c:v>6.8274214070694797E-2</c:v>
                </c:pt>
                <c:pt idx="7">
                  <c:v>0.126620776979846</c:v>
                </c:pt>
                <c:pt idx="8">
                  <c:v>8.7517301736070197E-2</c:v>
                </c:pt>
                <c:pt idx="9">
                  <c:v>0.19086456994953699</c:v>
                </c:pt>
                <c:pt idx="10">
                  <c:v>0.236796206295117</c:v>
                </c:pt>
                <c:pt idx="11">
                  <c:v>7.2000049655206594E-2</c:v>
                </c:pt>
                <c:pt idx="12">
                  <c:v>0.121035317484948</c:v>
                </c:pt>
                <c:pt idx="13">
                  <c:v>0.15610258702020999</c:v>
                </c:pt>
                <c:pt idx="14">
                  <c:v>4.56204379562044E-2</c:v>
                </c:pt>
              </c:numCache>
            </c:numRef>
          </c:val>
          <c:smooth val="0"/>
          <c:extLst>
            <c:ext xmlns:c16="http://schemas.microsoft.com/office/drawing/2014/chart" uri="{C3380CC4-5D6E-409C-BE32-E72D297353CC}">
              <c16:uniqueId val="{00000001-0244-495F-902C-C01C02E2A004}"/>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Sheet1!$D$2:$D$16</c:f>
              <c:numCache>
                <c:formatCode>General</c:formatCode>
                <c:ptCount val="15"/>
                <c:pt idx="0">
                  <c:v>0</c:v>
                </c:pt>
                <c:pt idx="1">
                  <c:v>0</c:v>
                </c:pt>
                <c:pt idx="2">
                  <c:v>3.1115167607036202E-2</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0244-495F-902C-C01C02E2A004}"/>
            </c:ext>
          </c:extLst>
        </c:ser>
        <c:dLbls>
          <c:showLegendKey val="0"/>
          <c:showVal val="0"/>
          <c:showCatName val="0"/>
          <c:showSerName val="0"/>
          <c:showPercent val="0"/>
          <c:showBubbleSize val="0"/>
        </c:dLbls>
        <c:smooth val="0"/>
        <c:axId val="421544504"/>
        <c:axId val="421551720"/>
      </c:lineChart>
      <c:dateAx>
        <c:axId val="42154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51720"/>
        <c:crosses val="autoZero"/>
        <c:auto val="1"/>
        <c:lblOffset val="100"/>
        <c:baseTimeUnit val="days"/>
      </c:dateAx>
      <c:valAx>
        <c:axId val="42155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4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0.19521717911176201</c:v>
                </c:pt>
                <c:pt idx="9">
                  <c:v>0</c:v>
                </c:pt>
                <c:pt idx="10">
                  <c:v>6.3120221246136303</c:v>
                </c:pt>
                <c:pt idx="11">
                  <c:v>0</c:v>
                </c:pt>
                <c:pt idx="12">
                  <c:v>0.62361043327368404</c:v>
                </c:pt>
                <c:pt idx="13">
                  <c:v>0</c:v>
                </c:pt>
                <c:pt idx="14">
                  <c:v>0</c:v>
                </c:pt>
                <c:pt idx="15">
                  <c:v>0</c:v>
                </c:pt>
                <c:pt idx="16">
                  <c:v>0</c:v>
                </c:pt>
                <c:pt idx="17">
                  <c:v>0</c:v>
                </c:pt>
                <c:pt idx="18">
                  <c:v>0.29282576866764298</c:v>
                </c:pt>
                <c:pt idx="19">
                  <c:v>0</c:v>
                </c:pt>
                <c:pt idx="20">
                  <c:v>0.95981779729949601</c:v>
                </c:pt>
                <c:pt idx="21">
                  <c:v>0</c:v>
                </c:pt>
                <c:pt idx="22">
                  <c:v>0</c:v>
                </c:pt>
                <c:pt idx="23">
                  <c:v>0</c:v>
                </c:pt>
              </c:numCache>
            </c:numRef>
          </c:val>
          <c:smooth val="0"/>
          <c:extLst>
            <c:ext xmlns:c16="http://schemas.microsoft.com/office/drawing/2014/chart" uri="{C3380CC4-5D6E-409C-BE32-E72D297353CC}">
              <c16:uniqueId val="{00000000-66C5-4096-88D7-619CC0B0A520}"/>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8.6894993607011195E-2</c:v>
                </c:pt>
                <c:pt idx="10">
                  <c:v>0.13623893640527801</c:v>
                </c:pt>
                <c:pt idx="11">
                  <c:v>9.6205171493476696E-2</c:v>
                </c:pt>
                <c:pt idx="12">
                  <c:v>0.11234281316335</c:v>
                </c:pt>
                <c:pt idx="13">
                  <c:v>0.118239259158112</c:v>
                </c:pt>
                <c:pt idx="14">
                  <c:v>0</c:v>
                </c:pt>
                <c:pt idx="15">
                  <c:v>0.276822622490907</c:v>
                </c:pt>
                <c:pt idx="16">
                  <c:v>0.27387439949352599</c:v>
                </c:pt>
                <c:pt idx="17">
                  <c:v>6.3722995311808195E-2</c:v>
                </c:pt>
                <c:pt idx="18">
                  <c:v>0.17099693384808301</c:v>
                </c:pt>
                <c:pt idx="19">
                  <c:v>0.42123382615208299</c:v>
                </c:pt>
                <c:pt idx="20">
                  <c:v>3.2275283339747003E-2</c:v>
                </c:pt>
                <c:pt idx="21">
                  <c:v>0.111722134637586</c:v>
                </c:pt>
                <c:pt idx="22">
                  <c:v>0</c:v>
                </c:pt>
                <c:pt idx="23">
                  <c:v>0</c:v>
                </c:pt>
              </c:numCache>
            </c:numRef>
          </c:val>
          <c:smooth val="0"/>
          <c:extLst>
            <c:ext xmlns:c16="http://schemas.microsoft.com/office/drawing/2014/chart" uri="{C3380CC4-5D6E-409C-BE32-E72D297353CC}">
              <c16:uniqueId val="{00000001-66C5-4096-88D7-619CC0B0A520}"/>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3.1117104034851201E-2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6C5-4096-88D7-619CC0B0A520}"/>
            </c:ext>
          </c:extLst>
        </c:ser>
        <c:dLbls>
          <c:showLegendKey val="0"/>
          <c:showVal val="0"/>
          <c:showCatName val="0"/>
          <c:showSerName val="0"/>
          <c:showPercent val="0"/>
          <c:showBubbleSize val="0"/>
        </c:dLbls>
        <c:smooth val="0"/>
        <c:axId val="421544832"/>
        <c:axId val="421545488"/>
      </c:lineChart>
      <c:catAx>
        <c:axId val="42154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45488"/>
        <c:crosses val="autoZero"/>
        <c:auto val="1"/>
        <c:lblAlgn val="ctr"/>
        <c:lblOffset val="100"/>
        <c:noMultiLvlLbl val="0"/>
      </c:catAx>
      <c:valAx>
        <c:axId val="42154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54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Ramón Lanús</c:v>
                </c:pt>
              </c:strCache>
            </c:strRef>
          </c:tx>
          <c:spPr>
            <a:ln w="28575" cap="rnd">
              <a:solidFill>
                <a:schemeClr val="accent1"/>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2D92-4CA4-996E-494660EFAB18}"/>
            </c:ext>
          </c:extLst>
        </c:ser>
        <c:ser>
          <c:idx val="1"/>
          <c:order val="1"/>
          <c:tx>
            <c:strRef>
              <c:f>Sheet1!$C$1</c:f>
              <c:strCache>
                <c:ptCount val="1"/>
                <c:pt idx="0">
                  <c:v>Gustavo Posse</c:v>
                </c:pt>
              </c:strCache>
            </c:strRef>
          </c:tx>
          <c:spPr>
            <a:ln w="28575" cap="rnd">
              <a:solidFill>
                <a:schemeClr val="accent2"/>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2D92-4CA4-996E-494660EFAB18}"/>
            </c:ext>
          </c:extLst>
        </c:ser>
        <c:ser>
          <c:idx val="2"/>
          <c:order val="2"/>
          <c:tx>
            <c:strRef>
              <c:f>Sheet1!$D$1</c:f>
              <c:strCache>
                <c:ptCount val="1"/>
                <c:pt idx="0">
                  <c:v>Carlos Castellano</c:v>
                </c:pt>
              </c:strCache>
            </c:strRef>
          </c:tx>
          <c:spPr>
            <a:ln w="28575" cap="rnd">
              <a:solidFill>
                <a:schemeClr val="accent3"/>
              </a:solidFill>
              <a:round/>
            </a:ln>
            <a:effectLst/>
          </c:spPr>
          <c:marker>
            <c:symbol val="none"/>
          </c:marker>
          <c:cat>
            <c:numRef>
              <c:f>Sheet1!$A$2:$A$16</c:f>
              <c:numCache>
                <c:formatCode>m/d/yyyy</c:formatCode>
                <c:ptCount val="15"/>
                <c:pt idx="0">
                  <c:v>44516</c:v>
                </c:pt>
                <c:pt idx="1">
                  <c:v>44517</c:v>
                </c:pt>
                <c:pt idx="2">
                  <c:v>44518</c:v>
                </c:pt>
                <c:pt idx="3">
                  <c:v>44519</c:v>
                </c:pt>
                <c:pt idx="4">
                  <c:v>44520</c:v>
                </c:pt>
                <c:pt idx="5">
                  <c:v>44521</c:v>
                </c:pt>
                <c:pt idx="6">
                  <c:v>44522</c:v>
                </c:pt>
                <c:pt idx="7">
                  <c:v>44523</c:v>
                </c:pt>
                <c:pt idx="8">
                  <c:v>44524</c:v>
                </c:pt>
                <c:pt idx="9">
                  <c:v>44525</c:v>
                </c:pt>
                <c:pt idx="10">
                  <c:v>44526</c:v>
                </c:pt>
                <c:pt idx="11">
                  <c:v>44527</c:v>
                </c:pt>
                <c:pt idx="12">
                  <c:v>44528</c:v>
                </c:pt>
                <c:pt idx="13">
                  <c:v>44529</c:v>
                </c:pt>
                <c:pt idx="14">
                  <c:v>44530</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2D92-4CA4-996E-494660EFAB18}"/>
            </c:ext>
          </c:extLst>
        </c:ser>
        <c:dLbls>
          <c:showLegendKey val="0"/>
          <c:showVal val="0"/>
          <c:showCatName val="0"/>
          <c:showSerName val="0"/>
          <c:showPercent val="0"/>
          <c:showBubbleSize val="0"/>
        </c:dLbls>
        <c:smooth val="0"/>
        <c:axId val="278555112"/>
        <c:axId val="278555440"/>
      </c:lineChart>
      <c:dateAx>
        <c:axId val="27855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55440"/>
        <c:crosses val="autoZero"/>
        <c:auto val="1"/>
        <c:lblOffset val="100"/>
        <c:baseTimeUnit val="days"/>
      </c:dateAx>
      <c:valAx>
        <c:axId val="27855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55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4FC8-7DB5-476D-8C5E-1B3E5F0436F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FFDB539-61AA-4E00-86F1-3A335C35EDB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70194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D7C96-56A9-4129-B225-596FA28A5E07}"/>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C1BA725F-F557-4841-8233-1D7FFC55C313}"/>
              </a:ext>
            </a:extLst>
          </p:cNvPr>
          <p:cNvGraphicFramePr>
            <a:graphicFrameLocks noGrp="1"/>
          </p:cNvGraphicFramePr>
          <p:nvPr>
            <p:ph type="tbl" sz="quarter" idx="13"/>
            <p:extLst>
              <p:ext uri="{D42A27DB-BD31-4B8C-83A1-F6EECF244321}">
                <p14:modId xmlns:p14="http://schemas.microsoft.com/office/powerpoint/2010/main" val="1778040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5604000"/>
                    </a:ext>
                  </a:extLst>
                </a:gridCol>
                <a:gridCol w="740664">
                  <a:extLst>
                    <a:ext uri="{9D8B030D-6E8A-4147-A177-3AD203B41FA5}">
                      <a16:colId xmlns:a16="http://schemas.microsoft.com/office/drawing/2014/main" val="1625093915"/>
                    </a:ext>
                  </a:extLst>
                </a:gridCol>
                <a:gridCol w="740664">
                  <a:extLst>
                    <a:ext uri="{9D8B030D-6E8A-4147-A177-3AD203B41FA5}">
                      <a16:colId xmlns:a16="http://schemas.microsoft.com/office/drawing/2014/main" val="2949257926"/>
                    </a:ext>
                  </a:extLst>
                </a:gridCol>
                <a:gridCol w="740664">
                  <a:extLst>
                    <a:ext uri="{9D8B030D-6E8A-4147-A177-3AD203B41FA5}">
                      <a16:colId xmlns:a16="http://schemas.microsoft.com/office/drawing/2014/main" val="2651364787"/>
                    </a:ext>
                  </a:extLst>
                </a:gridCol>
                <a:gridCol w="740664">
                  <a:extLst>
                    <a:ext uri="{9D8B030D-6E8A-4147-A177-3AD203B41FA5}">
                      <a16:colId xmlns:a16="http://schemas.microsoft.com/office/drawing/2014/main" val="1558433207"/>
                    </a:ext>
                  </a:extLst>
                </a:gridCol>
                <a:gridCol w="740664">
                  <a:extLst>
                    <a:ext uri="{9D8B030D-6E8A-4147-A177-3AD203B41FA5}">
                      <a16:colId xmlns:a16="http://schemas.microsoft.com/office/drawing/2014/main" val="1362702996"/>
                    </a:ext>
                  </a:extLst>
                </a:gridCol>
                <a:gridCol w="740664">
                  <a:extLst>
                    <a:ext uri="{9D8B030D-6E8A-4147-A177-3AD203B41FA5}">
                      <a16:colId xmlns:a16="http://schemas.microsoft.com/office/drawing/2014/main" val="3811849225"/>
                    </a:ext>
                  </a:extLst>
                </a:gridCol>
                <a:gridCol w="740664">
                  <a:extLst>
                    <a:ext uri="{9D8B030D-6E8A-4147-A177-3AD203B41FA5}">
                      <a16:colId xmlns:a16="http://schemas.microsoft.com/office/drawing/2014/main" val="2678551149"/>
                    </a:ext>
                  </a:extLst>
                </a:gridCol>
                <a:gridCol w="740664">
                  <a:extLst>
                    <a:ext uri="{9D8B030D-6E8A-4147-A177-3AD203B41FA5}">
                      <a16:colId xmlns:a16="http://schemas.microsoft.com/office/drawing/2014/main" val="22391201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701034528"/>
                  </a:ext>
                </a:extLst>
              </a:tr>
              <a:tr h="370840">
                <a:tc>
                  <a:txBody>
                    <a:bodyPr/>
                    <a:lstStyle/>
                    <a:p>
                      <a:r>
                        <a:rPr lang="en-US" sz="1000"/>
                        <a:t>Gustavo Posse</a:t>
                      </a:r>
                    </a:p>
                  </a:txBody>
                  <a:tcPr/>
                </a:tc>
                <a:tc>
                  <a:txBody>
                    <a:bodyPr/>
                    <a:lstStyle/>
                    <a:p>
                      <a:r>
                        <a:rPr lang="en-US" sz="1000"/>
                        <a:t>161112</a:t>
                      </a:r>
                    </a:p>
                  </a:txBody>
                  <a:tcPr/>
                </a:tc>
                <a:tc>
                  <a:txBody>
                    <a:bodyPr/>
                    <a:lstStyle/>
                    <a:p>
                      <a:r>
                        <a:rPr lang="en-US" sz="1000"/>
                        <a:t>-8</a:t>
                      </a:r>
                    </a:p>
                  </a:txBody>
                  <a:tcPr/>
                </a:tc>
                <a:tc>
                  <a:txBody>
                    <a:bodyPr/>
                    <a:lstStyle/>
                    <a:p>
                      <a:r>
                        <a:rPr lang="en-US" sz="1000"/>
                        <a:t>25</a:t>
                      </a:r>
                    </a:p>
                  </a:txBody>
                  <a:tcPr/>
                </a:tc>
                <a:tc>
                  <a:txBody>
                    <a:bodyPr/>
                    <a:lstStyle/>
                    <a:p>
                      <a:r>
                        <a:rPr lang="en-US" sz="1000"/>
                        <a:t>5519</a:t>
                      </a:r>
                    </a:p>
                  </a:txBody>
                  <a:tcPr/>
                </a:tc>
                <a:tc>
                  <a:txBody>
                    <a:bodyPr/>
                    <a:lstStyle/>
                    <a:p>
                      <a:r>
                        <a:rPr lang="en-US" sz="1000"/>
                        <a:t>609</a:t>
                      </a:r>
                    </a:p>
                  </a:txBody>
                  <a:tcPr/>
                </a:tc>
                <a:tc>
                  <a:txBody>
                    <a:bodyPr/>
                    <a:lstStyle/>
                    <a:p>
                      <a:r>
                        <a:rPr lang="en-US" sz="1000"/>
                        <a:t>1085</a:t>
                      </a:r>
                    </a:p>
                  </a:txBody>
                  <a:tcPr/>
                </a:tc>
                <a:tc>
                  <a:txBody>
                    <a:bodyPr/>
                    <a:lstStyle/>
                    <a:p>
                      <a:r>
                        <a:rPr lang="en-US" sz="1000"/>
                        <a:t>0</a:t>
                      </a:r>
                    </a:p>
                  </a:txBody>
                  <a:tcPr/>
                </a:tc>
                <a:tc>
                  <a:txBody>
                    <a:bodyPr/>
                    <a:lstStyle/>
                    <a:p>
                      <a:r>
                        <a:rPr lang="en-US" sz="1000"/>
                        <a:t>0.1791 %</a:t>
                      </a:r>
                    </a:p>
                  </a:txBody>
                  <a:tcPr/>
                </a:tc>
                <a:extLst>
                  <a:ext uri="{0D108BD9-81ED-4DB2-BD59-A6C34878D82A}">
                    <a16:rowId xmlns:a16="http://schemas.microsoft.com/office/drawing/2014/main" val="2584585716"/>
                  </a:ext>
                </a:extLst>
              </a:tr>
              <a:tr h="370840">
                <a:tc>
                  <a:txBody>
                    <a:bodyPr/>
                    <a:lstStyle/>
                    <a:p>
                      <a:r>
                        <a:rPr lang="en-US" sz="1000"/>
                        <a:t>Carlos Castellano</a:t>
                      </a:r>
                    </a:p>
                  </a:txBody>
                  <a:tcPr/>
                </a:tc>
                <a:tc>
                  <a:txBody>
                    <a:bodyPr/>
                    <a:lstStyle/>
                    <a:p>
                      <a:r>
                        <a:rPr lang="en-US" sz="1000"/>
                        <a:t>48199</a:t>
                      </a:r>
                    </a:p>
                  </a:txBody>
                  <a:tcPr/>
                </a:tc>
                <a:tc>
                  <a:txBody>
                    <a:bodyPr/>
                    <a:lstStyle/>
                    <a:p>
                      <a:r>
                        <a:rPr lang="en-US" sz="1000"/>
                        <a:t>-12</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0.0311 %</a:t>
                      </a:r>
                    </a:p>
                  </a:txBody>
                  <a:tcPr/>
                </a:tc>
                <a:extLst>
                  <a:ext uri="{0D108BD9-81ED-4DB2-BD59-A6C34878D82A}">
                    <a16:rowId xmlns:a16="http://schemas.microsoft.com/office/drawing/2014/main" val="3694831612"/>
                  </a:ext>
                </a:extLst>
              </a:tr>
              <a:tr h="370840">
                <a:tc>
                  <a:txBody>
                    <a:bodyPr/>
                    <a:lstStyle/>
                    <a:p>
                      <a:r>
                        <a:rPr lang="en-US" sz="1000"/>
                        <a:t>Ramón Lanús</a:t>
                      </a:r>
                    </a:p>
                  </a:txBody>
                  <a:tcPr/>
                </a:tc>
                <a:tc>
                  <a:txBody>
                    <a:bodyPr/>
                    <a:lstStyle/>
                    <a:p>
                      <a:r>
                        <a:rPr lang="en-US" sz="1000"/>
                        <a:t>18435</a:t>
                      </a:r>
                    </a:p>
                  </a:txBody>
                  <a:tcPr/>
                </a:tc>
                <a:tc>
                  <a:txBody>
                    <a:bodyPr/>
                    <a:lstStyle/>
                    <a:p>
                      <a:r>
                        <a:rPr lang="en-US" sz="1000"/>
                        <a:t>-12</a:t>
                      </a:r>
                    </a:p>
                  </a:txBody>
                  <a:tcPr/>
                </a:tc>
                <a:tc>
                  <a:txBody>
                    <a:bodyPr/>
                    <a:lstStyle/>
                    <a:p>
                      <a:r>
                        <a:rPr lang="en-US" sz="1000"/>
                        <a:t>5</a:t>
                      </a:r>
                    </a:p>
                  </a:txBody>
                  <a:tcPr/>
                </a:tc>
                <a:tc>
                  <a:txBody>
                    <a:bodyPr/>
                    <a:lstStyle/>
                    <a:p>
                      <a:r>
                        <a:rPr lang="en-US" sz="1000"/>
                        <a:t>1299</a:t>
                      </a:r>
                    </a:p>
                  </a:txBody>
                  <a:tcPr/>
                </a:tc>
                <a:tc>
                  <a:txBody>
                    <a:bodyPr/>
                    <a:lstStyle/>
                    <a:p>
                      <a:r>
                        <a:rPr lang="en-US" sz="1000"/>
                        <a:t>105</a:t>
                      </a:r>
                    </a:p>
                  </a:txBody>
                  <a:tcPr/>
                </a:tc>
                <a:tc>
                  <a:txBody>
                    <a:bodyPr/>
                    <a:lstStyle/>
                    <a:p>
                      <a:r>
                        <a:rPr lang="en-US" sz="1000"/>
                        <a:t>142</a:t>
                      </a:r>
                    </a:p>
                  </a:txBody>
                  <a:tcPr/>
                </a:tc>
                <a:tc>
                  <a:txBody>
                    <a:bodyPr/>
                    <a:lstStyle/>
                    <a:p>
                      <a:r>
                        <a:rPr lang="en-US" sz="1000"/>
                        <a:t>0</a:t>
                      </a:r>
                    </a:p>
                  </a:txBody>
                  <a:tcPr/>
                </a:tc>
                <a:tc>
                  <a:txBody>
                    <a:bodyPr/>
                    <a:lstStyle/>
                    <a:p>
                      <a:r>
                        <a:rPr lang="en-US" sz="1000"/>
                        <a:t>1.6767 %</a:t>
                      </a:r>
                    </a:p>
                  </a:txBody>
                  <a:tcPr/>
                </a:tc>
                <a:extLst>
                  <a:ext uri="{0D108BD9-81ED-4DB2-BD59-A6C34878D82A}">
                    <a16:rowId xmlns:a16="http://schemas.microsoft.com/office/drawing/2014/main" val="940738645"/>
                  </a:ext>
                </a:extLst>
              </a:tr>
            </a:tbl>
          </a:graphicData>
        </a:graphic>
      </p:graphicFrame>
      <p:sp>
        <p:nvSpPr>
          <p:cNvPr id="4" name="Text Placeholder 3">
            <a:extLst>
              <a:ext uri="{FF2B5EF4-FFF2-40B4-BE49-F238E27FC236}">
                <a16:creationId xmlns:a16="http://schemas.microsoft.com/office/drawing/2014/main" id="{563199C8-CF50-40D5-B2EA-2D838BCCA41A}"/>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698461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3C27-BE2B-4065-9056-A7173BF0459E}"/>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64B16424-791D-40DF-8FCA-F9AE7D17A59B}"/>
              </a:ext>
            </a:extLst>
          </p:cNvPr>
          <p:cNvGraphicFramePr>
            <a:graphicFrameLocks noGrp="1"/>
          </p:cNvGraphicFramePr>
          <p:nvPr>
            <p:ph type="chart" sz="quarter" idx="13"/>
            <p:extLst>
              <p:ext uri="{D42A27DB-BD31-4B8C-83A1-F6EECF244321}">
                <p14:modId xmlns:p14="http://schemas.microsoft.com/office/powerpoint/2010/main" val="1169059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490F68-2C29-499D-95E6-943194B85519}"/>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0FD7A93C-4CC6-481D-8E1A-E8C666491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068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803A0-3B89-43B0-A48A-A944E72325C4}"/>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781830FD-A202-479B-8E29-12F4E7EA9B0D}"/>
              </a:ext>
            </a:extLst>
          </p:cNvPr>
          <p:cNvGraphicFramePr>
            <a:graphicFrameLocks noGrp="1"/>
          </p:cNvGraphicFramePr>
          <p:nvPr>
            <p:ph type="chart" sz="quarter" idx="13"/>
            <p:extLst>
              <p:ext uri="{D42A27DB-BD31-4B8C-83A1-F6EECF244321}">
                <p14:modId xmlns:p14="http://schemas.microsoft.com/office/powerpoint/2010/main" val="2661574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605EF-2E6D-4934-8686-2D3E6E990092}"/>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FAE3D80F-FBDD-4231-80E8-8B913885F5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535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2BCB-B3E5-4F5C-99A3-2E29DC3FABAB}"/>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AAB6FCB5-32FD-4AB7-BA92-A432592EDA89}"/>
              </a:ext>
            </a:extLst>
          </p:cNvPr>
          <p:cNvGraphicFramePr>
            <a:graphicFrameLocks noGrp="1"/>
          </p:cNvGraphicFramePr>
          <p:nvPr>
            <p:ph type="chart" sz="quarter" idx="13"/>
            <p:extLst>
              <p:ext uri="{D42A27DB-BD31-4B8C-83A1-F6EECF244321}">
                <p14:modId xmlns:p14="http://schemas.microsoft.com/office/powerpoint/2010/main" val="1215903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2B058-0579-4BCA-B213-ABE384EA0131}"/>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1AED88A6-1014-4D5B-B5A1-1E640B9723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638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D1BE-A77D-474A-AFF1-2E2151FB0E83}"/>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7E01A3E0-ADF1-4ADE-BAA3-85A3CAAA9C8E}"/>
              </a:ext>
            </a:extLst>
          </p:cNvPr>
          <p:cNvGraphicFramePr>
            <a:graphicFrameLocks noGrp="1"/>
          </p:cNvGraphicFramePr>
          <p:nvPr>
            <p:ph type="chart" sz="quarter" idx="13"/>
            <p:extLst>
              <p:ext uri="{D42A27DB-BD31-4B8C-83A1-F6EECF244321}">
                <p14:modId xmlns:p14="http://schemas.microsoft.com/office/powerpoint/2010/main" val="3221903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4DECD-518A-45DB-BF10-F14EFCD1A5E0}"/>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94670464-A128-4616-B22A-E66F75FAFA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651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16BEB-3BD7-4D54-B5DA-B90DD96F4638}"/>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8796E346-391C-452E-A3D6-03F3583F002C}"/>
              </a:ext>
            </a:extLst>
          </p:cNvPr>
          <p:cNvGraphicFramePr>
            <a:graphicFrameLocks noGrp="1"/>
          </p:cNvGraphicFramePr>
          <p:nvPr>
            <p:ph type="chart" sz="quarter" idx="13"/>
            <p:extLst>
              <p:ext uri="{D42A27DB-BD31-4B8C-83A1-F6EECF244321}">
                <p14:modId xmlns:p14="http://schemas.microsoft.com/office/powerpoint/2010/main" val="3838454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D5F99D-64D5-4F3B-BB4D-E57D47E9C5E7}"/>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5BA8BB77-95B6-4D98-A4BC-B6783E1419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33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040D-F8D4-48C3-8D4A-965B6F223981}"/>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8D3C63D1-07B1-4DDB-869E-B35D30792E46}"/>
              </a:ext>
            </a:extLst>
          </p:cNvPr>
          <p:cNvGraphicFramePr>
            <a:graphicFrameLocks noGrp="1"/>
          </p:cNvGraphicFramePr>
          <p:nvPr>
            <p:ph type="chart" sz="quarter" idx="13"/>
            <p:extLst>
              <p:ext uri="{D42A27DB-BD31-4B8C-83A1-F6EECF244321}">
                <p14:modId xmlns:p14="http://schemas.microsoft.com/office/powerpoint/2010/main" val="1246222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F64A78-E6BC-4D8F-AD62-F3A1B64374DF}"/>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81619B53-2847-4342-A797-4F9409AFE3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64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8CB57-0F87-45FC-84AC-C2E818BA90C3}"/>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43DCADF4-9DF4-4D89-AB4C-B3712E08B28F}"/>
              </a:ext>
            </a:extLst>
          </p:cNvPr>
          <p:cNvGraphicFramePr>
            <a:graphicFrameLocks noGrp="1"/>
          </p:cNvGraphicFramePr>
          <p:nvPr>
            <p:ph type="chart" sz="quarter" idx="13"/>
            <p:extLst>
              <p:ext uri="{D42A27DB-BD31-4B8C-83A1-F6EECF244321}">
                <p14:modId xmlns:p14="http://schemas.microsoft.com/office/powerpoint/2010/main" val="3400013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7CE83-2E89-4E05-AA76-D2AA9C9A82D7}"/>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67AE681A-C461-4B41-BD65-A54E8E814B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3587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D8137-242A-45F4-9CF7-1A7DBEA88B6D}"/>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4605D10A-86F7-4827-9238-F8657FC1DD6B}"/>
              </a:ext>
            </a:extLst>
          </p:cNvPr>
          <p:cNvGraphicFramePr>
            <a:graphicFrameLocks noGrp="1"/>
          </p:cNvGraphicFramePr>
          <p:nvPr>
            <p:ph type="chart" sz="quarter" idx="13"/>
            <p:extLst>
              <p:ext uri="{D42A27DB-BD31-4B8C-83A1-F6EECF244321}">
                <p14:modId xmlns:p14="http://schemas.microsoft.com/office/powerpoint/2010/main" val="3952949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1487AE-AAD0-4A85-BD80-80578BCFE5EE}"/>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165B896C-FBA3-4FD3-87BB-A49C92896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716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F47DE-92B9-47A7-829E-24D7F15D4B0E}"/>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2ED5F4D0-2EC0-40DF-942E-EE229A18A72A}"/>
              </a:ext>
            </a:extLst>
          </p:cNvPr>
          <p:cNvGraphicFramePr>
            <a:graphicFrameLocks noGrp="1"/>
          </p:cNvGraphicFramePr>
          <p:nvPr>
            <p:ph type="chart" sz="quarter" idx="13"/>
            <p:extLst>
              <p:ext uri="{D42A27DB-BD31-4B8C-83A1-F6EECF244321}">
                <p14:modId xmlns:p14="http://schemas.microsoft.com/office/powerpoint/2010/main" val="2975771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2A224-29E9-490B-926C-6C5AA6FE1093}"/>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31031524-2A33-488D-A7F2-A2AF1C6DE1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180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8C051-A392-4C02-AC05-11A7DF97AAFB}"/>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93144464-4EE0-49BE-A4BE-2D14D960926F}"/>
              </a:ext>
            </a:extLst>
          </p:cNvPr>
          <p:cNvGraphicFramePr>
            <a:graphicFrameLocks noGrp="1"/>
          </p:cNvGraphicFramePr>
          <p:nvPr>
            <p:ph type="chart" sz="quarter" idx="13"/>
            <p:extLst>
              <p:ext uri="{D42A27DB-BD31-4B8C-83A1-F6EECF244321}">
                <p14:modId xmlns:p14="http://schemas.microsoft.com/office/powerpoint/2010/main" val="3996665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B36443-FA01-4005-9219-130DE3744E34}"/>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84CEBB66-0BE7-425A-B68B-5D7DA2491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4753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20B7-BA46-4358-8316-45F989DABCC0}"/>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E71851B4-CA19-4B7D-9E6D-0E234FD74317}"/>
              </a:ext>
            </a:extLst>
          </p:cNvPr>
          <p:cNvGraphicFramePr>
            <a:graphicFrameLocks noGrp="1"/>
          </p:cNvGraphicFramePr>
          <p:nvPr>
            <p:ph type="chart" sz="quarter" idx="13"/>
            <p:extLst>
              <p:ext uri="{D42A27DB-BD31-4B8C-83A1-F6EECF244321}">
                <p14:modId xmlns:p14="http://schemas.microsoft.com/office/powerpoint/2010/main" val="3600135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00149-2688-4A16-8F30-52AC84D624CB}"/>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FB4E9026-06AD-41BD-B59A-503F6AFA43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4889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6DCD3-EE4C-4892-A1C2-D76AEEDE14BD}"/>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13A8EAF9-AE35-4061-AE01-C74DDEDFF224}"/>
              </a:ext>
            </a:extLst>
          </p:cNvPr>
          <p:cNvGraphicFramePr>
            <a:graphicFrameLocks noGrp="1"/>
          </p:cNvGraphicFramePr>
          <p:nvPr>
            <p:ph type="chart" sz="quarter" idx="13"/>
            <p:extLst>
              <p:ext uri="{D42A27DB-BD31-4B8C-83A1-F6EECF244321}">
                <p14:modId xmlns:p14="http://schemas.microsoft.com/office/powerpoint/2010/main" val="3337939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908365-D232-4CB9-A270-1FB350CF2305}"/>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762E800B-1AF4-4BA8-B8D9-D7147EBA5E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8830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338B6-FEE6-453C-9713-757935414EB1}"/>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2B5587F1-DA09-44F4-910D-5F8BCAD69063}"/>
              </a:ext>
            </a:extLst>
          </p:cNvPr>
          <p:cNvGraphicFramePr>
            <a:graphicFrameLocks noGrp="1"/>
          </p:cNvGraphicFramePr>
          <p:nvPr>
            <p:ph type="chart" sz="quarter" idx="13"/>
            <p:extLst>
              <p:ext uri="{D42A27DB-BD31-4B8C-83A1-F6EECF244321}">
                <p14:modId xmlns:p14="http://schemas.microsoft.com/office/powerpoint/2010/main" val="4166152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5A443F-EEE5-4213-83AD-A4839064AC86}"/>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0D8ABA7B-FB31-4E5D-A873-D9EBB3D498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329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A97EA-61DB-4C45-B0AA-03C9BD8014A0}"/>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F0D57E5E-E49B-4D6C-99FC-2BADC905FCCA}"/>
              </a:ext>
            </a:extLst>
          </p:cNvPr>
          <p:cNvGraphicFramePr>
            <a:graphicFrameLocks noGrp="1"/>
          </p:cNvGraphicFramePr>
          <p:nvPr>
            <p:ph type="chart" sz="quarter" idx="13"/>
            <p:extLst>
              <p:ext uri="{D42A27DB-BD31-4B8C-83A1-F6EECF244321}">
                <p14:modId xmlns:p14="http://schemas.microsoft.com/office/powerpoint/2010/main" val="2808965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EC365B-349D-4E37-8683-ADD2111672D1}"/>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24219CAB-DE74-49D6-B0E0-828EE99055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151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B203-5E7F-4D21-848C-88BB8815E33A}"/>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52FB59E6-4451-48FF-BDED-4D2CE20A7E45}"/>
              </a:ext>
            </a:extLst>
          </p:cNvPr>
          <p:cNvGraphicFramePr>
            <a:graphicFrameLocks noGrp="1"/>
          </p:cNvGraphicFramePr>
          <p:nvPr>
            <p:ph type="tbl" sz="quarter" idx="13"/>
            <p:extLst>
              <p:ext uri="{D42A27DB-BD31-4B8C-83A1-F6EECF244321}">
                <p14:modId xmlns:p14="http://schemas.microsoft.com/office/powerpoint/2010/main" val="239288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9865002"/>
                    </a:ext>
                  </a:extLst>
                </a:gridCol>
                <a:gridCol w="1152144">
                  <a:extLst>
                    <a:ext uri="{9D8B030D-6E8A-4147-A177-3AD203B41FA5}">
                      <a16:colId xmlns:a16="http://schemas.microsoft.com/office/drawing/2014/main" val="122652271"/>
                    </a:ext>
                  </a:extLst>
                </a:gridCol>
                <a:gridCol w="1152144">
                  <a:extLst>
                    <a:ext uri="{9D8B030D-6E8A-4147-A177-3AD203B41FA5}">
                      <a16:colId xmlns:a16="http://schemas.microsoft.com/office/drawing/2014/main" val="2152035806"/>
                    </a:ext>
                  </a:extLst>
                </a:gridCol>
                <a:gridCol w="1152144">
                  <a:extLst>
                    <a:ext uri="{9D8B030D-6E8A-4147-A177-3AD203B41FA5}">
                      <a16:colId xmlns:a16="http://schemas.microsoft.com/office/drawing/2014/main" val="1502919673"/>
                    </a:ext>
                  </a:extLst>
                </a:gridCol>
                <a:gridCol w="1152144">
                  <a:extLst>
                    <a:ext uri="{9D8B030D-6E8A-4147-A177-3AD203B41FA5}">
                      <a16:colId xmlns:a16="http://schemas.microsoft.com/office/drawing/2014/main" val="4171977628"/>
                    </a:ext>
                  </a:extLst>
                </a:gridCol>
                <a:gridCol w="1152144">
                  <a:extLst>
                    <a:ext uri="{9D8B030D-6E8A-4147-A177-3AD203B41FA5}">
                      <a16:colId xmlns:a16="http://schemas.microsoft.com/office/drawing/2014/main" val="171029306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727199413"/>
                  </a:ext>
                </a:extLst>
              </a:tr>
              <a:tr h="370840">
                <a:tc>
                  <a:txBody>
                    <a:bodyPr/>
                    <a:lstStyle/>
                    <a:p>
                      <a:r>
                        <a:rPr lang="en-US" sz="1000"/>
                        <a:t>#sanisidro</a:t>
                      </a:r>
                    </a:p>
                  </a:txBody>
                  <a:tcPr/>
                </a:tc>
                <a:tc>
                  <a:txBody>
                    <a:bodyPr/>
                    <a:lstStyle/>
                    <a:p>
                      <a:r>
                        <a:rPr lang="en-US" sz="1000"/>
                        <a:t>22</a:t>
                      </a:r>
                    </a:p>
                  </a:txBody>
                  <a:tcPr/>
                </a:tc>
                <a:tc>
                  <a:txBody>
                    <a:bodyPr/>
                    <a:lstStyle/>
                    <a:p>
                      <a:r>
                        <a:rPr lang="en-US" sz="1000"/>
                        <a:t>232.81818181818</a:t>
                      </a:r>
                    </a:p>
                  </a:txBody>
                  <a:tcPr/>
                </a:tc>
                <a:tc>
                  <a:txBody>
                    <a:bodyPr/>
                    <a:lstStyle/>
                    <a:p>
                      <a:r>
                        <a:rPr lang="en-US" sz="1000"/>
                        <a:t>25.318181818182</a:t>
                      </a:r>
                    </a:p>
                  </a:txBody>
                  <a:tcPr/>
                </a:tc>
                <a:tc>
                  <a:txBody>
                    <a:bodyPr/>
                    <a:lstStyle/>
                    <a:p>
                      <a:r>
                        <a:rPr lang="en-US" sz="1000"/>
                        <a:t>46.136363636364</a:t>
                      </a:r>
                    </a:p>
                  </a:txBody>
                  <a:tcPr/>
                </a:tc>
                <a:tc>
                  <a:txBody>
                    <a:bodyPr/>
                    <a:lstStyle/>
                    <a:p>
                      <a:r>
                        <a:rPr lang="en-US" sz="1000"/>
                        <a:t>304.27272727273</a:t>
                      </a:r>
                    </a:p>
                  </a:txBody>
                  <a:tcPr/>
                </a:tc>
                <a:extLst>
                  <a:ext uri="{0D108BD9-81ED-4DB2-BD59-A6C34878D82A}">
                    <a16:rowId xmlns:a16="http://schemas.microsoft.com/office/drawing/2014/main" val="2405050431"/>
                  </a:ext>
                </a:extLst>
              </a:tr>
              <a:tr h="370840">
                <a:tc>
                  <a:txBody>
                    <a:bodyPr/>
                    <a:lstStyle/>
                    <a:p>
                      <a:r>
                        <a:rPr lang="en-US" sz="1000"/>
                        <a:t>#transito</a:t>
                      </a:r>
                    </a:p>
                  </a:txBody>
                  <a:tcPr/>
                </a:tc>
                <a:tc>
                  <a:txBody>
                    <a:bodyPr/>
                    <a:lstStyle/>
                    <a:p>
                      <a:r>
                        <a:rPr lang="en-US" sz="1000"/>
                        <a:t>2</a:t>
                      </a:r>
                    </a:p>
                  </a:txBody>
                  <a:tcPr/>
                </a:tc>
                <a:tc>
                  <a:txBody>
                    <a:bodyPr/>
                    <a:lstStyle/>
                    <a:p>
                      <a:r>
                        <a:rPr lang="en-US" sz="1000"/>
                        <a:t>130.5</a:t>
                      </a:r>
                    </a:p>
                  </a:txBody>
                  <a:tcPr/>
                </a:tc>
                <a:tc>
                  <a:txBody>
                    <a:bodyPr/>
                    <a:lstStyle/>
                    <a:p>
                      <a:r>
                        <a:rPr lang="en-US" sz="1000"/>
                        <a:t>13.5</a:t>
                      </a:r>
                    </a:p>
                  </a:txBody>
                  <a:tcPr/>
                </a:tc>
                <a:tc>
                  <a:txBody>
                    <a:bodyPr/>
                    <a:lstStyle/>
                    <a:p>
                      <a:r>
                        <a:rPr lang="en-US" sz="1000"/>
                        <a:t>18.5</a:t>
                      </a:r>
                    </a:p>
                  </a:txBody>
                  <a:tcPr/>
                </a:tc>
                <a:tc>
                  <a:txBody>
                    <a:bodyPr/>
                    <a:lstStyle/>
                    <a:p>
                      <a:r>
                        <a:rPr lang="en-US" sz="1000"/>
                        <a:t>162.5</a:t>
                      </a:r>
                    </a:p>
                  </a:txBody>
                  <a:tcPr/>
                </a:tc>
                <a:extLst>
                  <a:ext uri="{0D108BD9-81ED-4DB2-BD59-A6C34878D82A}">
                    <a16:rowId xmlns:a16="http://schemas.microsoft.com/office/drawing/2014/main" val="12747138"/>
                  </a:ext>
                </a:extLst>
              </a:tr>
              <a:tr h="370840">
                <a:tc>
                  <a:txBody>
                    <a:bodyPr/>
                    <a:lstStyle/>
                    <a:p>
                      <a:r>
                        <a:rPr lang="en-US" sz="1000"/>
                        <a:t>#obrapublica</a:t>
                      </a:r>
                    </a:p>
                  </a:txBody>
                  <a:tcPr/>
                </a:tc>
                <a:tc>
                  <a:txBody>
                    <a:bodyPr/>
                    <a:lstStyle/>
                    <a:p>
                      <a:r>
                        <a:rPr lang="en-US" sz="1000"/>
                        <a:t>2</a:t>
                      </a:r>
                    </a:p>
                  </a:txBody>
                  <a:tcPr/>
                </a:tc>
                <a:tc>
                  <a:txBody>
                    <a:bodyPr/>
                    <a:lstStyle/>
                    <a:p>
                      <a:r>
                        <a:rPr lang="en-US" sz="1000"/>
                        <a:t>130.5</a:t>
                      </a:r>
                    </a:p>
                  </a:txBody>
                  <a:tcPr/>
                </a:tc>
                <a:tc>
                  <a:txBody>
                    <a:bodyPr/>
                    <a:lstStyle/>
                    <a:p>
                      <a:r>
                        <a:rPr lang="en-US" sz="1000"/>
                        <a:t>13.5</a:t>
                      </a:r>
                    </a:p>
                  </a:txBody>
                  <a:tcPr/>
                </a:tc>
                <a:tc>
                  <a:txBody>
                    <a:bodyPr/>
                    <a:lstStyle/>
                    <a:p>
                      <a:r>
                        <a:rPr lang="en-US" sz="1000"/>
                        <a:t>18.5</a:t>
                      </a:r>
                    </a:p>
                  </a:txBody>
                  <a:tcPr/>
                </a:tc>
                <a:tc>
                  <a:txBody>
                    <a:bodyPr/>
                    <a:lstStyle/>
                    <a:p>
                      <a:r>
                        <a:rPr lang="en-US" sz="1000"/>
                        <a:t>162.5</a:t>
                      </a:r>
                    </a:p>
                  </a:txBody>
                  <a:tcPr/>
                </a:tc>
                <a:extLst>
                  <a:ext uri="{0D108BD9-81ED-4DB2-BD59-A6C34878D82A}">
                    <a16:rowId xmlns:a16="http://schemas.microsoft.com/office/drawing/2014/main" val="3572865131"/>
                  </a:ext>
                </a:extLst>
              </a:tr>
              <a:tr h="370840">
                <a:tc>
                  <a:txBody>
                    <a:bodyPr/>
                    <a:lstStyle/>
                    <a:p>
                      <a:r>
                        <a:rPr lang="en-US" sz="1000"/>
                        <a:t>#coloniadeverano</a:t>
                      </a:r>
                    </a:p>
                  </a:txBody>
                  <a:tcPr/>
                </a:tc>
                <a:tc>
                  <a:txBody>
                    <a:bodyPr/>
                    <a:lstStyle/>
                    <a:p>
                      <a:r>
                        <a:rPr lang="en-US" sz="1000"/>
                        <a:t>2</a:t>
                      </a:r>
                    </a:p>
                  </a:txBody>
                  <a:tcPr/>
                </a:tc>
                <a:tc>
                  <a:txBody>
                    <a:bodyPr/>
                    <a:lstStyle/>
                    <a:p>
                      <a:r>
                        <a:rPr lang="en-US" sz="1000"/>
                        <a:t>215</a:t>
                      </a:r>
                    </a:p>
                  </a:txBody>
                  <a:tcPr/>
                </a:tc>
                <a:tc>
                  <a:txBody>
                    <a:bodyPr/>
                    <a:lstStyle/>
                    <a:p>
                      <a:r>
                        <a:rPr lang="en-US" sz="1000"/>
                        <a:t>31.5</a:t>
                      </a:r>
                    </a:p>
                  </a:txBody>
                  <a:tcPr/>
                </a:tc>
                <a:tc>
                  <a:txBody>
                    <a:bodyPr/>
                    <a:lstStyle/>
                    <a:p>
                      <a:r>
                        <a:rPr lang="en-US" sz="1000"/>
                        <a:t>76</a:t>
                      </a:r>
                    </a:p>
                  </a:txBody>
                  <a:tcPr/>
                </a:tc>
                <a:tc>
                  <a:txBody>
                    <a:bodyPr/>
                    <a:lstStyle/>
                    <a:p>
                      <a:r>
                        <a:rPr lang="en-US" sz="1000"/>
                        <a:t>322.5</a:t>
                      </a:r>
                    </a:p>
                  </a:txBody>
                  <a:tcPr/>
                </a:tc>
                <a:extLst>
                  <a:ext uri="{0D108BD9-81ED-4DB2-BD59-A6C34878D82A}">
                    <a16:rowId xmlns:a16="http://schemas.microsoft.com/office/drawing/2014/main" val="3562122263"/>
                  </a:ext>
                </a:extLst>
              </a:tr>
              <a:tr h="370840">
                <a:tc>
                  <a:txBody>
                    <a:bodyPr/>
                    <a:lstStyle/>
                    <a:p>
                      <a:r>
                        <a:rPr lang="en-US" sz="1000"/>
                        <a:t>#vacaciones</a:t>
                      </a:r>
                    </a:p>
                  </a:txBody>
                  <a:tcPr/>
                </a:tc>
                <a:tc>
                  <a:txBody>
                    <a:bodyPr/>
                    <a:lstStyle/>
                    <a:p>
                      <a:r>
                        <a:rPr lang="en-US" sz="1000"/>
                        <a:t>2</a:t>
                      </a:r>
                    </a:p>
                  </a:txBody>
                  <a:tcPr/>
                </a:tc>
                <a:tc>
                  <a:txBody>
                    <a:bodyPr/>
                    <a:lstStyle/>
                    <a:p>
                      <a:r>
                        <a:rPr lang="en-US" sz="1000"/>
                        <a:t>215</a:t>
                      </a:r>
                    </a:p>
                  </a:txBody>
                  <a:tcPr/>
                </a:tc>
                <a:tc>
                  <a:txBody>
                    <a:bodyPr/>
                    <a:lstStyle/>
                    <a:p>
                      <a:r>
                        <a:rPr lang="en-US" sz="1000"/>
                        <a:t>31.5</a:t>
                      </a:r>
                    </a:p>
                  </a:txBody>
                  <a:tcPr/>
                </a:tc>
                <a:tc>
                  <a:txBody>
                    <a:bodyPr/>
                    <a:lstStyle/>
                    <a:p>
                      <a:r>
                        <a:rPr lang="en-US" sz="1000"/>
                        <a:t>76</a:t>
                      </a:r>
                    </a:p>
                  </a:txBody>
                  <a:tcPr/>
                </a:tc>
                <a:tc>
                  <a:txBody>
                    <a:bodyPr/>
                    <a:lstStyle/>
                    <a:p>
                      <a:r>
                        <a:rPr lang="en-US" sz="1000"/>
                        <a:t>322.5</a:t>
                      </a:r>
                    </a:p>
                  </a:txBody>
                  <a:tcPr/>
                </a:tc>
                <a:extLst>
                  <a:ext uri="{0D108BD9-81ED-4DB2-BD59-A6C34878D82A}">
                    <a16:rowId xmlns:a16="http://schemas.microsoft.com/office/drawing/2014/main" val="204748423"/>
                  </a:ext>
                </a:extLst>
              </a:tr>
              <a:tr h="370840">
                <a:tc>
                  <a:txBody>
                    <a:bodyPr/>
                    <a:lstStyle/>
                    <a:p>
                      <a:r>
                        <a:rPr lang="en-US" sz="1000"/>
                        <a:t>#navidad</a:t>
                      </a:r>
                    </a:p>
                  </a:txBody>
                  <a:tcPr/>
                </a:tc>
                <a:tc>
                  <a:txBody>
                    <a:bodyPr/>
                    <a:lstStyle/>
                    <a:p>
                      <a:r>
                        <a:rPr lang="en-US" sz="1000"/>
                        <a:t>2</a:t>
                      </a:r>
                    </a:p>
                  </a:txBody>
                  <a:tcPr/>
                </a:tc>
                <a:tc>
                  <a:txBody>
                    <a:bodyPr/>
                    <a:lstStyle/>
                    <a:p>
                      <a:r>
                        <a:rPr lang="en-US" sz="1000"/>
                        <a:t>188.5</a:t>
                      </a:r>
                    </a:p>
                  </a:txBody>
                  <a:tcPr/>
                </a:tc>
                <a:tc>
                  <a:txBody>
                    <a:bodyPr/>
                    <a:lstStyle/>
                    <a:p>
                      <a:r>
                        <a:rPr lang="en-US" sz="1000"/>
                        <a:t>23</a:t>
                      </a:r>
                    </a:p>
                  </a:txBody>
                  <a:tcPr/>
                </a:tc>
                <a:tc>
                  <a:txBody>
                    <a:bodyPr/>
                    <a:lstStyle/>
                    <a:p>
                      <a:r>
                        <a:rPr lang="en-US" sz="1000"/>
                        <a:t>105.5</a:t>
                      </a:r>
                    </a:p>
                  </a:txBody>
                  <a:tcPr/>
                </a:tc>
                <a:tc>
                  <a:txBody>
                    <a:bodyPr/>
                    <a:lstStyle/>
                    <a:p>
                      <a:r>
                        <a:rPr lang="en-US" sz="1000"/>
                        <a:t>317</a:t>
                      </a:r>
                    </a:p>
                  </a:txBody>
                  <a:tcPr/>
                </a:tc>
                <a:extLst>
                  <a:ext uri="{0D108BD9-81ED-4DB2-BD59-A6C34878D82A}">
                    <a16:rowId xmlns:a16="http://schemas.microsoft.com/office/drawing/2014/main" val="2548199814"/>
                  </a:ext>
                </a:extLst>
              </a:tr>
              <a:tr h="370840">
                <a:tc>
                  <a:txBody>
                    <a:bodyPr/>
                    <a:lstStyle/>
                    <a:p>
                      <a:r>
                        <a:rPr lang="en-US" sz="1000"/>
                        <a:t>#asfalto</a:t>
                      </a:r>
                    </a:p>
                  </a:txBody>
                  <a:tcPr/>
                </a:tc>
                <a:tc>
                  <a:txBody>
                    <a:bodyPr/>
                    <a:lstStyle/>
                    <a:p>
                      <a:r>
                        <a:rPr lang="en-US" sz="1000"/>
                        <a:t>1</a:t>
                      </a:r>
                    </a:p>
                  </a:txBody>
                  <a:tcPr/>
                </a:tc>
                <a:tc>
                  <a:txBody>
                    <a:bodyPr/>
                    <a:lstStyle/>
                    <a:p>
                      <a:r>
                        <a:rPr lang="en-US" sz="1000"/>
                        <a:t>169</a:t>
                      </a:r>
                    </a:p>
                  </a:txBody>
                  <a:tcPr/>
                </a:tc>
                <a:tc>
                  <a:txBody>
                    <a:bodyPr/>
                    <a:lstStyle/>
                    <a:p>
                      <a:r>
                        <a:rPr lang="en-US" sz="1000"/>
                        <a:t>15</a:t>
                      </a:r>
                    </a:p>
                  </a:txBody>
                  <a:tcPr/>
                </a:tc>
                <a:tc>
                  <a:txBody>
                    <a:bodyPr/>
                    <a:lstStyle/>
                    <a:p>
                      <a:r>
                        <a:rPr lang="en-US" sz="1000"/>
                        <a:t>25</a:t>
                      </a:r>
                    </a:p>
                  </a:txBody>
                  <a:tcPr/>
                </a:tc>
                <a:tc>
                  <a:txBody>
                    <a:bodyPr/>
                    <a:lstStyle/>
                    <a:p>
                      <a:r>
                        <a:rPr lang="en-US" sz="1000"/>
                        <a:t>209</a:t>
                      </a:r>
                    </a:p>
                  </a:txBody>
                  <a:tcPr/>
                </a:tc>
                <a:extLst>
                  <a:ext uri="{0D108BD9-81ED-4DB2-BD59-A6C34878D82A}">
                    <a16:rowId xmlns:a16="http://schemas.microsoft.com/office/drawing/2014/main" val="1559324757"/>
                  </a:ext>
                </a:extLst>
              </a:tr>
              <a:tr h="370840">
                <a:tc>
                  <a:txBody>
                    <a:bodyPr/>
                    <a:lstStyle/>
                    <a:p>
                      <a:r>
                        <a:rPr lang="en-US" sz="1000"/>
                        <a:t>#mejoras</a:t>
                      </a:r>
                    </a:p>
                  </a:txBody>
                  <a:tcPr/>
                </a:tc>
                <a:tc>
                  <a:txBody>
                    <a:bodyPr/>
                    <a:lstStyle/>
                    <a:p>
                      <a:r>
                        <a:rPr lang="en-US" sz="1000"/>
                        <a:t>1</a:t>
                      </a:r>
                    </a:p>
                  </a:txBody>
                  <a:tcPr/>
                </a:tc>
                <a:tc>
                  <a:txBody>
                    <a:bodyPr/>
                    <a:lstStyle/>
                    <a:p>
                      <a:r>
                        <a:rPr lang="en-US" sz="1000"/>
                        <a:t>169</a:t>
                      </a:r>
                    </a:p>
                  </a:txBody>
                  <a:tcPr/>
                </a:tc>
                <a:tc>
                  <a:txBody>
                    <a:bodyPr/>
                    <a:lstStyle/>
                    <a:p>
                      <a:r>
                        <a:rPr lang="en-US" sz="1000"/>
                        <a:t>15</a:t>
                      </a:r>
                    </a:p>
                  </a:txBody>
                  <a:tcPr/>
                </a:tc>
                <a:tc>
                  <a:txBody>
                    <a:bodyPr/>
                    <a:lstStyle/>
                    <a:p>
                      <a:r>
                        <a:rPr lang="en-US" sz="1000"/>
                        <a:t>25</a:t>
                      </a:r>
                    </a:p>
                  </a:txBody>
                  <a:tcPr/>
                </a:tc>
                <a:tc>
                  <a:txBody>
                    <a:bodyPr/>
                    <a:lstStyle/>
                    <a:p>
                      <a:r>
                        <a:rPr lang="en-US" sz="1000"/>
                        <a:t>209</a:t>
                      </a:r>
                    </a:p>
                  </a:txBody>
                  <a:tcPr/>
                </a:tc>
                <a:extLst>
                  <a:ext uri="{0D108BD9-81ED-4DB2-BD59-A6C34878D82A}">
                    <a16:rowId xmlns:a16="http://schemas.microsoft.com/office/drawing/2014/main" val="179399733"/>
                  </a:ext>
                </a:extLst>
              </a:tr>
              <a:tr h="370840">
                <a:tc>
                  <a:txBody>
                    <a:bodyPr/>
                    <a:lstStyle/>
                    <a:p>
                      <a:r>
                        <a:rPr lang="en-US" sz="1000"/>
                        <a:t>#denuncia</a:t>
                      </a:r>
                    </a:p>
                  </a:txBody>
                  <a:tcPr/>
                </a:tc>
                <a:tc>
                  <a:txBody>
                    <a:bodyPr/>
                    <a:lstStyle/>
                    <a:p>
                      <a:r>
                        <a:rPr lang="en-US" sz="1000"/>
                        <a:t>1</a:t>
                      </a:r>
                    </a:p>
                  </a:txBody>
                  <a:tcPr/>
                </a:tc>
                <a:tc>
                  <a:txBody>
                    <a:bodyPr/>
                    <a:lstStyle/>
                    <a:p>
                      <a:r>
                        <a:rPr lang="en-US" sz="1000"/>
                        <a:t>138</a:t>
                      </a:r>
                    </a:p>
                  </a:txBody>
                  <a:tcPr/>
                </a:tc>
                <a:tc>
                  <a:txBody>
                    <a:bodyPr/>
                    <a:lstStyle/>
                    <a:p>
                      <a:r>
                        <a:rPr lang="en-US" sz="1000"/>
                        <a:t>4</a:t>
                      </a:r>
                    </a:p>
                  </a:txBody>
                  <a:tcPr/>
                </a:tc>
                <a:tc>
                  <a:txBody>
                    <a:bodyPr/>
                    <a:lstStyle/>
                    <a:p>
                      <a:r>
                        <a:rPr lang="en-US" sz="1000"/>
                        <a:t>38</a:t>
                      </a:r>
                    </a:p>
                  </a:txBody>
                  <a:tcPr/>
                </a:tc>
                <a:tc>
                  <a:txBody>
                    <a:bodyPr/>
                    <a:lstStyle/>
                    <a:p>
                      <a:r>
                        <a:rPr lang="en-US" sz="1000"/>
                        <a:t>180</a:t>
                      </a:r>
                    </a:p>
                  </a:txBody>
                  <a:tcPr/>
                </a:tc>
                <a:extLst>
                  <a:ext uri="{0D108BD9-81ED-4DB2-BD59-A6C34878D82A}">
                    <a16:rowId xmlns:a16="http://schemas.microsoft.com/office/drawing/2014/main" val="23486624"/>
                  </a:ext>
                </a:extLst>
              </a:tr>
              <a:tr h="370840">
                <a:tc>
                  <a:txBody>
                    <a:bodyPr/>
                    <a:lstStyle/>
                    <a:p>
                      <a:r>
                        <a:rPr lang="en-US" sz="1000"/>
                        <a:t>#delito</a:t>
                      </a:r>
                    </a:p>
                  </a:txBody>
                  <a:tcPr/>
                </a:tc>
                <a:tc>
                  <a:txBody>
                    <a:bodyPr/>
                    <a:lstStyle/>
                    <a:p>
                      <a:r>
                        <a:rPr lang="en-US" sz="1000"/>
                        <a:t>1</a:t>
                      </a:r>
                    </a:p>
                  </a:txBody>
                  <a:tcPr/>
                </a:tc>
                <a:tc>
                  <a:txBody>
                    <a:bodyPr/>
                    <a:lstStyle/>
                    <a:p>
                      <a:r>
                        <a:rPr lang="en-US" sz="1000"/>
                        <a:t>138</a:t>
                      </a:r>
                    </a:p>
                  </a:txBody>
                  <a:tcPr/>
                </a:tc>
                <a:tc>
                  <a:txBody>
                    <a:bodyPr/>
                    <a:lstStyle/>
                    <a:p>
                      <a:r>
                        <a:rPr lang="en-US" sz="1000"/>
                        <a:t>4</a:t>
                      </a:r>
                    </a:p>
                  </a:txBody>
                  <a:tcPr/>
                </a:tc>
                <a:tc>
                  <a:txBody>
                    <a:bodyPr/>
                    <a:lstStyle/>
                    <a:p>
                      <a:r>
                        <a:rPr lang="en-US" sz="1000"/>
                        <a:t>38</a:t>
                      </a:r>
                    </a:p>
                  </a:txBody>
                  <a:tcPr/>
                </a:tc>
                <a:tc>
                  <a:txBody>
                    <a:bodyPr/>
                    <a:lstStyle/>
                    <a:p>
                      <a:r>
                        <a:rPr lang="en-US" sz="1000"/>
                        <a:t>180</a:t>
                      </a:r>
                    </a:p>
                  </a:txBody>
                  <a:tcPr/>
                </a:tc>
                <a:extLst>
                  <a:ext uri="{0D108BD9-81ED-4DB2-BD59-A6C34878D82A}">
                    <a16:rowId xmlns:a16="http://schemas.microsoft.com/office/drawing/2014/main" val="1400846177"/>
                  </a:ext>
                </a:extLst>
              </a:tr>
            </a:tbl>
          </a:graphicData>
        </a:graphic>
      </p:graphicFrame>
      <p:sp>
        <p:nvSpPr>
          <p:cNvPr id="4" name="Text Placeholder 3">
            <a:extLst>
              <a:ext uri="{FF2B5EF4-FFF2-40B4-BE49-F238E27FC236}">
                <a16:creationId xmlns:a16="http://schemas.microsoft.com/office/drawing/2014/main" id="{DD90537C-988B-46DD-AE61-C51D0B66DEC9}"/>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680243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DFADF-C85F-46A7-A78A-4D925B91BC45}"/>
              </a:ext>
            </a:extLst>
          </p:cNvPr>
          <p:cNvSpPr>
            <a:spLocks noGrp="1"/>
          </p:cNvSpPr>
          <p:nvPr>
            <p:ph type="title"/>
          </p:nvPr>
        </p:nvSpPr>
        <p:spPr/>
        <p:txBody>
          <a:bodyPr/>
          <a:lstStyle/>
          <a:p>
            <a:r>
              <a:rPr lang="en-US"/>
              <a:t>Facebook Post Table + Reactions | POSSE - 1 of 25</a:t>
            </a:r>
          </a:p>
        </p:txBody>
      </p:sp>
      <p:graphicFrame>
        <p:nvGraphicFramePr>
          <p:cNvPr id="5" name="Table Placeholder 4">
            <a:extLst>
              <a:ext uri="{FF2B5EF4-FFF2-40B4-BE49-F238E27FC236}">
                <a16:creationId xmlns:a16="http://schemas.microsoft.com/office/drawing/2014/main" id="{A6B2A12F-4C20-42C4-81D9-8068709DF253}"/>
              </a:ext>
            </a:extLst>
          </p:cNvPr>
          <p:cNvGraphicFramePr>
            <a:graphicFrameLocks noGrp="1"/>
          </p:cNvGraphicFramePr>
          <p:nvPr>
            <p:ph type="tbl" sz="quarter" idx="13"/>
            <p:extLst>
              <p:ext uri="{D42A27DB-BD31-4B8C-83A1-F6EECF244321}">
                <p14:modId xmlns:p14="http://schemas.microsoft.com/office/powerpoint/2010/main" val="222234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9561601"/>
                    </a:ext>
                  </a:extLst>
                </a:gridCol>
                <a:gridCol w="493776">
                  <a:extLst>
                    <a:ext uri="{9D8B030D-6E8A-4147-A177-3AD203B41FA5}">
                      <a16:colId xmlns:a16="http://schemas.microsoft.com/office/drawing/2014/main" val="3902527315"/>
                    </a:ext>
                  </a:extLst>
                </a:gridCol>
                <a:gridCol w="493776">
                  <a:extLst>
                    <a:ext uri="{9D8B030D-6E8A-4147-A177-3AD203B41FA5}">
                      <a16:colId xmlns:a16="http://schemas.microsoft.com/office/drawing/2014/main" val="1789406375"/>
                    </a:ext>
                  </a:extLst>
                </a:gridCol>
                <a:gridCol w="493776">
                  <a:extLst>
                    <a:ext uri="{9D8B030D-6E8A-4147-A177-3AD203B41FA5}">
                      <a16:colId xmlns:a16="http://schemas.microsoft.com/office/drawing/2014/main" val="4113956120"/>
                    </a:ext>
                  </a:extLst>
                </a:gridCol>
                <a:gridCol w="493776">
                  <a:extLst>
                    <a:ext uri="{9D8B030D-6E8A-4147-A177-3AD203B41FA5}">
                      <a16:colId xmlns:a16="http://schemas.microsoft.com/office/drawing/2014/main" val="2646278887"/>
                    </a:ext>
                  </a:extLst>
                </a:gridCol>
                <a:gridCol w="493776">
                  <a:extLst>
                    <a:ext uri="{9D8B030D-6E8A-4147-A177-3AD203B41FA5}">
                      <a16:colId xmlns:a16="http://schemas.microsoft.com/office/drawing/2014/main" val="1803170977"/>
                    </a:ext>
                  </a:extLst>
                </a:gridCol>
                <a:gridCol w="493776">
                  <a:extLst>
                    <a:ext uri="{9D8B030D-6E8A-4147-A177-3AD203B41FA5}">
                      <a16:colId xmlns:a16="http://schemas.microsoft.com/office/drawing/2014/main" val="3315837174"/>
                    </a:ext>
                  </a:extLst>
                </a:gridCol>
                <a:gridCol w="493776">
                  <a:extLst>
                    <a:ext uri="{9D8B030D-6E8A-4147-A177-3AD203B41FA5}">
                      <a16:colId xmlns:a16="http://schemas.microsoft.com/office/drawing/2014/main" val="3263382019"/>
                    </a:ext>
                  </a:extLst>
                </a:gridCol>
                <a:gridCol w="493776">
                  <a:extLst>
                    <a:ext uri="{9D8B030D-6E8A-4147-A177-3AD203B41FA5}">
                      <a16:colId xmlns:a16="http://schemas.microsoft.com/office/drawing/2014/main" val="1303694673"/>
                    </a:ext>
                  </a:extLst>
                </a:gridCol>
                <a:gridCol w="493776">
                  <a:extLst>
                    <a:ext uri="{9D8B030D-6E8A-4147-A177-3AD203B41FA5}">
                      <a16:colId xmlns:a16="http://schemas.microsoft.com/office/drawing/2014/main" val="1738989698"/>
                    </a:ext>
                  </a:extLst>
                </a:gridCol>
                <a:gridCol w="493776">
                  <a:extLst>
                    <a:ext uri="{9D8B030D-6E8A-4147-A177-3AD203B41FA5}">
                      <a16:colId xmlns:a16="http://schemas.microsoft.com/office/drawing/2014/main" val="1122353904"/>
                    </a:ext>
                  </a:extLst>
                </a:gridCol>
                <a:gridCol w="493776">
                  <a:extLst>
                    <a:ext uri="{9D8B030D-6E8A-4147-A177-3AD203B41FA5}">
                      <a16:colId xmlns:a16="http://schemas.microsoft.com/office/drawing/2014/main" val="3084474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973787"/>
                  </a:ext>
                </a:extLst>
              </a:tr>
            </a:tbl>
          </a:graphicData>
        </a:graphic>
      </p:graphicFrame>
      <p:sp>
        <p:nvSpPr>
          <p:cNvPr id="4" name="Text Placeholder 3">
            <a:extLst>
              <a:ext uri="{FF2B5EF4-FFF2-40B4-BE49-F238E27FC236}">
                <a16:creationId xmlns:a16="http://schemas.microsoft.com/office/drawing/2014/main" id="{AF72DCE1-5518-420B-9375-B546E9D7CBD9}"/>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560355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476D-0176-49CB-8621-CDEB71D25365}"/>
              </a:ext>
            </a:extLst>
          </p:cNvPr>
          <p:cNvSpPr>
            <a:spLocks noGrp="1"/>
          </p:cNvSpPr>
          <p:nvPr>
            <p:ph type="title"/>
          </p:nvPr>
        </p:nvSpPr>
        <p:spPr/>
        <p:txBody>
          <a:bodyPr/>
          <a:lstStyle/>
          <a:p>
            <a:r>
              <a:rPr lang="en-US"/>
              <a:t>Facebook Post Table + Reactions | POSSE - 2 of 25</a:t>
            </a:r>
          </a:p>
        </p:txBody>
      </p:sp>
      <p:graphicFrame>
        <p:nvGraphicFramePr>
          <p:cNvPr id="5" name="Table Placeholder 4">
            <a:extLst>
              <a:ext uri="{FF2B5EF4-FFF2-40B4-BE49-F238E27FC236}">
                <a16:creationId xmlns:a16="http://schemas.microsoft.com/office/drawing/2014/main" id="{2D6EF09E-3139-474D-B350-E93CE6E26F6D}"/>
              </a:ext>
            </a:extLst>
          </p:cNvPr>
          <p:cNvGraphicFramePr>
            <a:graphicFrameLocks noGrp="1"/>
          </p:cNvGraphicFramePr>
          <p:nvPr>
            <p:ph type="tbl" sz="quarter" idx="13"/>
            <p:extLst>
              <p:ext uri="{D42A27DB-BD31-4B8C-83A1-F6EECF244321}">
                <p14:modId xmlns:p14="http://schemas.microsoft.com/office/powerpoint/2010/main" val="157005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4051845"/>
                    </a:ext>
                  </a:extLst>
                </a:gridCol>
                <a:gridCol w="493776">
                  <a:extLst>
                    <a:ext uri="{9D8B030D-6E8A-4147-A177-3AD203B41FA5}">
                      <a16:colId xmlns:a16="http://schemas.microsoft.com/office/drawing/2014/main" val="4029475121"/>
                    </a:ext>
                  </a:extLst>
                </a:gridCol>
                <a:gridCol w="493776">
                  <a:extLst>
                    <a:ext uri="{9D8B030D-6E8A-4147-A177-3AD203B41FA5}">
                      <a16:colId xmlns:a16="http://schemas.microsoft.com/office/drawing/2014/main" val="2369623834"/>
                    </a:ext>
                  </a:extLst>
                </a:gridCol>
                <a:gridCol w="493776">
                  <a:extLst>
                    <a:ext uri="{9D8B030D-6E8A-4147-A177-3AD203B41FA5}">
                      <a16:colId xmlns:a16="http://schemas.microsoft.com/office/drawing/2014/main" val="1154825194"/>
                    </a:ext>
                  </a:extLst>
                </a:gridCol>
                <a:gridCol w="493776">
                  <a:extLst>
                    <a:ext uri="{9D8B030D-6E8A-4147-A177-3AD203B41FA5}">
                      <a16:colId xmlns:a16="http://schemas.microsoft.com/office/drawing/2014/main" val="876848180"/>
                    </a:ext>
                  </a:extLst>
                </a:gridCol>
                <a:gridCol w="493776">
                  <a:extLst>
                    <a:ext uri="{9D8B030D-6E8A-4147-A177-3AD203B41FA5}">
                      <a16:colId xmlns:a16="http://schemas.microsoft.com/office/drawing/2014/main" val="1861881808"/>
                    </a:ext>
                  </a:extLst>
                </a:gridCol>
                <a:gridCol w="493776">
                  <a:extLst>
                    <a:ext uri="{9D8B030D-6E8A-4147-A177-3AD203B41FA5}">
                      <a16:colId xmlns:a16="http://schemas.microsoft.com/office/drawing/2014/main" val="2603578509"/>
                    </a:ext>
                  </a:extLst>
                </a:gridCol>
                <a:gridCol w="493776">
                  <a:extLst>
                    <a:ext uri="{9D8B030D-6E8A-4147-A177-3AD203B41FA5}">
                      <a16:colId xmlns:a16="http://schemas.microsoft.com/office/drawing/2014/main" val="2021263054"/>
                    </a:ext>
                  </a:extLst>
                </a:gridCol>
                <a:gridCol w="493776">
                  <a:extLst>
                    <a:ext uri="{9D8B030D-6E8A-4147-A177-3AD203B41FA5}">
                      <a16:colId xmlns:a16="http://schemas.microsoft.com/office/drawing/2014/main" val="339329565"/>
                    </a:ext>
                  </a:extLst>
                </a:gridCol>
                <a:gridCol w="493776">
                  <a:extLst>
                    <a:ext uri="{9D8B030D-6E8A-4147-A177-3AD203B41FA5}">
                      <a16:colId xmlns:a16="http://schemas.microsoft.com/office/drawing/2014/main" val="1790802617"/>
                    </a:ext>
                  </a:extLst>
                </a:gridCol>
                <a:gridCol w="493776">
                  <a:extLst>
                    <a:ext uri="{9D8B030D-6E8A-4147-A177-3AD203B41FA5}">
                      <a16:colId xmlns:a16="http://schemas.microsoft.com/office/drawing/2014/main" val="313276291"/>
                    </a:ext>
                  </a:extLst>
                </a:gridCol>
                <a:gridCol w="493776">
                  <a:extLst>
                    <a:ext uri="{9D8B030D-6E8A-4147-A177-3AD203B41FA5}">
                      <a16:colId xmlns:a16="http://schemas.microsoft.com/office/drawing/2014/main" val="872068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567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- 2021-11-18 19:47:01</a:t>
                      </a:r>
                      <a:r>
                        <a:rPr kumimoji="0" lang="es-ES" sz="1000" b="0" i="0" u="none" strike="noStrike" kern="1200" cap="none" spc="0" normalizeH="0" baseline="0" noProof="0">
                          <a:ln>
                            <a:noFill/>
                          </a:ln>
                          <a:solidFill>
                            <a:prstClr val="black"/>
                          </a:solidFill>
                          <a:effectLst/>
                          <a:uLnTx/>
                          <a:uFillTx/>
                          <a:latin typeface="+mn-lt"/>
                          <a:ea typeface="+mn-ea"/>
                          <a:cs typeface="+mn-cs"/>
                        </a:rPr>
                        <a:t>
 Seguimos trabajando en la emblemática plaza Mitre del casco histórico de San Isidro, para recrear el ambiente de esta plaza fundacional con sus elementos originales.
Actualmente estamos realizando tareas de restauración en los monumentos de Bartolomé Mitre y Adrián Beccar Varela, en la recuperación de los ladrillos originales de fines del siglo XIX y en el reloj floral.
https://www.sanisidro.gob.ar/novedades/avanzan-las-tareas-de-restauracion-en-la-plaza-mitre
#restauracion #plazamitre #patrimoniohistorico #cascohistorico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32726637"/>
                  </a:ext>
                </a:extLst>
              </a:tr>
            </a:tbl>
          </a:graphicData>
        </a:graphic>
      </p:graphicFrame>
      <p:sp>
        <p:nvSpPr>
          <p:cNvPr id="4" name="Text Placeholder 3">
            <a:extLst>
              <a:ext uri="{FF2B5EF4-FFF2-40B4-BE49-F238E27FC236}">
                <a16:creationId xmlns:a16="http://schemas.microsoft.com/office/drawing/2014/main" id="{54C867C6-AF48-47A8-87DB-D50B5841E2D4}"/>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829266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A1A2-08D1-4FB6-8EA1-3AF1624C8725}"/>
              </a:ext>
            </a:extLst>
          </p:cNvPr>
          <p:cNvSpPr>
            <a:spLocks noGrp="1"/>
          </p:cNvSpPr>
          <p:nvPr>
            <p:ph type="title"/>
          </p:nvPr>
        </p:nvSpPr>
        <p:spPr/>
        <p:txBody>
          <a:bodyPr/>
          <a:lstStyle/>
          <a:p>
            <a:r>
              <a:rPr lang="en-US"/>
              <a:t>Facebook Post Table + Reactions | POSSE - 3 of 25</a:t>
            </a:r>
          </a:p>
        </p:txBody>
      </p:sp>
      <p:graphicFrame>
        <p:nvGraphicFramePr>
          <p:cNvPr id="5" name="Table Placeholder 4">
            <a:extLst>
              <a:ext uri="{FF2B5EF4-FFF2-40B4-BE49-F238E27FC236}">
                <a16:creationId xmlns:a16="http://schemas.microsoft.com/office/drawing/2014/main" id="{08D57F68-CCF5-4DB8-922D-03A094CFFCDC}"/>
              </a:ext>
            </a:extLst>
          </p:cNvPr>
          <p:cNvGraphicFramePr>
            <a:graphicFrameLocks noGrp="1"/>
          </p:cNvGraphicFramePr>
          <p:nvPr>
            <p:ph type="tbl" sz="quarter" idx="13"/>
            <p:extLst>
              <p:ext uri="{D42A27DB-BD31-4B8C-83A1-F6EECF244321}">
                <p14:modId xmlns:p14="http://schemas.microsoft.com/office/powerpoint/2010/main" val="3537867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9910028"/>
                    </a:ext>
                  </a:extLst>
                </a:gridCol>
                <a:gridCol w="493776">
                  <a:extLst>
                    <a:ext uri="{9D8B030D-6E8A-4147-A177-3AD203B41FA5}">
                      <a16:colId xmlns:a16="http://schemas.microsoft.com/office/drawing/2014/main" val="3182007205"/>
                    </a:ext>
                  </a:extLst>
                </a:gridCol>
                <a:gridCol w="493776">
                  <a:extLst>
                    <a:ext uri="{9D8B030D-6E8A-4147-A177-3AD203B41FA5}">
                      <a16:colId xmlns:a16="http://schemas.microsoft.com/office/drawing/2014/main" val="3109594823"/>
                    </a:ext>
                  </a:extLst>
                </a:gridCol>
                <a:gridCol w="493776">
                  <a:extLst>
                    <a:ext uri="{9D8B030D-6E8A-4147-A177-3AD203B41FA5}">
                      <a16:colId xmlns:a16="http://schemas.microsoft.com/office/drawing/2014/main" val="3315032588"/>
                    </a:ext>
                  </a:extLst>
                </a:gridCol>
                <a:gridCol w="493776">
                  <a:extLst>
                    <a:ext uri="{9D8B030D-6E8A-4147-A177-3AD203B41FA5}">
                      <a16:colId xmlns:a16="http://schemas.microsoft.com/office/drawing/2014/main" val="3964615388"/>
                    </a:ext>
                  </a:extLst>
                </a:gridCol>
                <a:gridCol w="493776">
                  <a:extLst>
                    <a:ext uri="{9D8B030D-6E8A-4147-A177-3AD203B41FA5}">
                      <a16:colId xmlns:a16="http://schemas.microsoft.com/office/drawing/2014/main" val="3426780334"/>
                    </a:ext>
                  </a:extLst>
                </a:gridCol>
                <a:gridCol w="493776">
                  <a:extLst>
                    <a:ext uri="{9D8B030D-6E8A-4147-A177-3AD203B41FA5}">
                      <a16:colId xmlns:a16="http://schemas.microsoft.com/office/drawing/2014/main" val="3030678491"/>
                    </a:ext>
                  </a:extLst>
                </a:gridCol>
                <a:gridCol w="493776">
                  <a:extLst>
                    <a:ext uri="{9D8B030D-6E8A-4147-A177-3AD203B41FA5}">
                      <a16:colId xmlns:a16="http://schemas.microsoft.com/office/drawing/2014/main" val="256827695"/>
                    </a:ext>
                  </a:extLst>
                </a:gridCol>
                <a:gridCol w="493776">
                  <a:extLst>
                    <a:ext uri="{9D8B030D-6E8A-4147-A177-3AD203B41FA5}">
                      <a16:colId xmlns:a16="http://schemas.microsoft.com/office/drawing/2014/main" val="97442528"/>
                    </a:ext>
                  </a:extLst>
                </a:gridCol>
                <a:gridCol w="493776">
                  <a:extLst>
                    <a:ext uri="{9D8B030D-6E8A-4147-A177-3AD203B41FA5}">
                      <a16:colId xmlns:a16="http://schemas.microsoft.com/office/drawing/2014/main" val="185778031"/>
                    </a:ext>
                  </a:extLst>
                </a:gridCol>
                <a:gridCol w="493776">
                  <a:extLst>
                    <a:ext uri="{9D8B030D-6E8A-4147-A177-3AD203B41FA5}">
                      <a16:colId xmlns:a16="http://schemas.microsoft.com/office/drawing/2014/main" val="1389152350"/>
                    </a:ext>
                  </a:extLst>
                </a:gridCol>
                <a:gridCol w="493776">
                  <a:extLst>
                    <a:ext uri="{9D8B030D-6E8A-4147-A177-3AD203B41FA5}">
                      <a16:colId xmlns:a16="http://schemas.microsoft.com/office/drawing/2014/main" val="75724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469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- 2021-11-26 10:56:11</a:t>
                      </a:r>
                      <a:r>
                        <a:rPr kumimoji="0" lang="es-ES" sz="1000" b="0" i="0" u="none" strike="noStrike" kern="1200" cap="none" spc="0" normalizeH="0" baseline="0" noProof="0">
                          <a:ln>
                            <a:noFill/>
                          </a:ln>
                          <a:solidFill>
                            <a:prstClr val="black"/>
                          </a:solidFill>
                          <a:effectLst/>
                          <a:uLnTx/>
                          <a:uFillTx/>
                          <a:latin typeface="+mn-lt"/>
                          <a:ea typeface="+mn-ea"/>
                          <a:cs typeface="+mn-cs"/>
                        </a:rPr>
                        <a:t>
 Grandes amigos que la política me dio. Gracias @estebanbullrich y @guillodietrich por seguir luchando por nuestro país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8822928"/>
                  </a:ext>
                </a:extLst>
              </a:tr>
            </a:tbl>
          </a:graphicData>
        </a:graphic>
      </p:graphicFrame>
      <p:sp>
        <p:nvSpPr>
          <p:cNvPr id="4" name="Text Placeholder 3">
            <a:extLst>
              <a:ext uri="{FF2B5EF4-FFF2-40B4-BE49-F238E27FC236}">
                <a16:creationId xmlns:a16="http://schemas.microsoft.com/office/drawing/2014/main" id="{E9B73091-02BD-4C9E-85D1-FD7550551DF4}"/>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1005896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B1EF-3BC5-4F15-8B86-E95D3E990F6B}"/>
              </a:ext>
            </a:extLst>
          </p:cNvPr>
          <p:cNvSpPr>
            <a:spLocks noGrp="1"/>
          </p:cNvSpPr>
          <p:nvPr>
            <p:ph type="title"/>
          </p:nvPr>
        </p:nvSpPr>
        <p:spPr/>
        <p:txBody>
          <a:bodyPr/>
          <a:lstStyle/>
          <a:p>
            <a:r>
              <a:rPr lang="en-US"/>
              <a:t>Facebook Post Table + Reactions | POSSE - 4 of 25</a:t>
            </a:r>
          </a:p>
        </p:txBody>
      </p:sp>
      <p:graphicFrame>
        <p:nvGraphicFramePr>
          <p:cNvPr id="5" name="Table Placeholder 4">
            <a:extLst>
              <a:ext uri="{FF2B5EF4-FFF2-40B4-BE49-F238E27FC236}">
                <a16:creationId xmlns:a16="http://schemas.microsoft.com/office/drawing/2014/main" id="{B2331979-2EF9-4B94-9195-97840AE83E33}"/>
              </a:ext>
            </a:extLst>
          </p:cNvPr>
          <p:cNvGraphicFramePr>
            <a:graphicFrameLocks noGrp="1"/>
          </p:cNvGraphicFramePr>
          <p:nvPr>
            <p:ph type="tbl" sz="quarter" idx="13"/>
            <p:extLst>
              <p:ext uri="{D42A27DB-BD31-4B8C-83A1-F6EECF244321}">
                <p14:modId xmlns:p14="http://schemas.microsoft.com/office/powerpoint/2010/main" val="91205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3950677"/>
                    </a:ext>
                  </a:extLst>
                </a:gridCol>
                <a:gridCol w="493776">
                  <a:extLst>
                    <a:ext uri="{9D8B030D-6E8A-4147-A177-3AD203B41FA5}">
                      <a16:colId xmlns:a16="http://schemas.microsoft.com/office/drawing/2014/main" val="1370969126"/>
                    </a:ext>
                  </a:extLst>
                </a:gridCol>
                <a:gridCol w="493776">
                  <a:extLst>
                    <a:ext uri="{9D8B030D-6E8A-4147-A177-3AD203B41FA5}">
                      <a16:colId xmlns:a16="http://schemas.microsoft.com/office/drawing/2014/main" val="149583360"/>
                    </a:ext>
                  </a:extLst>
                </a:gridCol>
                <a:gridCol w="493776">
                  <a:extLst>
                    <a:ext uri="{9D8B030D-6E8A-4147-A177-3AD203B41FA5}">
                      <a16:colId xmlns:a16="http://schemas.microsoft.com/office/drawing/2014/main" val="709695639"/>
                    </a:ext>
                  </a:extLst>
                </a:gridCol>
                <a:gridCol w="493776">
                  <a:extLst>
                    <a:ext uri="{9D8B030D-6E8A-4147-A177-3AD203B41FA5}">
                      <a16:colId xmlns:a16="http://schemas.microsoft.com/office/drawing/2014/main" val="2570477598"/>
                    </a:ext>
                  </a:extLst>
                </a:gridCol>
                <a:gridCol w="493776">
                  <a:extLst>
                    <a:ext uri="{9D8B030D-6E8A-4147-A177-3AD203B41FA5}">
                      <a16:colId xmlns:a16="http://schemas.microsoft.com/office/drawing/2014/main" val="2230787863"/>
                    </a:ext>
                  </a:extLst>
                </a:gridCol>
                <a:gridCol w="493776">
                  <a:extLst>
                    <a:ext uri="{9D8B030D-6E8A-4147-A177-3AD203B41FA5}">
                      <a16:colId xmlns:a16="http://schemas.microsoft.com/office/drawing/2014/main" val="3799150166"/>
                    </a:ext>
                  </a:extLst>
                </a:gridCol>
                <a:gridCol w="493776">
                  <a:extLst>
                    <a:ext uri="{9D8B030D-6E8A-4147-A177-3AD203B41FA5}">
                      <a16:colId xmlns:a16="http://schemas.microsoft.com/office/drawing/2014/main" val="2149310775"/>
                    </a:ext>
                  </a:extLst>
                </a:gridCol>
                <a:gridCol w="493776">
                  <a:extLst>
                    <a:ext uri="{9D8B030D-6E8A-4147-A177-3AD203B41FA5}">
                      <a16:colId xmlns:a16="http://schemas.microsoft.com/office/drawing/2014/main" val="2305250798"/>
                    </a:ext>
                  </a:extLst>
                </a:gridCol>
                <a:gridCol w="493776">
                  <a:extLst>
                    <a:ext uri="{9D8B030D-6E8A-4147-A177-3AD203B41FA5}">
                      <a16:colId xmlns:a16="http://schemas.microsoft.com/office/drawing/2014/main" val="2718230894"/>
                    </a:ext>
                  </a:extLst>
                </a:gridCol>
                <a:gridCol w="493776">
                  <a:extLst>
                    <a:ext uri="{9D8B030D-6E8A-4147-A177-3AD203B41FA5}">
                      <a16:colId xmlns:a16="http://schemas.microsoft.com/office/drawing/2014/main" val="3267145083"/>
                    </a:ext>
                  </a:extLst>
                </a:gridCol>
                <a:gridCol w="493776">
                  <a:extLst>
                    <a:ext uri="{9D8B030D-6E8A-4147-A177-3AD203B41FA5}">
                      <a16:colId xmlns:a16="http://schemas.microsoft.com/office/drawing/2014/main" val="1975388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631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- 2021-11-17 16:48:58</a:t>
                      </a:r>
                      <a:r>
                        <a:rPr kumimoji="0" lang="es-ES" sz="1000" b="0" i="0" u="none" strike="noStrike" kern="1200" cap="none" spc="0" normalizeH="0" baseline="0" noProof="0">
                          <a:ln>
                            <a:noFill/>
                          </a:ln>
                          <a:solidFill>
                            <a:prstClr val="black"/>
                          </a:solidFill>
                          <a:effectLst/>
                          <a:uLnTx/>
                          <a:uFillTx/>
                          <a:latin typeface="+mn-lt"/>
                          <a:ea typeface="+mn-ea"/>
                          <a:cs typeface="+mn-cs"/>
                        </a:rPr>
                        <a:t>
 Que orgullo tan grande que San Isidro sea semillero de grandes nadadores.
Cuatro integrantes del Equipo Federado del Municipio ganaron 12 medallas: 1 de oro, 7 plata y 4 bronce, en el Campeonato Sudamericano Juvenil de Deportes Acuáticos Lima-Perú 2021. 
Mis felicitaciones a Tomás Martínez, Guadalupe Bonessa, Emma Bertotto y
Guadalupe Irina Bustos por representar al país con esta performance ejemplar.
https://www.sanisidro.gob.ar/novedades/historica-actuacion-de-los-nadadores-sanisidrenses-en-peru
#nadadores #deportesacuaticos #campeonatojuvenil #equipofederado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8785501"/>
                  </a:ext>
                </a:extLst>
              </a:tr>
            </a:tbl>
          </a:graphicData>
        </a:graphic>
      </p:graphicFrame>
      <p:sp>
        <p:nvSpPr>
          <p:cNvPr id="4" name="Text Placeholder 3">
            <a:extLst>
              <a:ext uri="{FF2B5EF4-FFF2-40B4-BE49-F238E27FC236}">
                <a16:creationId xmlns:a16="http://schemas.microsoft.com/office/drawing/2014/main" id="{E08D9B5E-7F70-4DED-998E-80F697219531}"/>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820572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4CB0-F928-4ACB-BCF7-E6F0FE2FD8C1}"/>
              </a:ext>
            </a:extLst>
          </p:cNvPr>
          <p:cNvSpPr>
            <a:spLocks noGrp="1"/>
          </p:cNvSpPr>
          <p:nvPr>
            <p:ph type="title"/>
          </p:nvPr>
        </p:nvSpPr>
        <p:spPr/>
        <p:txBody>
          <a:bodyPr/>
          <a:lstStyle/>
          <a:p>
            <a:r>
              <a:rPr lang="en-US"/>
              <a:t>Facebook Post Table + Reactions | POSSE - 5 of 25</a:t>
            </a:r>
          </a:p>
        </p:txBody>
      </p:sp>
      <p:graphicFrame>
        <p:nvGraphicFramePr>
          <p:cNvPr id="5" name="Table Placeholder 4">
            <a:extLst>
              <a:ext uri="{FF2B5EF4-FFF2-40B4-BE49-F238E27FC236}">
                <a16:creationId xmlns:a16="http://schemas.microsoft.com/office/drawing/2014/main" id="{8DAFEE96-727B-4283-A6FA-B548C01D1848}"/>
              </a:ext>
            </a:extLst>
          </p:cNvPr>
          <p:cNvGraphicFramePr>
            <a:graphicFrameLocks noGrp="1"/>
          </p:cNvGraphicFramePr>
          <p:nvPr>
            <p:ph type="tbl" sz="quarter" idx="13"/>
            <p:extLst>
              <p:ext uri="{D42A27DB-BD31-4B8C-83A1-F6EECF244321}">
                <p14:modId xmlns:p14="http://schemas.microsoft.com/office/powerpoint/2010/main" val="7832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4978494"/>
                    </a:ext>
                  </a:extLst>
                </a:gridCol>
                <a:gridCol w="493776">
                  <a:extLst>
                    <a:ext uri="{9D8B030D-6E8A-4147-A177-3AD203B41FA5}">
                      <a16:colId xmlns:a16="http://schemas.microsoft.com/office/drawing/2014/main" val="409957094"/>
                    </a:ext>
                  </a:extLst>
                </a:gridCol>
                <a:gridCol w="493776">
                  <a:extLst>
                    <a:ext uri="{9D8B030D-6E8A-4147-A177-3AD203B41FA5}">
                      <a16:colId xmlns:a16="http://schemas.microsoft.com/office/drawing/2014/main" val="3761546286"/>
                    </a:ext>
                  </a:extLst>
                </a:gridCol>
                <a:gridCol w="493776">
                  <a:extLst>
                    <a:ext uri="{9D8B030D-6E8A-4147-A177-3AD203B41FA5}">
                      <a16:colId xmlns:a16="http://schemas.microsoft.com/office/drawing/2014/main" val="2271096270"/>
                    </a:ext>
                  </a:extLst>
                </a:gridCol>
                <a:gridCol w="493776">
                  <a:extLst>
                    <a:ext uri="{9D8B030D-6E8A-4147-A177-3AD203B41FA5}">
                      <a16:colId xmlns:a16="http://schemas.microsoft.com/office/drawing/2014/main" val="1225194912"/>
                    </a:ext>
                  </a:extLst>
                </a:gridCol>
                <a:gridCol w="493776">
                  <a:extLst>
                    <a:ext uri="{9D8B030D-6E8A-4147-A177-3AD203B41FA5}">
                      <a16:colId xmlns:a16="http://schemas.microsoft.com/office/drawing/2014/main" val="4007799369"/>
                    </a:ext>
                  </a:extLst>
                </a:gridCol>
                <a:gridCol w="493776">
                  <a:extLst>
                    <a:ext uri="{9D8B030D-6E8A-4147-A177-3AD203B41FA5}">
                      <a16:colId xmlns:a16="http://schemas.microsoft.com/office/drawing/2014/main" val="3096029764"/>
                    </a:ext>
                  </a:extLst>
                </a:gridCol>
                <a:gridCol w="493776">
                  <a:extLst>
                    <a:ext uri="{9D8B030D-6E8A-4147-A177-3AD203B41FA5}">
                      <a16:colId xmlns:a16="http://schemas.microsoft.com/office/drawing/2014/main" val="547973313"/>
                    </a:ext>
                  </a:extLst>
                </a:gridCol>
                <a:gridCol w="493776">
                  <a:extLst>
                    <a:ext uri="{9D8B030D-6E8A-4147-A177-3AD203B41FA5}">
                      <a16:colId xmlns:a16="http://schemas.microsoft.com/office/drawing/2014/main" val="1607855688"/>
                    </a:ext>
                  </a:extLst>
                </a:gridCol>
                <a:gridCol w="493776">
                  <a:extLst>
                    <a:ext uri="{9D8B030D-6E8A-4147-A177-3AD203B41FA5}">
                      <a16:colId xmlns:a16="http://schemas.microsoft.com/office/drawing/2014/main" val="2703714462"/>
                    </a:ext>
                  </a:extLst>
                </a:gridCol>
                <a:gridCol w="493776">
                  <a:extLst>
                    <a:ext uri="{9D8B030D-6E8A-4147-A177-3AD203B41FA5}">
                      <a16:colId xmlns:a16="http://schemas.microsoft.com/office/drawing/2014/main" val="1708131889"/>
                    </a:ext>
                  </a:extLst>
                </a:gridCol>
                <a:gridCol w="493776">
                  <a:extLst>
                    <a:ext uri="{9D8B030D-6E8A-4147-A177-3AD203B41FA5}">
                      <a16:colId xmlns:a16="http://schemas.microsoft.com/office/drawing/2014/main" val="4105229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86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- 2021-11-26 16:15:42</a:t>
                      </a:r>
                      <a:r>
                        <a:rPr kumimoji="0" lang="es-ES" sz="1000" b="0" i="0" u="none" strike="noStrike" kern="1200" cap="none" spc="0" normalizeH="0" baseline="0" noProof="0">
                          <a:ln>
                            <a:noFill/>
                          </a:ln>
                          <a:solidFill>
                            <a:prstClr val="black"/>
                          </a:solidFill>
                          <a:effectLst/>
                          <a:uLnTx/>
                          <a:uFillTx/>
                          <a:latin typeface="+mn-lt"/>
                          <a:ea typeface="+mn-ea"/>
                          <a:cs typeface="+mn-cs"/>
                        </a:rPr>
                        <a:t>
 ¡Regresa la tradicional Caravana Navideña de Alparamis a San Isidro!
Desfilará Papá Noel en su trineo y más de 100 artistas. Habrá muchas sorpresas.
El 3 de diciembre desde las 19:00, arrancamos en Santa Fe y Unidad Nacional. Los esperamos.
Recordá usar barbijo y mantener la distancia. #ContagiáResponsabilidad
#alparamis #navidad #papanoel #caravananavideña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115998"/>
                  </a:ext>
                </a:extLst>
              </a:tr>
            </a:tbl>
          </a:graphicData>
        </a:graphic>
      </p:graphicFrame>
      <p:sp>
        <p:nvSpPr>
          <p:cNvPr id="4" name="Text Placeholder 3">
            <a:extLst>
              <a:ext uri="{FF2B5EF4-FFF2-40B4-BE49-F238E27FC236}">
                <a16:creationId xmlns:a16="http://schemas.microsoft.com/office/drawing/2014/main" id="{325E51E5-C84F-43CC-BE3A-2EEBD4615415}"/>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754661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013C5-EC42-4249-9F2E-01C3B5D9E630}"/>
              </a:ext>
            </a:extLst>
          </p:cNvPr>
          <p:cNvSpPr>
            <a:spLocks noGrp="1"/>
          </p:cNvSpPr>
          <p:nvPr>
            <p:ph type="title"/>
          </p:nvPr>
        </p:nvSpPr>
        <p:spPr/>
        <p:txBody>
          <a:bodyPr/>
          <a:lstStyle/>
          <a:p>
            <a:r>
              <a:rPr lang="en-US"/>
              <a:t>Facebook Post Table + Reactions | POSSE - 6 of 25</a:t>
            </a:r>
          </a:p>
        </p:txBody>
      </p:sp>
      <p:graphicFrame>
        <p:nvGraphicFramePr>
          <p:cNvPr id="5" name="Table Placeholder 4">
            <a:extLst>
              <a:ext uri="{FF2B5EF4-FFF2-40B4-BE49-F238E27FC236}">
                <a16:creationId xmlns:a16="http://schemas.microsoft.com/office/drawing/2014/main" id="{F9A7F16F-00CA-404E-89DB-D145E9F5FA5A}"/>
              </a:ext>
            </a:extLst>
          </p:cNvPr>
          <p:cNvGraphicFramePr>
            <a:graphicFrameLocks noGrp="1"/>
          </p:cNvGraphicFramePr>
          <p:nvPr>
            <p:ph type="tbl" sz="quarter" idx="13"/>
            <p:extLst>
              <p:ext uri="{D42A27DB-BD31-4B8C-83A1-F6EECF244321}">
                <p14:modId xmlns:p14="http://schemas.microsoft.com/office/powerpoint/2010/main" val="104931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136345"/>
                    </a:ext>
                  </a:extLst>
                </a:gridCol>
                <a:gridCol w="493776">
                  <a:extLst>
                    <a:ext uri="{9D8B030D-6E8A-4147-A177-3AD203B41FA5}">
                      <a16:colId xmlns:a16="http://schemas.microsoft.com/office/drawing/2014/main" val="2236232952"/>
                    </a:ext>
                  </a:extLst>
                </a:gridCol>
                <a:gridCol w="493776">
                  <a:extLst>
                    <a:ext uri="{9D8B030D-6E8A-4147-A177-3AD203B41FA5}">
                      <a16:colId xmlns:a16="http://schemas.microsoft.com/office/drawing/2014/main" val="1009210139"/>
                    </a:ext>
                  </a:extLst>
                </a:gridCol>
                <a:gridCol w="493776">
                  <a:extLst>
                    <a:ext uri="{9D8B030D-6E8A-4147-A177-3AD203B41FA5}">
                      <a16:colId xmlns:a16="http://schemas.microsoft.com/office/drawing/2014/main" val="1348517854"/>
                    </a:ext>
                  </a:extLst>
                </a:gridCol>
                <a:gridCol w="493776">
                  <a:extLst>
                    <a:ext uri="{9D8B030D-6E8A-4147-A177-3AD203B41FA5}">
                      <a16:colId xmlns:a16="http://schemas.microsoft.com/office/drawing/2014/main" val="4038774268"/>
                    </a:ext>
                  </a:extLst>
                </a:gridCol>
                <a:gridCol w="493776">
                  <a:extLst>
                    <a:ext uri="{9D8B030D-6E8A-4147-A177-3AD203B41FA5}">
                      <a16:colId xmlns:a16="http://schemas.microsoft.com/office/drawing/2014/main" val="409104962"/>
                    </a:ext>
                  </a:extLst>
                </a:gridCol>
                <a:gridCol w="493776">
                  <a:extLst>
                    <a:ext uri="{9D8B030D-6E8A-4147-A177-3AD203B41FA5}">
                      <a16:colId xmlns:a16="http://schemas.microsoft.com/office/drawing/2014/main" val="590160078"/>
                    </a:ext>
                  </a:extLst>
                </a:gridCol>
                <a:gridCol w="493776">
                  <a:extLst>
                    <a:ext uri="{9D8B030D-6E8A-4147-A177-3AD203B41FA5}">
                      <a16:colId xmlns:a16="http://schemas.microsoft.com/office/drawing/2014/main" val="314076674"/>
                    </a:ext>
                  </a:extLst>
                </a:gridCol>
                <a:gridCol w="493776">
                  <a:extLst>
                    <a:ext uri="{9D8B030D-6E8A-4147-A177-3AD203B41FA5}">
                      <a16:colId xmlns:a16="http://schemas.microsoft.com/office/drawing/2014/main" val="2658214787"/>
                    </a:ext>
                  </a:extLst>
                </a:gridCol>
                <a:gridCol w="493776">
                  <a:extLst>
                    <a:ext uri="{9D8B030D-6E8A-4147-A177-3AD203B41FA5}">
                      <a16:colId xmlns:a16="http://schemas.microsoft.com/office/drawing/2014/main" val="3886674890"/>
                    </a:ext>
                  </a:extLst>
                </a:gridCol>
                <a:gridCol w="493776">
                  <a:extLst>
                    <a:ext uri="{9D8B030D-6E8A-4147-A177-3AD203B41FA5}">
                      <a16:colId xmlns:a16="http://schemas.microsoft.com/office/drawing/2014/main" val="3417656816"/>
                    </a:ext>
                  </a:extLst>
                </a:gridCol>
                <a:gridCol w="493776">
                  <a:extLst>
                    <a:ext uri="{9D8B030D-6E8A-4147-A177-3AD203B41FA5}">
                      <a16:colId xmlns:a16="http://schemas.microsoft.com/office/drawing/2014/main" val="128238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728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- 2021-11-25 19:09:01</a:t>
                      </a:r>
                      <a:r>
                        <a:rPr kumimoji="0" lang="es-ES" sz="1000" b="0" i="0" u="none" strike="noStrike" kern="1200" cap="none" spc="0" normalizeH="0" baseline="0" noProof="0">
                          <a:ln>
                            <a:noFill/>
                          </a:ln>
                          <a:solidFill>
                            <a:prstClr val="black"/>
                          </a:solidFill>
                          <a:effectLst/>
                          <a:uLnTx/>
                          <a:uFillTx/>
                          <a:latin typeface="+mn-lt"/>
                          <a:ea typeface="+mn-ea"/>
                          <a:cs typeface="+mn-cs"/>
                        </a:rPr>
                        <a:t>
 ¡Abrimos la inscripción a las colonias de verano 2022!
Para que los chicos sigan aprendiendo, sociabilizando y divirtiéndose en vacaciones, los recibimos de forma gratuita en los campos de deportes municipales con actividades personalizadas según la edad.
A partir del 29 de noviembre a las 9:00, se podrá anotar a chicos de 4 a 17 años a través de la web municipal.
Ingresá para más información en: https://www.sanisidro.gob.ar/novedades/colonias-de-verano-desde-cuando-y-como-anotarse
#coloniadeverano #vacaciones #enero2022 #inscripcion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79516310"/>
                  </a:ext>
                </a:extLst>
              </a:tr>
            </a:tbl>
          </a:graphicData>
        </a:graphic>
      </p:graphicFrame>
      <p:sp>
        <p:nvSpPr>
          <p:cNvPr id="4" name="Text Placeholder 3">
            <a:extLst>
              <a:ext uri="{FF2B5EF4-FFF2-40B4-BE49-F238E27FC236}">
                <a16:creationId xmlns:a16="http://schemas.microsoft.com/office/drawing/2014/main" id="{6D513088-26E6-441B-8481-FED5006D03DD}"/>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13618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D16E7-3F90-49FE-9673-4B4D5D8AB011}"/>
              </a:ext>
            </a:extLst>
          </p:cNvPr>
          <p:cNvSpPr>
            <a:spLocks noGrp="1"/>
          </p:cNvSpPr>
          <p:nvPr>
            <p:ph type="title"/>
          </p:nvPr>
        </p:nvSpPr>
        <p:spPr/>
        <p:txBody>
          <a:bodyPr/>
          <a:lstStyle/>
          <a:p>
            <a:r>
              <a:rPr lang="en-US"/>
              <a:t>Facebook Post Table + Reactions | POSSE - 7 of 25</a:t>
            </a:r>
          </a:p>
        </p:txBody>
      </p:sp>
      <p:graphicFrame>
        <p:nvGraphicFramePr>
          <p:cNvPr id="5" name="Table Placeholder 4">
            <a:extLst>
              <a:ext uri="{FF2B5EF4-FFF2-40B4-BE49-F238E27FC236}">
                <a16:creationId xmlns:a16="http://schemas.microsoft.com/office/drawing/2014/main" id="{D1CEB415-363F-477A-A917-6A287D9603D8}"/>
              </a:ext>
            </a:extLst>
          </p:cNvPr>
          <p:cNvGraphicFramePr>
            <a:graphicFrameLocks noGrp="1"/>
          </p:cNvGraphicFramePr>
          <p:nvPr>
            <p:ph type="tbl" sz="quarter" idx="13"/>
            <p:extLst>
              <p:ext uri="{D42A27DB-BD31-4B8C-83A1-F6EECF244321}">
                <p14:modId xmlns:p14="http://schemas.microsoft.com/office/powerpoint/2010/main" val="339486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4687080"/>
                    </a:ext>
                  </a:extLst>
                </a:gridCol>
                <a:gridCol w="493776">
                  <a:extLst>
                    <a:ext uri="{9D8B030D-6E8A-4147-A177-3AD203B41FA5}">
                      <a16:colId xmlns:a16="http://schemas.microsoft.com/office/drawing/2014/main" val="3085795679"/>
                    </a:ext>
                  </a:extLst>
                </a:gridCol>
                <a:gridCol w="493776">
                  <a:extLst>
                    <a:ext uri="{9D8B030D-6E8A-4147-A177-3AD203B41FA5}">
                      <a16:colId xmlns:a16="http://schemas.microsoft.com/office/drawing/2014/main" val="2536673724"/>
                    </a:ext>
                  </a:extLst>
                </a:gridCol>
                <a:gridCol w="493776">
                  <a:extLst>
                    <a:ext uri="{9D8B030D-6E8A-4147-A177-3AD203B41FA5}">
                      <a16:colId xmlns:a16="http://schemas.microsoft.com/office/drawing/2014/main" val="2318164575"/>
                    </a:ext>
                  </a:extLst>
                </a:gridCol>
                <a:gridCol w="493776">
                  <a:extLst>
                    <a:ext uri="{9D8B030D-6E8A-4147-A177-3AD203B41FA5}">
                      <a16:colId xmlns:a16="http://schemas.microsoft.com/office/drawing/2014/main" val="798256297"/>
                    </a:ext>
                  </a:extLst>
                </a:gridCol>
                <a:gridCol w="493776">
                  <a:extLst>
                    <a:ext uri="{9D8B030D-6E8A-4147-A177-3AD203B41FA5}">
                      <a16:colId xmlns:a16="http://schemas.microsoft.com/office/drawing/2014/main" val="914924994"/>
                    </a:ext>
                  </a:extLst>
                </a:gridCol>
                <a:gridCol w="493776">
                  <a:extLst>
                    <a:ext uri="{9D8B030D-6E8A-4147-A177-3AD203B41FA5}">
                      <a16:colId xmlns:a16="http://schemas.microsoft.com/office/drawing/2014/main" val="3405306714"/>
                    </a:ext>
                  </a:extLst>
                </a:gridCol>
                <a:gridCol w="493776">
                  <a:extLst>
                    <a:ext uri="{9D8B030D-6E8A-4147-A177-3AD203B41FA5}">
                      <a16:colId xmlns:a16="http://schemas.microsoft.com/office/drawing/2014/main" val="3784720628"/>
                    </a:ext>
                  </a:extLst>
                </a:gridCol>
                <a:gridCol w="493776">
                  <a:extLst>
                    <a:ext uri="{9D8B030D-6E8A-4147-A177-3AD203B41FA5}">
                      <a16:colId xmlns:a16="http://schemas.microsoft.com/office/drawing/2014/main" val="3545923932"/>
                    </a:ext>
                  </a:extLst>
                </a:gridCol>
                <a:gridCol w="493776">
                  <a:extLst>
                    <a:ext uri="{9D8B030D-6E8A-4147-A177-3AD203B41FA5}">
                      <a16:colId xmlns:a16="http://schemas.microsoft.com/office/drawing/2014/main" val="2953877166"/>
                    </a:ext>
                  </a:extLst>
                </a:gridCol>
                <a:gridCol w="493776">
                  <a:extLst>
                    <a:ext uri="{9D8B030D-6E8A-4147-A177-3AD203B41FA5}">
                      <a16:colId xmlns:a16="http://schemas.microsoft.com/office/drawing/2014/main" val="2312033362"/>
                    </a:ext>
                  </a:extLst>
                </a:gridCol>
                <a:gridCol w="493776">
                  <a:extLst>
                    <a:ext uri="{9D8B030D-6E8A-4147-A177-3AD203B41FA5}">
                      <a16:colId xmlns:a16="http://schemas.microsoft.com/office/drawing/2014/main" val="95611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706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- 2021-11-18 15:33:53</a:t>
                      </a:r>
                      <a:r>
                        <a:rPr kumimoji="0" lang="es-ES" sz="1000" b="0" i="0" u="none" strike="noStrike" kern="1200" cap="none" spc="0" normalizeH="0" baseline="0" noProof="0">
                          <a:ln>
                            <a:noFill/>
                          </a:ln>
                          <a:solidFill>
                            <a:prstClr val="black"/>
                          </a:solidFill>
                          <a:effectLst/>
                          <a:uLnTx/>
                          <a:uFillTx/>
                          <a:latin typeface="+mn-lt"/>
                          <a:ea typeface="+mn-ea"/>
                          <a:cs typeface="+mn-cs"/>
                        </a:rPr>
                        <a:t>
 ¡FELICES 40 AÑOS MARTÍNEZ!
Espero y deseo que el año que viene podamos volver a disfrutar del habitual Picnic en la Plaza 9 de Julio, juntos. Un abrazo grande a todos los vecinos.
#martinez #aniversario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3277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- 2021-11-21 10:03:02</a:t>
                      </a:r>
                      <a:r>
                        <a:rPr kumimoji="0" lang="es-ES" sz="1000" b="0" i="0" u="none" strike="noStrike" kern="1200" cap="none" spc="0" normalizeH="0" baseline="0" noProof="0">
                          <a:ln>
                            <a:noFill/>
                          </a:ln>
                          <a:solidFill>
                            <a:prstClr val="black"/>
                          </a:solidFill>
                          <a:effectLst/>
                          <a:uLnTx/>
                          <a:uFillTx/>
                          <a:latin typeface="+mn-lt"/>
                          <a:ea typeface="+mn-ea"/>
                          <a:cs typeface="+mn-cs"/>
                        </a:rPr>
                        <a:t>
 Un gran saludos a todos nuestros enfermeros y enfermeras de San Isidro en el Día de la Enfermería. Son parte fundamental del sistema de salud. Gracias por su empeño y dedicación. ¡Feliz Día!
#enfermeros #enfermeras #diadelaenfermeria #sistemadesalud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53807259"/>
                  </a:ext>
                </a:extLst>
              </a:tr>
            </a:tbl>
          </a:graphicData>
        </a:graphic>
      </p:graphicFrame>
      <p:sp>
        <p:nvSpPr>
          <p:cNvPr id="4" name="Text Placeholder 3">
            <a:extLst>
              <a:ext uri="{FF2B5EF4-FFF2-40B4-BE49-F238E27FC236}">
                <a16:creationId xmlns:a16="http://schemas.microsoft.com/office/drawing/2014/main" id="{7EC3E85F-62D5-463E-A8AB-4DBB124A5586}"/>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1816812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7001A-C493-4177-8D7A-B23B85A08A81}"/>
              </a:ext>
            </a:extLst>
          </p:cNvPr>
          <p:cNvSpPr>
            <a:spLocks noGrp="1"/>
          </p:cNvSpPr>
          <p:nvPr>
            <p:ph type="title"/>
          </p:nvPr>
        </p:nvSpPr>
        <p:spPr/>
        <p:txBody>
          <a:bodyPr/>
          <a:lstStyle/>
          <a:p>
            <a:r>
              <a:rPr lang="en-US"/>
              <a:t>Facebook Post Table + Reactions | POSSE - 8 of 25</a:t>
            </a:r>
          </a:p>
        </p:txBody>
      </p:sp>
      <p:graphicFrame>
        <p:nvGraphicFramePr>
          <p:cNvPr id="5" name="Table Placeholder 4">
            <a:extLst>
              <a:ext uri="{FF2B5EF4-FFF2-40B4-BE49-F238E27FC236}">
                <a16:creationId xmlns:a16="http://schemas.microsoft.com/office/drawing/2014/main" id="{20C9E02C-8AFA-44F7-A1C2-081282D299E3}"/>
              </a:ext>
            </a:extLst>
          </p:cNvPr>
          <p:cNvGraphicFramePr>
            <a:graphicFrameLocks noGrp="1"/>
          </p:cNvGraphicFramePr>
          <p:nvPr>
            <p:ph type="tbl" sz="quarter" idx="13"/>
            <p:extLst>
              <p:ext uri="{D42A27DB-BD31-4B8C-83A1-F6EECF244321}">
                <p14:modId xmlns:p14="http://schemas.microsoft.com/office/powerpoint/2010/main" val="2223578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054582"/>
                    </a:ext>
                  </a:extLst>
                </a:gridCol>
                <a:gridCol w="493776">
                  <a:extLst>
                    <a:ext uri="{9D8B030D-6E8A-4147-A177-3AD203B41FA5}">
                      <a16:colId xmlns:a16="http://schemas.microsoft.com/office/drawing/2014/main" val="959337018"/>
                    </a:ext>
                  </a:extLst>
                </a:gridCol>
                <a:gridCol w="493776">
                  <a:extLst>
                    <a:ext uri="{9D8B030D-6E8A-4147-A177-3AD203B41FA5}">
                      <a16:colId xmlns:a16="http://schemas.microsoft.com/office/drawing/2014/main" val="293180830"/>
                    </a:ext>
                  </a:extLst>
                </a:gridCol>
                <a:gridCol w="493776">
                  <a:extLst>
                    <a:ext uri="{9D8B030D-6E8A-4147-A177-3AD203B41FA5}">
                      <a16:colId xmlns:a16="http://schemas.microsoft.com/office/drawing/2014/main" val="1918269865"/>
                    </a:ext>
                  </a:extLst>
                </a:gridCol>
                <a:gridCol w="493776">
                  <a:extLst>
                    <a:ext uri="{9D8B030D-6E8A-4147-A177-3AD203B41FA5}">
                      <a16:colId xmlns:a16="http://schemas.microsoft.com/office/drawing/2014/main" val="1667391434"/>
                    </a:ext>
                  </a:extLst>
                </a:gridCol>
                <a:gridCol w="493776">
                  <a:extLst>
                    <a:ext uri="{9D8B030D-6E8A-4147-A177-3AD203B41FA5}">
                      <a16:colId xmlns:a16="http://schemas.microsoft.com/office/drawing/2014/main" val="319525211"/>
                    </a:ext>
                  </a:extLst>
                </a:gridCol>
                <a:gridCol w="493776">
                  <a:extLst>
                    <a:ext uri="{9D8B030D-6E8A-4147-A177-3AD203B41FA5}">
                      <a16:colId xmlns:a16="http://schemas.microsoft.com/office/drawing/2014/main" val="4144116123"/>
                    </a:ext>
                  </a:extLst>
                </a:gridCol>
                <a:gridCol w="493776">
                  <a:extLst>
                    <a:ext uri="{9D8B030D-6E8A-4147-A177-3AD203B41FA5}">
                      <a16:colId xmlns:a16="http://schemas.microsoft.com/office/drawing/2014/main" val="4053790973"/>
                    </a:ext>
                  </a:extLst>
                </a:gridCol>
                <a:gridCol w="493776">
                  <a:extLst>
                    <a:ext uri="{9D8B030D-6E8A-4147-A177-3AD203B41FA5}">
                      <a16:colId xmlns:a16="http://schemas.microsoft.com/office/drawing/2014/main" val="1374190784"/>
                    </a:ext>
                  </a:extLst>
                </a:gridCol>
                <a:gridCol w="493776">
                  <a:extLst>
                    <a:ext uri="{9D8B030D-6E8A-4147-A177-3AD203B41FA5}">
                      <a16:colId xmlns:a16="http://schemas.microsoft.com/office/drawing/2014/main" val="3207004435"/>
                    </a:ext>
                  </a:extLst>
                </a:gridCol>
                <a:gridCol w="493776">
                  <a:extLst>
                    <a:ext uri="{9D8B030D-6E8A-4147-A177-3AD203B41FA5}">
                      <a16:colId xmlns:a16="http://schemas.microsoft.com/office/drawing/2014/main" val="267786760"/>
                    </a:ext>
                  </a:extLst>
                </a:gridCol>
                <a:gridCol w="493776">
                  <a:extLst>
                    <a:ext uri="{9D8B030D-6E8A-4147-A177-3AD203B41FA5}">
                      <a16:colId xmlns:a16="http://schemas.microsoft.com/office/drawing/2014/main" val="6395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788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- 2021-11-29 18:56:02</a:t>
                      </a:r>
                      <a:r>
                        <a:rPr kumimoji="0" lang="es-ES" sz="1000" b="0" i="0" u="none" strike="noStrike" kern="1200" cap="none" spc="0" normalizeH="0" baseline="0" noProof="0">
                          <a:ln>
                            <a:noFill/>
                          </a:ln>
                          <a:solidFill>
                            <a:prstClr val="black"/>
                          </a:solidFill>
                          <a:effectLst/>
                          <a:uLnTx/>
                          <a:uFillTx/>
                          <a:latin typeface="+mn-lt"/>
                          <a:ea typeface="+mn-ea"/>
                          <a:cs typeface="+mn-cs"/>
                        </a:rPr>
                        <a:t>
 Arrancó la temporada de pileta en Puerto Libre, celebramos con juegos y shows en vivo. Los adultos se divirtieron junto a sus familias y probaron el nuevo jacuzzi.
A lo largo de la temporada, los asociados del Programa Juventud Prolongada podrán disfrutar de las instalaciones, las disciplinas acuáticas, las clases de folklore, tango y rock, los talleres de pintura, los encuentros de yoga, y muchas actividades más.
https://www.sanisidro.gob.ar/novedades/comenz%C3%B3-la-temporada-de-pileta-para-los-adultos-mayores-en-puerto-libre
#adultosmayores #puertolibre #temporadaverano #pileta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01364755"/>
                  </a:ext>
                </a:extLst>
              </a:tr>
            </a:tbl>
          </a:graphicData>
        </a:graphic>
      </p:graphicFrame>
      <p:sp>
        <p:nvSpPr>
          <p:cNvPr id="4" name="Text Placeholder 3">
            <a:extLst>
              <a:ext uri="{FF2B5EF4-FFF2-40B4-BE49-F238E27FC236}">
                <a16:creationId xmlns:a16="http://schemas.microsoft.com/office/drawing/2014/main" id="{E2A73418-C968-4279-B555-3E4970F183AD}"/>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1999214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A3E5A-26C7-46F7-AB3A-7C186DF29930}"/>
              </a:ext>
            </a:extLst>
          </p:cNvPr>
          <p:cNvSpPr>
            <a:spLocks noGrp="1"/>
          </p:cNvSpPr>
          <p:nvPr>
            <p:ph type="title"/>
          </p:nvPr>
        </p:nvSpPr>
        <p:spPr/>
        <p:txBody>
          <a:bodyPr/>
          <a:lstStyle/>
          <a:p>
            <a:r>
              <a:rPr lang="en-US"/>
              <a:t>Facebook Post Table + Reactions | POSSE - 9 of 25</a:t>
            </a:r>
          </a:p>
        </p:txBody>
      </p:sp>
      <p:graphicFrame>
        <p:nvGraphicFramePr>
          <p:cNvPr id="5" name="Table Placeholder 4">
            <a:extLst>
              <a:ext uri="{FF2B5EF4-FFF2-40B4-BE49-F238E27FC236}">
                <a16:creationId xmlns:a16="http://schemas.microsoft.com/office/drawing/2014/main" id="{1348206B-70FB-4EF2-B9DB-A54E263717A6}"/>
              </a:ext>
            </a:extLst>
          </p:cNvPr>
          <p:cNvGraphicFramePr>
            <a:graphicFrameLocks noGrp="1"/>
          </p:cNvGraphicFramePr>
          <p:nvPr>
            <p:ph type="tbl" sz="quarter" idx="13"/>
            <p:extLst>
              <p:ext uri="{D42A27DB-BD31-4B8C-83A1-F6EECF244321}">
                <p14:modId xmlns:p14="http://schemas.microsoft.com/office/powerpoint/2010/main" val="2396019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8071123"/>
                    </a:ext>
                  </a:extLst>
                </a:gridCol>
                <a:gridCol w="493776">
                  <a:extLst>
                    <a:ext uri="{9D8B030D-6E8A-4147-A177-3AD203B41FA5}">
                      <a16:colId xmlns:a16="http://schemas.microsoft.com/office/drawing/2014/main" val="1456606062"/>
                    </a:ext>
                  </a:extLst>
                </a:gridCol>
                <a:gridCol w="493776">
                  <a:extLst>
                    <a:ext uri="{9D8B030D-6E8A-4147-A177-3AD203B41FA5}">
                      <a16:colId xmlns:a16="http://schemas.microsoft.com/office/drawing/2014/main" val="3420274491"/>
                    </a:ext>
                  </a:extLst>
                </a:gridCol>
                <a:gridCol w="493776">
                  <a:extLst>
                    <a:ext uri="{9D8B030D-6E8A-4147-A177-3AD203B41FA5}">
                      <a16:colId xmlns:a16="http://schemas.microsoft.com/office/drawing/2014/main" val="2841577724"/>
                    </a:ext>
                  </a:extLst>
                </a:gridCol>
                <a:gridCol w="493776">
                  <a:extLst>
                    <a:ext uri="{9D8B030D-6E8A-4147-A177-3AD203B41FA5}">
                      <a16:colId xmlns:a16="http://schemas.microsoft.com/office/drawing/2014/main" val="903458737"/>
                    </a:ext>
                  </a:extLst>
                </a:gridCol>
                <a:gridCol w="493776">
                  <a:extLst>
                    <a:ext uri="{9D8B030D-6E8A-4147-A177-3AD203B41FA5}">
                      <a16:colId xmlns:a16="http://schemas.microsoft.com/office/drawing/2014/main" val="2385739116"/>
                    </a:ext>
                  </a:extLst>
                </a:gridCol>
                <a:gridCol w="493776">
                  <a:extLst>
                    <a:ext uri="{9D8B030D-6E8A-4147-A177-3AD203B41FA5}">
                      <a16:colId xmlns:a16="http://schemas.microsoft.com/office/drawing/2014/main" val="1475509508"/>
                    </a:ext>
                  </a:extLst>
                </a:gridCol>
                <a:gridCol w="493776">
                  <a:extLst>
                    <a:ext uri="{9D8B030D-6E8A-4147-A177-3AD203B41FA5}">
                      <a16:colId xmlns:a16="http://schemas.microsoft.com/office/drawing/2014/main" val="3039532202"/>
                    </a:ext>
                  </a:extLst>
                </a:gridCol>
                <a:gridCol w="493776">
                  <a:extLst>
                    <a:ext uri="{9D8B030D-6E8A-4147-A177-3AD203B41FA5}">
                      <a16:colId xmlns:a16="http://schemas.microsoft.com/office/drawing/2014/main" val="2405610223"/>
                    </a:ext>
                  </a:extLst>
                </a:gridCol>
                <a:gridCol w="493776">
                  <a:extLst>
                    <a:ext uri="{9D8B030D-6E8A-4147-A177-3AD203B41FA5}">
                      <a16:colId xmlns:a16="http://schemas.microsoft.com/office/drawing/2014/main" val="1395406688"/>
                    </a:ext>
                  </a:extLst>
                </a:gridCol>
                <a:gridCol w="493776">
                  <a:extLst>
                    <a:ext uri="{9D8B030D-6E8A-4147-A177-3AD203B41FA5}">
                      <a16:colId xmlns:a16="http://schemas.microsoft.com/office/drawing/2014/main" val="1451212434"/>
                    </a:ext>
                  </a:extLst>
                </a:gridCol>
                <a:gridCol w="493776">
                  <a:extLst>
                    <a:ext uri="{9D8B030D-6E8A-4147-A177-3AD203B41FA5}">
                      <a16:colId xmlns:a16="http://schemas.microsoft.com/office/drawing/2014/main" val="4187780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70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- 2021-11-20 10:09:03</a:t>
                      </a:r>
                      <a:r>
                        <a:rPr kumimoji="0" lang="es-ES" sz="1000" b="0" i="0" u="none" strike="noStrike" kern="1200" cap="none" spc="0" normalizeH="0" baseline="0" noProof="0">
                          <a:ln>
                            <a:noFill/>
                          </a:ln>
                          <a:solidFill>
                            <a:prstClr val="black"/>
                          </a:solidFill>
                          <a:effectLst/>
                          <a:uLnTx/>
                          <a:uFillTx/>
                          <a:latin typeface="+mn-lt"/>
                          <a:ea typeface="+mn-ea"/>
                          <a:cs typeface="+mn-cs"/>
                        </a:rPr>
                        <a:t>
 San Isidro sigue destacándose en el mundo del deporte.
Más de 60 chicos sanisidrenses participaron de los juegos bonaerenses de Mar del Plata, compitiendo con 134 municipios. En la tabla del medallero general, quedamos en décimo puesto, con un total de 19 medallas: 8 de oro, 1 de plata y 10 de bronce. Además obtuvimos el mejor resultado de Zona Norte.
Hicimos un acto en el Campo Municipal Nº 6 del Bajo para homenajearlos por este gran logro. Para nosotros es un gran orgullo porque desde el Municipio siempre fomentamos el deporte.
https://www.sanisidro.gob.ar/novedades/se-homenaje%C3%B3-los-j%C3%B3venes-que-participaron-en-los-juegos-bonaerenses
#juegosbonaerenses #medallistas #deportistas #sanisidrenses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72705049"/>
                  </a:ext>
                </a:extLst>
              </a:tr>
            </a:tbl>
          </a:graphicData>
        </a:graphic>
      </p:graphicFrame>
      <p:sp>
        <p:nvSpPr>
          <p:cNvPr id="4" name="Text Placeholder 3">
            <a:extLst>
              <a:ext uri="{FF2B5EF4-FFF2-40B4-BE49-F238E27FC236}">
                <a16:creationId xmlns:a16="http://schemas.microsoft.com/office/drawing/2014/main" id="{3FA4D4BE-87EC-4117-8E6A-748A66E66294}"/>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2628959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2B90D-663F-4B5E-B333-2BD0E9230E01}"/>
              </a:ext>
            </a:extLst>
          </p:cNvPr>
          <p:cNvSpPr>
            <a:spLocks noGrp="1"/>
          </p:cNvSpPr>
          <p:nvPr>
            <p:ph type="title"/>
          </p:nvPr>
        </p:nvSpPr>
        <p:spPr/>
        <p:txBody>
          <a:bodyPr/>
          <a:lstStyle/>
          <a:p>
            <a:r>
              <a:rPr lang="en-US"/>
              <a:t>Facebook Post Table + Reactions | POSSE - 10 of 25</a:t>
            </a:r>
          </a:p>
        </p:txBody>
      </p:sp>
      <p:graphicFrame>
        <p:nvGraphicFramePr>
          <p:cNvPr id="5" name="Table Placeholder 4">
            <a:extLst>
              <a:ext uri="{FF2B5EF4-FFF2-40B4-BE49-F238E27FC236}">
                <a16:creationId xmlns:a16="http://schemas.microsoft.com/office/drawing/2014/main" id="{24E0E9C4-3056-42A6-8B68-3D03E439DE49}"/>
              </a:ext>
            </a:extLst>
          </p:cNvPr>
          <p:cNvGraphicFramePr>
            <a:graphicFrameLocks noGrp="1"/>
          </p:cNvGraphicFramePr>
          <p:nvPr>
            <p:ph type="tbl" sz="quarter" idx="13"/>
            <p:extLst>
              <p:ext uri="{D42A27DB-BD31-4B8C-83A1-F6EECF244321}">
                <p14:modId xmlns:p14="http://schemas.microsoft.com/office/powerpoint/2010/main" val="3660020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4709319"/>
                    </a:ext>
                  </a:extLst>
                </a:gridCol>
                <a:gridCol w="493776">
                  <a:extLst>
                    <a:ext uri="{9D8B030D-6E8A-4147-A177-3AD203B41FA5}">
                      <a16:colId xmlns:a16="http://schemas.microsoft.com/office/drawing/2014/main" val="821590691"/>
                    </a:ext>
                  </a:extLst>
                </a:gridCol>
                <a:gridCol w="493776">
                  <a:extLst>
                    <a:ext uri="{9D8B030D-6E8A-4147-A177-3AD203B41FA5}">
                      <a16:colId xmlns:a16="http://schemas.microsoft.com/office/drawing/2014/main" val="1324156873"/>
                    </a:ext>
                  </a:extLst>
                </a:gridCol>
                <a:gridCol w="493776">
                  <a:extLst>
                    <a:ext uri="{9D8B030D-6E8A-4147-A177-3AD203B41FA5}">
                      <a16:colId xmlns:a16="http://schemas.microsoft.com/office/drawing/2014/main" val="2074790076"/>
                    </a:ext>
                  </a:extLst>
                </a:gridCol>
                <a:gridCol w="493776">
                  <a:extLst>
                    <a:ext uri="{9D8B030D-6E8A-4147-A177-3AD203B41FA5}">
                      <a16:colId xmlns:a16="http://schemas.microsoft.com/office/drawing/2014/main" val="4101487705"/>
                    </a:ext>
                  </a:extLst>
                </a:gridCol>
                <a:gridCol w="493776">
                  <a:extLst>
                    <a:ext uri="{9D8B030D-6E8A-4147-A177-3AD203B41FA5}">
                      <a16:colId xmlns:a16="http://schemas.microsoft.com/office/drawing/2014/main" val="1875523897"/>
                    </a:ext>
                  </a:extLst>
                </a:gridCol>
                <a:gridCol w="493776">
                  <a:extLst>
                    <a:ext uri="{9D8B030D-6E8A-4147-A177-3AD203B41FA5}">
                      <a16:colId xmlns:a16="http://schemas.microsoft.com/office/drawing/2014/main" val="1580901144"/>
                    </a:ext>
                  </a:extLst>
                </a:gridCol>
                <a:gridCol w="493776">
                  <a:extLst>
                    <a:ext uri="{9D8B030D-6E8A-4147-A177-3AD203B41FA5}">
                      <a16:colId xmlns:a16="http://schemas.microsoft.com/office/drawing/2014/main" val="4144249614"/>
                    </a:ext>
                  </a:extLst>
                </a:gridCol>
                <a:gridCol w="493776">
                  <a:extLst>
                    <a:ext uri="{9D8B030D-6E8A-4147-A177-3AD203B41FA5}">
                      <a16:colId xmlns:a16="http://schemas.microsoft.com/office/drawing/2014/main" val="2293694844"/>
                    </a:ext>
                  </a:extLst>
                </a:gridCol>
                <a:gridCol w="493776">
                  <a:extLst>
                    <a:ext uri="{9D8B030D-6E8A-4147-A177-3AD203B41FA5}">
                      <a16:colId xmlns:a16="http://schemas.microsoft.com/office/drawing/2014/main" val="656084649"/>
                    </a:ext>
                  </a:extLst>
                </a:gridCol>
                <a:gridCol w="493776">
                  <a:extLst>
                    <a:ext uri="{9D8B030D-6E8A-4147-A177-3AD203B41FA5}">
                      <a16:colId xmlns:a16="http://schemas.microsoft.com/office/drawing/2014/main" val="2050213726"/>
                    </a:ext>
                  </a:extLst>
                </a:gridCol>
                <a:gridCol w="493776">
                  <a:extLst>
                    <a:ext uri="{9D8B030D-6E8A-4147-A177-3AD203B41FA5}">
                      <a16:colId xmlns:a16="http://schemas.microsoft.com/office/drawing/2014/main" val="118197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454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- 2021-11-17 18:56:00</a:t>
                      </a:r>
                      <a:r>
                        <a:rPr kumimoji="0" lang="es-ES" sz="1000" b="0" i="0" u="none" strike="noStrike" kern="1200" cap="none" spc="0" normalizeH="0" baseline="0" noProof="0">
                          <a:ln>
                            <a:noFill/>
                          </a:ln>
                          <a:solidFill>
                            <a:prstClr val="black"/>
                          </a:solidFill>
                          <a:effectLst/>
                          <a:uLnTx/>
                          <a:uFillTx/>
                          <a:latin typeface="+mn-lt"/>
                          <a:ea typeface="+mn-ea"/>
                          <a:cs typeface="+mn-cs"/>
                        </a:rPr>
                        <a:t>
 Las Islas Distintas de San Isidro se vienen desarrollando desde hace años. Las defendemos por ser propiedad de los vecinos de la provincia de Buenos Aires y las declaramos como Reserva Natural para que puedan disfrutarlas esta y las siguientes generaciones. Te comparto la nota que nos hizo LA NACION 👇🏻
https://www.lanacion.com.ar/sociedad/san-isidro-las-tres-islas-que-emergieron-frente-a-la-costa-ya-tienen-nombre-y-un-destino-decidido-nid16112021/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6097064"/>
                  </a:ext>
                </a:extLst>
              </a:tr>
            </a:tbl>
          </a:graphicData>
        </a:graphic>
      </p:graphicFrame>
      <p:sp>
        <p:nvSpPr>
          <p:cNvPr id="4" name="Text Placeholder 3">
            <a:extLst>
              <a:ext uri="{FF2B5EF4-FFF2-40B4-BE49-F238E27FC236}">
                <a16:creationId xmlns:a16="http://schemas.microsoft.com/office/drawing/2014/main" id="{EF32B93A-2B54-4201-B4EF-9326E80F85D3}"/>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299174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6FD9-EB4E-47FB-A559-DBCB91885F25}"/>
              </a:ext>
            </a:extLst>
          </p:cNvPr>
          <p:cNvSpPr>
            <a:spLocks noGrp="1"/>
          </p:cNvSpPr>
          <p:nvPr>
            <p:ph type="title"/>
          </p:nvPr>
        </p:nvSpPr>
        <p:spPr/>
        <p:txBody>
          <a:bodyPr/>
          <a:lstStyle/>
          <a:p>
            <a:r>
              <a:rPr lang="en-US"/>
              <a:t>Facebook Post Table + Reactions | POSSE - 11 of 25</a:t>
            </a:r>
          </a:p>
        </p:txBody>
      </p:sp>
      <p:graphicFrame>
        <p:nvGraphicFramePr>
          <p:cNvPr id="5" name="Table Placeholder 4">
            <a:extLst>
              <a:ext uri="{FF2B5EF4-FFF2-40B4-BE49-F238E27FC236}">
                <a16:creationId xmlns:a16="http://schemas.microsoft.com/office/drawing/2014/main" id="{5B98FF0F-4970-432F-9FC2-38E0B44888F4}"/>
              </a:ext>
            </a:extLst>
          </p:cNvPr>
          <p:cNvGraphicFramePr>
            <a:graphicFrameLocks noGrp="1"/>
          </p:cNvGraphicFramePr>
          <p:nvPr>
            <p:ph type="tbl" sz="quarter" idx="13"/>
            <p:extLst>
              <p:ext uri="{D42A27DB-BD31-4B8C-83A1-F6EECF244321}">
                <p14:modId xmlns:p14="http://schemas.microsoft.com/office/powerpoint/2010/main" val="268217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73520"/>
                    </a:ext>
                  </a:extLst>
                </a:gridCol>
                <a:gridCol w="493776">
                  <a:extLst>
                    <a:ext uri="{9D8B030D-6E8A-4147-A177-3AD203B41FA5}">
                      <a16:colId xmlns:a16="http://schemas.microsoft.com/office/drawing/2014/main" val="940094281"/>
                    </a:ext>
                  </a:extLst>
                </a:gridCol>
                <a:gridCol w="493776">
                  <a:extLst>
                    <a:ext uri="{9D8B030D-6E8A-4147-A177-3AD203B41FA5}">
                      <a16:colId xmlns:a16="http://schemas.microsoft.com/office/drawing/2014/main" val="1460748860"/>
                    </a:ext>
                  </a:extLst>
                </a:gridCol>
                <a:gridCol w="493776">
                  <a:extLst>
                    <a:ext uri="{9D8B030D-6E8A-4147-A177-3AD203B41FA5}">
                      <a16:colId xmlns:a16="http://schemas.microsoft.com/office/drawing/2014/main" val="37957804"/>
                    </a:ext>
                  </a:extLst>
                </a:gridCol>
                <a:gridCol w="493776">
                  <a:extLst>
                    <a:ext uri="{9D8B030D-6E8A-4147-A177-3AD203B41FA5}">
                      <a16:colId xmlns:a16="http://schemas.microsoft.com/office/drawing/2014/main" val="2774062782"/>
                    </a:ext>
                  </a:extLst>
                </a:gridCol>
                <a:gridCol w="493776">
                  <a:extLst>
                    <a:ext uri="{9D8B030D-6E8A-4147-A177-3AD203B41FA5}">
                      <a16:colId xmlns:a16="http://schemas.microsoft.com/office/drawing/2014/main" val="3057305855"/>
                    </a:ext>
                  </a:extLst>
                </a:gridCol>
                <a:gridCol w="493776">
                  <a:extLst>
                    <a:ext uri="{9D8B030D-6E8A-4147-A177-3AD203B41FA5}">
                      <a16:colId xmlns:a16="http://schemas.microsoft.com/office/drawing/2014/main" val="2189154385"/>
                    </a:ext>
                  </a:extLst>
                </a:gridCol>
                <a:gridCol w="493776">
                  <a:extLst>
                    <a:ext uri="{9D8B030D-6E8A-4147-A177-3AD203B41FA5}">
                      <a16:colId xmlns:a16="http://schemas.microsoft.com/office/drawing/2014/main" val="1155384764"/>
                    </a:ext>
                  </a:extLst>
                </a:gridCol>
                <a:gridCol w="493776">
                  <a:extLst>
                    <a:ext uri="{9D8B030D-6E8A-4147-A177-3AD203B41FA5}">
                      <a16:colId xmlns:a16="http://schemas.microsoft.com/office/drawing/2014/main" val="172838808"/>
                    </a:ext>
                  </a:extLst>
                </a:gridCol>
                <a:gridCol w="493776">
                  <a:extLst>
                    <a:ext uri="{9D8B030D-6E8A-4147-A177-3AD203B41FA5}">
                      <a16:colId xmlns:a16="http://schemas.microsoft.com/office/drawing/2014/main" val="23364090"/>
                    </a:ext>
                  </a:extLst>
                </a:gridCol>
                <a:gridCol w="493776">
                  <a:extLst>
                    <a:ext uri="{9D8B030D-6E8A-4147-A177-3AD203B41FA5}">
                      <a16:colId xmlns:a16="http://schemas.microsoft.com/office/drawing/2014/main" val="2404450675"/>
                    </a:ext>
                  </a:extLst>
                </a:gridCol>
                <a:gridCol w="493776">
                  <a:extLst>
                    <a:ext uri="{9D8B030D-6E8A-4147-A177-3AD203B41FA5}">
                      <a16:colId xmlns:a16="http://schemas.microsoft.com/office/drawing/2014/main" val="3456532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131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- 2021-11-16 13:58:40</a:t>
                      </a:r>
                      <a:r>
                        <a:rPr kumimoji="0" lang="es-ES" sz="1000" b="0" i="0" u="none" strike="noStrike" kern="1200" cap="none" spc="0" normalizeH="0" baseline="0" noProof="0">
                          <a:ln>
                            <a:noFill/>
                          </a:ln>
                          <a:solidFill>
                            <a:prstClr val="black"/>
                          </a:solidFill>
                          <a:effectLst/>
                          <a:uLnTx/>
                          <a:uFillTx/>
                          <a:latin typeface="+mn-lt"/>
                          <a:ea typeface="+mn-ea"/>
                          <a:cs typeface="+mn-cs"/>
                        </a:rPr>
                        <a:t>
 Continuamos con el plan de mejoras de la red vial de San Isidro.
En en bajo, la calle Las Gaviotas (entre El Fomentista y Vuelta de Obligado) y la calle Washington (entre Elortondo y Av. Del Libertador) se encuentran deshabilitadas por renovación de asfalto. Circulá con precaución.
https://www.sanisidro.gob.ar/novedades/mas-calles-renovadas-en-el-bajo
#transito #obrapublica #asfalto #mejoras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8847020"/>
                  </a:ext>
                </a:extLst>
              </a:tr>
            </a:tbl>
          </a:graphicData>
        </a:graphic>
      </p:graphicFrame>
      <p:sp>
        <p:nvSpPr>
          <p:cNvPr id="4" name="Text Placeholder 3">
            <a:extLst>
              <a:ext uri="{FF2B5EF4-FFF2-40B4-BE49-F238E27FC236}">
                <a16:creationId xmlns:a16="http://schemas.microsoft.com/office/drawing/2014/main" id="{1972D3B1-ACFA-4479-A1C8-4BCF012438FE}"/>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373834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28629-F680-4B14-8942-7AF4D3CD0FFB}"/>
              </a:ext>
            </a:extLst>
          </p:cNvPr>
          <p:cNvSpPr>
            <a:spLocks noGrp="1"/>
          </p:cNvSpPr>
          <p:nvPr>
            <p:ph type="title"/>
          </p:nvPr>
        </p:nvSpPr>
        <p:spPr/>
        <p:txBody>
          <a:bodyPr/>
          <a:lstStyle/>
          <a:p>
            <a:r>
              <a:rPr lang="en-US"/>
              <a:t>Facebook Post Table + Reactions | POSSE - 12 of 25</a:t>
            </a:r>
          </a:p>
        </p:txBody>
      </p:sp>
      <p:graphicFrame>
        <p:nvGraphicFramePr>
          <p:cNvPr id="5" name="Table Placeholder 4">
            <a:extLst>
              <a:ext uri="{FF2B5EF4-FFF2-40B4-BE49-F238E27FC236}">
                <a16:creationId xmlns:a16="http://schemas.microsoft.com/office/drawing/2014/main" id="{CCEA8C83-3E2D-485E-BEA9-6F02A761EA2A}"/>
              </a:ext>
            </a:extLst>
          </p:cNvPr>
          <p:cNvGraphicFramePr>
            <a:graphicFrameLocks noGrp="1"/>
          </p:cNvGraphicFramePr>
          <p:nvPr>
            <p:ph type="tbl" sz="quarter" idx="13"/>
            <p:extLst>
              <p:ext uri="{D42A27DB-BD31-4B8C-83A1-F6EECF244321}">
                <p14:modId xmlns:p14="http://schemas.microsoft.com/office/powerpoint/2010/main" val="63383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9722370"/>
                    </a:ext>
                  </a:extLst>
                </a:gridCol>
                <a:gridCol w="493776">
                  <a:extLst>
                    <a:ext uri="{9D8B030D-6E8A-4147-A177-3AD203B41FA5}">
                      <a16:colId xmlns:a16="http://schemas.microsoft.com/office/drawing/2014/main" val="430006490"/>
                    </a:ext>
                  </a:extLst>
                </a:gridCol>
                <a:gridCol w="493776">
                  <a:extLst>
                    <a:ext uri="{9D8B030D-6E8A-4147-A177-3AD203B41FA5}">
                      <a16:colId xmlns:a16="http://schemas.microsoft.com/office/drawing/2014/main" val="149512500"/>
                    </a:ext>
                  </a:extLst>
                </a:gridCol>
                <a:gridCol w="493776">
                  <a:extLst>
                    <a:ext uri="{9D8B030D-6E8A-4147-A177-3AD203B41FA5}">
                      <a16:colId xmlns:a16="http://schemas.microsoft.com/office/drawing/2014/main" val="1716209966"/>
                    </a:ext>
                  </a:extLst>
                </a:gridCol>
                <a:gridCol w="493776">
                  <a:extLst>
                    <a:ext uri="{9D8B030D-6E8A-4147-A177-3AD203B41FA5}">
                      <a16:colId xmlns:a16="http://schemas.microsoft.com/office/drawing/2014/main" val="3685105704"/>
                    </a:ext>
                  </a:extLst>
                </a:gridCol>
                <a:gridCol w="493776">
                  <a:extLst>
                    <a:ext uri="{9D8B030D-6E8A-4147-A177-3AD203B41FA5}">
                      <a16:colId xmlns:a16="http://schemas.microsoft.com/office/drawing/2014/main" val="3705707554"/>
                    </a:ext>
                  </a:extLst>
                </a:gridCol>
                <a:gridCol w="493776">
                  <a:extLst>
                    <a:ext uri="{9D8B030D-6E8A-4147-A177-3AD203B41FA5}">
                      <a16:colId xmlns:a16="http://schemas.microsoft.com/office/drawing/2014/main" val="343219069"/>
                    </a:ext>
                  </a:extLst>
                </a:gridCol>
                <a:gridCol w="493776">
                  <a:extLst>
                    <a:ext uri="{9D8B030D-6E8A-4147-A177-3AD203B41FA5}">
                      <a16:colId xmlns:a16="http://schemas.microsoft.com/office/drawing/2014/main" val="303308744"/>
                    </a:ext>
                  </a:extLst>
                </a:gridCol>
                <a:gridCol w="493776">
                  <a:extLst>
                    <a:ext uri="{9D8B030D-6E8A-4147-A177-3AD203B41FA5}">
                      <a16:colId xmlns:a16="http://schemas.microsoft.com/office/drawing/2014/main" val="3393915779"/>
                    </a:ext>
                  </a:extLst>
                </a:gridCol>
                <a:gridCol w="493776">
                  <a:extLst>
                    <a:ext uri="{9D8B030D-6E8A-4147-A177-3AD203B41FA5}">
                      <a16:colId xmlns:a16="http://schemas.microsoft.com/office/drawing/2014/main" val="214256290"/>
                    </a:ext>
                  </a:extLst>
                </a:gridCol>
                <a:gridCol w="493776">
                  <a:extLst>
                    <a:ext uri="{9D8B030D-6E8A-4147-A177-3AD203B41FA5}">
                      <a16:colId xmlns:a16="http://schemas.microsoft.com/office/drawing/2014/main" val="1782651915"/>
                    </a:ext>
                  </a:extLst>
                </a:gridCol>
                <a:gridCol w="493776">
                  <a:extLst>
                    <a:ext uri="{9D8B030D-6E8A-4147-A177-3AD203B41FA5}">
                      <a16:colId xmlns:a16="http://schemas.microsoft.com/office/drawing/2014/main" val="164991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7001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- 2021-11-23 19:53:52</a:t>
                      </a:r>
                      <a:r>
                        <a:rPr kumimoji="0" lang="es-ES" sz="1000" b="0" i="0" u="none" strike="noStrike" kern="1200" cap="none" spc="0" normalizeH="0" baseline="0" noProof="0">
                          <a:ln>
                            <a:noFill/>
                          </a:ln>
                          <a:solidFill>
                            <a:prstClr val="black"/>
                          </a:solidFill>
                          <a:effectLst/>
                          <a:uLnTx/>
                          <a:uFillTx/>
                          <a:latin typeface="+mn-lt"/>
                          <a:ea typeface="+mn-ea"/>
                          <a:cs typeface="+mn-cs"/>
                        </a:rPr>
                        <a:t>
 Renovamos asfaltos en dos cuadras de la calle Prilidiano Pueyrredón, entre Avenida Fleming y Talcahuano, en Martínez.
Por las obras este tramo se encuentra cerrado al tránsito vehicular. Circulá con precaución.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4188385"/>
                  </a:ext>
                </a:extLst>
              </a:tr>
            </a:tbl>
          </a:graphicData>
        </a:graphic>
      </p:graphicFrame>
      <p:sp>
        <p:nvSpPr>
          <p:cNvPr id="4" name="Text Placeholder 3">
            <a:extLst>
              <a:ext uri="{FF2B5EF4-FFF2-40B4-BE49-F238E27FC236}">
                <a16:creationId xmlns:a16="http://schemas.microsoft.com/office/drawing/2014/main" id="{FDD5BAC8-06E1-491D-9DC0-1282A413FC46}"/>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401586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7F1EF-BFE7-4D8A-BB91-21FA6E090731}"/>
              </a:ext>
            </a:extLst>
          </p:cNvPr>
          <p:cNvSpPr>
            <a:spLocks noGrp="1"/>
          </p:cNvSpPr>
          <p:nvPr>
            <p:ph type="title"/>
          </p:nvPr>
        </p:nvSpPr>
        <p:spPr/>
        <p:txBody>
          <a:bodyPr/>
          <a:lstStyle/>
          <a:p>
            <a:r>
              <a:rPr lang="en-US"/>
              <a:t>Facebook Post Table + Reactions | POSSE - 13 of 25</a:t>
            </a:r>
          </a:p>
        </p:txBody>
      </p:sp>
      <p:graphicFrame>
        <p:nvGraphicFramePr>
          <p:cNvPr id="5" name="Table Placeholder 4">
            <a:extLst>
              <a:ext uri="{FF2B5EF4-FFF2-40B4-BE49-F238E27FC236}">
                <a16:creationId xmlns:a16="http://schemas.microsoft.com/office/drawing/2014/main" id="{C9CA5CF5-4A1D-4BE2-A65E-DF59A217100D}"/>
              </a:ext>
            </a:extLst>
          </p:cNvPr>
          <p:cNvGraphicFramePr>
            <a:graphicFrameLocks noGrp="1"/>
          </p:cNvGraphicFramePr>
          <p:nvPr>
            <p:ph type="tbl" sz="quarter" idx="13"/>
            <p:extLst>
              <p:ext uri="{D42A27DB-BD31-4B8C-83A1-F6EECF244321}">
                <p14:modId xmlns:p14="http://schemas.microsoft.com/office/powerpoint/2010/main" val="413939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9025919"/>
                    </a:ext>
                  </a:extLst>
                </a:gridCol>
                <a:gridCol w="493776">
                  <a:extLst>
                    <a:ext uri="{9D8B030D-6E8A-4147-A177-3AD203B41FA5}">
                      <a16:colId xmlns:a16="http://schemas.microsoft.com/office/drawing/2014/main" val="1381019542"/>
                    </a:ext>
                  </a:extLst>
                </a:gridCol>
                <a:gridCol w="493776">
                  <a:extLst>
                    <a:ext uri="{9D8B030D-6E8A-4147-A177-3AD203B41FA5}">
                      <a16:colId xmlns:a16="http://schemas.microsoft.com/office/drawing/2014/main" val="2870955417"/>
                    </a:ext>
                  </a:extLst>
                </a:gridCol>
                <a:gridCol w="493776">
                  <a:extLst>
                    <a:ext uri="{9D8B030D-6E8A-4147-A177-3AD203B41FA5}">
                      <a16:colId xmlns:a16="http://schemas.microsoft.com/office/drawing/2014/main" val="1521866791"/>
                    </a:ext>
                  </a:extLst>
                </a:gridCol>
                <a:gridCol w="493776">
                  <a:extLst>
                    <a:ext uri="{9D8B030D-6E8A-4147-A177-3AD203B41FA5}">
                      <a16:colId xmlns:a16="http://schemas.microsoft.com/office/drawing/2014/main" val="2992483009"/>
                    </a:ext>
                  </a:extLst>
                </a:gridCol>
                <a:gridCol w="493776">
                  <a:extLst>
                    <a:ext uri="{9D8B030D-6E8A-4147-A177-3AD203B41FA5}">
                      <a16:colId xmlns:a16="http://schemas.microsoft.com/office/drawing/2014/main" val="3469785803"/>
                    </a:ext>
                  </a:extLst>
                </a:gridCol>
                <a:gridCol w="493776">
                  <a:extLst>
                    <a:ext uri="{9D8B030D-6E8A-4147-A177-3AD203B41FA5}">
                      <a16:colId xmlns:a16="http://schemas.microsoft.com/office/drawing/2014/main" val="280860104"/>
                    </a:ext>
                  </a:extLst>
                </a:gridCol>
                <a:gridCol w="493776">
                  <a:extLst>
                    <a:ext uri="{9D8B030D-6E8A-4147-A177-3AD203B41FA5}">
                      <a16:colId xmlns:a16="http://schemas.microsoft.com/office/drawing/2014/main" val="2222799353"/>
                    </a:ext>
                  </a:extLst>
                </a:gridCol>
                <a:gridCol w="493776">
                  <a:extLst>
                    <a:ext uri="{9D8B030D-6E8A-4147-A177-3AD203B41FA5}">
                      <a16:colId xmlns:a16="http://schemas.microsoft.com/office/drawing/2014/main" val="1543206504"/>
                    </a:ext>
                  </a:extLst>
                </a:gridCol>
                <a:gridCol w="493776">
                  <a:extLst>
                    <a:ext uri="{9D8B030D-6E8A-4147-A177-3AD203B41FA5}">
                      <a16:colId xmlns:a16="http://schemas.microsoft.com/office/drawing/2014/main" val="352923842"/>
                    </a:ext>
                  </a:extLst>
                </a:gridCol>
                <a:gridCol w="493776">
                  <a:extLst>
                    <a:ext uri="{9D8B030D-6E8A-4147-A177-3AD203B41FA5}">
                      <a16:colId xmlns:a16="http://schemas.microsoft.com/office/drawing/2014/main" val="3634508678"/>
                    </a:ext>
                  </a:extLst>
                </a:gridCol>
                <a:gridCol w="493776">
                  <a:extLst>
                    <a:ext uri="{9D8B030D-6E8A-4147-A177-3AD203B41FA5}">
                      <a16:colId xmlns:a16="http://schemas.microsoft.com/office/drawing/2014/main" val="409922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736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- 2021-11-28 16:01:01</a:t>
                      </a:r>
                      <a:r>
                        <a:rPr kumimoji="0" lang="es-ES" sz="1000" b="0" i="0" u="none" strike="noStrike" kern="1200" cap="none" spc="0" normalizeH="0" baseline="0" noProof="0">
                          <a:ln>
                            <a:noFill/>
                          </a:ln>
                          <a:solidFill>
                            <a:prstClr val="black"/>
                          </a:solidFill>
                          <a:effectLst/>
                          <a:uLnTx/>
                          <a:uFillTx/>
                          <a:latin typeface="+mn-lt"/>
                          <a:ea typeface="+mn-ea"/>
                          <a:cs typeface="+mn-cs"/>
                        </a:rPr>
                        <a:t>
 Abrimos la inscripción para las colonias de verano del mes de enero, mañana a partir de las 9:00. La metodología será virtual, desde la web municipal.
Disponemos de los campos de deportes municipales para que los chicos de 4 a 17 años puedan realizar actividades recreativas y educativas durante las vacaciones. 
Recordá que las vacantes son limitadas. Ingresá al siguiente link para enterarte de todo lo que tenés que saber:
 https://www.sanisidro.gob.ar/novedades/colonias-de-verano-desde-cuando-y-como-anotarse
#coloniadeverano #inscripciongratis #vacaciones #actividadesparachicos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98554474"/>
                  </a:ext>
                </a:extLst>
              </a:tr>
            </a:tbl>
          </a:graphicData>
        </a:graphic>
      </p:graphicFrame>
      <p:sp>
        <p:nvSpPr>
          <p:cNvPr id="4" name="Text Placeholder 3">
            <a:extLst>
              <a:ext uri="{FF2B5EF4-FFF2-40B4-BE49-F238E27FC236}">
                <a16:creationId xmlns:a16="http://schemas.microsoft.com/office/drawing/2014/main" id="{C5470C80-6412-40CA-9B76-D5AFC942AE05}"/>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2475027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C88A3-8CBB-4B38-A00B-80AB2E55B1EF}"/>
              </a:ext>
            </a:extLst>
          </p:cNvPr>
          <p:cNvSpPr>
            <a:spLocks noGrp="1"/>
          </p:cNvSpPr>
          <p:nvPr>
            <p:ph type="title"/>
          </p:nvPr>
        </p:nvSpPr>
        <p:spPr/>
        <p:txBody>
          <a:bodyPr/>
          <a:lstStyle/>
          <a:p>
            <a:r>
              <a:rPr lang="en-US"/>
              <a:t>Facebook Post Table + Reactions | POSSE - 14 of 25</a:t>
            </a:r>
          </a:p>
        </p:txBody>
      </p:sp>
      <p:graphicFrame>
        <p:nvGraphicFramePr>
          <p:cNvPr id="5" name="Table Placeholder 4">
            <a:extLst>
              <a:ext uri="{FF2B5EF4-FFF2-40B4-BE49-F238E27FC236}">
                <a16:creationId xmlns:a16="http://schemas.microsoft.com/office/drawing/2014/main" id="{100F8C5D-3C6B-4D32-8C92-17E8BEB4BF94}"/>
              </a:ext>
            </a:extLst>
          </p:cNvPr>
          <p:cNvGraphicFramePr>
            <a:graphicFrameLocks noGrp="1"/>
          </p:cNvGraphicFramePr>
          <p:nvPr>
            <p:ph type="tbl" sz="quarter" idx="13"/>
            <p:extLst>
              <p:ext uri="{D42A27DB-BD31-4B8C-83A1-F6EECF244321}">
                <p14:modId xmlns:p14="http://schemas.microsoft.com/office/powerpoint/2010/main" val="838687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1625517"/>
                    </a:ext>
                  </a:extLst>
                </a:gridCol>
                <a:gridCol w="493776">
                  <a:extLst>
                    <a:ext uri="{9D8B030D-6E8A-4147-A177-3AD203B41FA5}">
                      <a16:colId xmlns:a16="http://schemas.microsoft.com/office/drawing/2014/main" val="1500065599"/>
                    </a:ext>
                  </a:extLst>
                </a:gridCol>
                <a:gridCol w="493776">
                  <a:extLst>
                    <a:ext uri="{9D8B030D-6E8A-4147-A177-3AD203B41FA5}">
                      <a16:colId xmlns:a16="http://schemas.microsoft.com/office/drawing/2014/main" val="605134834"/>
                    </a:ext>
                  </a:extLst>
                </a:gridCol>
                <a:gridCol w="493776">
                  <a:extLst>
                    <a:ext uri="{9D8B030D-6E8A-4147-A177-3AD203B41FA5}">
                      <a16:colId xmlns:a16="http://schemas.microsoft.com/office/drawing/2014/main" val="2290534813"/>
                    </a:ext>
                  </a:extLst>
                </a:gridCol>
                <a:gridCol w="493776">
                  <a:extLst>
                    <a:ext uri="{9D8B030D-6E8A-4147-A177-3AD203B41FA5}">
                      <a16:colId xmlns:a16="http://schemas.microsoft.com/office/drawing/2014/main" val="3013949795"/>
                    </a:ext>
                  </a:extLst>
                </a:gridCol>
                <a:gridCol w="493776">
                  <a:extLst>
                    <a:ext uri="{9D8B030D-6E8A-4147-A177-3AD203B41FA5}">
                      <a16:colId xmlns:a16="http://schemas.microsoft.com/office/drawing/2014/main" val="1768603844"/>
                    </a:ext>
                  </a:extLst>
                </a:gridCol>
                <a:gridCol w="493776">
                  <a:extLst>
                    <a:ext uri="{9D8B030D-6E8A-4147-A177-3AD203B41FA5}">
                      <a16:colId xmlns:a16="http://schemas.microsoft.com/office/drawing/2014/main" val="3212502800"/>
                    </a:ext>
                  </a:extLst>
                </a:gridCol>
                <a:gridCol w="493776">
                  <a:extLst>
                    <a:ext uri="{9D8B030D-6E8A-4147-A177-3AD203B41FA5}">
                      <a16:colId xmlns:a16="http://schemas.microsoft.com/office/drawing/2014/main" val="4148045645"/>
                    </a:ext>
                  </a:extLst>
                </a:gridCol>
                <a:gridCol w="493776">
                  <a:extLst>
                    <a:ext uri="{9D8B030D-6E8A-4147-A177-3AD203B41FA5}">
                      <a16:colId xmlns:a16="http://schemas.microsoft.com/office/drawing/2014/main" val="2466950174"/>
                    </a:ext>
                  </a:extLst>
                </a:gridCol>
                <a:gridCol w="493776">
                  <a:extLst>
                    <a:ext uri="{9D8B030D-6E8A-4147-A177-3AD203B41FA5}">
                      <a16:colId xmlns:a16="http://schemas.microsoft.com/office/drawing/2014/main" val="758137804"/>
                    </a:ext>
                  </a:extLst>
                </a:gridCol>
                <a:gridCol w="493776">
                  <a:extLst>
                    <a:ext uri="{9D8B030D-6E8A-4147-A177-3AD203B41FA5}">
                      <a16:colId xmlns:a16="http://schemas.microsoft.com/office/drawing/2014/main" val="2353374434"/>
                    </a:ext>
                  </a:extLst>
                </a:gridCol>
                <a:gridCol w="493776">
                  <a:extLst>
                    <a:ext uri="{9D8B030D-6E8A-4147-A177-3AD203B41FA5}">
                      <a16:colId xmlns:a16="http://schemas.microsoft.com/office/drawing/2014/main" val="259271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88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- 2021-11-19 09:50:01</a:t>
                      </a:r>
                      <a:r>
                        <a:rPr kumimoji="0" lang="es-ES" sz="1000" b="0" i="0" u="none" strike="noStrike" kern="1200" cap="none" spc="0" normalizeH="0" baseline="0" noProof="0">
                          <a:ln>
                            <a:noFill/>
                          </a:ln>
                          <a:solidFill>
                            <a:prstClr val="black"/>
                          </a:solidFill>
                          <a:effectLst/>
                          <a:uLnTx/>
                          <a:uFillTx/>
                          <a:latin typeface="+mn-lt"/>
                          <a:ea typeface="+mn-ea"/>
                          <a:cs typeface="+mn-cs"/>
                        </a:rPr>
                        <a:t>
 Este sábado es la jornada de voluntariado ambiental que organizamos para limpiar los plásticos que se depositan en la costa de San Isidro.
#SIalRioLimpio se realiza el tercer sábado de cada mes. Nos reunimos en Pacheco y el río a las 10:00 con amigos y vecinos comprometidos con el medioambiente, para mejorar las condiciones de este espacio que es de todos. La actividad nos hace concientes de la basura que generamos, produciendo un impacto que promueve el cambio de hábitos.
Cada vez somos más, ¿te sumás?
https://www.sanisidro.gob.ar/novedades/sigue-la-campana-ambiental-si-al-rio-limpio-0
#voluntariadoambiental  #reducir #basura #sanisidro #sustentable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56520574"/>
                  </a:ext>
                </a:extLst>
              </a:tr>
            </a:tbl>
          </a:graphicData>
        </a:graphic>
      </p:graphicFrame>
      <p:sp>
        <p:nvSpPr>
          <p:cNvPr id="4" name="Text Placeholder 3">
            <a:extLst>
              <a:ext uri="{FF2B5EF4-FFF2-40B4-BE49-F238E27FC236}">
                <a16:creationId xmlns:a16="http://schemas.microsoft.com/office/drawing/2014/main" id="{17C77C26-C999-443A-9BEC-411E4AF2F1DC}"/>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818884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F449B-B109-4533-93A9-6001A4AB4A89}"/>
              </a:ext>
            </a:extLst>
          </p:cNvPr>
          <p:cNvSpPr>
            <a:spLocks noGrp="1"/>
          </p:cNvSpPr>
          <p:nvPr>
            <p:ph type="title"/>
          </p:nvPr>
        </p:nvSpPr>
        <p:spPr/>
        <p:txBody>
          <a:bodyPr/>
          <a:lstStyle/>
          <a:p>
            <a:r>
              <a:rPr lang="en-US"/>
              <a:t>Facebook Post Table + Reactions | POSSE - 15 of 25</a:t>
            </a:r>
          </a:p>
        </p:txBody>
      </p:sp>
      <p:graphicFrame>
        <p:nvGraphicFramePr>
          <p:cNvPr id="5" name="Table Placeholder 4">
            <a:extLst>
              <a:ext uri="{FF2B5EF4-FFF2-40B4-BE49-F238E27FC236}">
                <a16:creationId xmlns:a16="http://schemas.microsoft.com/office/drawing/2014/main" id="{E7BEF355-E9AE-41B6-89DD-556A7B0D8E0B}"/>
              </a:ext>
            </a:extLst>
          </p:cNvPr>
          <p:cNvGraphicFramePr>
            <a:graphicFrameLocks noGrp="1"/>
          </p:cNvGraphicFramePr>
          <p:nvPr>
            <p:ph type="tbl" sz="quarter" idx="13"/>
            <p:extLst>
              <p:ext uri="{D42A27DB-BD31-4B8C-83A1-F6EECF244321}">
                <p14:modId xmlns:p14="http://schemas.microsoft.com/office/powerpoint/2010/main" val="298308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6071770"/>
                    </a:ext>
                  </a:extLst>
                </a:gridCol>
                <a:gridCol w="493776">
                  <a:extLst>
                    <a:ext uri="{9D8B030D-6E8A-4147-A177-3AD203B41FA5}">
                      <a16:colId xmlns:a16="http://schemas.microsoft.com/office/drawing/2014/main" val="838491520"/>
                    </a:ext>
                  </a:extLst>
                </a:gridCol>
                <a:gridCol w="493776">
                  <a:extLst>
                    <a:ext uri="{9D8B030D-6E8A-4147-A177-3AD203B41FA5}">
                      <a16:colId xmlns:a16="http://schemas.microsoft.com/office/drawing/2014/main" val="566533593"/>
                    </a:ext>
                  </a:extLst>
                </a:gridCol>
                <a:gridCol w="493776">
                  <a:extLst>
                    <a:ext uri="{9D8B030D-6E8A-4147-A177-3AD203B41FA5}">
                      <a16:colId xmlns:a16="http://schemas.microsoft.com/office/drawing/2014/main" val="2230892778"/>
                    </a:ext>
                  </a:extLst>
                </a:gridCol>
                <a:gridCol w="493776">
                  <a:extLst>
                    <a:ext uri="{9D8B030D-6E8A-4147-A177-3AD203B41FA5}">
                      <a16:colId xmlns:a16="http://schemas.microsoft.com/office/drawing/2014/main" val="1152286311"/>
                    </a:ext>
                  </a:extLst>
                </a:gridCol>
                <a:gridCol w="493776">
                  <a:extLst>
                    <a:ext uri="{9D8B030D-6E8A-4147-A177-3AD203B41FA5}">
                      <a16:colId xmlns:a16="http://schemas.microsoft.com/office/drawing/2014/main" val="3395868001"/>
                    </a:ext>
                  </a:extLst>
                </a:gridCol>
                <a:gridCol w="493776">
                  <a:extLst>
                    <a:ext uri="{9D8B030D-6E8A-4147-A177-3AD203B41FA5}">
                      <a16:colId xmlns:a16="http://schemas.microsoft.com/office/drawing/2014/main" val="583112558"/>
                    </a:ext>
                  </a:extLst>
                </a:gridCol>
                <a:gridCol w="493776">
                  <a:extLst>
                    <a:ext uri="{9D8B030D-6E8A-4147-A177-3AD203B41FA5}">
                      <a16:colId xmlns:a16="http://schemas.microsoft.com/office/drawing/2014/main" val="2081247386"/>
                    </a:ext>
                  </a:extLst>
                </a:gridCol>
                <a:gridCol w="493776">
                  <a:extLst>
                    <a:ext uri="{9D8B030D-6E8A-4147-A177-3AD203B41FA5}">
                      <a16:colId xmlns:a16="http://schemas.microsoft.com/office/drawing/2014/main" val="2760368206"/>
                    </a:ext>
                  </a:extLst>
                </a:gridCol>
                <a:gridCol w="493776">
                  <a:extLst>
                    <a:ext uri="{9D8B030D-6E8A-4147-A177-3AD203B41FA5}">
                      <a16:colId xmlns:a16="http://schemas.microsoft.com/office/drawing/2014/main" val="752258002"/>
                    </a:ext>
                  </a:extLst>
                </a:gridCol>
                <a:gridCol w="493776">
                  <a:extLst>
                    <a:ext uri="{9D8B030D-6E8A-4147-A177-3AD203B41FA5}">
                      <a16:colId xmlns:a16="http://schemas.microsoft.com/office/drawing/2014/main" val="610993957"/>
                    </a:ext>
                  </a:extLst>
                </a:gridCol>
                <a:gridCol w="493776">
                  <a:extLst>
                    <a:ext uri="{9D8B030D-6E8A-4147-A177-3AD203B41FA5}">
                      <a16:colId xmlns:a16="http://schemas.microsoft.com/office/drawing/2014/main" val="1917036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708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- 2021-11-26 12:26:08</a:t>
                      </a:r>
                      <a:r>
                        <a:rPr kumimoji="0" lang="es-ES" sz="1000" b="0" i="0" u="none" strike="noStrike" kern="1200" cap="none" spc="0" normalizeH="0" baseline="0" noProof="0">
                          <a:ln>
                            <a:noFill/>
                          </a:ln>
                          <a:solidFill>
                            <a:prstClr val="black"/>
                          </a:solidFill>
                          <a:effectLst/>
                          <a:uLnTx/>
                          <a:uFillTx/>
                          <a:latin typeface="+mn-lt"/>
                          <a:ea typeface="+mn-ea"/>
                          <a:cs typeface="+mn-cs"/>
                        </a:rPr>
                        <a:t>
 Vuelve la carrera 10K de San Isidro, bajo el lema “Sí, corremos por ellas”.
Están todos invitados a participar de esta competencia donde la única meta es terminar con la violencia contra las mujeres.
La actividad será el 12 de diciembre, para coronar la campaña 16 Días de Activismo contra la Violencia de Género. El punto de partida es Unidad Nacional y Santa Fe, a las 8:00.
Inscribite 👇🏻
https://www.sanisidro.gob.ar/maraton-10-k-san-isidro
Agradecemos la colaboración de Maratón de Buenos Aires, Clarín, UNSI - Universidad Nacional Raúl Scalabrini Ortiz -  San Isidro, Aguasierradelospadres Ok y Propuesta Mujer
#CarreraConCausa  #Carrera10K #10ksanisidro #violenciadegenero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2700291"/>
                  </a:ext>
                </a:extLst>
              </a:tr>
            </a:tbl>
          </a:graphicData>
        </a:graphic>
      </p:graphicFrame>
      <p:sp>
        <p:nvSpPr>
          <p:cNvPr id="4" name="Text Placeholder 3">
            <a:extLst>
              <a:ext uri="{FF2B5EF4-FFF2-40B4-BE49-F238E27FC236}">
                <a16:creationId xmlns:a16="http://schemas.microsoft.com/office/drawing/2014/main" id="{9BCB6D37-401A-4040-A7C2-515C112D10F3}"/>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690529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E669E-0F11-4ED9-A5E6-D47EEA14C7BB}"/>
              </a:ext>
            </a:extLst>
          </p:cNvPr>
          <p:cNvSpPr>
            <a:spLocks noGrp="1"/>
          </p:cNvSpPr>
          <p:nvPr>
            <p:ph type="title"/>
          </p:nvPr>
        </p:nvSpPr>
        <p:spPr/>
        <p:txBody>
          <a:bodyPr/>
          <a:lstStyle/>
          <a:p>
            <a:r>
              <a:rPr lang="en-US"/>
              <a:t>Facebook Post Table + Reactions | POSSE - 16 of 25</a:t>
            </a:r>
          </a:p>
        </p:txBody>
      </p:sp>
      <p:graphicFrame>
        <p:nvGraphicFramePr>
          <p:cNvPr id="5" name="Table Placeholder 4">
            <a:extLst>
              <a:ext uri="{FF2B5EF4-FFF2-40B4-BE49-F238E27FC236}">
                <a16:creationId xmlns:a16="http://schemas.microsoft.com/office/drawing/2014/main" id="{AA1E6CD0-8AB2-4887-BF00-9E419AC01C0F}"/>
              </a:ext>
            </a:extLst>
          </p:cNvPr>
          <p:cNvGraphicFramePr>
            <a:graphicFrameLocks noGrp="1"/>
          </p:cNvGraphicFramePr>
          <p:nvPr>
            <p:ph type="tbl" sz="quarter" idx="13"/>
            <p:extLst>
              <p:ext uri="{D42A27DB-BD31-4B8C-83A1-F6EECF244321}">
                <p14:modId xmlns:p14="http://schemas.microsoft.com/office/powerpoint/2010/main" val="673946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8329073"/>
                    </a:ext>
                  </a:extLst>
                </a:gridCol>
                <a:gridCol w="493776">
                  <a:extLst>
                    <a:ext uri="{9D8B030D-6E8A-4147-A177-3AD203B41FA5}">
                      <a16:colId xmlns:a16="http://schemas.microsoft.com/office/drawing/2014/main" val="1170664915"/>
                    </a:ext>
                  </a:extLst>
                </a:gridCol>
                <a:gridCol w="493776">
                  <a:extLst>
                    <a:ext uri="{9D8B030D-6E8A-4147-A177-3AD203B41FA5}">
                      <a16:colId xmlns:a16="http://schemas.microsoft.com/office/drawing/2014/main" val="579935472"/>
                    </a:ext>
                  </a:extLst>
                </a:gridCol>
                <a:gridCol w="493776">
                  <a:extLst>
                    <a:ext uri="{9D8B030D-6E8A-4147-A177-3AD203B41FA5}">
                      <a16:colId xmlns:a16="http://schemas.microsoft.com/office/drawing/2014/main" val="1531605768"/>
                    </a:ext>
                  </a:extLst>
                </a:gridCol>
                <a:gridCol w="493776">
                  <a:extLst>
                    <a:ext uri="{9D8B030D-6E8A-4147-A177-3AD203B41FA5}">
                      <a16:colId xmlns:a16="http://schemas.microsoft.com/office/drawing/2014/main" val="4210394580"/>
                    </a:ext>
                  </a:extLst>
                </a:gridCol>
                <a:gridCol w="493776">
                  <a:extLst>
                    <a:ext uri="{9D8B030D-6E8A-4147-A177-3AD203B41FA5}">
                      <a16:colId xmlns:a16="http://schemas.microsoft.com/office/drawing/2014/main" val="2325674895"/>
                    </a:ext>
                  </a:extLst>
                </a:gridCol>
                <a:gridCol w="493776">
                  <a:extLst>
                    <a:ext uri="{9D8B030D-6E8A-4147-A177-3AD203B41FA5}">
                      <a16:colId xmlns:a16="http://schemas.microsoft.com/office/drawing/2014/main" val="1419948064"/>
                    </a:ext>
                  </a:extLst>
                </a:gridCol>
                <a:gridCol w="493776">
                  <a:extLst>
                    <a:ext uri="{9D8B030D-6E8A-4147-A177-3AD203B41FA5}">
                      <a16:colId xmlns:a16="http://schemas.microsoft.com/office/drawing/2014/main" val="1600006034"/>
                    </a:ext>
                  </a:extLst>
                </a:gridCol>
                <a:gridCol w="493776">
                  <a:extLst>
                    <a:ext uri="{9D8B030D-6E8A-4147-A177-3AD203B41FA5}">
                      <a16:colId xmlns:a16="http://schemas.microsoft.com/office/drawing/2014/main" val="2508772454"/>
                    </a:ext>
                  </a:extLst>
                </a:gridCol>
                <a:gridCol w="493776">
                  <a:extLst>
                    <a:ext uri="{9D8B030D-6E8A-4147-A177-3AD203B41FA5}">
                      <a16:colId xmlns:a16="http://schemas.microsoft.com/office/drawing/2014/main" val="1917699296"/>
                    </a:ext>
                  </a:extLst>
                </a:gridCol>
                <a:gridCol w="493776">
                  <a:extLst>
                    <a:ext uri="{9D8B030D-6E8A-4147-A177-3AD203B41FA5}">
                      <a16:colId xmlns:a16="http://schemas.microsoft.com/office/drawing/2014/main" val="3966024305"/>
                    </a:ext>
                  </a:extLst>
                </a:gridCol>
                <a:gridCol w="493776">
                  <a:extLst>
                    <a:ext uri="{9D8B030D-6E8A-4147-A177-3AD203B41FA5}">
                      <a16:colId xmlns:a16="http://schemas.microsoft.com/office/drawing/2014/main" val="652250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85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- 2021-11-16 21:17:02</a:t>
                      </a:r>
                      <a:r>
                        <a:rPr kumimoji="0" lang="es-ES" sz="1000" b="0" i="0" u="none" strike="noStrike" kern="1200" cap="none" spc="0" normalizeH="0" baseline="0" noProof="0">
                          <a:ln>
                            <a:noFill/>
                          </a:ln>
                          <a:solidFill>
                            <a:prstClr val="black"/>
                          </a:solidFill>
                          <a:effectLst/>
                          <a:uLnTx/>
                          <a:uFillTx/>
                          <a:latin typeface="+mn-lt"/>
                          <a:ea typeface="+mn-ea"/>
                          <a:cs typeface="+mn-cs"/>
                        </a:rPr>
                        <a:t>
 La descarga clandestina de basura es un delito que está ocurriendo cada vez más seguido en San Isidro. Empresas privadas arrojan cargamentos de poda, escombros o basura en la vía pública, produciendo suciedad y contaminación, e implicando un gasto para el municipio.
Solicitamos tu colaboración para denunciar esta práctica llamando al 4512-3333.
https://www.sanisidro.gob.ar/novedades/descargas-clandestinas-de-basura-en-via-publica
#denuncia #delito #descargadebasura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6614661"/>
                  </a:ext>
                </a:extLst>
              </a:tr>
            </a:tbl>
          </a:graphicData>
        </a:graphic>
      </p:graphicFrame>
      <p:sp>
        <p:nvSpPr>
          <p:cNvPr id="4" name="Text Placeholder 3">
            <a:extLst>
              <a:ext uri="{FF2B5EF4-FFF2-40B4-BE49-F238E27FC236}">
                <a16:creationId xmlns:a16="http://schemas.microsoft.com/office/drawing/2014/main" id="{4B3DC14B-27ED-4FF7-A0B8-BC6E8E97E982}"/>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1926011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38F4B-8D6B-49ED-AD87-527A0F131768}"/>
              </a:ext>
            </a:extLst>
          </p:cNvPr>
          <p:cNvSpPr>
            <a:spLocks noGrp="1"/>
          </p:cNvSpPr>
          <p:nvPr>
            <p:ph type="title"/>
          </p:nvPr>
        </p:nvSpPr>
        <p:spPr/>
        <p:txBody>
          <a:bodyPr/>
          <a:lstStyle/>
          <a:p>
            <a:r>
              <a:rPr lang="en-US"/>
              <a:t>Facebook Post Table + Reactions | POSSE - 17 of 25</a:t>
            </a:r>
          </a:p>
        </p:txBody>
      </p:sp>
      <p:graphicFrame>
        <p:nvGraphicFramePr>
          <p:cNvPr id="5" name="Table Placeholder 4">
            <a:extLst>
              <a:ext uri="{FF2B5EF4-FFF2-40B4-BE49-F238E27FC236}">
                <a16:creationId xmlns:a16="http://schemas.microsoft.com/office/drawing/2014/main" id="{85908A85-4BA3-4116-9D8A-9AC61DB33E37}"/>
              </a:ext>
            </a:extLst>
          </p:cNvPr>
          <p:cNvGraphicFramePr>
            <a:graphicFrameLocks noGrp="1"/>
          </p:cNvGraphicFramePr>
          <p:nvPr>
            <p:ph type="tbl" sz="quarter" idx="13"/>
            <p:extLst>
              <p:ext uri="{D42A27DB-BD31-4B8C-83A1-F6EECF244321}">
                <p14:modId xmlns:p14="http://schemas.microsoft.com/office/powerpoint/2010/main" val="3560377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1455707"/>
                    </a:ext>
                  </a:extLst>
                </a:gridCol>
                <a:gridCol w="493776">
                  <a:extLst>
                    <a:ext uri="{9D8B030D-6E8A-4147-A177-3AD203B41FA5}">
                      <a16:colId xmlns:a16="http://schemas.microsoft.com/office/drawing/2014/main" val="2287107985"/>
                    </a:ext>
                  </a:extLst>
                </a:gridCol>
                <a:gridCol w="493776">
                  <a:extLst>
                    <a:ext uri="{9D8B030D-6E8A-4147-A177-3AD203B41FA5}">
                      <a16:colId xmlns:a16="http://schemas.microsoft.com/office/drawing/2014/main" val="1745523866"/>
                    </a:ext>
                  </a:extLst>
                </a:gridCol>
                <a:gridCol w="493776">
                  <a:extLst>
                    <a:ext uri="{9D8B030D-6E8A-4147-A177-3AD203B41FA5}">
                      <a16:colId xmlns:a16="http://schemas.microsoft.com/office/drawing/2014/main" val="3334634282"/>
                    </a:ext>
                  </a:extLst>
                </a:gridCol>
                <a:gridCol w="493776">
                  <a:extLst>
                    <a:ext uri="{9D8B030D-6E8A-4147-A177-3AD203B41FA5}">
                      <a16:colId xmlns:a16="http://schemas.microsoft.com/office/drawing/2014/main" val="602015483"/>
                    </a:ext>
                  </a:extLst>
                </a:gridCol>
                <a:gridCol w="493776">
                  <a:extLst>
                    <a:ext uri="{9D8B030D-6E8A-4147-A177-3AD203B41FA5}">
                      <a16:colId xmlns:a16="http://schemas.microsoft.com/office/drawing/2014/main" val="3124829571"/>
                    </a:ext>
                  </a:extLst>
                </a:gridCol>
                <a:gridCol w="493776">
                  <a:extLst>
                    <a:ext uri="{9D8B030D-6E8A-4147-A177-3AD203B41FA5}">
                      <a16:colId xmlns:a16="http://schemas.microsoft.com/office/drawing/2014/main" val="2818809014"/>
                    </a:ext>
                  </a:extLst>
                </a:gridCol>
                <a:gridCol w="493776">
                  <a:extLst>
                    <a:ext uri="{9D8B030D-6E8A-4147-A177-3AD203B41FA5}">
                      <a16:colId xmlns:a16="http://schemas.microsoft.com/office/drawing/2014/main" val="192880085"/>
                    </a:ext>
                  </a:extLst>
                </a:gridCol>
                <a:gridCol w="493776">
                  <a:extLst>
                    <a:ext uri="{9D8B030D-6E8A-4147-A177-3AD203B41FA5}">
                      <a16:colId xmlns:a16="http://schemas.microsoft.com/office/drawing/2014/main" val="613718257"/>
                    </a:ext>
                  </a:extLst>
                </a:gridCol>
                <a:gridCol w="493776">
                  <a:extLst>
                    <a:ext uri="{9D8B030D-6E8A-4147-A177-3AD203B41FA5}">
                      <a16:colId xmlns:a16="http://schemas.microsoft.com/office/drawing/2014/main" val="1354163414"/>
                    </a:ext>
                  </a:extLst>
                </a:gridCol>
                <a:gridCol w="493776">
                  <a:extLst>
                    <a:ext uri="{9D8B030D-6E8A-4147-A177-3AD203B41FA5}">
                      <a16:colId xmlns:a16="http://schemas.microsoft.com/office/drawing/2014/main" val="1205276287"/>
                    </a:ext>
                  </a:extLst>
                </a:gridCol>
                <a:gridCol w="493776">
                  <a:extLst>
                    <a:ext uri="{9D8B030D-6E8A-4147-A177-3AD203B41FA5}">
                      <a16:colId xmlns:a16="http://schemas.microsoft.com/office/drawing/2014/main" val="103486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028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- 2021-11-27 20:26:15</a:t>
                      </a:r>
                      <a:r>
                        <a:rPr kumimoji="0" lang="es-ES" sz="1000" b="0" i="0" u="none" strike="noStrike" kern="1200" cap="none" spc="0" normalizeH="0" baseline="0" noProof="0">
                          <a:ln>
                            <a:noFill/>
                          </a:ln>
                          <a:solidFill>
                            <a:prstClr val="black"/>
                          </a:solidFill>
                          <a:effectLst/>
                          <a:uLnTx/>
                          <a:uFillTx/>
                          <a:latin typeface="+mn-lt"/>
                          <a:ea typeface="+mn-ea"/>
                          <a:cs typeface="+mn-cs"/>
                        </a:rPr>
                        <a:t>
 Tomando un café me encontré con Paula y Javier, vecinos de San Isidro, que sueñan con un municipio moderno que mantenga la esencia de barrio. Trabajemos juntos para hacerlo realidad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2127189"/>
                  </a:ext>
                </a:extLst>
              </a:tr>
            </a:tbl>
          </a:graphicData>
        </a:graphic>
      </p:graphicFrame>
      <p:sp>
        <p:nvSpPr>
          <p:cNvPr id="4" name="Text Placeholder 3">
            <a:extLst>
              <a:ext uri="{FF2B5EF4-FFF2-40B4-BE49-F238E27FC236}">
                <a16:creationId xmlns:a16="http://schemas.microsoft.com/office/drawing/2014/main" id="{B33076AD-EDCD-4D4F-A380-F248A49DAA24}"/>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907930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1B74-4D34-4EED-B55A-852A69DC5FCE}"/>
              </a:ext>
            </a:extLst>
          </p:cNvPr>
          <p:cNvSpPr>
            <a:spLocks noGrp="1"/>
          </p:cNvSpPr>
          <p:nvPr>
            <p:ph type="title"/>
          </p:nvPr>
        </p:nvSpPr>
        <p:spPr/>
        <p:txBody>
          <a:bodyPr/>
          <a:lstStyle/>
          <a:p>
            <a:r>
              <a:rPr lang="en-US"/>
              <a:t>Facebook Post Table + Reactions | POSSE - 18 of 25</a:t>
            </a:r>
          </a:p>
        </p:txBody>
      </p:sp>
      <p:graphicFrame>
        <p:nvGraphicFramePr>
          <p:cNvPr id="5" name="Table Placeholder 4">
            <a:extLst>
              <a:ext uri="{FF2B5EF4-FFF2-40B4-BE49-F238E27FC236}">
                <a16:creationId xmlns:a16="http://schemas.microsoft.com/office/drawing/2014/main" id="{BA091889-7064-4CD6-877C-C9DCC27806BE}"/>
              </a:ext>
            </a:extLst>
          </p:cNvPr>
          <p:cNvGraphicFramePr>
            <a:graphicFrameLocks noGrp="1"/>
          </p:cNvGraphicFramePr>
          <p:nvPr>
            <p:ph type="tbl" sz="quarter" idx="13"/>
            <p:extLst>
              <p:ext uri="{D42A27DB-BD31-4B8C-83A1-F6EECF244321}">
                <p14:modId xmlns:p14="http://schemas.microsoft.com/office/powerpoint/2010/main" val="155838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1057490"/>
                    </a:ext>
                  </a:extLst>
                </a:gridCol>
                <a:gridCol w="493776">
                  <a:extLst>
                    <a:ext uri="{9D8B030D-6E8A-4147-A177-3AD203B41FA5}">
                      <a16:colId xmlns:a16="http://schemas.microsoft.com/office/drawing/2014/main" val="2170943919"/>
                    </a:ext>
                  </a:extLst>
                </a:gridCol>
                <a:gridCol w="493776">
                  <a:extLst>
                    <a:ext uri="{9D8B030D-6E8A-4147-A177-3AD203B41FA5}">
                      <a16:colId xmlns:a16="http://schemas.microsoft.com/office/drawing/2014/main" val="2105634406"/>
                    </a:ext>
                  </a:extLst>
                </a:gridCol>
                <a:gridCol w="493776">
                  <a:extLst>
                    <a:ext uri="{9D8B030D-6E8A-4147-A177-3AD203B41FA5}">
                      <a16:colId xmlns:a16="http://schemas.microsoft.com/office/drawing/2014/main" val="2656860120"/>
                    </a:ext>
                  </a:extLst>
                </a:gridCol>
                <a:gridCol w="493776">
                  <a:extLst>
                    <a:ext uri="{9D8B030D-6E8A-4147-A177-3AD203B41FA5}">
                      <a16:colId xmlns:a16="http://schemas.microsoft.com/office/drawing/2014/main" val="57329327"/>
                    </a:ext>
                  </a:extLst>
                </a:gridCol>
                <a:gridCol w="493776">
                  <a:extLst>
                    <a:ext uri="{9D8B030D-6E8A-4147-A177-3AD203B41FA5}">
                      <a16:colId xmlns:a16="http://schemas.microsoft.com/office/drawing/2014/main" val="3695872002"/>
                    </a:ext>
                  </a:extLst>
                </a:gridCol>
                <a:gridCol w="493776">
                  <a:extLst>
                    <a:ext uri="{9D8B030D-6E8A-4147-A177-3AD203B41FA5}">
                      <a16:colId xmlns:a16="http://schemas.microsoft.com/office/drawing/2014/main" val="3596805814"/>
                    </a:ext>
                  </a:extLst>
                </a:gridCol>
                <a:gridCol w="493776">
                  <a:extLst>
                    <a:ext uri="{9D8B030D-6E8A-4147-A177-3AD203B41FA5}">
                      <a16:colId xmlns:a16="http://schemas.microsoft.com/office/drawing/2014/main" val="2364662542"/>
                    </a:ext>
                  </a:extLst>
                </a:gridCol>
                <a:gridCol w="493776">
                  <a:extLst>
                    <a:ext uri="{9D8B030D-6E8A-4147-A177-3AD203B41FA5}">
                      <a16:colId xmlns:a16="http://schemas.microsoft.com/office/drawing/2014/main" val="2962296153"/>
                    </a:ext>
                  </a:extLst>
                </a:gridCol>
                <a:gridCol w="493776">
                  <a:extLst>
                    <a:ext uri="{9D8B030D-6E8A-4147-A177-3AD203B41FA5}">
                      <a16:colId xmlns:a16="http://schemas.microsoft.com/office/drawing/2014/main" val="1089017007"/>
                    </a:ext>
                  </a:extLst>
                </a:gridCol>
                <a:gridCol w="493776">
                  <a:extLst>
                    <a:ext uri="{9D8B030D-6E8A-4147-A177-3AD203B41FA5}">
                      <a16:colId xmlns:a16="http://schemas.microsoft.com/office/drawing/2014/main" val="3331490178"/>
                    </a:ext>
                  </a:extLst>
                </a:gridCol>
                <a:gridCol w="493776">
                  <a:extLst>
                    <a:ext uri="{9D8B030D-6E8A-4147-A177-3AD203B41FA5}">
                      <a16:colId xmlns:a16="http://schemas.microsoft.com/office/drawing/2014/main" val="3596348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830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- 2021-11-29 13:44:46</a:t>
                      </a:r>
                      <a:r>
                        <a:rPr kumimoji="0" lang="es-ES" sz="1000" b="0" i="0" u="none" strike="noStrike" kern="1200" cap="none" spc="0" normalizeH="0" baseline="0" noProof="0">
                          <a:ln>
                            <a:noFill/>
                          </a:ln>
                          <a:solidFill>
                            <a:prstClr val="black"/>
                          </a:solidFill>
                          <a:effectLst/>
                          <a:uLnTx/>
                          <a:uFillTx/>
                          <a:latin typeface="+mn-lt"/>
                          <a:ea typeface="+mn-ea"/>
                          <a:cs typeface="+mn-cs"/>
                        </a:rPr>
                        <a:t>
 Controlar tu presión ocular es clave para la detección temprana del glaucoma, una enfermedad que puede provocar ceguera. Este jueves estaremos realizando controles oftalmológicos en el Hospital Central de San Isidro.
Acercate de 9:00 a 12:00 sin turno previo.
#oftalmologia #controlmedico #presionocular #glaucoma #hospitalcentral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6711374"/>
                  </a:ext>
                </a:extLst>
              </a:tr>
            </a:tbl>
          </a:graphicData>
        </a:graphic>
      </p:graphicFrame>
      <p:sp>
        <p:nvSpPr>
          <p:cNvPr id="4" name="Text Placeholder 3">
            <a:extLst>
              <a:ext uri="{FF2B5EF4-FFF2-40B4-BE49-F238E27FC236}">
                <a16:creationId xmlns:a16="http://schemas.microsoft.com/office/drawing/2014/main" id="{33467B26-137B-458C-91B2-0AC00A957D7C}"/>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2222976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EB8C7-8DA7-491B-9F6A-C325A34F44B6}"/>
              </a:ext>
            </a:extLst>
          </p:cNvPr>
          <p:cNvSpPr>
            <a:spLocks noGrp="1"/>
          </p:cNvSpPr>
          <p:nvPr>
            <p:ph type="title"/>
          </p:nvPr>
        </p:nvSpPr>
        <p:spPr/>
        <p:txBody>
          <a:bodyPr/>
          <a:lstStyle/>
          <a:p>
            <a:r>
              <a:rPr lang="en-US"/>
              <a:t>Facebook Post Table + Reactions | POSSE - 19 of 25</a:t>
            </a:r>
          </a:p>
        </p:txBody>
      </p:sp>
      <p:graphicFrame>
        <p:nvGraphicFramePr>
          <p:cNvPr id="5" name="Table Placeholder 4">
            <a:extLst>
              <a:ext uri="{FF2B5EF4-FFF2-40B4-BE49-F238E27FC236}">
                <a16:creationId xmlns:a16="http://schemas.microsoft.com/office/drawing/2014/main" id="{25DCE3CA-D463-4408-A667-94241BA5FD78}"/>
              </a:ext>
            </a:extLst>
          </p:cNvPr>
          <p:cNvGraphicFramePr>
            <a:graphicFrameLocks noGrp="1"/>
          </p:cNvGraphicFramePr>
          <p:nvPr>
            <p:ph type="tbl" sz="quarter" idx="13"/>
            <p:extLst>
              <p:ext uri="{D42A27DB-BD31-4B8C-83A1-F6EECF244321}">
                <p14:modId xmlns:p14="http://schemas.microsoft.com/office/powerpoint/2010/main" val="3520966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8617632"/>
                    </a:ext>
                  </a:extLst>
                </a:gridCol>
                <a:gridCol w="493776">
                  <a:extLst>
                    <a:ext uri="{9D8B030D-6E8A-4147-A177-3AD203B41FA5}">
                      <a16:colId xmlns:a16="http://schemas.microsoft.com/office/drawing/2014/main" val="592551812"/>
                    </a:ext>
                  </a:extLst>
                </a:gridCol>
                <a:gridCol w="493776">
                  <a:extLst>
                    <a:ext uri="{9D8B030D-6E8A-4147-A177-3AD203B41FA5}">
                      <a16:colId xmlns:a16="http://schemas.microsoft.com/office/drawing/2014/main" val="1309121709"/>
                    </a:ext>
                  </a:extLst>
                </a:gridCol>
                <a:gridCol w="493776">
                  <a:extLst>
                    <a:ext uri="{9D8B030D-6E8A-4147-A177-3AD203B41FA5}">
                      <a16:colId xmlns:a16="http://schemas.microsoft.com/office/drawing/2014/main" val="2728551046"/>
                    </a:ext>
                  </a:extLst>
                </a:gridCol>
                <a:gridCol w="493776">
                  <a:extLst>
                    <a:ext uri="{9D8B030D-6E8A-4147-A177-3AD203B41FA5}">
                      <a16:colId xmlns:a16="http://schemas.microsoft.com/office/drawing/2014/main" val="1990130020"/>
                    </a:ext>
                  </a:extLst>
                </a:gridCol>
                <a:gridCol w="493776">
                  <a:extLst>
                    <a:ext uri="{9D8B030D-6E8A-4147-A177-3AD203B41FA5}">
                      <a16:colId xmlns:a16="http://schemas.microsoft.com/office/drawing/2014/main" val="2034489155"/>
                    </a:ext>
                  </a:extLst>
                </a:gridCol>
                <a:gridCol w="493776">
                  <a:extLst>
                    <a:ext uri="{9D8B030D-6E8A-4147-A177-3AD203B41FA5}">
                      <a16:colId xmlns:a16="http://schemas.microsoft.com/office/drawing/2014/main" val="3410996247"/>
                    </a:ext>
                  </a:extLst>
                </a:gridCol>
                <a:gridCol w="493776">
                  <a:extLst>
                    <a:ext uri="{9D8B030D-6E8A-4147-A177-3AD203B41FA5}">
                      <a16:colId xmlns:a16="http://schemas.microsoft.com/office/drawing/2014/main" val="777587679"/>
                    </a:ext>
                  </a:extLst>
                </a:gridCol>
                <a:gridCol w="493776">
                  <a:extLst>
                    <a:ext uri="{9D8B030D-6E8A-4147-A177-3AD203B41FA5}">
                      <a16:colId xmlns:a16="http://schemas.microsoft.com/office/drawing/2014/main" val="1974660950"/>
                    </a:ext>
                  </a:extLst>
                </a:gridCol>
                <a:gridCol w="493776">
                  <a:extLst>
                    <a:ext uri="{9D8B030D-6E8A-4147-A177-3AD203B41FA5}">
                      <a16:colId xmlns:a16="http://schemas.microsoft.com/office/drawing/2014/main" val="1793457767"/>
                    </a:ext>
                  </a:extLst>
                </a:gridCol>
                <a:gridCol w="493776">
                  <a:extLst>
                    <a:ext uri="{9D8B030D-6E8A-4147-A177-3AD203B41FA5}">
                      <a16:colId xmlns:a16="http://schemas.microsoft.com/office/drawing/2014/main" val="3421561579"/>
                    </a:ext>
                  </a:extLst>
                </a:gridCol>
                <a:gridCol w="493776">
                  <a:extLst>
                    <a:ext uri="{9D8B030D-6E8A-4147-A177-3AD203B41FA5}">
                      <a16:colId xmlns:a16="http://schemas.microsoft.com/office/drawing/2014/main" val="3486551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349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- 2021-11-25 10:05:24</a:t>
                      </a:r>
                      <a:r>
                        <a:rPr kumimoji="0" lang="es-ES" sz="1000" b="0" i="0" u="none" strike="noStrike" kern="1200" cap="none" spc="0" normalizeH="0" baseline="0" noProof="0">
                          <a:ln>
                            <a:noFill/>
                          </a:ln>
                          <a:solidFill>
                            <a:prstClr val="black"/>
                          </a:solidFill>
                          <a:effectLst/>
                          <a:uLnTx/>
                          <a:uFillTx/>
                          <a:latin typeface="+mn-lt"/>
                          <a:ea typeface="+mn-ea"/>
                          <a:cs typeface="+mn-cs"/>
                        </a:rPr>
                        <a:t>
 Reivindicamos la lucha por la Eliminación de la Violencia contra las Mujeres. Trabajemos juntos, todos lo días del año, para vivir en un mundo igualitario y libre de violencia.
Con el objetivo de reflexionar, visibilizar y generar conciencia sobre esta problemática, impulsamos una serie de acciones y actividades que comenzarán el lunes 29 y se extenderán durante dos semanas. Más información👇🏼
https://www.sanisidro.gob.ar/novedades/campana-contra-la-violencia-de-genero-0
#NiUnaMenos #ViolenciaDeGénero #NoalaViolenciadeGenero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4820092"/>
                  </a:ext>
                </a:extLst>
              </a:tr>
            </a:tbl>
          </a:graphicData>
        </a:graphic>
      </p:graphicFrame>
      <p:sp>
        <p:nvSpPr>
          <p:cNvPr id="4" name="Text Placeholder 3">
            <a:extLst>
              <a:ext uri="{FF2B5EF4-FFF2-40B4-BE49-F238E27FC236}">
                <a16:creationId xmlns:a16="http://schemas.microsoft.com/office/drawing/2014/main" id="{EA1FFF7B-45AE-4649-918C-7214D022ACE1}"/>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994875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530E-B16E-46AD-8009-BD2D640222E5}"/>
              </a:ext>
            </a:extLst>
          </p:cNvPr>
          <p:cNvSpPr>
            <a:spLocks noGrp="1"/>
          </p:cNvSpPr>
          <p:nvPr>
            <p:ph type="title"/>
          </p:nvPr>
        </p:nvSpPr>
        <p:spPr/>
        <p:txBody>
          <a:bodyPr/>
          <a:lstStyle/>
          <a:p>
            <a:r>
              <a:rPr lang="en-US"/>
              <a:t>Facebook Post Table + Reactions | POSSE - 20 of 25</a:t>
            </a:r>
          </a:p>
        </p:txBody>
      </p:sp>
      <p:graphicFrame>
        <p:nvGraphicFramePr>
          <p:cNvPr id="5" name="Table Placeholder 4">
            <a:extLst>
              <a:ext uri="{FF2B5EF4-FFF2-40B4-BE49-F238E27FC236}">
                <a16:creationId xmlns:a16="http://schemas.microsoft.com/office/drawing/2014/main" id="{63EB1A40-88F5-45AF-AC0A-A9E2E35343CB}"/>
              </a:ext>
            </a:extLst>
          </p:cNvPr>
          <p:cNvGraphicFramePr>
            <a:graphicFrameLocks noGrp="1"/>
          </p:cNvGraphicFramePr>
          <p:nvPr>
            <p:ph type="tbl" sz="quarter" idx="13"/>
            <p:extLst>
              <p:ext uri="{D42A27DB-BD31-4B8C-83A1-F6EECF244321}">
                <p14:modId xmlns:p14="http://schemas.microsoft.com/office/powerpoint/2010/main" val="125030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6049024"/>
                    </a:ext>
                  </a:extLst>
                </a:gridCol>
                <a:gridCol w="493776">
                  <a:extLst>
                    <a:ext uri="{9D8B030D-6E8A-4147-A177-3AD203B41FA5}">
                      <a16:colId xmlns:a16="http://schemas.microsoft.com/office/drawing/2014/main" val="1372168028"/>
                    </a:ext>
                  </a:extLst>
                </a:gridCol>
                <a:gridCol w="493776">
                  <a:extLst>
                    <a:ext uri="{9D8B030D-6E8A-4147-A177-3AD203B41FA5}">
                      <a16:colId xmlns:a16="http://schemas.microsoft.com/office/drawing/2014/main" val="2296137629"/>
                    </a:ext>
                  </a:extLst>
                </a:gridCol>
                <a:gridCol w="493776">
                  <a:extLst>
                    <a:ext uri="{9D8B030D-6E8A-4147-A177-3AD203B41FA5}">
                      <a16:colId xmlns:a16="http://schemas.microsoft.com/office/drawing/2014/main" val="3602836333"/>
                    </a:ext>
                  </a:extLst>
                </a:gridCol>
                <a:gridCol w="493776">
                  <a:extLst>
                    <a:ext uri="{9D8B030D-6E8A-4147-A177-3AD203B41FA5}">
                      <a16:colId xmlns:a16="http://schemas.microsoft.com/office/drawing/2014/main" val="3718576044"/>
                    </a:ext>
                  </a:extLst>
                </a:gridCol>
                <a:gridCol w="493776">
                  <a:extLst>
                    <a:ext uri="{9D8B030D-6E8A-4147-A177-3AD203B41FA5}">
                      <a16:colId xmlns:a16="http://schemas.microsoft.com/office/drawing/2014/main" val="3137024369"/>
                    </a:ext>
                  </a:extLst>
                </a:gridCol>
                <a:gridCol w="493776">
                  <a:extLst>
                    <a:ext uri="{9D8B030D-6E8A-4147-A177-3AD203B41FA5}">
                      <a16:colId xmlns:a16="http://schemas.microsoft.com/office/drawing/2014/main" val="2930336144"/>
                    </a:ext>
                  </a:extLst>
                </a:gridCol>
                <a:gridCol w="493776">
                  <a:extLst>
                    <a:ext uri="{9D8B030D-6E8A-4147-A177-3AD203B41FA5}">
                      <a16:colId xmlns:a16="http://schemas.microsoft.com/office/drawing/2014/main" val="3986219440"/>
                    </a:ext>
                  </a:extLst>
                </a:gridCol>
                <a:gridCol w="493776">
                  <a:extLst>
                    <a:ext uri="{9D8B030D-6E8A-4147-A177-3AD203B41FA5}">
                      <a16:colId xmlns:a16="http://schemas.microsoft.com/office/drawing/2014/main" val="2590620645"/>
                    </a:ext>
                  </a:extLst>
                </a:gridCol>
                <a:gridCol w="493776">
                  <a:extLst>
                    <a:ext uri="{9D8B030D-6E8A-4147-A177-3AD203B41FA5}">
                      <a16:colId xmlns:a16="http://schemas.microsoft.com/office/drawing/2014/main" val="3662987370"/>
                    </a:ext>
                  </a:extLst>
                </a:gridCol>
                <a:gridCol w="493776">
                  <a:extLst>
                    <a:ext uri="{9D8B030D-6E8A-4147-A177-3AD203B41FA5}">
                      <a16:colId xmlns:a16="http://schemas.microsoft.com/office/drawing/2014/main" val="934890794"/>
                    </a:ext>
                  </a:extLst>
                </a:gridCol>
                <a:gridCol w="493776">
                  <a:extLst>
                    <a:ext uri="{9D8B030D-6E8A-4147-A177-3AD203B41FA5}">
                      <a16:colId xmlns:a16="http://schemas.microsoft.com/office/drawing/2014/main" val="1277372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430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- 2021-11-20 16:18:03</a:t>
                      </a:r>
                      <a:r>
                        <a:rPr kumimoji="0" lang="es-ES" sz="1000" b="0" i="0" u="none" strike="noStrike" kern="1200" cap="none" spc="0" normalizeH="0" baseline="0" noProof="0">
                          <a:ln>
                            <a:noFill/>
                          </a:ln>
                          <a:solidFill>
                            <a:prstClr val="black"/>
                          </a:solidFill>
                          <a:effectLst/>
                          <a:uLnTx/>
                          <a:uFillTx/>
                          <a:latin typeface="+mn-lt"/>
                          <a:ea typeface="+mn-ea"/>
                          <a:cs typeface="+mn-cs"/>
                        </a:rPr>
                        <a:t>
 En Argentina mueren 20 personas por día en accidentes viales. Es la causa número uno de muerte en jóvenes.
Este domingo, Día Mundial en Recuerdo de las Víctimas de Accidentes de Tráfico, hacemos una barrileteada junto a Ma Dres Del Dolor. Levantamos estrellas por las víctimas para concientizar sobre la responsabilidad al conducir.
📍⭐Los esperamos en Paraná y el río a las 15:00.
#madresdeldolor #barrileteada #accidentesdetransito #victimasdetrafico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7261699"/>
                  </a:ext>
                </a:extLst>
              </a:tr>
            </a:tbl>
          </a:graphicData>
        </a:graphic>
      </p:graphicFrame>
      <p:sp>
        <p:nvSpPr>
          <p:cNvPr id="4" name="Text Placeholder 3">
            <a:extLst>
              <a:ext uri="{FF2B5EF4-FFF2-40B4-BE49-F238E27FC236}">
                <a16:creationId xmlns:a16="http://schemas.microsoft.com/office/drawing/2014/main" id="{D28D44C5-B9C2-44DF-9DAC-3ECF21433A61}"/>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42088560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12F8-C32D-44EC-853A-56D36FC365CC}"/>
              </a:ext>
            </a:extLst>
          </p:cNvPr>
          <p:cNvSpPr>
            <a:spLocks noGrp="1"/>
          </p:cNvSpPr>
          <p:nvPr>
            <p:ph type="title"/>
          </p:nvPr>
        </p:nvSpPr>
        <p:spPr/>
        <p:txBody>
          <a:bodyPr/>
          <a:lstStyle/>
          <a:p>
            <a:r>
              <a:rPr lang="en-US"/>
              <a:t>Facebook Post Table + Reactions | POSSE - 21 of 25</a:t>
            </a:r>
          </a:p>
        </p:txBody>
      </p:sp>
      <p:graphicFrame>
        <p:nvGraphicFramePr>
          <p:cNvPr id="5" name="Table Placeholder 4">
            <a:extLst>
              <a:ext uri="{FF2B5EF4-FFF2-40B4-BE49-F238E27FC236}">
                <a16:creationId xmlns:a16="http://schemas.microsoft.com/office/drawing/2014/main" id="{2F54130D-EEF2-434D-B059-013E541874B1}"/>
              </a:ext>
            </a:extLst>
          </p:cNvPr>
          <p:cNvGraphicFramePr>
            <a:graphicFrameLocks noGrp="1"/>
          </p:cNvGraphicFramePr>
          <p:nvPr>
            <p:ph type="tbl" sz="quarter" idx="13"/>
            <p:extLst>
              <p:ext uri="{D42A27DB-BD31-4B8C-83A1-F6EECF244321}">
                <p14:modId xmlns:p14="http://schemas.microsoft.com/office/powerpoint/2010/main" val="239752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4555460"/>
                    </a:ext>
                  </a:extLst>
                </a:gridCol>
                <a:gridCol w="493776">
                  <a:extLst>
                    <a:ext uri="{9D8B030D-6E8A-4147-A177-3AD203B41FA5}">
                      <a16:colId xmlns:a16="http://schemas.microsoft.com/office/drawing/2014/main" val="1324060264"/>
                    </a:ext>
                  </a:extLst>
                </a:gridCol>
                <a:gridCol w="493776">
                  <a:extLst>
                    <a:ext uri="{9D8B030D-6E8A-4147-A177-3AD203B41FA5}">
                      <a16:colId xmlns:a16="http://schemas.microsoft.com/office/drawing/2014/main" val="3523745485"/>
                    </a:ext>
                  </a:extLst>
                </a:gridCol>
                <a:gridCol w="493776">
                  <a:extLst>
                    <a:ext uri="{9D8B030D-6E8A-4147-A177-3AD203B41FA5}">
                      <a16:colId xmlns:a16="http://schemas.microsoft.com/office/drawing/2014/main" val="2218098419"/>
                    </a:ext>
                  </a:extLst>
                </a:gridCol>
                <a:gridCol w="493776">
                  <a:extLst>
                    <a:ext uri="{9D8B030D-6E8A-4147-A177-3AD203B41FA5}">
                      <a16:colId xmlns:a16="http://schemas.microsoft.com/office/drawing/2014/main" val="1963954174"/>
                    </a:ext>
                  </a:extLst>
                </a:gridCol>
                <a:gridCol w="493776">
                  <a:extLst>
                    <a:ext uri="{9D8B030D-6E8A-4147-A177-3AD203B41FA5}">
                      <a16:colId xmlns:a16="http://schemas.microsoft.com/office/drawing/2014/main" val="1962671115"/>
                    </a:ext>
                  </a:extLst>
                </a:gridCol>
                <a:gridCol w="493776">
                  <a:extLst>
                    <a:ext uri="{9D8B030D-6E8A-4147-A177-3AD203B41FA5}">
                      <a16:colId xmlns:a16="http://schemas.microsoft.com/office/drawing/2014/main" val="557526866"/>
                    </a:ext>
                  </a:extLst>
                </a:gridCol>
                <a:gridCol w="493776">
                  <a:extLst>
                    <a:ext uri="{9D8B030D-6E8A-4147-A177-3AD203B41FA5}">
                      <a16:colId xmlns:a16="http://schemas.microsoft.com/office/drawing/2014/main" val="713265042"/>
                    </a:ext>
                  </a:extLst>
                </a:gridCol>
                <a:gridCol w="493776">
                  <a:extLst>
                    <a:ext uri="{9D8B030D-6E8A-4147-A177-3AD203B41FA5}">
                      <a16:colId xmlns:a16="http://schemas.microsoft.com/office/drawing/2014/main" val="464670536"/>
                    </a:ext>
                  </a:extLst>
                </a:gridCol>
                <a:gridCol w="493776">
                  <a:extLst>
                    <a:ext uri="{9D8B030D-6E8A-4147-A177-3AD203B41FA5}">
                      <a16:colId xmlns:a16="http://schemas.microsoft.com/office/drawing/2014/main" val="839820718"/>
                    </a:ext>
                  </a:extLst>
                </a:gridCol>
                <a:gridCol w="493776">
                  <a:extLst>
                    <a:ext uri="{9D8B030D-6E8A-4147-A177-3AD203B41FA5}">
                      <a16:colId xmlns:a16="http://schemas.microsoft.com/office/drawing/2014/main" val="1397680589"/>
                    </a:ext>
                  </a:extLst>
                </a:gridCol>
                <a:gridCol w="493776">
                  <a:extLst>
                    <a:ext uri="{9D8B030D-6E8A-4147-A177-3AD203B41FA5}">
                      <a16:colId xmlns:a16="http://schemas.microsoft.com/office/drawing/2014/main" val="44313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1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- 2021-11-24 11:39:18</a:t>
                      </a:r>
                      <a:r>
                        <a:rPr kumimoji="0" lang="es-ES" sz="1000" b="0" i="0" u="none" strike="noStrike" kern="1200" cap="none" spc="0" normalizeH="0" baseline="0" noProof="0">
                          <a:ln>
                            <a:noFill/>
                          </a:ln>
                          <a:solidFill>
                            <a:prstClr val="black"/>
                          </a:solidFill>
                          <a:effectLst/>
                          <a:uLnTx/>
                          <a:uFillTx/>
                          <a:latin typeface="+mn-lt"/>
                          <a:ea typeface="+mn-ea"/>
                          <a:cs typeface="+mn-cs"/>
                        </a:rPr>
                        <a:t>
 Estudiá gratis en la UNSI - Universidad Nacional Raúl Scalabrini Ortiz -  San Isidro
Tenés tiempo hasta el 26/11 para inscribirte al ciclo lectivo 2022. ¡Últimos días! No dejes pasar esta oportunidad.
Mirá las carreras que ofrece 👇🏻
https://unso.edu.ar/inscripcion.html
#UniversidadPublica #estudiagratis #carrerasdegrado #unso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971857"/>
                  </a:ext>
                </a:extLst>
              </a:tr>
            </a:tbl>
          </a:graphicData>
        </a:graphic>
      </p:graphicFrame>
      <p:sp>
        <p:nvSpPr>
          <p:cNvPr id="4" name="Text Placeholder 3">
            <a:extLst>
              <a:ext uri="{FF2B5EF4-FFF2-40B4-BE49-F238E27FC236}">
                <a16:creationId xmlns:a16="http://schemas.microsoft.com/office/drawing/2014/main" id="{1EEBA93B-9B82-4861-B6A8-37AD2D3D9553}"/>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26071023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DE726-5224-43C5-997B-781F48DA0357}"/>
              </a:ext>
            </a:extLst>
          </p:cNvPr>
          <p:cNvSpPr>
            <a:spLocks noGrp="1"/>
          </p:cNvSpPr>
          <p:nvPr>
            <p:ph type="title"/>
          </p:nvPr>
        </p:nvSpPr>
        <p:spPr/>
        <p:txBody>
          <a:bodyPr/>
          <a:lstStyle/>
          <a:p>
            <a:r>
              <a:rPr lang="en-US"/>
              <a:t>Facebook Post Table + Reactions | POSSE - 22 of 25</a:t>
            </a:r>
          </a:p>
        </p:txBody>
      </p:sp>
      <p:graphicFrame>
        <p:nvGraphicFramePr>
          <p:cNvPr id="5" name="Table Placeholder 4">
            <a:extLst>
              <a:ext uri="{FF2B5EF4-FFF2-40B4-BE49-F238E27FC236}">
                <a16:creationId xmlns:a16="http://schemas.microsoft.com/office/drawing/2014/main" id="{0018ECD2-6415-4BEC-87EB-97442AFFCD41}"/>
              </a:ext>
            </a:extLst>
          </p:cNvPr>
          <p:cNvGraphicFramePr>
            <a:graphicFrameLocks noGrp="1"/>
          </p:cNvGraphicFramePr>
          <p:nvPr>
            <p:ph type="tbl" sz="quarter" idx="13"/>
            <p:extLst>
              <p:ext uri="{D42A27DB-BD31-4B8C-83A1-F6EECF244321}">
                <p14:modId xmlns:p14="http://schemas.microsoft.com/office/powerpoint/2010/main" val="3255990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313576"/>
                    </a:ext>
                  </a:extLst>
                </a:gridCol>
                <a:gridCol w="493776">
                  <a:extLst>
                    <a:ext uri="{9D8B030D-6E8A-4147-A177-3AD203B41FA5}">
                      <a16:colId xmlns:a16="http://schemas.microsoft.com/office/drawing/2014/main" val="303165391"/>
                    </a:ext>
                  </a:extLst>
                </a:gridCol>
                <a:gridCol w="493776">
                  <a:extLst>
                    <a:ext uri="{9D8B030D-6E8A-4147-A177-3AD203B41FA5}">
                      <a16:colId xmlns:a16="http://schemas.microsoft.com/office/drawing/2014/main" val="763160627"/>
                    </a:ext>
                  </a:extLst>
                </a:gridCol>
                <a:gridCol w="493776">
                  <a:extLst>
                    <a:ext uri="{9D8B030D-6E8A-4147-A177-3AD203B41FA5}">
                      <a16:colId xmlns:a16="http://schemas.microsoft.com/office/drawing/2014/main" val="1555758592"/>
                    </a:ext>
                  </a:extLst>
                </a:gridCol>
                <a:gridCol w="493776">
                  <a:extLst>
                    <a:ext uri="{9D8B030D-6E8A-4147-A177-3AD203B41FA5}">
                      <a16:colId xmlns:a16="http://schemas.microsoft.com/office/drawing/2014/main" val="2044734063"/>
                    </a:ext>
                  </a:extLst>
                </a:gridCol>
                <a:gridCol w="493776">
                  <a:extLst>
                    <a:ext uri="{9D8B030D-6E8A-4147-A177-3AD203B41FA5}">
                      <a16:colId xmlns:a16="http://schemas.microsoft.com/office/drawing/2014/main" val="367376569"/>
                    </a:ext>
                  </a:extLst>
                </a:gridCol>
                <a:gridCol w="493776">
                  <a:extLst>
                    <a:ext uri="{9D8B030D-6E8A-4147-A177-3AD203B41FA5}">
                      <a16:colId xmlns:a16="http://schemas.microsoft.com/office/drawing/2014/main" val="168719588"/>
                    </a:ext>
                  </a:extLst>
                </a:gridCol>
                <a:gridCol w="493776">
                  <a:extLst>
                    <a:ext uri="{9D8B030D-6E8A-4147-A177-3AD203B41FA5}">
                      <a16:colId xmlns:a16="http://schemas.microsoft.com/office/drawing/2014/main" val="1107530817"/>
                    </a:ext>
                  </a:extLst>
                </a:gridCol>
                <a:gridCol w="493776">
                  <a:extLst>
                    <a:ext uri="{9D8B030D-6E8A-4147-A177-3AD203B41FA5}">
                      <a16:colId xmlns:a16="http://schemas.microsoft.com/office/drawing/2014/main" val="4038248179"/>
                    </a:ext>
                  </a:extLst>
                </a:gridCol>
                <a:gridCol w="493776">
                  <a:extLst>
                    <a:ext uri="{9D8B030D-6E8A-4147-A177-3AD203B41FA5}">
                      <a16:colId xmlns:a16="http://schemas.microsoft.com/office/drawing/2014/main" val="3908366811"/>
                    </a:ext>
                  </a:extLst>
                </a:gridCol>
                <a:gridCol w="493776">
                  <a:extLst>
                    <a:ext uri="{9D8B030D-6E8A-4147-A177-3AD203B41FA5}">
                      <a16:colId xmlns:a16="http://schemas.microsoft.com/office/drawing/2014/main" val="1227122979"/>
                    </a:ext>
                  </a:extLst>
                </a:gridCol>
                <a:gridCol w="493776">
                  <a:extLst>
                    <a:ext uri="{9D8B030D-6E8A-4147-A177-3AD203B41FA5}">
                      <a16:colId xmlns:a16="http://schemas.microsoft.com/office/drawing/2014/main" val="3031025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301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- 2021-11-24 17:56:00</a:t>
                      </a:r>
                      <a:r>
                        <a:rPr kumimoji="0" lang="es-ES" sz="1000" b="0" i="0" u="none" strike="noStrike" kern="1200" cap="none" spc="0" normalizeH="0" baseline="0" noProof="0">
                          <a:ln>
                            <a:noFill/>
                          </a:ln>
                          <a:solidFill>
                            <a:prstClr val="black"/>
                          </a:solidFill>
                          <a:effectLst/>
                          <a:uLnTx/>
                          <a:uFillTx/>
                          <a:latin typeface="+mn-lt"/>
                          <a:ea typeface="+mn-ea"/>
                          <a:cs typeface="+mn-cs"/>
                        </a:rPr>
                        <a:t>
 Organizamos un encuentro con representantes del Banco Ciudad para poner en marcha el convenio firmado que favorecerá a Pymes locales.
Más de 50 emprendedores participaron de la charla donde se habló de las diferentes posibilidades que se les ofrecen, desde préstamos hasta capacitaciones. El objetivo es despejar dudas para que aprovechen esta oportunidad para impulsar sus negocios.
El sector, que es clave para la economía por ser fuente de trabajo, fue uno de los más afectados por la pandemia. Desde el municipio estuvimos acompañando durante este periodo complicado y seguiremos apoyando.
#bancociudad #pymes #emprendedores #convenio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61135154"/>
                  </a:ext>
                </a:extLst>
              </a:tr>
            </a:tbl>
          </a:graphicData>
        </a:graphic>
      </p:graphicFrame>
      <p:sp>
        <p:nvSpPr>
          <p:cNvPr id="4" name="Text Placeholder 3">
            <a:extLst>
              <a:ext uri="{FF2B5EF4-FFF2-40B4-BE49-F238E27FC236}">
                <a16:creationId xmlns:a16="http://schemas.microsoft.com/office/drawing/2014/main" id="{E991CC20-05CF-4C2A-ABBB-562199651A12}"/>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2357883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252E4-052C-4C4B-A0DF-1D6E9C95A1B6}"/>
              </a:ext>
            </a:extLst>
          </p:cNvPr>
          <p:cNvSpPr>
            <a:spLocks noGrp="1"/>
          </p:cNvSpPr>
          <p:nvPr>
            <p:ph type="title"/>
          </p:nvPr>
        </p:nvSpPr>
        <p:spPr/>
        <p:txBody>
          <a:bodyPr/>
          <a:lstStyle/>
          <a:p>
            <a:r>
              <a:rPr lang="en-US"/>
              <a:t>Facebook Post Table + Reactions | POSSE - 23 of 25</a:t>
            </a:r>
          </a:p>
        </p:txBody>
      </p:sp>
      <p:graphicFrame>
        <p:nvGraphicFramePr>
          <p:cNvPr id="5" name="Table Placeholder 4">
            <a:extLst>
              <a:ext uri="{FF2B5EF4-FFF2-40B4-BE49-F238E27FC236}">
                <a16:creationId xmlns:a16="http://schemas.microsoft.com/office/drawing/2014/main" id="{6CF52B0B-129A-4F3F-9FD9-718835E0F40D}"/>
              </a:ext>
            </a:extLst>
          </p:cNvPr>
          <p:cNvGraphicFramePr>
            <a:graphicFrameLocks noGrp="1"/>
          </p:cNvGraphicFramePr>
          <p:nvPr>
            <p:ph type="tbl" sz="quarter" idx="13"/>
            <p:extLst>
              <p:ext uri="{D42A27DB-BD31-4B8C-83A1-F6EECF244321}">
                <p14:modId xmlns:p14="http://schemas.microsoft.com/office/powerpoint/2010/main" val="207404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7151033"/>
                    </a:ext>
                  </a:extLst>
                </a:gridCol>
                <a:gridCol w="493776">
                  <a:extLst>
                    <a:ext uri="{9D8B030D-6E8A-4147-A177-3AD203B41FA5}">
                      <a16:colId xmlns:a16="http://schemas.microsoft.com/office/drawing/2014/main" val="3264765225"/>
                    </a:ext>
                  </a:extLst>
                </a:gridCol>
                <a:gridCol w="493776">
                  <a:extLst>
                    <a:ext uri="{9D8B030D-6E8A-4147-A177-3AD203B41FA5}">
                      <a16:colId xmlns:a16="http://schemas.microsoft.com/office/drawing/2014/main" val="1796101609"/>
                    </a:ext>
                  </a:extLst>
                </a:gridCol>
                <a:gridCol w="493776">
                  <a:extLst>
                    <a:ext uri="{9D8B030D-6E8A-4147-A177-3AD203B41FA5}">
                      <a16:colId xmlns:a16="http://schemas.microsoft.com/office/drawing/2014/main" val="147722402"/>
                    </a:ext>
                  </a:extLst>
                </a:gridCol>
                <a:gridCol w="493776">
                  <a:extLst>
                    <a:ext uri="{9D8B030D-6E8A-4147-A177-3AD203B41FA5}">
                      <a16:colId xmlns:a16="http://schemas.microsoft.com/office/drawing/2014/main" val="150873778"/>
                    </a:ext>
                  </a:extLst>
                </a:gridCol>
                <a:gridCol w="493776">
                  <a:extLst>
                    <a:ext uri="{9D8B030D-6E8A-4147-A177-3AD203B41FA5}">
                      <a16:colId xmlns:a16="http://schemas.microsoft.com/office/drawing/2014/main" val="3255075655"/>
                    </a:ext>
                  </a:extLst>
                </a:gridCol>
                <a:gridCol w="493776">
                  <a:extLst>
                    <a:ext uri="{9D8B030D-6E8A-4147-A177-3AD203B41FA5}">
                      <a16:colId xmlns:a16="http://schemas.microsoft.com/office/drawing/2014/main" val="3926565382"/>
                    </a:ext>
                  </a:extLst>
                </a:gridCol>
                <a:gridCol w="493776">
                  <a:extLst>
                    <a:ext uri="{9D8B030D-6E8A-4147-A177-3AD203B41FA5}">
                      <a16:colId xmlns:a16="http://schemas.microsoft.com/office/drawing/2014/main" val="2045510541"/>
                    </a:ext>
                  </a:extLst>
                </a:gridCol>
                <a:gridCol w="493776">
                  <a:extLst>
                    <a:ext uri="{9D8B030D-6E8A-4147-A177-3AD203B41FA5}">
                      <a16:colId xmlns:a16="http://schemas.microsoft.com/office/drawing/2014/main" val="1230389874"/>
                    </a:ext>
                  </a:extLst>
                </a:gridCol>
                <a:gridCol w="493776">
                  <a:extLst>
                    <a:ext uri="{9D8B030D-6E8A-4147-A177-3AD203B41FA5}">
                      <a16:colId xmlns:a16="http://schemas.microsoft.com/office/drawing/2014/main" val="3946675063"/>
                    </a:ext>
                  </a:extLst>
                </a:gridCol>
                <a:gridCol w="493776">
                  <a:extLst>
                    <a:ext uri="{9D8B030D-6E8A-4147-A177-3AD203B41FA5}">
                      <a16:colId xmlns:a16="http://schemas.microsoft.com/office/drawing/2014/main" val="2008851230"/>
                    </a:ext>
                  </a:extLst>
                </a:gridCol>
                <a:gridCol w="493776">
                  <a:extLst>
                    <a:ext uri="{9D8B030D-6E8A-4147-A177-3AD203B41FA5}">
                      <a16:colId xmlns:a16="http://schemas.microsoft.com/office/drawing/2014/main" val="359855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2238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- 2021-11-27 10:36:03</a:t>
                      </a:r>
                      <a:r>
                        <a:rPr kumimoji="0" lang="es-ES" sz="1000" b="0" i="0" u="none" strike="noStrike" kern="1200" cap="none" spc="0" normalizeH="0" baseline="0" noProof="0">
                          <a:ln>
                            <a:noFill/>
                          </a:ln>
                          <a:solidFill>
                            <a:prstClr val="black"/>
                          </a:solidFill>
                          <a:effectLst/>
                          <a:uLnTx/>
                          <a:uFillTx/>
                          <a:latin typeface="+mn-lt"/>
                          <a:ea typeface="+mn-ea"/>
                          <a:cs typeface="+mn-cs"/>
                        </a:rPr>
                        <a:t>
 Comenzamos con la puesta en valor de la avenida Blanco Encalada en La Horqueta, entre Tomkinson – Capitán Juan de San Martín y José Ingenieros. Solo habrá cierres parciales, no al tránsito vehicular.
https://www.sanisidro.gob.ar/novedades/nuevo-pavimento-en-blanco-encalada
#transito #obrapublica #repavimentacion #lahorqueta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01031710"/>
                  </a:ext>
                </a:extLst>
              </a:tr>
            </a:tbl>
          </a:graphicData>
        </a:graphic>
      </p:graphicFrame>
      <p:sp>
        <p:nvSpPr>
          <p:cNvPr id="4" name="Text Placeholder 3">
            <a:extLst>
              <a:ext uri="{FF2B5EF4-FFF2-40B4-BE49-F238E27FC236}">
                <a16:creationId xmlns:a16="http://schemas.microsoft.com/office/drawing/2014/main" id="{8417900B-B5A1-488D-98FB-D4E4C0AC8FFD}"/>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4504398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B6F73-4873-4CB9-B466-7CBA3B5B2B46}"/>
              </a:ext>
            </a:extLst>
          </p:cNvPr>
          <p:cNvSpPr>
            <a:spLocks noGrp="1"/>
          </p:cNvSpPr>
          <p:nvPr>
            <p:ph type="title"/>
          </p:nvPr>
        </p:nvSpPr>
        <p:spPr/>
        <p:txBody>
          <a:bodyPr/>
          <a:lstStyle/>
          <a:p>
            <a:r>
              <a:rPr lang="en-US"/>
              <a:t>Facebook Post Table + Reactions | POSSE - 24 of 25</a:t>
            </a:r>
          </a:p>
        </p:txBody>
      </p:sp>
      <p:graphicFrame>
        <p:nvGraphicFramePr>
          <p:cNvPr id="5" name="Table Placeholder 4">
            <a:extLst>
              <a:ext uri="{FF2B5EF4-FFF2-40B4-BE49-F238E27FC236}">
                <a16:creationId xmlns:a16="http://schemas.microsoft.com/office/drawing/2014/main" id="{23949102-E62E-4111-94E1-849EE01A0B05}"/>
              </a:ext>
            </a:extLst>
          </p:cNvPr>
          <p:cNvGraphicFramePr>
            <a:graphicFrameLocks noGrp="1"/>
          </p:cNvGraphicFramePr>
          <p:nvPr>
            <p:ph type="tbl" sz="quarter" idx="13"/>
            <p:extLst>
              <p:ext uri="{D42A27DB-BD31-4B8C-83A1-F6EECF244321}">
                <p14:modId xmlns:p14="http://schemas.microsoft.com/office/powerpoint/2010/main" val="3335378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17776"/>
                    </a:ext>
                  </a:extLst>
                </a:gridCol>
                <a:gridCol w="493776">
                  <a:extLst>
                    <a:ext uri="{9D8B030D-6E8A-4147-A177-3AD203B41FA5}">
                      <a16:colId xmlns:a16="http://schemas.microsoft.com/office/drawing/2014/main" val="1537761858"/>
                    </a:ext>
                  </a:extLst>
                </a:gridCol>
                <a:gridCol w="493776">
                  <a:extLst>
                    <a:ext uri="{9D8B030D-6E8A-4147-A177-3AD203B41FA5}">
                      <a16:colId xmlns:a16="http://schemas.microsoft.com/office/drawing/2014/main" val="3512297777"/>
                    </a:ext>
                  </a:extLst>
                </a:gridCol>
                <a:gridCol w="493776">
                  <a:extLst>
                    <a:ext uri="{9D8B030D-6E8A-4147-A177-3AD203B41FA5}">
                      <a16:colId xmlns:a16="http://schemas.microsoft.com/office/drawing/2014/main" val="2172530608"/>
                    </a:ext>
                  </a:extLst>
                </a:gridCol>
                <a:gridCol w="493776">
                  <a:extLst>
                    <a:ext uri="{9D8B030D-6E8A-4147-A177-3AD203B41FA5}">
                      <a16:colId xmlns:a16="http://schemas.microsoft.com/office/drawing/2014/main" val="855349779"/>
                    </a:ext>
                  </a:extLst>
                </a:gridCol>
                <a:gridCol w="493776">
                  <a:extLst>
                    <a:ext uri="{9D8B030D-6E8A-4147-A177-3AD203B41FA5}">
                      <a16:colId xmlns:a16="http://schemas.microsoft.com/office/drawing/2014/main" val="533974662"/>
                    </a:ext>
                  </a:extLst>
                </a:gridCol>
                <a:gridCol w="493776">
                  <a:extLst>
                    <a:ext uri="{9D8B030D-6E8A-4147-A177-3AD203B41FA5}">
                      <a16:colId xmlns:a16="http://schemas.microsoft.com/office/drawing/2014/main" val="749982572"/>
                    </a:ext>
                  </a:extLst>
                </a:gridCol>
                <a:gridCol w="493776">
                  <a:extLst>
                    <a:ext uri="{9D8B030D-6E8A-4147-A177-3AD203B41FA5}">
                      <a16:colId xmlns:a16="http://schemas.microsoft.com/office/drawing/2014/main" val="179044329"/>
                    </a:ext>
                  </a:extLst>
                </a:gridCol>
                <a:gridCol w="493776">
                  <a:extLst>
                    <a:ext uri="{9D8B030D-6E8A-4147-A177-3AD203B41FA5}">
                      <a16:colId xmlns:a16="http://schemas.microsoft.com/office/drawing/2014/main" val="506746798"/>
                    </a:ext>
                  </a:extLst>
                </a:gridCol>
                <a:gridCol w="493776">
                  <a:extLst>
                    <a:ext uri="{9D8B030D-6E8A-4147-A177-3AD203B41FA5}">
                      <a16:colId xmlns:a16="http://schemas.microsoft.com/office/drawing/2014/main" val="3842266252"/>
                    </a:ext>
                  </a:extLst>
                </a:gridCol>
                <a:gridCol w="493776">
                  <a:extLst>
                    <a:ext uri="{9D8B030D-6E8A-4147-A177-3AD203B41FA5}">
                      <a16:colId xmlns:a16="http://schemas.microsoft.com/office/drawing/2014/main" val="3578087244"/>
                    </a:ext>
                  </a:extLst>
                </a:gridCol>
                <a:gridCol w="493776">
                  <a:extLst>
                    <a:ext uri="{9D8B030D-6E8A-4147-A177-3AD203B41FA5}">
                      <a16:colId xmlns:a16="http://schemas.microsoft.com/office/drawing/2014/main" val="65639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9656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Ramón Lanús - 2021-11-30 12:53:44</a:t>
                      </a:r>
                      <a:r>
                        <a:rPr kumimoji="0" lang="es-ES" sz="1000" b="0" i="0" u="none" strike="noStrike" kern="1200" cap="none" spc="0" normalizeH="0" baseline="0" noProof="0">
                          <a:ln>
                            <a:noFill/>
                          </a:ln>
                          <a:solidFill>
                            <a:prstClr val="black"/>
                          </a:solidFill>
                          <a:effectLst/>
                          <a:uLnTx/>
                          <a:uFillTx/>
                          <a:latin typeface="+mn-lt"/>
                          <a:ea typeface="+mn-ea"/>
                          <a:cs typeface="+mn-cs"/>
                        </a:rPr>
                        <a:t>
 Estas son las noticias que a veces pasan desapercibidas pero son las más importantes. ¿Cuándo vamos a arrancar a trabajar en serio para revertir este proceso? ¿Qué vamos a hacer en la Provincia de Buenos Aires y en cada uno de los municipios?
Muchas veces escuchamos decir que la educación debe ser una prioridad, que no sean solo palabras. ¡Hagámoslo realidad!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94896965"/>
                  </a:ext>
                </a:extLst>
              </a:tr>
            </a:tbl>
          </a:graphicData>
        </a:graphic>
      </p:graphicFrame>
      <p:sp>
        <p:nvSpPr>
          <p:cNvPr id="4" name="Text Placeholder 3">
            <a:extLst>
              <a:ext uri="{FF2B5EF4-FFF2-40B4-BE49-F238E27FC236}">
                <a16:creationId xmlns:a16="http://schemas.microsoft.com/office/drawing/2014/main" id="{9129CF86-156A-490E-AFBE-8BB0B56C4A33}"/>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2976118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FEF3-B002-4AAA-82BA-45DD180396E0}"/>
              </a:ext>
            </a:extLst>
          </p:cNvPr>
          <p:cNvSpPr>
            <a:spLocks noGrp="1"/>
          </p:cNvSpPr>
          <p:nvPr>
            <p:ph type="title"/>
          </p:nvPr>
        </p:nvSpPr>
        <p:spPr/>
        <p:txBody>
          <a:bodyPr/>
          <a:lstStyle/>
          <a:p>
            <a:r>
              <a:rPr lang="en-US"/>
              <a:t>Facebook Post Table + Reactions | POSSE - 25 of 25</a:t>
            </a:r>
          </a:p>
        </p:txBody>
      </p:sp>
      <p:graphicFrame>
        <p:nvGraphicFramePr>
          <p:cNvPr id="5" name="Table Placeholder 4">
            <a:extLst>
              <a:ext uri="{FF2B5EF4-FFF2-40B4-BE49-F238E27FC236}">
                <a16:creationId xmlns:a16="http://schemas.microsoft.com/office/drawing/2014/main" id="{8743D5DC-CC86-4944-B730-70A92335E8C8}"/>
              </a:ext>
            </a:extLst>
          </p:cNvPr>
          <p:cNvGraphicFramePr>
            <a:graphicFrameLocks noGrp="1"/>
          </p:cNvGraphicFramePr>
          <p:nvPr>
            <p:ph type="tbl" sz="quarter" idx="13"/>
            <p:extLst>
              <p:ext uri="{D42A27DB-BD31-4B8C-83A1-F6EECF244321}">
                <p14:modId xmlns:p14="http://schemas.microsoft.com/office/powerpoint/2010/main" val="315356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1805932"/>
                    </a:ext>
                  </a:extLst>
                </a:gridCol>
                <a:gridCol w="493776">
                  <a:extLst>
                    <a:ext uri="{9D8B030D-6E8A-4147-A177-3AD203B41FA5}">
                      <a16:colId xmlns:a16="http://schemas.microsoft.com/office/drawing/2014/main" val="3585601498"/>
                    </a:ext>
                  </a:extLst>
                </a:gridCol>
                <a:gridCol w="493776">
                  <a:extLst>
                    <a:ext uri="{9D8B030D-6E8A-4147-A177-3AD203B41FA5}">
                      <a16:colId xmlns:a16="http://schemas.microsoft.com/office/drawing/2014/main" val="1610038641"/>
                    </a:ext>
                  </a:extLst>
                </a:gridCol>
                <a:gridCol w="493776">
                  <a:extLst>
                    <a:ext uri="{9D8B030D-6E8A-4147-A177-3AD203B41FA5}">
                      <a16:colId xmlns:a16="http://schemas.microsoft.com/office/drawing/2014/main" val="3836454144"/>
                    </a:ext>
                  </a:extLst>
                </a:gridCol>
                <a:gridCol w="493776">
                  <a:extLst>
                    <a:ext uri="{9D8B030D-6E8A-4147-A177-3AD203B41FA5}">
                      <a16:colId xmlns:a16="http://schemas.microsoft.com/office/drawing/2014/main" val="511384899"/>
                    </a:ext>
                  </a:extLst>
                </a:gridCol>
                <a:gridCol w="493776">
                  <a:extLst>
                    <a:ext uri="{9D8B030D-6E8A-4147-A177-3AD203B41FA5}">
                      <a16:colId xmlns:a16="http://schemas.microsoft.com/office/drawing/2014/main" val="589295925"/>
                    </a:ext>
                  </a:extLst>
                </a:gridCol>
                <a:gridCol w="493776">
                  <a:extLst>
                    <a:ext uri="{9D8B030D-6E8A-4147-A177-3AD203B41FA5}">
                      <a16:colId xmlns:a16="http://schemas.microsoft.com/office/drawing/2014/main" val="509610644"/>
                    </a:ext>
                  </a:extLst>
                </a:gridCol>
                <a:gridCol w="493776">
                  <a:extLst>
                    <a:ext uri="{9D8B030D-6E8A-4147-A177-3AD203B41FA5}">
                      <a16:colId xmlns:a16="http://schemas.microsoft.com/office/drawing/2014/main" val="2835920411"/>
                    </a:ext>
                  </a:extLst>
                </a:gridCol>
                <a:gridCol w="493776">
                  <a:extLst>
                    <a:ext uri="{9D8B030D-6E8A-4147-A177-3AD203B41FA5}">
                      <a16:colId xmlns:a16="http://schemas.microsoft.com/office/drawing/2014/main" val="3789558331"/>
                    </a:ext>
                  </a:extLst>
                </a:gridCol>
                <a:gridCol w="493776">
                  <a:extLst>
                    <a:ext uri="{9D8B030D-6E8A-4147-A177-3AD203B41FA5}">
                      <a16:colId xmlns:a16="http://schemas.microsoft.com/office/drawing/2014/main" val="1892090156"/>
                    </a:ext>
                  </a:extLst>
                </a:gridCol>
                <a:gridCol w="493776">
                  <a:extLst>
                    <a:ext uri="{9D8B030D-6E8A-4147-A177-3AD203B41FA5}">
                      <a16:colId xmlns:a16="http://schemas.microsoft.com/office/drawing/2014/main" val="3335143719"/>
                    </a:ext>
                  </a:extLst>
                </a:gridCol>
                <a:gridCol w="493776">
                  <a:extLst>
                    <a:ext uri="{9D8B030D-6E8A-4147-A177-3AD203B41FA5}">
                      <a16:colId xmlns:a16="http://schemas.microsoft.com/office/drawing/2014/main" val="32950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355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- 2021-11-22 17:05:03</a:t>
                      </a:r>
                      <a:r>
                        <a:rPr kumimoji="0" lang="es-ES" sz="1000" b="0" i="0" u="none" strike="noStrike" kern="1200" cap="none" spc="0" normalizeH="0" baseline="0" noProof="0">
                          <a:ln>
                            <a:noFill/>
                          </a:ln>
                          <a:solidFill>
                            <a:prstClr val="black"/>
                          </a:solidFill>
                          <a:effectLst/>
                          <a:uLnTx/>
                          <a:uFillTx/>
                          <a:latin typeface="+mn-lt"/>
                          <a:ea typeface="+mn-ea"/>
                          <a:cs typeface="+mn-cs"/>
                        </a:rPr>
                        <a:t>
 Llega una nueva edición del Festival Cine y Música.
Vení a disfrutar de las mejores películas del cine mudo, musicalizadas en vivo por grandes artistas. ¡Va a ser una experiencia única!
Del 24 al 27 de noviembre, a las 20:30, en el Museo Pueryrredón. Mirá el cronograma:
https://www.sanisidro.gob.ar/novedades/llega-una-nueva-edicion-del-festival-cine-y-musica-0
 #cine #cinemudo #musicaenvivo #chaplin #cultura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8983968"/>
                  </a:ext>
                </a:extLst>
              </a:tr>
            </a:tbl>
          </a:graphicData>
        </a:graphic>
      </p:graphicFrame>
      <p:sp>
        <p:nvSpPr>
          <p:cNvPr id="4" name="Text Placeholder 3">
            <a:extLst>
              <a:ext uri="{FF2B5EF4-FFF2-40B4-BE49-F238E27FC236}">
                <a16:creationId xmlns:a16="http://schemas.microsoft.com/office/drawing/2014/main" id="{60A2C4A3-2A10-4502-94AF-1D4EDC8E5256}"/>
              </a:ext>
            </a:extLst>
          </p:cNvPr>
          <p:cNvSpPr>
            <a:spLocks noGrp="1"/>
          </p:cNvSpPr>
          <p:nvPr>
            <p:ph type="body" sz="quarter" idx="14"/>
          </p:nvPr>
        </p:nvSpPr>
        <p:spPr/>
        <p:txBody>
          <a:bodyPr/>
          <a:lstStyle/>
          <a:p>
            <a:r>
              <a:rPr lang="en-US"/>
              <a:t>11/16/2021 - 11/30/2021</a:t>
            </a:r>
          </a:p>
        </p:txBody>
      </p:sp>
    </p:spTree>
    <p:extLst>
      <p:ext uri="{BB962C8B-B14F-4D97-AF65-F5344CB8AC3E}">
        <p14:creationId xmlns:p14="http://schemas.microsoft.com/office/powerpoint/2010/main" val="33957105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7B33-9050-4E1C-B090-5224B155AC09}"/>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85F52673-C0E9-4147-8019-76AAAE9DA3C1}"/>
              </a:ext>
            </a:extLst>
          </p:cNvPr>
          <p:cNvGraphicFramePr>
            <a:graphicFrameLocks noGrp="1"/>
          </p:cNvGraphicFramePr>
          <p:nvPr>
            <p:ph type="chart" sz="quarter" idx="13"/>
            <p:extLst>
              <p:ext uri="{D42A27DB-BD31-4B8C-83A1-F6EECF244321}">
                <p14:modId xmlns:p14="http://schemas.microsoft.com/office/powerpoint/2010/main" val="2252484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9E16F8-0A48-4657-8E59-47DE16190057}"/>
              </a:ext>
            </a:extLst>
          </p:cNvPr>
          <p:cNvSpPr>
            <a:spLocks noGrp="1"/>
          </p:cNvSpPr>
          <p:nvPr>
            <p:ph type="body" sz="quarter" idx="14"/>
          </p:nvPr>
        </p:nvSpPr>
        <p:spPr/>
        <p:txBody>
          <a:bodyPr/>
          <a:lstStyle/>
          <a:p>
            <a:r>
              <a:rPr lang="en-US"/>
              <a:t>11/16/2021 - 11/30/2021</a:t>
            </a:r>
          </a:p>
        </p:txBody>
      </p:sp>
      <p:sp>
        <p:nvSpPr>
          <p:cNvPr id="5" name="Footer Placeholder 4">
            <a:extLst>
              <a:ext uri="{FF2B5EF4-FFF2-40B4-BE49-F238E27FC236}">
                <a16:creationId xmlns:a16="http://schemas.microsoft.com/office/drawing/2014/main" id="{8C71FB67-F5B2-4703-8B29-9CC134EC9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8652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1446</Words>
  <Application>Microsoft Office PowerPoint</Application>
  <PresentationFormat>On-screen Show (4:3)</PresentationFormat>
  <Paragraphs>803</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POSSE</vt:lpstr>
      <vt:lpstr>Facebook Key Metrics Radar | POSSE</vt:lpstr>
      <vt:lpstr>Facebook Fans Change Per Weekday | POSSE</vt:lpstr>
      <vt:lpstr>Facebook Page Likes Total | POSSE</vt:lpstr>
      <vt:lpstr>Facebook Own Posts | POSSE</vt:lpstr>
      <vt:lpstr>Facebook Fans Change | POSSE</vt:lpstr>
      <vt:lpstr>Facebook Own Posts By Weekday | POSSE</vt:lpstr>
      <vt:lpstr>Facebook Fans Change Rate | POSSE</vt:lpstr>
      <vt:lpstr>Facebook Interactions Distribution | POSSE</vt:lpstr>
      <vt:lpstr>Facebook Own Posts By Hour | POSSE</vt:lpstr>
      <vt:lpstr>Facebook Interaction Rate By Weekday | POSSE</vt:lpstr>
      <vt:lpstr>Facebook Interaction Rate By Post Type | POSSE</vt:lpstr>
      <vt:lpstr>Facebook Post Type Distribution Per Profile | POSSE</vt:lpstr>
      <vt:lpstr>Facebook Interaction Rate | POSSE</vt:lpstr>
      <vt:lpstr>Facebook Interaction Rate By Hour | POSSE</vt:lpstr>
      <vt:lpstr>Facebook Hashtag Detection | POSSE</vt:lpstr>
      <vt:lpstr>Facebook Post Table + Reactions | POSSE - 1 of 25</vt:lpstr>
      <vt:lpstr>Facebook Post Table + Reactions | POSSE - 2 of 25</vt:lpstr>
      <vt:lpstr>Facebook Post Table + Reactions | POSSE - 3 of 25</vt:lpstr>
      <vt:lpstr>Facebook Post Table + Reactions | POSSE - 4 of 25</vt:lpstr>
      <vt:lpstr>Facebook Post Table + Reactions | POSSE - 5 of 25</vt:lpstr>
      <vt:lpstr>Facebook Post Table + Reactions | POSSE - 6 of 25</vt:lpstr>
      <vt:lpstr>Facebook Post Table + Reactions | POSSE - 7 of 25</vt:lpstr>
      <vt:lpstr>Facebook Post Table + Reactions | POSSE - 8 of 25</vt:lpstr>
      <vt:lpstr>Facebook Post Table + Reactions | POSSE - 9 of 25</vt:lpstr>
      <vt:lpstr>Facebook Post Table + Reactions | POSSE - 10 of 25</vt:lpstr>
      <vt:lpstr>Facebook Post Table + Reactions | POSSE - 11 of 25</vt:lpstr>
      <vt:lpstr>Facebook Post Table + Reactions | POSSE - 12 of 25</vt:lpstr>
      <vt:lpstr>Facebook Post Table + Reactions | POSSE - 13 of 25</vt:lpstr>
      <vt:lpstr>Facebook Post Table + Reactions | POSSE - 14 of 25</vt:lpstr>
      <vt:lpstr>Facebook Post Table + Reactions | POSSE - 15 of 25</vt:lpstr>
      <vt:lpstr>Facebook Post Table + Reactions | POSSE - 16 of 25</vt:lpstr>
      <vt:lpstr>Facebook Post Table + Reactions | POSSE - 17 of 25</vt:lpstr>
      <vt:lpstr>Facebook Post Table + Reactions | POSSE - 18 of 25</vt:lpstr>
      <vt:lpstr>Facebook Post Table + Reactions | POSSE - 19 of 25</vt:lpstr>
      <vt:lpstr>Facebook Post Table + Reactions | POSSE - 20 of 25</vt:lpstr>
      <vt:lpstr>Facebook Post Table + Reactions | POSSE - 21 of 25</vt:lpstr>
      <vt:lpstr>Facebook Post Table + Reactions | POSSE - 22 of 25</vt:lpstr>
      <vt:lpstr>Facebook Post Table + Reactions | POSSE - 23 of 25</vt:lpstr>
      <vt:lpstr>Facebook Post Table + Reactions | POSSE - 24 of 25</vt:lpstr>
      <vt:lpstr>Facebook Post Table + Reactions | POSSE - 25 of 25</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2021-12-01T09:05:05Z</dcterms:created>
  <dcterms:modified xsi:type="dcterms:W3CDTF">2021-12-01T09:06:07Z</dcterms:modified>
</cp:coreProperties>
</file>