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223">
                  <c:v>2128</c:v>
                </c:pt>
                <c:pt idx="224">
                  <c:v>2128</c:v>
                </c:pt>
                <c:pt idx="225">
                  <c:v>2129</c:v>
                </c:pt>
                <c:pt idx="226">
                  <c:v>2130</c:v>
                </c:pt>
                <c:pt idx="227">
                  <c:v>2130</c:v>
                </c:pt>
                <c:pt idx="228">
                  <c:v>2130</c:v>
                </c:pt>
                <c:pt idx="229">
                  <c:v>2130</c:v>
                </c:pt>
                <c:pt idx="230">
                  <c:v>2129</c:v>
                </c:pt>
                <c:pt idx="231">
                  <c:v>2128</c:v>
                </c:pt>
                <c:pt idx="232">
                  <c:v>2129</c:v>
                </c:pt>
                <c:pt idx="233">
                  <c:v>2132</c:v>
                </c:pt>
                <c:pt idx="234">
                  <c:v>2134</c:v>
                </c:pt>
                <c:pt idx="235">
                  <c:v>2134</c:v>
                </c:pt>
                <c:pt idx="236">
                  <c:v>2134</c:v>
                </c:pt>
                <c:pt idx="237">
                  <c:v>2135</c:v>
                </c:pt>
                <c:pt idx="238">
                  <c:v>2134</c:v>
                </c:pt>
                <c:pt idx="239">
                  <c:v>2136</c:v>
                </c:pt>
                <c:pt idx="240">
                  <c:v>2137</c:v>
                </c:pt>
                <c:pt idx="241">
                  <c:v>2136</c:v>
                </c:pt>
                <c:pt idx="242">
                  <c:v>2135</c:v>
                </c:pt>
                <c:pt idx="243">
                  <c:v>2134</c:v>
                </c:pt>
                <c:pt idx="244">
                  <c:v>2136</c:v>
                </c:pt>
                <c:pt idx="245">
                  <c:v>2138</c:v>
                </c:pt>
                <c:pt idx="246">
                  <c:v>2138</c:v>
                </c:pt>
                <c:pt idx="247">
                  <c:v>2139</c:v>
                </c:pt>
                <c:pt idx="248">
                  <c:v>2142</c:v>
                </c:pt>
                <c:pt idx="249">
                  <c:v>2141</c:v>
                </c:pt>
                <c:pt idx="250">
                  <c:v>2145</c:v>
                </c:pt>
                <c:pt idx="251">
                  <c:v>2146</c:v>
                </c:pt>
                <c:pt idx="252">
                  <c:v>2146</c:v>
                </c:pt>
                <c:pt idx="253">
                  <c:v>2147</c:v>
                </c:pt>
                <c:pt idx="254">
                  <c:v>2147</c:v>
                </c:pt>
                <c:pt idx="255">
                  <c:v>2147</c:v>
                </c:pt>
                <c:pt idx="256">
                  <c:v>2147</c:v>
                </c:pt>
                <c:pt idx="257">
                  <c:v>2147</c:v>
                </c:pt>
                <c:pt idx="258">
                  <c:v>2151</c:v>
                </c:pt>
                <c:pt idx="259">
                  <c:v>2153</c:v>
                </c:pt>
                <c:pt idx="260">
                  <c:v>2155</c:v>
                </c:pt>
                <c:pt idx="261">
                  <c:v>2160</c:v>
                </c:pt>
                <c:pt idx="262">
                  <c:v>2160</c:v>
                </c:pt>
                <c:pt idx="263">
                  <c:v>2162</c:v>
                </c:pt>
                <c:pt idx="264">
                  <c:v>2163</c:v>
                </c:pt>
                <c:pt idx="265">
                  <c:v>2163</c:v>
                </c:pt>
                <c:pt idx="266">
                  <c:v>2166</c:v>
                </c:pt>
                <c:pt idx="267">
                  <c:v>2167</c:v>
                </c:pt>
                <c:pt idx="268">
                  <c:v>2167</c:v>
                </c:pt>
                <c:pt idx="269">
                  <c:v>2170</c:v>
                </c:pt>
                <c:pt idx="270">
                  <c:v>2174</c:v>
                </c:pt>
                <c:pt idx="271">
                  <c:v>2173</c:v>
                </c:pt>
                <c:pt idx="272">
                  <c:v>2173</c:v>
                </c:pt>
                <c:pt idx="273">
                  <c:v>2172</c:v>
                </c:pt>
                <c:pt idx="274">
                  <c:v>2174</c:v>
                </c:pt>
                <c:pt idx="275">
                  <c:v>2174</c:v>
                </c:pt>
                <c:pt idx="276">
                  <c:v>2175</c:v>
                </c:pt>
                <c:pt idx="277">
                  <c:v>2174</c:v>
                </c:pt>
                <c:pt idx="278">
                  <c:v>2174</c:v>
                </c:pt>
                <c:pt idx="279">
                  <c:v>2174</c:v>
                </c:pt>
                <c:pt idx="280">
                  <c:v>2174</c:v>
                </c:pt>
                <c:pt idx="281">
                  <c:v>2183</c:v>
                </c:pt>
                <c:pt idx="282">
                  <c:v>2186</c:v>
                </c:pt>
                <c:pt idx="283">
                  <c:v>2186</c:v>
                </c:pt>
                <c:pt idx="284">
                  <c:v>2188</c:v>
                </c:pt>
                <c:pt idx="285">
                  <c:v>2188</c:v>
                </c:pt>
                <c:pt idx="286">
                  <c:v>2188</c:v>
                </c:pt>
                <c:pt idx="287">
                  <c:v>2188</c:v>
                </c:pt>
                <c:pt idx="288">
                  <c:v>2189</c:v>
                </c:pt>
                <c:pt idx="289">
                  <c:v>2189</c:v>
                </c:pt>
                <c:pt idx="290">
                  <c:v>2189</c:v>
                </c:pt>
                <c:pt idx="291">
                  <c:v>2191</c:v>
                </c:pt>
                <c:pt idx="292">
                  <c:v>2190</c:v>
                </c:pt>
                <c:pt idx="293">
                  <c:v>2190</c:v>
                </c:pt>
                <c:pt idx="294">
                  <c:v>2190</c:v>
                </c:pt>
                <c:pt idx="295">
                  <c:v>2190</c:v>
                </c:pt>
                <c:pt idx="296">
                  <c:v>2188</c:v>
                </c:pt>
                <c:pt idx="297">
                  <c:v>2190</c:v>
                </c:pt>
                <c:pt idx="298">
                  <c:v>2191</c:v>
                </c:pt>
                <c:pt idx="299">
                  <c:v>2194</c:v>
                </c:pt>
                <c:pt idx="300">
                  <c:v>2195</c:v>
                </c:pt>
                <c:pt idx="301">
                  <c:v>2195</c:v>
                </c:pt>
                <c:pt idx="302">
                  <c:v>2196</c:v>
                </c:pt>
                <c:pt idx="303">
                  <c:v>2198</c:v>
                </c:pt>
                <c:pt idx="304">
                  <c:v>2199</c:v>
                </c:pt>
                <c:pt idx="305">
                  <c:v>2203</c:v>
                </c:pt>
                <c:pt idx="306">
                  <c:v>2206</c:v>
                </c:pt>
                <c:pt idx="307">
                  <c:v>2206</c:v>
                </c:pt>
                <c:pt idx="308">
                  <c:v>2207</c:v>
                </c:pt>
                <c:pt idx="309">
                  <c:v>2205</c:v>
                </c:pt>
                <c:pt idx="310">
                  <c:v>2207</c:v>
                </c:pt>
                <c:pt idx="311">
                  <c:v>2207</c:v>
                </c:pt>
                <c:pt idx="312">
                  <c:v>2205</c:v>
                </c:pt>
                <c:pt idx="313">
                  <c:v>2205</c:v>
                </c:pt>
                <c:pt idx="314">
                  <c:v>2205</c:v>
                </c:pt>
                <c:pt idx="315">
                  <c:v>2204</c:v>
                </c:pt>
                <c:pt idx="316">
                  <c:v>2205</c:v>
                </c:pt>
                <c:pt idx="317">
                  <c:v>2206</c:v>
                </c:pt>
                <c:pt idx="318">
                  <c:v>2206</c:v>
                </c:pt>
                <c:pt idx="319">
                  <c:v>2260</c:v>
                </c:pt>
                <c:pt idx="320">
                  <c:v>2406</c:v>
                </c:pt>
                <c:pt idx="321">
                  <c:v>2516</c:v>
                </c:pt>
                <c:pt idx="322">
                  <c:v>2601</c:v>
                </c:pt>
                <c:pt idx="323">
                  <c:v>2695</c:v>
                </c:pt>
                <c:pt idx="324">
                  <c:v>2774</c:v>
                </c:pt>
                <c:pt idx="325">
                  <c:v>2892</c:v>
                </c:pt>
                <c:pt idx="326">
                  <c:v>2995</c:v>
                </c:pt>
                <c:pt idx="327">
                  <c:v>3155</c:v>
                </c:pt>
                <c:pt idx="328">
                  <c:v>3388</c:v>
                </c:pt>
                <c:pt idx="329">
                  <c:v>3570</c:v>
                </c:pt>
                <c:pt idx="330">
                  <c:v>3683</c:v>
                </c:pt>
                <c:pt idx="331">
                  <c:v>3682</c:v>
                </c:pt>
                <c:pt idx="332">
                  <c:v>3802</c:v>
                </c:pt>
                <c:pt idx="333">
                  <c:v>4093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E9-41B7-8F69-760EC2DB8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346552"/>
        <c:axId val="333342616"/>
      </c:lineChart>
      <c:dateAx>
        <c:axId val="33334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42616"/>
        <c:crosses val="autoZero"/>
        <c:auto val="1"/>
        <c:lblOffset val="100"/>
        <c:baseTimeUnit val="days"/>
      </c:dateAx>
      <c:valAx>
        <c:axId val="33334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4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5-4476-B297-ABCC75534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748592"/>
        <c:axId val="404754824"/>
      </c:radarChart>
      <c:catAx>
        <c:axId val="40474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54824"/>
        <c:crosses val="autoZero"/>
        <c:auto val="1"/>
        <c:lblAlgn val="ctr"/>
        <c:lblOffset val="100"/>
        <c:noMultiLvlLbl val="0"/>
      </c:catAx>
      <c:valAx>
        <c:axId val="40475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4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10</c:v>
                </c:pt>
                <c:pt idx="3">
                  <c:v>25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04-4D26-8203-7E30EE9B7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341632"/>
        <c:axId val="330347224"/>
      </c:barChart>
      <c:catAx>
        <c:axId val="33334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47224"/>
        <c:crosses val="autoZero"/>
        <c:auto val="1"/>
        <c:lblAlgn val="ctr"/>
        <c:lblOffset val="100"/>
        <c:noMultiLvlLbl val="0"/>
      </c:catAx>
      <c:valAx>
        <c:axId val="33034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4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224">
                  <c:v>0</c:v>
                </c:pt>
                <c:pt idx="225">
                  <c:v>1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-1</c:v>
                </c:pt>
                <c:pt idx="231">
                  <c:v>-1</c:v>
                </c:pt>
                <c:pt idx="232">
                  <c:v>1</c:v>
                </c:pt>
                <c:pt idx="233">
                  <c:v>3</c:v>
                </c:pt>
                <c:pt idx="234">
                  <c:v>2</c:v>
                </c:pt>
                <c:pt idx="235">
                  <c:v>0</c:v>
                </c:pt>
                <c:pt idx="236">
                  <c:v>0</c:v>
                </c:pt>
                <c:pt idx="237">
                  <c:v>1</c:v>
                </c:pt>
                <c:pt idx="238">
                  <c:v>-1</c:v>
                </c:pt>
                <c:pt idx="239">
                  <c:v>2</c:v>
                </c:pt>
                <c:pt idx="240">
                  <c:v>1</c:v>
                </c:pt>
                <c:pt idx="241">
                  <c:v>-1</c:v>
                </c:pt>
                <c:pt idx="242">
                  <c:v>-1</c:v>
                </c:pt>
                <c:pt idx="243">
                  <c:v>-1</c:v>
                </c:pt>
                <c:pt idx="244">
                  <c:v>2</c:v>
                </c:pt>
                <c:pt idx="245">
                  <c:v>2</c:v>
                </c:pt>
                <c:pt idx="246">
                  <c:v>0</c:v>
                </c:pt>
                <c:pt idx="247">
                  <c:v>1</c:v>
                </c:pt>
                <c:pt idx="248">
                  <c:v>3</c:v>
                </c:pt>
                <c:pt idx="249">
                  <c:v>-1</c:v>
                </c:pt>
                <c:pt idx="250">
                  <c:v>4</c:v>
                </c:pt>
                <c:pt idx="251">
                  <c:v>1</c:v>
                </c:pt>
                <c:pt idx="252">
                  <c:v>0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4</c:v>
                </c:pt>
                <c:pt idx="259">
                  <c:v>2</c:v>
                </c:pt>
                <c:pt idx="260">
                  <c:v>2</c:v>
                </c:pt>
                <c:pt idx="261">
                  <c:v>5</c:v>
                </c:pt>
                <c:pt idx="262">
                  <c:v>0</c:v>
                </c:pt>
                <c:pt idx="263">
                  <c:v>2</c:v>
                </c:pt>
                <c:pt idx="264">
                  <c:v>1</c:v>
                </c:pt>
                <c:pt idx="265">
                  <c:v>0</c:v>
                </c:pt>
                <c:pt idx="266">
                  <c:v>3</c:v>
                </c:pt>
                <c:pt idx="267">
                  <c:v>1</c:v>
                </c:pt>
                <c:pt idx="268">
                  <c:v>0</c:v>
                </c:pt>
                <c:pt idx="269">
                  <c:v>3</c:v>
                </c:pt>
                <c:pt idx="270">
                  <c:v>4</c:v>
                </c:pt>
                <c:pt idx="271">
                  <c:v>-1</c:v>
                </c:pt>
                <c:pt idx="272">
                  <c:v>0</c:v>
                </c:pt>
                <c:pt idx="273">
                  <c:v>-1</c:v>
                </c:pt>
                <c:pt idx="274">
                  <c:v>2</c:v>
                </c:pt>
                <c:pt idx="275">
                  <c:v>0</c:v>
                </c:pt>
                <c:pt idx="276">
                  <c:v>1</c:v>
                </c:pt>
                <c:pt idx="277">
                  <c:v>-1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9</c:v>
                </c:pt>
                <c:pt idx="282">
                  <c:v>3</c:v>
                </c:pt>
                <c:pt idx="283">
                  <c:v>0</c:v>
                </c:pt>
                <c:pt idx="284">
                  <c:v>2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1</c:v>
                </c:pt>
                <c:pt idx="289">
                  <c:v>0</c:v>
                </c:pt>
                <c:pt idx="290">
                  <c:v>0</c:v>
                </c:pt>
                <c:pt idx="291">
                  <c:v>2</c:v>
                </c:pt>
                <c:pt idx="292">
                  <c:v>-1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-2</c:v>
                </c:pt>
                <c:pt idx="297">
                  <c:v>2</c:v>
                </c:pt>
                <c:pt idx="298">
                  <c:v>1</c:v>
                </c:pt>
                <c:pt idx="299">
                  <c:v>3</c:v>
                </c:pt>
                <c:pt idx="300">
                  <c:v>1</c:v>
                </c:pt>
                <c:pt idx="301">
                  <c:v>0</c:v>
                </c:pt>
                <c:pt idx="302">
                  <c:v>1</c:v>
                </c:pt>
                <c:pt idx="303">
                  <c:v>2</c:v>
                </c:pt>
                <c:pt idx="304">
                  <c:v>1</c:v>
                </c:pt>
                <c:pt idx="305">
                  <c:v>4</c:v>
                </c:pt>
                <c:pt idx="306">
                  <c:v>3</c:v>
                </c:pt>
                <c:pt idx="307">
                  <c:v>0</c:v>
                </c:pt>
                <c:pt idx="308">
                  <c:v>1</c:v>
                </c:pt>
                <c:pt idx="309">
                  <c:v>-2</c:v>
                </c:pt>
                <c:pt idx="310">
                  <c:v>2</c:v>
                </c:pt>
                <c:pt idx="311">
                  <c:v>0</c:v>
                </c:pt>
                <c:pt idx="312">
                  <c:v>-2</c:v>
                </c:pt>
                <c:pt idx="313">
                  <c:v>0</c:v>
                </c:pt>
                <c:pt idx="314">
                  <c:v>0</c:v>
                </c:pt>
                <c:pt idx="315">
                  <c:v>-1</c:v>
                </c:pt>
                <c:pt idx="316">
                  <c:v>1</c:v>
                </c:pt>
                <c:pt idx="317">
                  <c:v>1</c:v>
                </c:pt>
                <c:pt idx="318">
                  <c:v>0</c:v>
                </c:pt>
                <c:pt idx="319">
                  <c:v>54</c:v>
                </c:pt>
                <c:pt idx="320">
                  <c:v>146</c:v>
                </c:pt>
                <c:pt idx="321">
                  <c:v>110</c:v>
                </c:pt>
                <c:pt idx="322">
                  <c:v>85</c:v>
                </c:pt>
                <c:pt idx="323">
                  <c:v>94</c:v>
                </c:pt>
                <c:pt idx="324">
                  <c:v>79</c:v>
                </c:pt>
                <c:pt idx="325">
                  <c:v>118</c:v>
                </c:pt>
                <c:pt idx="326">
                  <c:v>103</c:v>
                </c:pt>
                <c:pt idx="327">
                  <c:v>160</c:v>
                </c:pt>
                <c:pt idx="328">
                  <c:v>233</c:v>
                </c:pt>
                <c:pt idx="329">
                  <c:v>182</c:v>
                </c:pt>
                <c:pt idx="330">
                  <c:v>113</c:v>
                </c:pt>
                <c:pt idx="331">
                  <c:v>-1</c:v>
                </c:pt>
                <c:pt idx="332">
                  <c:v>120</c:v>
                </c:pt>
                <c:pt idx="333">
                  <c:v>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7E-40EE-965B-4FCDBF506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551600"/>
        <c:axId val="332908208"/>
      </c:lineChart>
      <c:dateAx>
        <c:axId val="42455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08208"/>
        <c:crosses val="autoZero"/>
        <c:auto val="1"/>
        <c:lblOffset val="100"/>
        <c:baseTimeUnit val="days"/>
      </c:dateAx>
      <c:valAx>
        <c:axId val="33290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5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7</c:v>
                </c:pt>
                <c:pt idx="12">
                  <c:v>4</c:v>
                </c:pt>
                <c:pt idx="13">
                  <c:v>1</c:v>
                </c:pt>
                <c:pt idx="14">
                  <c:v>14</c:v>
                </c:pt>
                <c:pt idx="15">
                  <c:v>4</c:v>
                </c:pt>
                <c:pt idx="16">
                  <c:v>9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9-4067-9912-CBE3C48D6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349848"/>
        <c:axId val="330345912"/>
      </c:lineChart>
      <c:catAx>
        <c:axId val="33034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45912"/>
        <c:crosses val="autoZero"/>
        <c:auto val="1"/>
        <c:lblAlgn val="ctr"/>
        <c:lblOffset val="100"/>
        <c:noMultiLvlLbl val="0"/>
      </c:catAx>
      <c:valAx>
        <c:axId val="33034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4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29</c:v>
                </c:pt>
                <c:pt idx="2">
                  <c:v>21</c:v>
                </c:pt>
                <c:pt idx="3">
                  <c:v>23</c:v>
                </c:pt>
                <c:pt idx="4">
                  <c:v>17</c:v>
                </c:pt>
                <c:pt idx="5">
                  <c:v>14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D-4766-8786-6A8E66B5A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38816"/>
        <c:axId val="408138160"/>
      </c:barChart>
      <c:catAx>
        <c:axId val="40813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38160"/>
        <c:crosses val="autoZero"/>
        <c:auto val="1"/>
        <c:lblAlgn val="ctr"/>
        <c:lblOffset val="100"/>
        <c:noMultiLvlLbl val="0"/>
      </c:catAx>
      <c:valAx>
        <c:axId val="40813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3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7.3794212218649502</c:v>
                </c:pt>
                <c:pt idx="1">
                  <c:v>0.62165058949624896</c:v>
                </c:pt>
                <c:pt idx="2">
                  <c:v>1.2604501607717</c:v>
                </c:pt>
                <c:pt idx="3">
                  <c:v>1.62186495176849</c:v>
                </c:pt>
                <c:pt idx="4">
                  <c:v>0.94855305466237905</c:v>
                </c:pt>
                <c:pt idx="5">
                  <c:v>0.91103965702036405</c:v>
                </c:pt>
                <c:pt idx="6">
                  <c:v>0.39871382636656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7D-456F-AA91-735DF99FC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134880"/>
        <c:axId val="408128976"/>
      </c:barChart>
      <c:catAx>
        <c:axId val="40813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28976"/>
        <c:crosses val="autoZero"/>
        <c:auto val="1"/>
        <c:lblAlgn val="ctr"/>
        <c:lblOffset val="100"/>
        <c:noMultiLvlLbl val="0"/>
      </c:catAx>
      <c:valAx>
        <c:axId val="40812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3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0.40192926045016097</c:v>
                </c:pt>
                <c:pt idx="11">
                  <c:v>1.1575562700964599</c:v>
                </c:pt>
                <c:pt idx="12">
                  <c:v>2.09003215434084</c:v>
                </c:pt>
                <c:pt idx="13">
                  <c:v>1.1575562700964599</c:v>
                </c:pt>
                <c:pt idx="14">
                  <c:v>0.98271704180064301</c:v>
                </c:pt>
                <c:pt idx="15">
                  <c:v>0.64308681672025703</c:v>
                </c:pt>
                <c:pt idx="16">
                  <c:v>1.2218649517684901</c:v>
                </c:pt>
                <c:pt idx="17">
                  <c:v>6.7738478027867099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A4-4C01-B147-C8DD2DE42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127992"/>
        <c:axId val="408127336"/>
      </c:lineChart>
      <c:catAx>
        <c:axId val="40812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27336"/>
        <c:crosses val="autoZero"/>
        <c:auto val="1"/>
        <c:lblAlgn val="ctr"/>
        <c:lblOffset val="100"/>
        <c:noMultiLvlLbl val="0"/>
      </c:catAx>
      <c:valAx>
        <c:axId val="40812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2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47-4AAD-8255-0B7CE5A010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47-4AAD-8255-0B7CE5A010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47-4AAD-8255-0B7CE5A01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139800"/>
        <c:axId val="424553568"/>
      </c:barChart>
      <c:catAx>
        <c:axId val="40813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53568"/>
        <c:crosses val="autoZero"/>
        <c:auto val="1"/>
        <c:lblAlgn val="ctr"/>
        <c:lblOffset val="100"/>
        <c:noMultiLvlLbl val="0"/>
      </c:catAx>
      <c:valAx>
        <c:axId val="42455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3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6-4C25-8B8E-E2EC21B085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46-4C25-8B8E-E2EC21B085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46-4C25-8B8E-E2EC21B08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549304"/>
        <c:axId val="424549960"/>
      </c:barChart>
      <c:catAx>
        <c:axId val="42454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49960"/>
        <c:crosses val="autoZero"/>
        <c:auto val="1"/>
        <c:lblAlgn val="ctr"/>
        <c:lblOffset val="100"/>
        <c:noMultiLvlLbl val="0"/>
      </c:catAx>
      <c:valAx>
        <c:axId val="42454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4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3.2320709955972</c:v>
                </c:pt>
                <c:pt idx="1">
                  <c:v>1.82555725603696</c:v>
                </c:pt>
                <c:pt idx="2">
                  <c:v>1.6425782904311299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7C-4BFC-9587-E0C9B14A6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903616"/>
        <c:axId val="332904272"/>
      </c:barChart>
      <c:catAx>
        <c:axId val="33290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04272"/>
        <c:crosses val="autoZero"/>
        <c:auto val="1"/>
        <c:lblAlgn val="ctr"/>
        <c:lblOffset val="100"/>
        <c:noMultiLvlLbl val="0"/>
      </c:catAx>
      <c:valAx>
        <c:axId val="33290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0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8-4D91-ABA2-4EFE3CC006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F8-4D91-ABA2-4EFE3CC00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753184"/>
        <c:axId val="404759416"/>
      </c:barChart>
      <c:catAx>
        <c:axId val="40475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59416"/>
        <c:crosses val="autoZero"/>
        <c:auto val="1"/>
        <c:lblAlgn val="ctr"/>
        <c:lblOffset val="100"/>
        <c:noMultiLvlLbl val="0"/>
      </c:catAx>
      <c:valAx>
        <c:axId val="40475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5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DCFE-0DD2-4A4A-B4A0-2BC35CD759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8DD172-48E4-46A4-ACAB-F456D14E1D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463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EC2A6-E45C-43E7-B3AF-4A2C3658A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74AC6-9318-4EB5-AF98-A98BF64AA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356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5541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589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193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227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27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144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626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772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726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74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12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57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D06DB-6A62-41EA-A0C7-E65C6245B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16584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BC56A-6372-494D-8F4C-34CE80A4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D8C10A-EEE4-4AE7-8A15-C1259901C0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9936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52B4D-4A1B-4390-84C0-3B2081E29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6B21A-2987-46BB-82C7-3E76509EF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5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0743C-AE1D-4450-BC09-7FC5E9327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00483A-FB81-4A0C-8ABE-5F79DD6B1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234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67B90-C5D1-4DFF-A5A0-6C2235492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5ECCA-8C24-47D3-8066-30A28A392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076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46A68-5BBA-4742-B4B1-913C6102B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DFA49B-6D04-4351-9947-07437E493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987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5D627-7E95-4FBE-B68E-C8ADCE63B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9A442-3C92-44E0-B55C-A0083DA4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67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D27A-C502-4DF5-A8A0-8D43ADF7B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D1842-9ACA-42B9-B4D3-0CB05701B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8940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4FAA7-6AA6-4381-9099-507B99DDA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CD2AA-029F-40C8-B721-D9F11FC6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1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8BFB-234F-4DD9-8E6B-938316BA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641C37-36B0-490D-B83B-8EAA19F734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649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8655A-3799-42C3-94A5-719D21B49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08253-6981-4783-9C8B-2B12A6AE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9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3FB81-12DA-4011-A29C-BD33B85D7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4B208C-065F-454A-B4C5-5932D4D5C2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8185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CE086-32DF-4680-BEFC-716DF6D9C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B39F2-BDD2-4CC7-8B4C-BDA9AD3D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39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67B5F-B599-4729-884A-AA9A98735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A0815B-2FE0-41C8-AA65-3E98BF731A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420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F385F-062A-4BE1-9DA3-233AB3802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46E6E-D501-4435-8C12-914391DF4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467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0967D-B4B4-4F36-9520-A5A25AE5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E0C921-EFD6-40CE-BAE9-3972D35052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358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B7327-052D-454C-AC9B-21CBA7FD2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4445B-A94B-4EE1-8F12-3803D594F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031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42C0C-32E2-4B85-B7CC-78404AE93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9D2D4-DA77-43EC-81F4-B5E3BD26E1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8109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A1334-5B9C-4526-91F3-B857DDD79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8D062-BC47-4E01-AD28-B4CB8599A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70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FF316-AD0C-40F3-8D26-3A0979895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DC8856-F30B-4705-B40C-3583DA6DBC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027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54B74-CB8A-4638-8184-49B12868F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EAE2A-FEBE-4A5E-9C1E-5C590674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962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A418D-D935-4CE7-81DC-2634832DC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8CDC12-43CA-4533-8AB6-35EC74BE26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501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37654-97D8-4966-A443-CC03F220F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FD8B1-BC95-4101-A52D-70075653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779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F5F11-B12E-4156-A309-60852598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6F8ED-BFF0-429B-8FA8-28A56E1AB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318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98F84-AEDF-407B-AB64-127A45C97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A8442-81D2-41F6-89DB-4DA8A8AFE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103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A73C9-871A-4E6E-9FA7-975F625C7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40C24-4AC9-4C52-8A06-226AF7182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231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255762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235186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578493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655015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7600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0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09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40.58064516129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10.225806451613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50.806451612903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9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36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35.785714285714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56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7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11.210526315789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52.578947368421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59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6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8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16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826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8F95C-8637-4903-8555-33A939DA1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20493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45D2-5C04-4F23-83F8-7D383C26C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704E6B-D040-4236-805D-269F7317A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069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071108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982419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89176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3494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27625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4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51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78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2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54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09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7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36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2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#caramagnola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36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810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D9F4C-7C04-42E1-870E-EE25C4A9B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63747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2A918-2615-42E8-A5B5-382B03E3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45436-D032-4289-BCF8-3B4AE9846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339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209966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98286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018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400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723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9946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14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42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- 2021-11-25 12:16:37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mochila de hidratación ya está llegando #NanoVest
#CamelbakArgentina #Camelbak #hidratacion #deportes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260461753_252416180206365_6699750381784603349_n.jpg?_nc_cat=101&amp;ccb=1-5&amp;_nc_sid=8ae9d6&amp;_nc_ohc=IbmHfrQ5_hYAX-RJMUm&amp;_nc_ht=scontent-ort2-1.cdninstagram.com&amp;edm=AL-3X8kEAAAA&amp;oh=604177d73709cb96cefc2736f04e3875&amp;oe=61ACCD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63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32B97-EE42-42E5-9F1A-BFD119245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15147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F969-2300-4AFE-BBE2-6B124566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EBC826-1089-4C1A-B607-44E919651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295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544411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15953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905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48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23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461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57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97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- 2021-07-12 17:05:40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¡SORTEO DEL MES DEL AMIGO!
Ese amigo MÁS deportista
Con el que compartiste MÁS aventuras al aire libre
Con el que MÁS vacaciones compartiste
El que MÁS te acompaña a hacer deporte
¡Arrobá a un amigo, seguinos y ya estás participando!
#CamelbakArgentina #Camelbak #sorteo #caramañola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217844796_1674556216075440_6707563782043540350_n.jpg?_nc_ht=scontent.cdninstagram.com&amp;_nc_cat=100&amp;_nc_ohc=Uf34m_4A7WcAX9Grrgu&amp;edm=AMO9-JQAAAAA&amp;ccb=7-4&amp;oh=d88baec0992b759b00c31af0c716aea0&amp;oe=61A7A515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691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9C801-80A9-4521-927F-04A5CA184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33107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04BC0-C6F7-4AC6-801B-01353BAA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90F0F-1B7E-4577-BB3B-60EB07714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640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378490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49435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678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33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820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447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006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9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- 2021-11-11 11:58:36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𝐈𝐜𝐞 𝐞𝐬𝐭𝐚́ 𝐝𝐢𝐬𝐞ñ𝐚𝐝𝐨 𝐩𝐚𝐫𝐚 𝐚𝐝𝐚𝐩𝐭𝐚𝐫𝐬𝐞 𝐚 𝐯𝐨𝐬.
Su diseño fácil de apretar garantiza más líquido con menos esfuerzo y su tapa autosellante evita derrames y salpicaduras.
¿Ya tenés tu Podim?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255649800_307970494476625_3966201473931590769_n.jpg?_nc_cat=110&amp;ccb=1-5&amp;_nc_sid=8ae9d6&amp;_nc_ohc=as4VzEaxF5QAX9RpyT8&amp;_nc_ht=scontent-ort2-1.cdninstagram.com&amp;edm=AL-3X8kEAAAA&amp;oh=f1abc1919c8fecbfd8d49cfa247608d2&amp;oe=61AB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33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A24E4-AE84-43BA-B45E-5643A7217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08507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151C-8E68-4A1D-8372-593D5D421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5F26B-B01E-4D82-A65E-584E172313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418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263705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35172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702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285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320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403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209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3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- 2021-10-28 17:46:49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𝐂𝐡𝐢𝐥𝐥 𝐁𝐥𝐚𝐜𝐤 𝐞𝐬 𝐭𝐮 𝐦𝐞𝐣𝐨𝐫 𝐜𝐚𝐫𝐦𝐚ñ𝐨𝐥𝐚. 𝐃𝐨𝐬 𝐦𝐞𝐝𝐢𝐝𝐚𝐬 𝐢𝐝𝐞𝐚𝐥𝐞𝐬 𝐩𝐚𝐫𝐚 𝐭𝐮𝐬 𝐝𝐢́𝐚𝐬 𝐞𝐧 𝐛𝐢𝐜𝐢𝐜𝐥𝐞𝐭𝐚: 𝟔𝟎𝟎 𝐲 𝟕𝟎𝟎 𝐦𝐥.
Prioriza el rendimiento y es libre de BPA.
Podium es definitivamente la mejor caramañola para una hidratación rápida y confiable.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51.29350-15/249036757_1680540882154680_3116057499045341254_n.jpg?_nc_cat=102&amp;ccb=1-5&amp;_nc_sid=8ae9d6&amp;_nc_ohc=T0FxxqGcyqcAX_fdzfm&amp;_nc_ht=scontent-ort2-1.cdninstagram.com&amp;edm=AL-3X8kEAAAA&amp;oh=de2f391c0d75b3a47a60842d28625639&amp;oe=61AC4E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78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01CDE-D347-4CCC-A7F9-8AA718431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61642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1994-5BDC-41EB-B4D7-D1326108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97EAF2-E14C-4CFC-B694-26D4069EB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382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13008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83543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450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874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734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364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177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5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- 2021-03-17 16:30:13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#Camelbak Classic es la mochila de hidratación por excelencia para ciclismo. Con 1,5 litros de capacidad de líquido te va a acompañar en tus salidas más largas.  #Camelbak #hidratacion #camelbak #argentina #ciclismo #cycling #mountainbike 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160812401_632577740913741_825018974359495715_n.jpg?_nc_cat=111&amp;ccb=1-5&amp;_nc_sid=8ae9d6&amp;_nc_ohc=UPU8M_kz7sYAX_-_PMR&amp;_nc_ht=scontent-ort2-1.cdninstagram.com&amp;edm=AL-3X8kEAAAA&amp;oh=044e397ead43fd929714417c4e052637&amp;oe=61AC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11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44E2F-1EC3-4E79-BBFB-560BD64A3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06476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BE800-FF11-4A96-85DA-284A17257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0A6ADA-E8F7-495D-8CE5-232097675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5330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310398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93410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769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058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423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021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380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4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- 2021-10-07 12:00:16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244540209_541209126949732_1005947196101135785_n.jpg?_nc_cat=104&amp;ccb=1-5&amp;_nc_sid=8ae9d6&amp;_nc_ohc=gAgQq3IuSc8AX9luuBi&amp;_nc_ht=scontent-ort2-1.cdninstagram.com&amp;edm=AL-3X8kEAAAA&amp;oh=7a4a6166132b58e2a15beb5fadd33b89&amp;oe=61ABA93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873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C459C-A99E-4D44-8C0B-BDCCAF47A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664803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EB89-8203-4D40-8B6F-03949F525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CC2B8-3EF9-489D-876A-5058C4B7E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696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549092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76769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059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62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792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712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100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- 2021-09-02 12:30:45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mochila de hidratación Camelbak M.U.L.E. LR tiene un diseño basado en reservorio lumbar que ofrece más estabilidad durante los viajes en terrenos más agresivos. 
Su depósito CRUX LR de 3 litros con compresión integrada mantiene tus fluidos para un mejor equilibrio y mayor estabilidad.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241107419_2655412054763882_5089151314956749237_n.jpg?_nc_cat=108&amp;ccb=1-5&amp;_nc_sid=8ae9d6&amp;_nc_ohc=BCPEDHBoRowAX_5VdBq&amp;_nc_ht=scontent-ort2-1.cdninstagram.com&amp;edm=AL-3X8kEAAAA&amp;oh=43ee23713db472e5e74bd1bc07310e06&amp;oe=61AB412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461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7208C-86B2-4EE0-8EE9-FA379AD26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734419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270B-2025-49BC-BA7C-7946B951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8671B5-2B63-4D51-B481-AA45F638D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934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956969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380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96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101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1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05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871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78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- 2021-06-30 14:01:00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vas a salir, no te olvides tu Camelbak Peak Fitness 💧💧
Sus características la hacen única:
💧 Tapa autosellante de varias partes para una limpieza óptima
💧 Función de bloqueo para un transporte sin goteo
💧 Boquilla de cierre automático
💧 Flujo máximo de líquido
💧 Tapa protectora para boquilla 
Para hacer deportes, andar en bici o salir a caminar,  Peak Fitness es tu mejor compañera para hidratarte. 
#CamelbakArgentina #Camelbak #agua #hidratacion #deportes #ciclismo #mountainbike #cycling #fitness 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210573355_511353053546735_6629423572960113479_n.jpg?_nc_cat=102&amp;ccb=1-5&amp;_nc_sid=8ae9d6&amp;_nc_ohc=9Ew0n7Aco00AX9VDbbK&amp;_nc_ht=scontent-ort2-1.cdninstagram.com&amp;edm=AL-3X8kEAAAA&amp;oh=88e9c2bd2fb99ee62032aae4dfd0677c&amp;oe=61AB4B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43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E1107-E14F-4D09-8F60-A1FF3059A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76026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60AF0-8497-415D-9581-A26EA95F0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E2DF3-9DE8-462F-84DA-36799F6C0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975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164300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64380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405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08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801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6528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826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- 2021-05-06 17:58:23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Lobo es la mochila de uso diario para esos días donde necesitás mantenerte hidratado. Con una capacidad total de almacenamiento de 9 litros y un depósito para objetos de 3 litros transporta suficiente agua para todo un día de viaje.
#hidratacion #lobo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182480860_147605297335623_5255164928111476307_n.jpg?_nc_cat=110&amp;ccb=1-5&amp;_nc_sid=8ae9d6&amp;_nc_ohc=Z1er5-A-2UsAX9et0u_&amp;_nc_ht=scontent-ort2-1.cdninstagram.com&amp;edm=AL-3X8kEAAAA&amp;oh=c0c1d3428b0b0a8aef261b8ebdd636a2&amp;oe=61AC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84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F2689-DC4E-4228-96F8-4B7F4D63B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15068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1A77-4AF6-4B24-A55D-71460369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C14B4-B083-4986-BDFC-F088570B3F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507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246345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33333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303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210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670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879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645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- 2021-06-16 14:00:11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¿Hoy salís con tu bicicleta?
No te olvides tu Camelbak Hydrobak. Su depósito Crux proporciona suficiente agua para un paseo de dos horas.
😎 Vas a estar mas hidratado por más kilómetros. 
#Camelbak #hidratacion #camelbak #argentina #ciclismo #cycling #mountainbike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202507580_117976333820680_7052582472812215791_n.jpg?_nc_cat=110&amp;ccb=1-5&amp;_nc_sid=8ae9d6&amp;_nc_ohc=Bk8GclncL7MAX_luzdA&amp;_nc_ht=scontent-ort2-1.cdninstagram.com&amp;edm=AL-3X8kEAAAA&amp;oh=3605d3405c9179d20a648ba54d3cf885&amp;oe=61ABE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71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B7C44-8989-4243-A795-3925BF56F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60821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B6B5D-0B95-446D-9164-A1CAED53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0B336-72D1-4A8A-926D-B1F96E4541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1559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715263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45770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334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08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945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101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855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90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- 2021-09-16 12:00:45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Empezamos a palpitar la primavera y no vas a poder salir sin tu caramañola Podium Chill Race Edition 😎⁣
MÁS hidratación y frío por MÁS tiempo 💧💧💧💧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242109872_532884327815453_2567340228224464531_n.jpg?_nc_cat=110&amp;ccb=1-5&amp;_nc_sid=8ae9d6&amp;_nc_ohc=SYHnTJgZDmMAX9XaZab&amp;_nc_ht=scontent-ort2-1.cdninstagram.com&amp;edm=AL-3X8kEAAAA&amp;oh=87e9f84c878488d26ad12c23d5c63983&amp;oe=61AC8627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97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F3290-F674-4657-8F02-5A7B10AE3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612729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EC8A-13C2-48BA-A91B-20E0AC6EB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7C00E9-71E7-4DE0-9E95-BD7A7D611B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292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507007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81251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964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890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25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4580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198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6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- 2021-04-15 16:00:16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con vos tu #Camelbakpodiumchill y mantené tu agua fría por más tiempo. 💧 💧 Su doble pared de aislamiento mantiene el agua el doble de tiempo que otras botellas. ❄️❄️
¡Covertila en la favorita de tus salidas! 
#CamelbakArgentina #Camelbak #agua #hidratacion #deportes #ciclismo #mtb #mountainbike #cycling #fitness #salud #argentina #hiking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174255387_1695976740584447_4765811353050438736_n.jpg?_nc_cat=109&amp;ccb=1-5&amp;_nc_sid=8ae9d6&amp;_nc_ohc=Lt9Gwb_hxIMAX-iK5Rb&amp;_nc_ht=scontent-ort2-1.cdninstagram.com&amp;edm=AL-3X8kEAAAA&amp;oh=e9f14e3e35ca4097941b312a0343efb3&amp;oe=61AB281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12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FFBB6-D7DA-4426-A037-10E28E748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44774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84BF0-6F2B-47FE-A5EF-40E610B5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D6D04-9E98-44DB-B5F7-DBE3BB335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844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245895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49275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429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461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737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295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09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4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- 2021-08-19 12:00:24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¿Podium Chill  Reflective Pink o Reflective Yellow? 
Dos carmañolas de ciclismo con las mejores características:
💧 Construcción de doble pared: mantiene el agua fría el doble de tiempo.
💧 Más agua con menos esfuerzo.
💧 Tapa de alto caudal y autosellado: maximiza la velocidad de flujo mientras elimina salpicaduras y derrames.
💧 Materiales libres de BPA, BPS y BPF.
Elegí tu carmañola de ciclismo preferida.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239528140_578144736870748_6960274050934284602_n.jpg?_nc_ht=scontent.cdninstagram.com&amp;_nc_cat=104&amp;_nc_ohc=GyxKPRZt6TsAX9MF_nq&amp;edm=AMO9-JQAAAAA&amp;ccb=7-4&amp;oh=df780dd741a8062820ea38570a0b4126&amp;oe=61A7B4F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04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C0253-C9E3-4BB7-BDC3-2C10BDD66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96541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4219-59BA-41BE-9E75-42B4CCCD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81088-D26B-4069-BC8A-A27897454A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912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281062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668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420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912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1013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643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505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37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- 2021-10-14 14:00:43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245191973_562692284845388_14678096233374234_n.jpg?_nc_cat=103&amp;ccb=1-5&amp;_nc_sid=8ae9d6&amp;_nc_ohc=Y7_lTxde_mkAX90o4Lt&amp;_nc_ht=scontent-ort2-1.cdninstagram.com&amp;edm=AL-3X8kEAAAA&amp;oh=b16b8706b3d9697fa2c380f21a3f1c27&amp;oe=61ACF6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00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DCFD5-C2F7-4883-92C7-A4771D3B7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2361142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7ED5D-B1D6-49B6-A7A3-1DFC5A3A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8E870-94CC-4FA4-8A49-BE8CC77B4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755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699849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41198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26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960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846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363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900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69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- 2021-05-12 16:00:52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 Podium revoluciona la forma de hidratarte. Su diseño innovador permite conservador tus bebidas durante todo el día. 💧 💧 
Hoy, ¿qué color te llevás: Clear Red o Clear Blue?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184748705_3755485911229757_460327172398756748_n.jpg?_nc_cat=100&amp;ccb=1-5&amp;_nc_sid=8ae9d6&amp;_nc_ohc=ms2Zx11gwagAX_EGvMl&amp;_nc_ht=scontent-ort2-1.cdninstagram.com&amp;edm=AL-3X8kEAAAA&amp;oh=a3edd8ed659767994e2a954297bd5cf1&amp;oe=61AC5A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608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CF138-5F4D-4CE3-8E95-8E7A9335F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69198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F89B2-DBA9-4AD0-847C-2AED2E088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44559-6738-44BA-8A38-205BA3702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285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863006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11529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370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392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888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508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057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54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- 2021-08-05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Podium Race Edition es la caramañola perfecta para los ciclistas que priorizan el rendimiento y la funcionalidad por encima de todo. 
💧💧💧💧 Su construcción doble pared con aislamiento térmico mantiene el agua hasta 2 veces más fría. 
¿Ya la convertiste en tu favorita?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232850310_264338008457347_664103574053460882_n.jpg?_nc_cat=110&amp;ccb=1-5&amp;_nc_sid=8ae9d6&amp;_nc_ohc=Lylp77mG_UQAX_UQtQ6&amp;_nc_ht=scontent-ort2-1.cdninstagram.com&amp;edm=AL-3X8kEAAAA&amp;oh=e4af79a853009b15d810e9c8aa6db4e2&amp;oe=61AB0F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87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F2D9D-788B-4F15-8695-B01DB7920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079035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FADAE-063B-4161-BC99-7BCF3F2E2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AB9A6-9B65-4E8A-B800-CB99404E5E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736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07578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6952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975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05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515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820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302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1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- 2021-03-13 13:00:43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#Camelbak Podium te acompaña todos los días en tu vida diaria.
 #ciclismo #running #atletismo #deporte #podium #caramagnola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159521658_2979767128976772_2356418888471268286_n.jpg?_nc_cat=108&amp;ccb=1-5&amp;_nc_sid=8ae9d6&amp;_nc_ohc=MW9E121ZLrsAX-VJXPq&amp;_nc_ht=scontent-ort2-1.cdninstagram.com&amp;edm=AL-3X8kEAAAA&amp;oh=ed6b4bf6d840ad408b414be201b6892c&amp;oe=61AB6D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046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51F8D-F058-450E-AF1C-73A326C33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034559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A0FB0-F5E5-43C4-A204-02A36C37E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C5DC8-3F8C-43E8-94F9-0BC2753BC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618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614943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66143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66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8212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079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638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211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9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- 2021-10-21 16:30:09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247431850_242379521267545_1627382775824252753_n.jpg?_nc_cat=107&amp;ccb=1-5&amp;_nc_sid=8ae9d6&amp;_nc_ohc=EwGdbCtX1rIAX8Xw6Cf&amp;_nc_ht=scontent-ort2-1.cdninstagram.com&amp;edm=AL-3X8kEAAAA&amp;oh=5ccccb7df1b68ea0f1b82b375104097f&amp;oe=61AB3F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785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C2DB5-AF6F-4F63-BA26-4B72775BF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45948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7C9C-EA69-4467-BF94-4C92DA85C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1DF27-AC41-408F-A31F-0A8E26914C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005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257653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96548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9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490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9453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223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574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89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- 2021-03-26 16:00:51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Arete 18 es la mochila de hidratación perfecta para caminatas rápidas. Llevá todo con vos más 1,5 litros de agua para todo tu recorrido. #hidratacion #podium #camelbak #argentina #ciclismo #cycling #mountainbike #mtb #roadcycling #health #salud #water 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164636106_1090276144788491_2182713284870581135_n.jpg?_nc_cat=101&amp;ccb=1-5&amp;_nc_sid=8ae9d6&amp;_nc_ohc=30W-lmfZvEIAX84B0Ih&amp;_nc_ht=scontent-ort2-1.cdninstagram.com&amp;edm=AL-3X8kEAAAA&amp;oh=4ddc094e7a0e5f10356dd6dd4009fae5&amp;oe=61ABEA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30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01A42-0858-49BF-9163-0D56EA283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0995177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9AA0D-0994-47C5-8C69-10CDF8E8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A83DD-620C-4D14-8E63-52969B0D9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993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424181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6156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59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441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4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7509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47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4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- 2021-03-20 14:00:45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finde no salgas sin nuestras Chute Mag💧. 
Preparate con todo para disfrutarlo a pleno 😎 
#camelbak #camelbakargentina #hydrate #mantenetehidratado #hidratate #hidratacion #outdoor #aventura #trail #training #Chute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163185008_284006489952528_7375725746423816437_n.jpg?_nc_cat=100&amp;ccb=1-5&amp;_nc_sid=8ae9d6&amp;_nc_ohc=Z5_NBSNJxkcAX_FKu0o&amp;_nc_oc=AQm5M4CoK5ubNqxmgRJYMMOA_YLJZoHNTU63k8dwJZFIPYz8ZSa8Hw1FA-UVoH568cQ&amp;_nc_ht=scontent-ort2-1.cdninstagram.com&amp;edm=AL-3X8kEAAAA&amp;oh=7f55d31665e768f65b4ae5f8a0d1784e&amp;oe=61ABD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91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A1DF6-F5B0-4D93-94ED-2FA3B627C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82769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84D20-F7D9-4CA6-8601-93EA6EFD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581E8-7DB8-410B-8BEA-121254BB43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038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630125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4556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36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803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005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721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910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5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- 2021-04-01 14:00:23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aventuras y momentos inolvidables. ¿Ya estás reparando tu Camelback Rim Runner 22?
#Camelbak #hidratacion #camelbak #argentina #ciclismo #cycling #mountainbike 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166815148_812205659442532_6149855439785483403_n.jpg?_nc_cat=102&amp;ccb=1-5&amp;_nc_sid=8ae9d6&amp;_nc_ohc=2hMDvTI8krkAX_8-XpK&amp;_nc_ht=scontent-ort2-1.cdninstagram.com&amp;edm=AL-3X8kEAAAA&amp;oh=20efeb67286b452d43a95f273b6cd274&amp;oe=61ABDC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036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207C3-F830-4F31-BA8B-A3E02FAD8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379741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1EDC-591E-4890-8E2B-D32A2ACF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FF339-9C95-44BA-886F-274D6ACB7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510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833905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20788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853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076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459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7744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926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2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- 2021-07-14 14:00:13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peso de 350 gramos, el Octane XCT es perfecto para moverse rápido y ligero, ya sea en viajes cortos o largos. Su cinturón proporciona una estabilidad adicional e incluye bolsillos con cremallera para facilitar el acceso a los elementos esenciales. 
 ¿Necesitás MÁS? Octane está listo para lo que quieras.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217395372_239530844449724_2932591844902176549_n.jpg?_nc_cat=101&amp;ccb=1-5&amp;_nc_sid=8ae9d6&amp;_nc_ohc=_LB9ePW6UN8AX-WV2dk&amp;_nc_ht=scontent-ort2-1.cdninstagram.com&amp;edm=AL-3X8kEAAAA&amp;oh=8d4c06a8cae630b5f1932dedf5f1f049&amp;oe=61ACDA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899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8E547-C693-4E1B-BAEB-83C72AC26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616185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C86FC-9B4B-48AA-88AB-4B92A78F9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45529-A902-4142-BA57-61D2141E6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208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766810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02089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906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251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771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733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62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6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- 2021-05-17 15:19:01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Sacá más de la vida. Seguí empujando los límites. Con la vida como maestra, tomá los riesgos, cometé algunos errores y rodeate de experiencias y personas que te apoyen en la búsqueda de algo más elevado en la vida. No te conformes con el promedio. ¿Por qué deberías hacerlo? Entonces, contanos #What’sYourMore #ThirstForMore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15/s480x480/187337357_1678534602356897_5357537750882123732_n.jpg?_nc_ht=scontent.cdninstagram.com&amp;_nc_cat=105&amp;_nc_ohc=yj6Rkf3z4ikAX-sAL1e&amp;edm=AMO9-JQAAAAA&amp;ccb=7-4&amp;oh=3b5048e2daed0436592cd1ab23684819&amp;oe=61A7AF16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0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A0A51-4AA4-4964-91CB-4C106757B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48601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10962-6828-4E37-8DD3-923722A1F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ABBCB-76F2-4331-AD6C-9F3A8ACA9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407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23000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3341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671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699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439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1130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56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4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- 2021-06-10 14:00:12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botella Camelbak Peak Fitness Chill utiliza una construcción de doble pared que mantiene el agua fría dos veces más que las botellas de agua convencionales. 
💧 Es práctica para llevar 
💧Tapa autosellante
💧 Fácil de limpiar 
Camelbak Peak Fitness Chill prioriza el rendimiento y la funcionalidad por encima de todo.
#CamelbakArgentina #Camelbak #agua #hidratacion #deportes #ciclismo #mtb #mountainbike #cycling #fitness #salud #argentina #hiking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198445350_198912468761395_5717764013333521681_n.jpg?_nc_cat=105&amp;ccb=1-5&amp;_nc_sid=8ae9d6&amp;_nc_ohc=xhog0niQBw8AX8lSZu6&amp;_nc_ht=scontent-ort2-1.cdninstagram.com&amp;edm=AL-3X8kEAAAA&amp;oh=9ed2915258f12541420bd1c9168e73a2&amp;oe=61ACF2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663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D460D-0C9C-4AC0-9417-0CD7C8715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01204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0778C-7949-4CF5-A0F7-2A839D23A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BC7F5-EF04-4E04-89B3-6E819CF10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136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094437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2181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88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873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967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31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395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22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- 2021-04-07 16:30:06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#Camelbak te acompaña en tus días al aire libre. Hoy no te olvides de tu botella EDDY DIAMOND BORDER o QUILT GEO. Su resistencia y durabilidad son ideales llevarla donde quieras. Además, su boquilla es a prueba de derrames.
#ciclismo #running #atletismo #deporte #camelbakeddy #eddy #caramagnola  #bicicleta #ocio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169643259_222193309695628_7404163828881173992_n.jpg?_nc_cat=111&amp;ccb=1-5&amp;_nc_sid=8ae9d6&amp;_nc_ohc=_25d5knH6T8AX8NgiTA&amp;_nc_ht=scontent-ort2-1.cdninstagram.com&amp;edm=AL-3X8kEAAAA&amp;oh=149704108b7464a9141c2ce1ce731f0f&amp;oe=61ACB08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071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BD6E4-E8E3-462A-8ABD-9144612EA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155887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2989</Words>
  <Application>Microsoft Office PowerPoint</Application>
  <PresentationFormat>On-screen Show (4:3)</PresentationFormat>
  <Paragraphs>574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CamelBak</vt:lpstr>
      <vt:lpstr>Instagram Followers Total | CamelBak</vt:lpstr>
      <vt:lpstr>Instagram Key Metrics Radar | CamelBak</vt:lpstr>
      <vt:lpstr>Instagram Posts By Weekday | CamelBak</vt:lpstr>
      <vt:lpstr>Instagram Followers Change | CamelBak</vt:lpstr>
      <vt:lpstr>Instagram Posts By Hour | CamelBak</vt:lpstr>
      <vt:lpstr>Instagram Followers Change Per Weekday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25</vt:lpstr>
      <vt:lpstr>Instagram Posts Table | CamelBak - 2 of 25</vt:lpstr>
      <vt:lpstr>Instagram Posts Table | CamelBak - 3 of 25</vt:lpstr>
      <vt:lpstr>Instagram Posts Table | CamelBak - 4 of 25</vt:lpstr>
      <vt:lpstr>Instagram Posts Table | CamelBak - 5 of 25</vt:lpstr>
      <vt:lpstr>Instagram Posts Table | CamelBak - 6 of 25</vt:lpstr>
      <vt:lpstr>Instagram Posts Table | CamelBak - 7 of 25</vt:lpstr>
      <vt:lpstr>Instagram Posts Table | CamelBak - 8 of 25</vt:lpstr>
      <vt:lpstr>Instagram Posts Table | CamelBak - 9 of 25</vt:lpstr>
      <vt:lpstr>Instagram Posts Table | CamelBak - 10 of 25</vt:lpstr>
      <vt:lpstr>Instagram Posts Table | CamelBak - 11 of 25</vt:lpstr>
      <vt:lpstr>Instagram Posts Table | CamelBak - 12 of 25</vt:lpstr>
      <vt:lpstr>Instagram Posts Table | CamelBak - 13 of 25</vt:lpstr>
      <vt:lpstr>Instagram Posts Table | CamelBak - 14 of 25</vt:lpstr>
      <vt:lpstr>Instagram Posts Table | CamelBak - 15 of 25</vt:lpstr>
      <vt:lpstr>Instagram Posts Table | CamelBak - 16 of 25</vt:lpstr>
      <vt:lpstr>Instagram Posts Table | CamelBak - 17 of 25</vt:lpstr>
      <vt:lpstr>Instagram Posts Table | CamelBak - 18 of 25</vt:lpstr>
      <vt:lpstr>Instagram Posts Table | CamelBak - 19 of 25</vt:lpstr>
      <vt:lpstr>Instagram Posts Table | CamelBak - 20 of 25</vt:lpstr>
      <vt:lpstr>Instagram Posts Table | CamelBak - 21 of 25</vt:lpstr>
      <vt:lpstr>Instagram Posts Table | CamelBak - 22 of 25</vt:lpstr>
      <vt:lpstr>Instagram Posts Table | CamelBak - 23 of 25</vt:lpstr>
      <vt:lpstr>Instagram Posts Table | CamelBak - 24 of 25</vt:lpstr>
      <vt:lpstr>Instagram Posts Table | CamelBak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2021-12-01T07:23:05Z</dcterms:created>
  <dcterms:modified xsi:type="dcterms:W3CDTF">2021-12-01T07:24:15Z</dcterms:modified>
</cp:coreProperties>
</file>