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orbea.argentina</c:v>
                </c:pt>
              </c:strCache>
            </c:strRef>
          </c:tx>
          <c:spPr>
            <a:ln w="28575" cap="rnd">
              <a:solidFill>
                <a:schemeClr val="accent1"/>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Sheet1!$B$2:$B$335</c:f>
              <c:numCache>
                <c:formatCode>General</c:formatCode>
                <c:ptCount val="334"/>
                <c:pt idx="223">
                  <c:v>19133</c:v>
                </c:pt>
                <c:pt idx="224">
                  <c:v>19134</c:v>
                </c:pt>
                <c:pt idx="225">
                  <c:v>19129</c:v>
                </c:pt>
                <c:pt idx="226">
                  <c:v>19123</c:v>
                </c:pt>
                <c:pt idx="227">
                  <c:v>19114</c:v>
                </c:pt>
                <c:pt idx="228">
                  <c:v>19112</c:v>
                </c:pt>
                <c:pt idx="229">
                  <c:v>19110</c:v>
                </c:pt>
                <c:pt idx="230">
                  <c:v>19105</c:v>
                </c:pt>
                <c:pt idx="231">
                  <c:v>19103</c:v>
                </c:pt>
                <c:pt idx="232">
                  <c:v>19105</c:v>
                </c:pt>
                <c:pt idx="233">
                  <c:v>19107</c:v>
                </c:pt>
                <c:pt idx="234">
                  <c:v>19103</c:v>
                </c:pt>
                <c:pt idx="235">
                  <c:v>19102</c:v>
                </c:pt>
                <c:pt idx="236">
                  <c:v>19102</c:v>
                </c:pt>
                <c:pt idx="237">
                  <c:v>19101</c:v>
                </c:pt>
                <c:pt idx="238">
                  <c:v>19102</c:v>
                </c:pt>
                <c:pt idx="239">
                  <c:v>19098</c:v>
                </c:pt>
                <c:pt idx="240">
                  <c:v>19096</c:v>
                </c:pt>
                <c:pt idx="241">
                  <c:v>19091</c:v>
                </c:pt>
                <c:pt idx="242">
                  <c:v>19087</c:v>
                </c:pt>
                <c:pt idx="243">
                  <c:v>19084</c:v>
                </c:pt>
                <c:pt idx="244">
                  <c:v>19085</c:v>
                </c:pt>
                <c:pt idx="245">
                  <c:v>19093</c:v>
                </c:pt>
                <c:pt idx="246">
                  <c:v>19094</c:v>
                </c:pt>
                <c:pt idx="247">
                  <c:v>19094</c:v>
                </c:pt>
                <c:pt idx="248">
                  <c:v>19097</c:v>
                </c:pt>
                <c:pt idx="249">
                  <c:v>19093</c:v>
                </c:pt>
                <c:pt idx="250">
                  <c:v>19090</c:v>
                </c:pt>
                <c:pt idx="251">
                  <c:v>19089</c:v>
                </c:pt>
                <c:pt idx="252">
                  <c:v>19091</c:v>
                </c:pt>
                <c:pt idx="253">
                  <c:v>19089</c:v>
                </c:pt>
                <c:pt idx="254">
                  <c:v>19092</c:v>
                </c:pt>
                <c:pt idx="255">
                  <c:v>19091</c:v>
                </c:pt>
                <c:pt idx="256">
                  <c:v>19087</c:v>
                </c:pt>
                <c:pt idx="257">
                  <c:v>19081</c:v>
                </c:pt>
                <c:pt idx="258">
                  <c:v>19077</c:v>
                </c:pt>
                <c:pt idx="259">
                  <c:v>19073</c:v>
                </c:pt>
                <c:pt idx="260">
                  <c:v>19077</c:v>
                </c:pt>
                <c:pt idx="261">
                  <c:v>19074</c:v>
                </c:pt>
                <c:pt idx="262">
                  <c:v>19069</c:v>
                </c:pt>
                <c:pt idx="263">
                  <c:v>19068</c:v>
                </c:pt>
                <c:pt idx="264">
                  <c:v>19064</c:v>
                </c:pt>
                <c:pt idx="265">
                  <c:v>19068</c:v>
                </c:pt>
                <c:pt idx="266">
                  <c:v>19066</c:v>
                </c:pt>
                <c:pt idx="267">
                  <c:v>19062</c:v>
                </c:pt>
                <c:pt idx="268">
                  <c:v>19062</c:v>
                </c:pt>
                <c:pt idx="269">
                  <c:v>19056</c:v>
                </c:pt>
                <c:pt idx="270">
                  <c:v>19052</c:v>
                </c:pt>
                <c:pt idx="271">
                  <c:v>19054</c:v>
                </c:pt>
                <c:pt idx="272">
                  <c:v>19049</c:v>
                </c:pt>
                <c:pt idx="273">
                  <c:v>19048</c:v>
                </c:pt>
                <c:pt idx="274">
                  <c:v>19045</c:v>
                </c:pt>
                <c:pt idx="275">
                  <c:v>19046</c:v>
                </c:pt>
                <c:pt idx="276">
                  <c:v>19044</c:v>
                </c:pt>
                <c:pt idx="277">
                  <c:v>19045</c:v>
                </c:pt>
                <c:pt idx="278">
                  <c:v>19047</c:v>
                </c:pt>
                <c:pt idx="279">
                  <c:v>19047</c:v>
                </c:pt>
                <c:pt idx="280">
                  <c:v>19044</c:v>
                </c:pt>
                <c:pt idx="281">
                  <c:v>19043</c:v>
                </c:pt>
                <c:pt idx="282">
                  <c:v>19041</c:v>
                </c:pt>
                <c:pt idx="283">
                  <c:v>19038</c:v>
                </c:pt>
                <c:pt idx="284">
                  <c:v>19037</c:v>
                </c:pt>
                <c:pt idx="285">
                  <c:v>19036</c:v>
                </c:pt>
                <c:pt idx="286">
                  <c:v>19035</c:v>
                </c:pt>
                <c:pt idx="287">
                  <c:v>19036</c:v>
                </c:pt>
                <c:pt idx="288">
                  <c:v>19033</c:v>
                </c:pt>
                <c:pt idx="289">
                  <c:v>19031</c:v>
                </c:pt>
                <c:pt idx="290">
                  <c:v>19028</c:v>
                </c:pt>
                <c:pt idx="291">
                  <c:v>19027</c:v>
                </c:pt>
                <c:pt idx="292">
                  <c:v>19024</c:v>
                </c:pt>
                <c:pt idx="293">
                  <c:v>19020</c:v>
                </c:pt>
                <c:pt idx="294">
                  <c:v>19018</c:v>
                </c:pt>
                <c:pt idx="295">
                  <c:v>19014</c:v>
                </c:pt>
                <c:pt idx="296">
                  <c:v>19016</c:v>
                </c:pt>
                <c:pt idx="297">
                  <c:v>19012</c:v>
                </c:pt>
                <c:pt idx="298">
                  <c:v>19012</c:v>
                </c:pt>
                <c:pt idx="299">
                  <c:v>19013</c:v>
                </c:pt>
                <c:pt idx="300">
                  <c:v>19005</c:v>
                </c:pt>
                <c:pt idx="301">
                  <c:v>19003</c:v>
                </c:pt>
                <c:pt idx="302">
                  <c:v>19006</c:v>
                </c:pt>
                <c:pt idx="303">
                  <c:v>19006</c:v>
                </c:pt>
                <c:pt idx="304">
                  <c:v>19004</c:v>
                </c:pt>
                <c:pt idx="305">
                  <c:v>19003</c:v>
                </c:pt>
                <c:pt idx="306">
                  <c:v>18999</c:v>
                </c:pt>
                <c:pt idx="307">
                  <c:v>18995</c:v>
                </c:pt>
                <c:pt idx="308">
                  <c:v>18991</c:v>
                </c:pt>
                <c:pt idx="309">
                  <c:v>18986</c:v>
                </c:pt>
                <c:pt idx="310">
                  <c:v>18987</c:v>
                </c:pt>
                <c:pt idx="311">
                  <c:v>18978</c:v>
                </c:pt>
                <c:pt idx="312">
                  <c:v>18975</c:v>
                </c:pt>
                <c:pt idx="313">
                  <c:v>18975</c:v>
                </c:pt>
                <c:pt idx="314">
                  <c:v>18967</c:v>
                </c:pt>
                <c:pt idx="315">
                  <c:v>18964</c:v>
                </c:pt>
                <c:pt idx="316">
                  <c:v>18962</c:v>
                </c:pt>
                <c:pt idx="317">
                  <c:v>18962</c:v>
                </c:pt>
                <c:pt idx="318">
                  <c:v>18958</c:v>
                </c:pt>
                <c:pt idx="319">
                  <c:v>18958</c:v>
                </c:pt>
                <c:pt idx="320">
                  <c:v>18955</c:v>
                </c:pt>
                <c:pt idx="321">
                  <c:v>18954</c:v>
                </c:pt>
                <c:pt idx="322">
                  <c:v>18952</c:v>
                </c:pt>
                <c:pt idx="323">
                  <c:v>18953</c:v>
                </c:pt>
                <c:pt idx="324">
                  <c:v>18953</c:v>
                </c:pt>
                <c:pt idx="325">
                  <c:v>18953</c:v>
                </c:pt>
                <c:pt idx="326">
                  <c:v>18952</c:v>
                </c:pt>
                <c:pt idx="327">
                  <c:v>18953</c:v>
                </c:pt>
                <c:pt idx="328">
                  <c:v>18952</c:v>
                </c:pt>
                <c:pt idx="329">
                  <c:v>18954</c:v>
                </c:pt>
                <c:pt idx="330">
                  <c:v>18951</c:v>
                </c:pt>
                <c:pt idx="331">
                  <c:v>18950</c:v>
                </c:pt>
                <c:pt idx="332">
                  <c:v>18950</c:v>
                </c:pt>
                <c:pt idx="333">
                  <c:v>18944</c:v>
                </c:pt>
              </c:numCache>
            </c:numRef>
          </c:val>
          <c:smooth val="0"/>
          <c:extLst>
            <c:ext xmlns:c16="http://schemas.microsoft.com/office/drawing/2014/chart" uri="{C3380CC4-5D6E-409C-BE32-E72D297353CC}">
              <c16:uniqueId val="{00000000-4C75-423C-B44F-A6749111FF8F}"/>
            </c:ext>
          </c:extLst>
        </c:ser>
        <c:ser>
          <c:idx val="1"/>
          <c:order val="1"/>
          <c:tx>
            <c:strRef>
              <c:f>Sheet1!$C$1</c:f>
              <c:strCache>
                <c:ptCount val="1"/>
                <c:pt idx="0">
                  <c:v>cannondale.argentina</c:v>
                </c:pt>
              </c:strCache>
            </c:strRef>
          </c:tx>
          <c:spPr>
            <a:ln w="28575" cap="rnd">
              <a:solidFill>
                <a:schemeClr val="accent2"/>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Sheet1!$C$2:$C$335</c:f>
              <c:numCache>
                <c:formatCode>General</c:formatCode>
                <c:ptCount val="334"/>
                <c:pt idx="0">
                  <c:v>13619</c:v>
                </c:pt>
                <c:pt idx="1">
                  <c:v>13631</c:v>
                </c:pt>
                <c:pt idx="2">
                  <c:v>13635</c:v>
                </c:pt>
                <c:pt idx="3">
                  <c:v>13654</c:v>
                </c:pt>
                <c:pt idx="4">
                  <c:v>13664</c:v>
                </c:pt>
                <c:pt idx="5">
                  <c:v>13686</c:v>
                </c:pt>
                <c:pt idx="6">
                  <c:v>13703</c:v>
                </c:pt>
                <c:pt idx="7">
                  <c:v>13718</c:v>
                </c:pt>
                <c:pt idx="8">
                  <c:v>13732</c:v>
                </c:pt>
                <c:pt idx="9">
                  <c:v>13749</c:v>
                </c:pt>
                <c:pt idx="10">
                  <c:v>13766</c:v>
                </c:pt>
                <c:pt idx="11">
                  <c:v>13784</c:v>
                </c:pt>
                <c:pt idx="12">
                  <c:v>13796</c:v>
                </c:pt>
                <c:pt idx="13">
                  <c:v>13812</c:v>
                </c:pt>
                <c:pt idx="14">
                  <c:v>13824</c:v>
                </c:pt>
                <c:pt idx="15">
                  <c:v>13840</c:v>
                </c:pt>
                <c:pt idx="16">
                  <c:v>13865</c:v>
                </c:pt>
                <c:pt idx="17">
                  <c:v>13878</c:v>
                </c:pt>
                <c:pt idx="18">
                  <c:v>13886</c:v>
                </c:pt>
                <c:pt idx="19">
                  <c:v>13894</c:v>
                </c:pt>
                <c:pt idx="20">
                  <c:v>13908</c:v>
                </c:pt>
                <c:pt idx="21">
                  <c:v>13928</c:v>
                </c:pt>
                <c:pt idx="22">
                  <c:v>13937</c:v>
                </c:pt>
                <c:pt idx="23">
                  <c:v>13943</c:v>
                </c:pt>
                <c:pt idx="24">
                  <c:v>13947</c:v>
                </c:pt>
                <c:pt idx="25">
                  <c:v>13966</c:v>
                </c:pt>
                <c:pt idx="26">
                  <c:v>13977</c:v>
                </c:pt>
                <c:pt idx="27">
                  <c:v>13991</c:v>
                </c:pt>
                <c:pt idx="28">
                  <c:v>14003</c:v>
                </c:pt>
                <c:pt idx="29">
                  <c:v>14020</c:v>
                </c:pt>
                <c:pt idx="30">
                  <c:v>14024</c:v>
                </c:pt>
                <c:pt idx="31">
                  <c:v>14032</c:v>
                </c:pt>
                <c:pt idx="32">
                  <c:v>14043</c:v>
                </c:pt>
                <c:pt idx="33">
                  <c:v>14057</c:v>
                </c:pt>
                <c:pt idx="34">
                  <c:v>14067</c:v>
                </c:pt>
                <c:pt idx="35">
                  <c:v>14070</c:v>
                </c:pt>
                <c:pt idx="36">
                  <c:v>14075</c:v>
                </c:pt>
                <c:pt idx="37">
                  <c:v>14090</c:v>
                </c:pt>
                <c:pt idx="38">
                  <c:v>14088</c:v>
                </c:pt>
                <c:pt idx="39">
                  <c:v>14094</c:v>
                </c:pt>
                <c:pt idx="40">
                  <c:v>14095</c:v>
                </c:pt>
                <c:pt idx="41">
                  <c:v>14104</c:v>
                </c:pt>
                <c:pt idx="42">
                  <c:v>14113</c:v>
                </c:pt>
                <c:pt idx="43">
                  <c:v>14113</c:v>
                </c:pt>
                <c:pt idx="44">
                  <c:v>14118</c:v>
                </c:pt>
                <c:pt idx="45">
                  <c:v>14125</c:v>
                </c:pt>
                <c:pt idx="46">
                  <c:v>14134</c:v>
                </c:pt>
                <c:pt idx="47">
                  <c:v>14138</c:v>
                </c:pt>
                <c:pt idx="48">
                  <c:v>14143</c:v>
                </c:pt>
                <c:pt idx="49">
                  <c:v>14149</c:v>
                </c:pt>
                <c:pt idx="50">
                  <c:v>14149</c:v>
                </c:pt>
                <c:pt idx="51">
                  <c:v>14157</c:v>
                </c:pt>
                <c:pt idx="52">
                  <c:v>14165</c:v>
                </c:pt>
                <c:pt idx="53">
                  <c:v>14175</c:v>
                </c:pt>
                <c:pt idx="54">
                  <c:v>14184</c:v>
                </c:pt>
                <c:pt idx="55">
                  <c:v>14192</c:v>
                </c:pt>
                <c:pt idx="56">
                  <c:v>14200</c:v>
                </c:pt>
                <c:pt idx="57">
                  <c:v>14210</c:v>
                </c:pt>
                <c:pt idx="58">
                  <c:v>14220</c:v>
                </c:pt>
                <c:pt idx="59">
                  <c:v>14230</c:v>
                </c:pt>
                <c:pt idx="60">
                  <c:v>14244</c:v>
                </c:pt>
                <c:pt idx="61">
                  <c:v>14253</c:v>
                </c:pt>
                <c:pt idx="62">
                  <c:v>14258</c:v>
                </c:pt>
                <c:pt idx="63">
                  <c:v>14265</c:v>
                </c:pt>
                <c:pt idx="64">
                  <c:v>14273</c:v>
                </c:pt>
                <c:pt idx="65">
                  <c:v>14277</c:v>
                </c:pt>
                <c:pt idx="66">
                  <c:v>14280</c:v>
                </c:pt>
                <c:pt idx="67">
                  <c:v>14291</c:v>
                </c:pt>
                <c:pt idx="68">
                  <c:v>14295</c:v>
                </c:pt>
                <c:pt idx="69">
                  <c:v>14306</c:v>
                </c:pt>
                <c:pt idx="70">
                  <c:v>14314</c:v>
                </c:pt>
                <c:pt idx="71">
                  <c:v>14322</c:v>
                </c:pt>
                <c:pt idx="72">
                  <c:v>14338</c:v>
                </c:pt>
                <c:pt idx="73">
                  <c:v>14347</c:v>
                </c:pt>
                <c:pt idx="74">
                  <c:v>14351</c:v>
                </c:pt>
                <c:pt idx="75">
                  <c:v>14360</c:v>
                </c:pt>
                <c:pt idx="76">
                  <c:v>14365</c:v>
                </c:pt>
                <c:pt idx="77">
                  <c:v>14368</c:v>
                </c:pt>
                <c:pt idx="78">
                  <c:v>14378</c:v>
                </c:pt>
                <c:pt idx="79">
                  <c:v>14389</c:v>
                </c:pt>
                <c:pt idx="80">
                  <c:v>14397</c:v>
                </c:pt>
                <c:pt idx="81">
                  <c:v>14402</c:v>
                </c:pt>
                <c:pt idx="82">
                  <c:v>14409</c:v>
                </c:pt>
                <c:pt idx="83">
                  <c:v>14412</c:v>
                </c:pt>
                <c:pt idx="84">
                  <c:v>14410</c:v>
                </c:pt>
                <c:pt idx="85">
                  <c:v>14412</c:v>
                </c:pt>
                <c:pt idx="86">
                  <c:v>14416</c:v>
                </c:pt>
                <c:pt idx="87">
                  <c:v>14415</c:v>
                </c:pt>
                <c:pt idx="88">
                  <c:v>14419</c:v>
                </c:pt>
                <c:pt idx="89">
                  <c:v>14420</c:v>
                </c:pt>
                <c:pt idx="90">
                  <c:v>14421</c:v>
                </c:pt>
                <c:pt idx="91">
                  <c:v>14430</c:v>
                </c:pt>
                <c:pt idx="92">
                  <c:v>14435</c:v>
                </c:pt>
                <c:pt idx="93">
                  <c:v>14440</c:v>
                </c:pt>
                <c:pt idx="94">
                  <c:v>14450</c:v>
                </c:pt>
                <c:pt idx="95">
                  <c:v>14455</c:v>
                </c:pt>
                <c:pt idx="96">
                  <c:v>14469</c:v>
                </c:pt>
                <c:pt idx="97">
                  <c:v>14485</c:v>
                </c:pt>
                <c:pt idx="98">
                  <c:v>14490</c:v>
                </c:pt>
                <c:pt idx="99">
                  <c:v>14499</c:v>
                </c:pt>
                <c:pt idx="100">
                  <c:v>14502</c:v>
                </c:pt>
                <c:pt idx="101">
                  <c:v>14505</c:v>
                </c:pt>
                <c:pt idx="102">
                  <c:v>14512</c:v>
                </c:pt>
                <c:pt idx="103">
                  <c:v>14511</c:v>
                </c:pt>
                <c:pt idx="104">
                  <c:v>14515</c:v>
                </c:pt>
                <c:pt idx="105">
                  <c:v>14515</c:v>
                </c:pt>
                <c:pt idx="106">
                  <c:v>14519</c:v>
                </c:pt>
                <c:pt idx="107">
                  <c:v>14524</c:v>
                </c:pt>
                <c:pt idx="108">
                  <c:v>14527</c:v>
                </c:pt>
                <c:pt idx="109">
                  <c:v>14532</c:v>
                </c:pt>
                <c:pt idx="110">
                  <c:v>14539</c:v>
                </c:pt>
                <c:pt idx="111">
                  <c:v>14539</c:v>
                </c:pt>
                <c:pt idx="112">
                  <c:v>14543</c:v>
                </c:pt>
                <c:pt idx="113">
                  <c:v>14550</c:v>
                </c:pt>
                <c:pt idx="114">
                  <c:v>14557</c:v>
                </c:pt>
                <c:pt idx="115">
                  <c:v>14569</c:v>
                </c:pt>
                <c:pt idx="116">
                  <c:v>14570</c:v>
                </c:pt>
                <c:pt idx="117">
                  <c:v>14569</c:v>
                </c:pt>
                <c:pt idx="118">
                  <c:v>14576</c:v>
                </c:pt>
                <c:pt idx="119">
                  <c:v>14584</c:v>
                </c:pt>
                <c:pt idx="120">
                  <c:v>14589</c:v>
                </c:pt>
                <c:pt idx="121">
                  <c:v>14587</c:v>
                </c:pt>
                <c:pt idx="122">
                  <c:v>14592</c:v>
                </c:pt>
                <c:pt idx="123">
                  <c:v>14590</c:v>
                </c:pt>
                <c:pt idx="124">
                  <c:v>14591</c:v>
                </c:pt>
                <c:pt idx="125">
                  <c:v>14591</c:v>
                </c:pt>
                <c:pt idx="126">
                  <c:v>14585</c:v>
                </c:pt>
                <c:pt idx="127">
                  <c:v>14590</c:v>
                </c:pt>
                <c:pt idx="128">
                  <c:v>14593</c:v>
                </c:pt>
                <c:pt idx="129">
                  <c:v>14598</c:v>
                </c:pt>
                <c:pt idx="130">
                  <c:v>14606</c:v>
                </c:pt>
                <c:pt idx="131">
                  <c:v>14612</c:v>
                </c:pt>
                <c:pt idx="132">
                  <c:v>14623</c:v>
                </c:pt>
                <c:pt idx="133">
                  <c:v>14628</c:v>
                </c:pt>
                <c:pt idx="134">
                  <c:v>14632</c:v>
                </c:pt>
                <c:pt idx="135">
                  <c:v>14640</c:v>
                </c:pt>
                <c:pt idx="136">
                  <c:v>14644</c:v>
                </c:pt>
                <c:pt idx="137">
                  <c:v>14642</c:v>
                </c:pt>
                <c:pt idx="138">
                  <c:v>14648</c:v>
                </c:pt>
                <c:pt idx="139">
                  <c:v>14649</c:v>
                </c:pt>
                <c:pt idx="140">
                  <c:v>14654</c:v>
                </c:pt>
                <c:pt idx="141">
                  <c:v>14659</c:v>
                </c:pt>
                <c:pt idx="142">
                  <c:v>14659</c:v>
                </c:pt>
                <c:pt idx="143">
                  <c:v>14662</c:v>
                </c:pt>
                <c:pt idx="144">
                  <c:v>14664</c:v>
                </c:pt>
                <c:pt idx="145">
                  <c:v>14670</c:v>
                </c:pt>
                <c:pt idx="146">
                  <c:v>14677</c:v>
                </c:pt>
                <c:pt idx="147">
                  <c:v>14679</c:v>
                </c:pt>
                <c:pt idx="148">
                  <c:v>14681</c:v>
                </c:pt>
                <c:pt idx="149">
                  <c:v>14682</c:v>
                </c:pt>
                <c:pt idx="150">
                  <c:v>14682</c:v>
                </c:pt>
                <c:pt idx="151">
                  <c:v>14683</c:v>
                </c:pt>
                <c:pt idx="152">
                  <c:v>14688</c:v>
                </c:pt>
                <c:pt idx="153">
                  <c:v>14685</c:v>
                </c:pt>
                <c:pt idx="154">
                  <c:v>14695</c:v>
                </c:pt>
                <c:pt idx="155">
                  <c:v>14703</c:v>
                </c:pt>
                <c:pt idx="156">
                  <c:v>14710</c:v>
                </c:pt>
                <c:pt idx="157">
                  <c:v>14715</c:v>
                </c:pt>
                <c:pt idx="158">
                  <c:v>14730</c:v>
                </c:pt>
                <c:pt idx="159">
                  <c:v>14739</c:v>
                </c:pt>
                <c:pt idx="160">
                  <c:v>14753</c:v>
                </c:pt>
                <c:pt idx="161">
                  <c:v>14758</c:v>
                </c:pt>
                <c:pt idx="162">
                  <c:v>14766</c:v>
                </c:pt>
                <c:pt idx="163">
                  <c:v>14773</c:v>
                </c:pt>
                <c:pt idx="164">
                  <c:v>14779</c:v>
                </c:pt>
                <c:pt idx="165">
                  <c:v>14788</c:v>
                </c:pt>
                <c:pt idx="166">
                  <c:v>14799</c:v>
                </c:pt>
                <c:pt idx="167">
                  <c:v>14797</c:v>
                </c:pt>
                <c:pt idx="168">
                  <c:v>14806</c:v>
                </c:pt>
                <c:pt idx="169">
                  <c:v>14812</c:v>
                </c:pt>
                <c:pt idx="170">
                  <c:v>14820</c:v>
                </c:pt>
                <c:pt idx="171">
                  <c:v>14831</c:v>
                </c:pt>
                <c:pt idx="172">
                  <c:v>14846</c:v>
                </c:pt>
                <c:pt idx="173">
                  <c:v>14851</c:v>
                </c:pt>
                <c:pt idx="174">
                  <c:v>14864</c:v>
                </c:pt>
                <c:pt idx="175">
                  <c:v>14863</c:v>
                </c:pt>
                <c:pt idx="176">
                  <c:v>14872</c:v>
                </c:pt>
                <c:pt idx="177">
                  <c:v>14882</c:v>
                </c:pt>
                <c:pt idx="178">
                  <c:v>14895</c:v>
                </c:pt>
                <c:pt idx="179">
                  <c:v>14911</c:v>
                </c:pt>
                <c:pt idx="180">
                  <c:v>14922</c:v>
                </c:pt>
                <c:pt idx="181">
                  <c:v>14935</c:v>
                </c:pt>
                <c:pt idx="182">
                  <c:v>14936</c:v>
                </c:pt>
                <c:pt idx="183">
                  <c:v>14942</c:v>
                </c:pt>
                <c:pt idx="184">
                  <c:v>14942</c:v>
                </c:pt>
                <c:pt idx="185">
                  <c:v>14946</c:v>
                </c:pt>
                <c:pt idx="186">
                  <c:v>14953</c:v>
                </c:pt>
                <c:pt idx="187">
                  <c:v>14956</c:v>
                </c:pt>
                <c:pt idx="188">
                  <c:v>14959</c:v>
                </c:pt>
                <c:pt idx="189">
                  <c:v>14966</c:v>
                </c:pt>
                <c:pt idx="190">
                  <c:v>14966</c:v>
                </c:pt>
                <c:pt idx="191">
                  <c:v>14969</c:v>
                </c:pt>
                <c:pt idx="192">
                  <c:v>14974</c:v>
                </c:pt>
                <c:pt idx="193">
                  <c:v>14983</c:v>
                </c:pt>
                <c:pt idx="194">
                  <c:v>14986</c:v>
                </c:pt>
                <c:pt idx="195">
                  <c:v>14986</c:v>
                </c:pt>
                <c:pt idx="196">
                  <c:v>14982</c:v>
                </c:pt>
                <c:pt idx="197">
                  <c:v>14988</c:v>
                </c:pt>
                <c:pt idx="198">
                  <c:v>14998</c:v>
                </c:pt>
                <c:pt idx="199">
                  <c:v>15007</c:v>
                </c:pt>
                <c:pt idx="200">
                  <c:v>15011</c:v>
                </c:pt>
                <c:pt idx="201">
                  <c:v>15013</c:v>
                </c:pt>
                <c:pt idx="202">
                  <c:v>15012</c:v>
                </c:pt>
                <c:pt idx="203">
                  <c:v>15010</c:v>
                </c:pt>
                <c:pt idx="204">
                  <c:v>15011</c:v>
                </c:pt>
                <c:pt idx="205">
                  <c:v>15018</c:v>
                </c:pt>
                <c:pt idx="206">
                  <c:v>15023</c:v>
                </c:pt>
                <c:pt idx="207">
                  <c:v>15033</c:v>
                </c:pt>
                <c:pt idx="208">
                  <c:v>15038</c:v>
                </c:pt>
                <c:pt idx="209">
                  <c:v>15043</c:v>
                </c:pt>
                <c:pt idx="210">
                  <c:v>15049</c:v>
                </c:pt>
                <c:pt idx="211">
                  <c:v>15049</c:v>
                </c:pt>
                <c:pt idx="212">
                  <c:v>15051</c:v>
                </c:pt>
                <c:pt idx="213">
                  <c:v>15056</c:v>
                </c:pt>
                <c:pt idx="214">
                  <c:v>15061</c:v>
                </c:pt>
                <c:pt idx="215">
                  <c:v>15064</c:v>
                </c:pt>
                <c:pt idx="216">
                  <c:v>15067</c:v>
                </c:pt>
                <c:pt idx="217">
                  <c:v>15071</c:v>
                </c:pt>
                <c:pt idx="218">
                  <c:v>15077</c:v>
                </c:pt>
                <c:pt idx="219">
                  <c:v>15084</c:v>
                </c:pt>
                <c:pt idx="220">
                  <c:v>15087</c:v>
                </c:pt>
                <c:pt idx="221">
                  <c:v>15093</c:v>
                </c:pt>
                <c:pt idx="222">
                  <c:v>15092</c:v>
                </c:pt>
                <c:pt idx="223">
                  <c:v>15101</c:v>
                </c:pt>
                <c:pt idx="224">
                  <c:v>15100</c:v>
                </c:pt>
                <c:pt idx="225">
                  <c:v>15099</c:v>
                </c:pt>
                <c:pt idx="226">
                  <c:v>15098</c:v>
                </c:pt>
                <c:pt idx="227">
                  <c:v>15104</c:v>
                </c:pt>
                <c:pt idx="228">
                  <c:v>15100</c:v>
                </c:pt>
                <c:pt idx="229">
                  <c:v>15106</c:v>
                </c:pt>
                <c:pt idx="230">
                  <c:v>15108</c:v>
                </c:pt>
                <c:pt idx="231">
                  <c:v>15120</c:v>
                </c:pt>
                <c:pt idx="232">
                  <c:v>15122</c:v>
                </c:pt>
                <c:pt idx="233">
                  <c:v>15125</c:v>
                </c:pt>
                <c:pt idx="234">
                  <c:v>15127</c:v>
                </c:pt>
                <c:pt idx="235">
                  <c:v>15133</c:v>
                </c:pt>
                <c:pt idx="236">
                  <c:v>15138</c:v>
                </c:pt>
                <c:pt idx="237">
                  <c:v>15143</c:v>
                </c:pt>
                <c:pt idx="238">
                  <c:v>15151</c:v>
                </c:pt>
                <c:pt idx="239">
                  <c:v>15156</c:v>
                </c:pt>
                <c:pt idx="240">
                  <c:v>15155</c:v>
                </c:pt>
                <c:pt idx="241">
                  <c:v>15167</c:v>
                </c:pt>
                <c:pt idx="242">
                  <c:v>15173</c:v>
                </c:pt>
                <c:pt idx="243">
                  <c:v>15180</c:v>
                </c:pt>
                <c:pt idx="244">
                  <c:v>15187</c:v>
                </c:pt>
                <c:pt idx="245">
                  <c:v>15187</c:v>
                </c:pt>
                <c:pt idx="246">
                  <c:v>15195</c:v>
                </c:pt>
                <c:pt idx="247">
                  <c:v>15198</c:v>
                </c:pt>
                <c:pt idx="248">
                  <c:v>15201</c:v>
                </c:pt>
                <c:pt idx="249">
                  <c:v>15209</c:v>
                </c:pt>
                <c:pt idx="250">
                  <c:v>15213</c:v>
                </c:pt>
                <c:pt idx="251">
                  <c:v>15228</c:v>
                </c:pt>
                <c:pt idx="252">
                  <c:v>15230</c:v>
                </c:pt>
                <c:pt idx="253">
                  <c:v>15240</c:v>
                </c:pt>
                <c:pt idx="254">
                  <c:v>15247</c:v>
                </c:pt>
                <c:pt idx="255">
                  <c:v>15256</c:v>
                </c:pt>
                <c:pt idx="256">
                  <c:v>15266</c:v>
                </c:pt>
                <c:pt idx="257">
                  <c:v>15273</c:v>
                </c:pt>
                <c:pt idx="258">
                  <c:v>15276</c:v>
                </c:pt>
                <c:pt idx="259">
                  <c:v>15279</c:v>
                </c:pt>
                <c:pt idx="260">
                  <c:v>15280</c:v>
                </c:pt>
                <c:pt idx="261">
                  <c:v>15284</c:v>
                </c:pt>
                <c:pt idx="262">
                  <c:v>15292</c:v>
                </c:pt>
                <c:pt idx="263">
                  <c:v>15294</c:v>
                </c:pt>
                <c:pt idx="264">
                  <c:v>15296</c:v>
                </c:pt>
                <c:pt idx="265">
                  <c:v>15299</c:v>
                </c:pt>
                <c:pt idx="266">
                  <c:v>15300</c:v>
                </c:pt>
                <c:pt idx="267">
                  <c:v>15301</c:v>
                </c:pt>
                <c:pt idx="268">
                  <c:v>15299</c:v>
                </c:pt>
                <c:pt idx="269">
                  <c:v>15300</c:v>
                </c:pt>
                <c:pt idx="270">
                  <c:v>15304</c:v>
                </c:pt>
                <c:pt idx="271">
                  <c:v>15311</c:v>
                </c:pt>
                <c:pt idx="272">
                  <c:v>15317</c:v>
                </c:pt>
                <c:pt idx="273">
                  <c:v>15322</c:v>
                </c:pt>
                <c:pt idx="274">
                  <c:v>15333</c:v>
                </c:pt>
                <c:pt idx="275">
                  <c:v>15335</c:v>
                </c:pt>
                <c:pt idx="276">
                  <c:v>15353</c:v>
                </c:pt>
                <c:pt idx="277">
                  <c:v>15384</c:v>
                </c:pt>
                <c:pt idx="278">
                  <c:v>15384</c:v>
                </c:pt>
                <c:pt idx="279">
                  <c:v>15384</c:v>
                </c:pt>
                <c:pt idx="280">
                  <c:v>15383</c:v>
                </c:pt>
                <c:pt idx="281">
                  <c:v>15393</c:v>
                </c:pt>
                <c:pt idx="282">
                  <c:v>15407</c:v>
                </c:pt>
                <c:pt idx="283">
                  <c:v>15410</c:v>
                </c:pt>
                <c:pt idx="284">
                  <c:v>15417</c:v>
                </c:pt>
                <c:pt idx="285">
                  <c:v>15421</c:v>
                </c:pt>
                <c:pt idx="286">
                  <c:v>15421</c:v>
                </c:pt>
                <c:pt idx="287">
                  <c:v>15429</c:v>
                </c:pt>
                <c:pt idx="288">
                  <c:v>15430</c:v>
                </c:pt>
                <c:pt idx="289">
                  <c:v>15430</c:v>
                </c:pt>
                <c:pt idx="290">
                  <c:v>15431</c:v>
                </c:pt>
                <c:pt idx="291">
                  <c:v>15435</c:v>
                </c:pt>
                <c:pt idx="292">
                  <c:v>15439</c:v>
                </c:pt>
                <c:pt idx="293">
                  <c:v>15446</c:v>
                </c:pt>
                <c:pt idx="294">
                  <c:v>15459</c:v>
                </c:pt>
                <c:pt idx="295">
                  <c:v>15464</c:v>
                </c:pt>
                <c:pt idx="296">
                  <c:v>15472</c:v>
                </c:pt>
                <c:pt idx="297">
                  <c:v>15477</c:v>
                </c:pt>
                <c:pt idx="298">
                  <c:v>15482</c:v>
                </c:pt>
                <c:pt idx="299">
                  <c:v>15483</c:v>
                </c:pt>
                <c:pt idx="300">
                  <c:v>15488</c:v>
                </c:pt>
                <c:pt idx="301">
                  <c:v>15492</c:v>
                </c:pt>
                <c:pt idx="302">
                  <c:v>15501</c:v>
                </c:pt>
                <c:pt idx="303">
                  <c:v>15504</c:v>
                </c:pt>
                <c:pt idx="304">
                  <c:v>15505</c:v>
                </c:pt>
                <c:pt idx="305">
                  <c:v>15507</c:v>
                </c:pt>
                <c:pt idx="306">
                  <c:v>15514</c:v>
                </c:pt>
                <c:pt idx="307">
                  <c:v>15528</c:v>
                </c:pt>
                <c:pt idx="308">
                  <c:v>15535</c:v>
                </c:pt>
                <c:pt idx="309">
                  <c:v>15536</c:v>
                </c:pt>
                <c:pt idx="310">
                  <c:v>15549</c:v>
                </c:pt>
                <c:pt idx="311">
                  <c:v>15560</c:v>
                </c:pt>
                <c:pt idx="312">
                  <c:v>15574</c:v>
                </c:pt>
                <c:pt idx="313">
                  <c:v>15596</c:v>
                </c:pt>
                <c:pt idx="314">
                  <c:v>15624</c:v>
                </c:pt>
                <c:pt idx="315">
                  <c:v>15645</c:v>
                </c:pt>
                <c:pt idx="316">
                  <c:v>15676</c:v>
                </c:pt>
                <c:pt idx="317">
                  <c:v>15694</c:v>
                </c:pt>
                <c:pt idx="318">
                  <c:v>15711</c:v>
                </c:pt>
                <c:pt idx="319">
                  <c:v>15719</c:v>
                </c:pt>
                <c:pt idx="320">
                  <c:v>15742</c:v>
                </c:pt>
                <c:pt idx="321">
                  <c:v>15763</c:v>
                </c:pt>
                <c:pt idx="322">
                  <c:v>15783</c:v>
                </c:pt>
                <c:pt idx="323">
                  <c:v>15818</c:v>
                </c:pt>
                <c:pt idx="324">
                  <c:v>15836</c:v>
                </c:pt>
                <c:pt idx="325">
                  <c:v>15844</c:v>
                </c:pt>
                <c:pt idx="326">
                  <c:v>15851</c:v>
                </c:pt>
                <c:pt idx="327">
                  <c:v>15854</c:v>
                </c:pt>
                <c:pt idx="328">
                  <c:v>15855</c:v>
                </c:pt>
                <c:pt idx="329">
                  <c:v>15855</c:v>
                </c:pt>
                <c:pt idx="330">
                  <c:v>15854</c:v>
                </c:pt>
                <c:pt idx="331">
                  <c:v>15860</c:v>
                </c:pt>
                <c:pt idx="332">
                  <c:v>15883</c:v>
                </c:pt>
                <c:pt idx="333">
                  <c:v>15929</c:v>
                </c:pt>
              </c:numCache>
            </c:numRef>
          </c:val>
          <c:smooth val="0"/>
          <c:extLst>
            <c:ext xmlns:c16="http://schemas.microsoft.com/office/drawing/2014/chart" uri="{C3380CC4-5D6E-409C-BE32-E72D297353CC}">
              <c16:uniqueId val="{00000001-4C75-423C-B44F-A6749111FF8F}"/>
            </c:ext>
          </c:extLst>
        </c:ser>
        <c:ser>
          <c:idx val="2"/>
          <c:order val="2"/>
          <c:tx>
            <c:strRef>
              <c:f>Sheet1!$D$1</c:f>
              <c:strCache>
                <c:ptCount val="1"/>
                <c:pt idx="0">
                  <c:v>trekbicycleargentina</c:v>
                </c:pt>
              </c:strCache>
            </c:strRef>
          </c:tx>
          <c:spPr>
            <a:ln w="28575" cap="rnd">
              <a:solidFill>
                <a:schemeClr val="accent3"/>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Sheet1!$D$2:$D$335</c:f>
              <c:numCache>
                <c:formatCode>General</c:formatCode>
                <c:ptCount val="334"/>
                <c:pt idx="62">
                  <c:v>40423</c:v>
                </c:pt>
                <c:pt idx="63">
                  <c:v>40465</c:v>
                </c:pt>
                <c:pt idx="64">
                  <c:v>40534</c:v>
                </c:pt>
                <c:pt idx="65">
                  <c:v>40582</c:v>
                </c:pt>
                <c:pt idx="66">
                  <c:v>40629</c:v>
                </c:pt>
                <c:pt idx="67">
                  <c:v>40664</c:v>
                </c:pt>
                <c:pt idx="68">
                  <c:v>40694</c:v>
                </c:pt>
                <c:pt idx="69">
                  <c:v>40739</c:v>
                </c:pt>
                <c:pt idx="70">
                  <c:v>40764</c:v>
                </c:pt>
                <c:pt idx="71">
                  <c:v>40795</c:v>
                </c:pt>
                <c:pt idx="72">
                  <c:v>40851</c:v>
                </c:pt>
                <c:pt idx="73">
                  <c:v>40892</c:v>
                </c:pt>
                <c:pt idx="74">
                  <c:v>40934</c:v>
                </c:pt>
                <c:pt idx="75">
                  <c:v>40990</c:v>
                </c:pt>
                <c:pt idx="76">
                  <c:v>41055</c:v>
                </c:pt>
                <c:pt idx="77">
                  <c:v>41094</c:v>
                </c:pt>
                <c:pt idx="78">
                  <c:v>41126</c:v>
                </c:pt>
                <c:pt idx="79">
                  <c:v>41156</c:v>
                </c:pt>
                <c:pt idx="80">
                  <c:v>41205</c:v>
                </c:pt>
                <c:pt idx="81">
                  <c:v>41232</c:v>
                </c:pt>
                <c:pt idx="82">
                  <c:v>41272</c:v>
                </c:pt>
                <c:pt idx="83">
                  <c:v>41308</c:v>
                </c:pt>
                <c:pt idx="84">
                  <c:v>41350</c:v>
                </c:pt>
                <c:pt idx="85">
                  <c:v>41394</c:v>
                </c:pt>
                <c:pt idx="86">
                  <c:v>41416</c:v>
                </c:pt>
                <c:pt idx="87">
                  <c:v>41446</c:v>
                </c:pt>
                <c:pt idx="88">
                  <c:v>41480</c:v>
                </c:pt>
                <c:pt idx="89">
                  <c:v>41498</c:v>
                </c:pt>
                <c:pt idx="90">
                  <c:v>41520</c:v>
                </c:pt>
                <c:pt idx="91">
                  <c:v>41553</c:v>
                </c:pt>
                <c:pt idx="92">
                  <c:v>41572</c:v>
                </c:pt>
                <c:pt idx="93">
                  <c:v>41593</c:v>
                </c:pt>
                <c:pt idx="94">
                  <c:v>41616</c:v>
                </c:pt>
                <c:pt idx="95">
                  <c:v>41643</c:v>
                </c:pt>
                <c:pt idx="96">
                  <c:v>41664</c:v>
                </c:pt>
                <c:pt idx="97">
                  <c:v>41682</c:v>
                </c:pt>
                <c:pt idx="98">
                  <c:v>41697</c:v>
                </c:pt>
                <c:pt idx="99">
                  <c:v>41733</c:v>
                </c:pt>
                <c:pt idx="100">
                  <c:v>41755</c:v>
                </c:pt>
                <c:pt idx="101">
                  <c:v>41776</c:v>
                </c:pt>
                <c:pt idx="102">
                  <c:v>41799</c:v>
                </c:pt>
                <c:pt idx="103">
                  <c:v>41833</c:v>
                </c:pt>
                <c:pt idx="104">
                  <c:v>41854</c:v>
                </c:pt>
                <c:pt idx="105">
                  <c:v>41881</c:v>
                </c:pt>
                <c:pt idx="106">
                  <c:v>41905</c:v>
                </c:pt>
                <c:pt idx="107">
                  <c:v>41937</c:v>
                </c:pt>
                <c:pt idx="108">
                  <c:v>41974</c:v>
                </c:pt>
                <c:pt idx="109">
                  <c:v>42028</c:v>
                </c:pt>
                <c:pt idx="110">
                  <c:v>42079</c:v>
                </c:pt>
                <c:pt idx="111">
                  <c:v>42111</c:v>
                </c:pt>
                <c:pt idx="112">
                  <c:v>42160</c:v>
                </c:pt>
                <c:pt idx="113">
                  <c:v>42203</c:v>
                </c:pt>
                <c:pt idx="114">
                  <c:v>42254</c:v>
                </c:pt>
                <c:pt idx="115">
                  <c:v>42306</c:v>
                </c:pt>
                <c:pt idx="116">
                  <c:v>42359</c:v>
                </c:pt>
                <c:pt idx="117">
                  <c:v>42383</c:v>
                </c:pt>
                <c:pt idx="118">
                  <c:v>42405</c:v>
                </c:pt>
                <c:pt idx="119">
                  <c:v>42417</c:v>
                </c:pt>
                <c:pt idx="120">
                  <c:v>42454</c:v>
                </c:pt>
                <c:pt idx="121">
                  <c:v>42485</c:v>
                </c:pt>
                <c:pt idx="122">
                  <c:v>42504</c:v>
                </c:pt>
                <c:pt idx="123">
                  <c:v>42537</c:v>
                </c:pt>
                <c:pt idx="124">
                  <c:v>42560</c:v>
                </c:pt>
                <c:pt idx="125">
                  <c:v>42581</c:v>
                </c:pt>
                <c:pt idx="126">
                  <c:v>42609</c:v>
                </c:pt>
                <c:pt idx="127">
                  <c:v>42655</c:v>
                </c:pt>
                <c:pt idx="128">
                  <c:v>42701</c:v>
                </c:pt>
                <c:pt idx="129">
                  <c:v>42735</c:v>
                </c:pt>
                <c:pt idx="130">
                  <c:v>42769</c:v>
                </c:pt>
                <c:pt idx="131">
                  <c:v>42793</c:v>
                </c:pt>
                <c:pt idx="132">
                  <c:v>42826</c:v>
                </c:pt>
                <c:pt idx="133">
                  <c:v>42854</c:v>
                </c:pt>
                <c:pt idx="134">
                  <c:v>42919</c:v>
                </c:pt>
                <c:pt idx="135">
                  <c:v>42962</c:v>
                </c:pt>
                <c:pt idx="136">
                  <c:v>43011</c:v>
                </c:pt>
                <c:pt idx="137">
                  <c:v>43065</c:v>
                </c:pt>
                <c:pt idx="138">
                  <c:v>43091</c:v>
                </c:pt>
                <c:pt idx="139">
                  <c:v>43127</c:v>
                </c:pt>
                <c:pt idx="140">
                  <c:v>43162</c:v>
                </c:pt>
                <c:pt idx="141">
                  <c:v>43209</c:v>
                </c:pt>
                <c:pt idx="142">
                  <c:v>43240</c:v>
                </c:pt>
                <c:pt idx="143">
                  <c:v>43265</c:v>
                </c:pt>
                <c:pt idx="144">
                  <c:v>43285</c:v>
                </c:pt>
                <c:pt idx="145">
                  <c:v>43311</c:v>
                </c:pt>
                <c:pt idx="146">
                  <c:v>43343</c:v>
                </c:pt>
                <c:pt idx="147">
                  <c:v>43378</c:v>
                </c:pt>
                <c:pt idx="148">
                  <c:v>43414</c:v>
                </c:pt>
                <c:pt idx="149">
                  <c:v>43443</c:v>
                </c:pt>
                <c:pt idx="150">
                  <c:v>43470</c:v>
                </c:pt>
                <c:pt idx="151">
                  <c:v>43517</c:v>
                </c:pt>
                <c:pt idx="152">
                  <c:v>43562</c:v>
                </c:pt>
                <c:pt idx="153">
                  <c:v>43585</c:v>
                </c:pt>
                <c:pt idx="154">
                  <c:v>43621</c:v>
                </c:pt>
                <c:pt idx="155">
                  <c:v>43641</c:v>
                </c:pt>
                <c:pt idx="156">
                  <c:v>43676</c:v>
                </c:pt>
                <c:pt idx="157">
                  <c:v>43698</c:v>
                </c:pt>
                <c:pt idx="158">
                  <c:v>43721</c:v>
                </c:pt>
                <c:pt idx="159">
                  <c:v>43749</c:v>
                </c:pt>
                <c:pt idx="160">
                  <c:v>43799</c:v>
                </c:pt>
                <c:pt idx="161">
                  <c:v>43834</c:v>
                </c:pt>
                <c:pt idx="162">
                  <c:v>43860</c:v>
                </c:pt>
                <c:pt idx="163">
                  <c:v>43884</c:v>
                </c:pt>
                <c:pt idx="164">
                  <c:v>43916</c:v>
                </c:pt>
                <c:pt idx="165">
                  <c:v>43940</c:v>
                </c:pt>
                <c:pt idx="166">
                  <c:v>43958</c:v>
                </c:pt>
                <c:pt idx="167">
                  <c:v>43975</c:v>
                </c:pt>
                <c:pt idx="168">
                  <c:v>43993</c:v>
                </c:pt>
                <c:pt idx="169">
                  <c:v>44004</c:v>
                </c:pt>
                <c:pt idx="170">
                  <c:v>44018</c:v>
                </c:pt>
                <c:pt idx="171">
                  <c:v>44041</c:v>
                </c:pt>
                <c:pt idx="172">
                  <c:v>44056</c:v>
                </c:pt>
                <c:pt idx="173">
                  <c:v>44066</c:v>
                </c:pt>
                <c:pt idx="174">
                  <c:v>44075</c:v>
                </c:pt>
                <c:pt idx="175">
                  <c:v>44087</c:v>
                </c:pt>
                <c:pt idx="176">
                  <c:v>44107</c:v>
                </c:pt>
                <c:pt idx="177">
                  <c:v>44125</c:v>
                </c:pt>
                <c:pt idx="178">
                  <c:v>44146</c:v>
                </c:pt>
                <c:pt idx="179">
                  <c:v>44169</c:v>
                </c:pt>
                <c:pt idx="180">
                  <c:v>44188</c:v>
                </c:pt>
                <c:pt idx="181">
                  <c:v>44188</c:v>
                </c:pt>
                <c:pt idx="182">
                  <c:v>44190</c:v>
                </c:pt>
                <c:pt idx="183">
                  <c:v>44202</c:v>
                </c:pt>
                <c:pt idx="184">
                  <c:v>44222</c:v>
                </c:pt>
                <c:pt idx="185">
                  <c:v>44231</c:v>
                </c:pt>
                <c:pt idx="186">
                  <c:v>44238</c:v>
                </c:pt>
                <c:pt idx="187">
                  <c:v>44271</c:v>
                </c:pt>
                <c:pt idx="188">
                  <c:v>44282</c:v>
                </c:pt>
                <c:pt idx="189">
                  <c:v>44307</c:v>
                </c:pt>
                <c:pt idx="190">
                  <c:v>44326</c:v>
                </c:pt>
                <c:pt idx="191">
                  <c:v>44348</c:v>
                </c:pt>
                <c:pt idx="192">
                  <c:v>44360</c:v>
                </c:pt>
                <c:pt idx="193">
                  <c:v>44385</c:v>
                </c:pt>
                <c:pt idx="194">
                  <c:v>44390</c:v>
                </c:pt>
                <c:pt idx="195">
                  <c:v>44391</c:v>
                </c:pt>
                <c:pt idx="196">
                  <c:v>44389</c:v>
                </c:pt>
                <c:pt idx="197">
                  <c:v>44410</c:v>
                </c:pt>
                <c:pt idx="198">
                  <c:v>44428</c:v>
                </c:pt>
                <c:pt idx="199">
                  <c:v>44429</c:v>
                </c:pt>
                <c:pt idx="200">
                  <c:v>44438</c:v>
                </c:pt>
                <c:pt idx="201">
                  <c:v>44447</c:v>
                </c:pt>
                <c:pt idx="202">
                  <c:v>44463</c:v>
                </c:pt>
                <c:pt idx="203">
                  <c:v>44486</c:v>
                </c:pt>
                <c:pt idx="204">
                  <c:v>44509</c:v>
                </c:pt>
                <c:pt idx="205">
                  <c:v>44529</c:v>
                </c:pt>
                <c:pt idx="206">
                  <c:v>44535</c:v>
                </c:pt>
                <c:pt idx="207">
                  <c:v>44552</c:v>
                </c:pt>
                <c:pt idx="208">
                  <c:v>44561</c:v>
                </c:pt>
                <c:pt idx="209">
                  <c:v>44577</c:v>
                </c:pt>
                <c:pt idx="210">
                  <c:v>44592</c:v>
                </c:pt>
                <c:pt idx="211">
                  <c:v>44603</c:v>
                </c:pt>
                <c:pt idx="212">
                  <c:v>44611</c:v>
                </c:pt>
                <c:pt idx="213">
                  <c:v>44614</c:v>
                </c:pt>
                <c:pt idx="214">
                  <c:v>44625</c:v>
                </c:pt>
                <c:pt idx="215">
                  <c:v>44629</c:v>
                </c:pt>
                <c:pt idx="216">
                  <c:v>44640</c:v>
                </c:pt>
                <c:pt idx="217">
                  <c:v>44648</c:v>
                </c:pt>
                <c:pt idx="218">
                  <c:v>44665</c:v>
                </c:pt>
                <c:pt idx="219">
                  <c:v>44676</c:v>
                </c:pt>
                <c:pt idx="220">
                  <c:v>44697</c:v>
                </c:pt>
                <c:pt idx="221">
                  <c:v>44713</c:v>
                </c:pt>
                <c:pt idx="222">
                  <c:v>44711</c:v>
                </c:pt>
                <c:pt idx="223">
                  <c:v>44719</c:v>
                </c:pt>
                <c:pt idx="224">
                  <c:v>44733</c:v>
                </c:pt>
                <c:pt idx="225">
                  <c:v>44742</c:v>
                </c:pt>
                <c:pt idx="226">
                  <c:v>44748</c:v>
                </c:pt>
                <c:pt idx="227">
                  <c:v>44759</c:v>
                </c:pt>
                <c:pt idx="228">
                  <c:v>44769</c:v>
                </c:pt>
                <c:pt idx="229">
                  <c:v>44775</c:v>
                </c:pt>
                <c:pt idx="230">
                  <c:v>44776</c:v>
                </c:pt>
                <c:pt idx="231">
                  <c:v>44780</c:v>
                </c:pt>
                <c:pt idx="232">
                  <c:v>44787</c:v>
                </c:pt>
                <c:pt idx="233">
                  <c:v>44802</c:v>
                </c:pt>
                <c:pt idx="234">
                  <c:v>44806</c:v>
                </c:pt>
                <c:pt idx="235">
                  <c:v>44826</c:v>
                </c:pt>
                <c:pt idx="236">
                  <c:v>44842</c:v>
                </c:pt>
                <c:pt idx="237">
                  <c:v>44855</c:v>
                </c:pt>
                <c:pt idx="238">
                  <c:v>44870</c:v>
                </c:pt>
                <c:pt idx="239">
                  <c:v>44894</c:v>
                </c:pt>
                <c:pt idx="240">
                  <c:v>44898</c:v>
                </c:pt>
                <c:pt idx="241">
                  <c:v>44917</c:v>
                </c:pt>
                <c:pt idx="242">
                  <c:v>44925</c:v>
                </c:pt>
                <c:pt idx="243">
                  <c:v>44940</c:v>
                </c:pt>
                <c:pt idx="244">
                  <c:v>44943</c:v>
                </c:pt>
                <c:pt idx="245">
                  <c:v>44955</c:v>
                </c:pt>
                <c:pt idx="246">
                  <c:v>44970</c:v>
                </c:pt>
                <c:pt idx="247">
                  <c:v>44988</c:v>
                </c:pt>
                <c:pt idx="248">
                  <c:v>44999</c:v>
                </c:pt>
                <c:pt idx="249">
                  <c:v>45013</c:v>
                </c:pt>
                <c:pt idx="250">
                  <c:v>45048</c:v>
                </c:pt>
                <c:pt idx="251">
                  <c:v>45064</c:v>
                </c:pt>
                <c:pt idx="252">
                  <c:v>45075</c:v>
                </c:pt>
                <c:pt idx="253">
                  <c:v>45101</c:v>
                </c:pt>
                <c:pt idx="254">
                  <c:v>45132</c:v>
                </c:pt>
                <c:pt idx="255">
                  <c:v>45152</c:v>
                </c:pt>
                <c:pt idx="256">
                  <c:v>45164</c:v>
                </c:pt>
                <c:pt idx="257">
                  <c:v>45185</c:v>
                </c:pt>
                <c:pt idx="258">
                  <c:v>45200</c:v>
                </c:pt>
                <c:pt idx="259">
                  <c:v>45216</c:v>
                </c:pt>
                <c:pt idx="260">
                  <c:v>45219</c:v>
                </c:pt>
                <c:pt idx="261">
                  <c:v>45235</c:v>
                </c:pt>
                <c:pt idx="262">
                  <c:v>45241</c:v>
                </c:pt>
                <c:pt idx="263">
                  <c:v>45252</c:v>
                </c:pt>
                <c:pt idx="264">
                  <c:v>45270</c:v>
                </c:pt>
                <c:pt idx="265">
                  <c:v>45273</c:v>
                </c:pt>
                <c:pt idx="266">
                  <c:v>45285</c:v>
                </c:pt>
                <c:pt idx="267">
                  <c:v>45299</c:v>
                </c:pt>
                <c:pt idx="268">
                  <c:v>45312</c:v>
                </c:pt>
                <c:pt idx="269">
                  <c:v>45314</c:v>
                </c:pt>
                <c:pt idx="270">
                  <c:v>45310</c:v>
                </c:pt>
                <c:pt idx="271">
                  <c:v>45323</c:v>
                </c:pt>
                <c:pt idx="272">
                  <c:v>45326</c:v>
                </c:pt>
                <c:pt idx="273">
                  <c:v>45343</c:v>
                </c:pt>
                <c:pt idx="274">
                  <c:v>45353</c:v>
                </c:pt>
                <c:pt idx="275">
                  <c:v>45364</c:v>
                </c:pt>
                <c:pt idx="276">
                  <c:v>45366</c:v>
                </c:pt>
                <c:pt idx="277">
                  <c:v>45380</c:v>
                </c:pt>
                <c:pt idx="278">
                  <c:v>45391</c:v>
                </c:pt>
                <c:pt idx="279">
                  <c:v>45405</c:v>
                </c:pt>
                <c:pt idx="280">
                  <c:v>45424</c:v>
                </c:pt>
                <c:pt idx="281">
                  <c:v>45452</c:v>
                </c:pt>
                <c:pt idx="282">
                  <c:v>45508</c:v>
                </c:pt>
                <c:pt idx="283">
                  <c:v>45632</c:v>
                </c:pt>
                <c:pt idx="284">
                  <c:v>45665</c:v>
                </c:pt>
                <c:pt idx="285">
                  <c:v>45692</c:v>
                </c:pt>
                <c:pt idx="286">
                  <c:v>45707</c:v>
                </c:pt>
                <c:pt idx="287">
                  <c:v>45726</c:v>
                </c:pt>
                <c:pt idx="288">
                  <c:v>45750</c:v>
                </c:pt>
                <c:pt idx="289">
                  <c:v>45769</c:v>
                </c:pt>
                <c:pt idx="290">
                  <c:v>45775</c:v>
                </c:pt>
                <c:pt idx="291">
                  <c:v>45780</c:v>
                </c:pt>
                <c:pt idx="292">
                  <c:v>45836</c:v>
                </c:pt>
                <c:pt idx="293">
                  <c:v>45850</c:v>
                </c:pt>
                <c:pt idx="294">
                  <c:v>45843</c:v>
                </c:pt>
                <c:pt idx="295">
                  <c:v>45869</c:v>
                </c:pt>
                <c:pt idx="296">
                  <c:v>45879</c:v>
                </c:pt>
                <c:pt idx="297">
                  <c:v>45904</c:v>
                </c:pt>
                <c:pt idx="298">
                  <c:v>45937</c:v>
                </c:pt>
                <c:pt idx="299">
                  <c:v>45950</c:v>
                </c:pt>
                <c:pt idx="300">
                  <c:v>45968</c:v>
                </c:pt>
                <c:pt idx="301">
                  <c:v>45977</c:v>
                </c:pt>
                <c:pt idx="302">
                  <c:v>45996</c:v>
                </c:pt>
                <c:pt idx="303">
                  <c:v>46019</c:v>
                </c:pt>
                <c:pt idx="304">
                  <c:v>46024</c:v>
                </c:pt>
                <c:pt idx="305">
                  <c:v>46026</c:v>
                </c:pt>
                <c:pt idx="306">
                  <c:v>46109</c:v>
                </c:pt>
                <c:pt idx="307">
                  <c:v>46193</c:v>
                </c:pt>
                <c:pt idx="308">
                  <c:v>46230</c:v>
                </c:pt>
                <c:pt idx="309">
                  <c:v>46255</c:v>
                </c:pt>
                <c:pt idx="310">
                  <c:v>46311</c:v>
                </c:pt>
                <c:pt idx="311">
                  <c:v>46335</c:v>
                </c:pt>
                <c:pt idx="312">
                  <c:v>46361</c:v>
                </c:pt>
                <c:pt idx="313">
                  <c:v>46396</c:v>
                </c:pt>
                <c:pt idx="314">
                  <c:v>46433</c:v>
                </c:pt>
                <c:pt idx="315">
                  <c:v>46450</c:v>
                </c:pt>
                <c:pt idx="316">
                  <c:v>46467</c:v>
                </c:pt>
                <c:pt idx="317">
                  <c:v>46473</c:v>
                </c:pt>
                <c:pt idx="318">
                  <c:v>46492</c:v>
                </c:pt>
                <c:pt idx="319">
                  <c:v>46506</c:v>
                </c:pt>
                <c:pt idx="320">
                  <c:v>46523</c:v>
                </c:pt>
                <c:pt idx="321">
                  <c:v>46541</c:v>
                </c:pt>
                <c:pt idx="322">
                  <c:v>46559</c:v>
                </c:pt>
                <c:pt idx="323">
                  <c:v>46585</c:v>
                </c:pt>
                <c:pt idx="324">
                  <c:v>46621</c:v>
                </c:pt>
                <c:pt idx="325">
                  <c:v>46638</c:v>
                </c:pt>
                <c:pt idx="326">
                  <c:v>46659</c:v>
                </c:pt>
                <c:pt idx="327">
                  <c:v>46680</c:v>
                </c:pt>
                <c:pt idx="328">
                  <c:v>46697</c:v>
                </c:pt>
                <c:pt idx="329">
                  <c:v>46704</c:v>
                </c:pt>
                <c:pt idx="330">
                  <c:v>46709</c:v>
                </c:pt>
                <c:pt idx="331">
                  <c:v>46716</c:v>
                </c:pt>
                <c:pt idx="332">
                  <c:v>46724</c:v>
                </c:pt>
                <c:pt idx="333">
                  <c:v>46745</c:v>
                </c:pt>
              </c:numCache>
            </c:numRef>
          </c:val>
          <c:smooth val="0"/>
          <c:extLst>
            <c:ext xmlns:c16="http://schemas.microsoft.com/office/drawing/2014/chart" uri="{C3380CC4-5D6E-409C-BE32-E72D297353CC}">
              <c16:uniqueId val="{00000002-4C75-423C-B44F-A6749111FF8F}"/>
            </c:ext>
          </c:extLst>
        </c:ser>
        <c:ser>
          <c:idx val="3"/>
          <c:order val="3"/>
          <c:tx>
            <c:strRef>
              <c:f>Sheet1!$E$1</c:f>
              <c:strCache>
                <c:ptCount val="1"/>
                <c:pt idx="0">
                  <c:v>scottsportsargentina</c:v>
                </c:pt>
              </c:strCache>
            </c:strRef>
          </c:tx>
          <c:spPr>
            <a:ln w="28575" cap="rnd">
              <a:solidFill>
                <a:schemeClr val="accent4"/>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Sheet1!$E$2:$E$335</c:f>
              <c:numCache>
                <c:formatCode>General</c:formatCode>
                <c:ptCount val="334"/>
                <c:pt idx="18">
                  <c:v>22823</c:v>
                </c:pt>
                <c:pt idx="19">
                  <c:v>22895</c:v>
                </c:pt>
                <c:pt idx="20">
                  <c:v>22988</c:v>
                </c:pt>
                <c:pt idx="21">
                  <c:v>23037</c:v>
                </c:pt>
                <c:pt idx="22">
                  <c:v>23091</c:v>
                </c:pt>
                <c:pt idx="23">
                  <c:v>23150</c:v>
                </c:pt>
                <c:pt idx="24">
                  <c:v>23226</c:v>
                </c:pt>
                <c:pt idx="25">
                  <c:v>23305</c:v>
                </c:pt>
                <c:pt idx="26">
                  <c:v>23459</c:v>
                </c:pt>
                <c:pt idx="27">
                  <c:v>23605</c:v>
                </c:pt>
                <c:pt idx="28">
                  <c:v>23771</c:v>
                </c:pt>
                <c:pt idx="29">
                  <c:v>23827</c:v>
                </c:pt>
                <c:pt idx="30">
                  <c:v>23860</c:v>
                </c:pt>
                <c:pt idx="31">
                  <c:v>23912</c:v>
                </c:pt>
                <c:pt idx="32">
                  <c:v>23965</c:v>
                </c:pt>
                <c:pt idx="33">
                  <c:v>24029</c:v>
                </c:pt>
                <c:pt idx="34">
                  <c:v>24075</c:v>
                </c:pt>
                <c:pt idx="35">
                  <c:v>24118</c:v>
                </c:pt>
                <c:pt idx="36">
                  <c:v>24177</c:v>
                </c:pt>
                <c:pt idx="37">
                  <c:v>24237</c:v>
                </c:pt>
                <c:pt idx="38">
                  <c:v>24319</c:v>
                </c:pt>
                <c:pt idx="39">
                  <c:v>24388</c:v>
                </c:pt>
                <c:pt idx="40">
                  <c:v>24460</c:v>
                </c:pt>
                <c:pt idx="41">
                  <c:v>24525</c:v>
                </c:pt>
                <c:pt idx="42">
                  <c:v>24598</c:v>
                </c:pt>
                <c:pt idx="43">
                  <c:v>24669</c:v>
                </c:pt>
                <c:pt idx="44">
                  <c:v>24740</c:v>
                </c:pt>
                <c:pt idx="45">
                  <c:v>24824</c:v>
                </c:pt>
                <c:pt idx="46">
                  <c:v>24912</c:v>
                </c:pt>
                <c:pt idx="47">
                  <c:v>24972</c:v>
                </c:pt>
                <c:pt idx="48">
                  <c:v>25053</c:v>
                </c:pt>
                <c:pt idx="49">
                  <c:v>25096</c:v>
                </c:pt>
                <c:pt idx="50">
                  <c:v>25178</c:v>
                </c:pt>
                <c:pt idx="51">
                  <c:v>25252</c:v>
                </c:pt>
                <c:pt idx="52">
                  <c:v>25352</c:v>
                </c:pt>
                <c:pt idx="53">
                  <c:v>25437</c:v>
                </c:pt>
                <c:pt idx="54">
                  <c:v>25500</c:v>
                </c:pt>
                <c:pt idx="55">
                  <c:v>25563</c:v>
                </c:pt>
                <c:pt idx="56">
                  <c:v>25636</c:v>
                </c:pt>
                <c:pt idx="57">
                  <c:v>25704</c:v>
                </c:pt>
                <c:pt idx="58">
                  <c:v>25782</c:v>
                </c:pt>
                <c:pt idx="59">
                  <c:v>25823</c:v>
                </c:pt>
                <c:pt idx="60">
                  <c:v>25847</c:v>
                </c:pt>
                <c:pt idx="61">
                  <c:v>25902</c:v>
                </c:pt>
                <c:pt idx="62">
                  <c:v>25950</c:v>
                </c:pt>
                <c:pt idx="63">
                  <c:v>25980</c:v>
                </c:pt>
                <c:pt idx="64">
                  <c:v>26031</c:v>
                </c:pt>
                <c:pt idx="65">
                  <c:v>26065</c:v>
                </c:pt>
                <c:pt idx="66">
                  <c:v>26102</c:v>
                </c:pt>
                <c:pt idx="67">
                  <c:v>26149</c:v>
                </c:pt>
                <c:pt idx="68">
                  <c:v>26199</c:v>
                </c:pt>
                <c:pt idx="69">
                  <c:v>26262</c:v>
                </c:pt>
                <c:pt idx="70">
                  <c:v>26302</c:v>
                </c:pt>
                <c:pt idx="71">
                  <c:v>26352</c:v>
                </c:pt>
                <c:pt idx="72">
                  <c:v>26404</c:v>
                </c:pt>
                <c:pt idx="73">
                  <c:v>26449</c:v>
                </c:pt>
                <c:pt idx="74">
                  <c:v>26491</c:v>
                </c:pt>
                <c:pt idx="75">
                  <c:v>26550</c:v>
                </c:pt>
                <c:pt idx="76">
                  <c:v>26606</c:v>
                </c:pt>
                <c:pt idx="77">
                  <c:v>26646</c:v>
                </c:pt>
                <c:pt idx="78">
                  <c:v>26686</c:v>
                </c:pt>
                <c:pt idx="79">
                  <c:v>26722</c:v>
                </c:pt>
                <c:pt idx="80">
                  <c:v>26761</c:v>
                </c:pt>
                <c:pt idx="81">
                  <c:v>26809</c:v>
                </c:pt>
                <c:pt idx="82">
                  <c:v>26855</c:v>
                </c:pt>
                <c:pt idx="83">
                  <c:v>26896</c:v>
                </c:pt>
                <c:pt idx="84">
                  <c:v>26933</c:v>
                </c:pt>
                <c:pt idx="85">
                  <c:v>26970</c:v>
                </c:pt>
                <c:pt idx="86">
                  <c:v>27001</c:v>
                </c:pt>
                <c:pt idx="87">
                  <c:v>27042</c:v>
                </c:pt>
                <c:pt idx="88">
                  <c:v>27067</c:v>
                </c:pt>
                <c:pt idx="89">
                  <c:v>27100</c:v>
                </c:pt>
                <c:pt idx="90">
                  <c:v>27112</c:v>
                </c:pt>
                <c:pt idx="91">
                  <c:v>27130</c:v>
                </c:pt>
                <c:pt idx="92">
                  <c:v>27152</c:v>
                </c:pt>
                <c:pt idx="93">
                  <c:v>27190</c:v>
                </c:pt>
                <c:pt idx="94">
                  <c:v>27237</c:v>
                </c:pt>
                <c:pt idx="95">
                  <c:v>27260</c:v>
                </c:pt>
                <c:pt idx="96">
                  <c:v>27291</c:v>
                </c:pt>
                <c:pt idx="97">
                  <c:v>27327</c:v>
                </c:pt>
                <c:pt idx="98">
                  <c:v>27374</c:v>
                </c:pt>
                <c:pt idx="99">
                  <c:v>27421</c:v>
                </c:pt>
                <c:pt idx="100">
                  <c:v>27446</c:v>
                </c:pt>
                <c:pt idx="101">
                  <c:v>27476</c:v>
                </c:pt>
                <c:pt idx="102">
                  <c:v>27498</c:v>
                </c:pt>
                <c:pt idx="103">
                  <c:v>27528</c:v>
                </c:pt>
                <c:pt idx="104">
                  <c:v>27559</c:v>
                </c:pt>
                <c:pt idx="105">
                  <c:v>27593</c:v>
                </c:pt>
                <c:pt idx="106">
                  <c:v>27619</c:v>
                </c:pt>
                <c:pt idx="107">
                  <c:v>27666</c:v>
                </c:pt>
                <c:pt idx="108">
                  <c:v>27696</c:v>
                </c:pt>
                <c:pt idx="109">
                  <c:v>27731</c:v>
                </c:pt>
                <c:pt idx="110">
                  <c:v>27752</c:v>
                </c:pt>
                <c:pt idx="111">
                  <c:v>27760</c:v>
                </c:pt>
                <c:pt idx="112">
                  <c:v>27774</c:v>
                </c:pt>
                <c:pt idx="113">
                  <c:v>27793</c:v>
                </c:pt>
                <c:pt idx="114">
                  <c:v>27792</c:v>
                </c:pt>
                <c:pt idx="115">
                  <c:v>27802</c:v>
                </c:pt>
                <c:pt idx="116">
                  <c:v>27818</c:v>
                </c:pt>
                <c:pt idx="117">
                  <c:v>27807</c:v>
                </c:pt>
                <c:pt idx="118">
                  <c:v>27811</c:v>
                </c:pt>
                <c:pt idx="119">
                  <c:v>27813</c:v>
                </c:pt>
                <c:pt idx="120">
                  <c:v>27842</c:v>
                </c:pt>
                <c:pt idx="121">
                  <c:v>27842</c:v>
                </c:pt>
                <c:pt idx="122">
                  <c:v>27847</c:v>
                </c:pt>
                <c:pt idx="123">
                  <c:v>27875</c:v>
                </c:pt>
                <c:pt idx="124">
                  <c:v>27887</c:v>
                </c:pt>
                <c:pt idx="125">
                  <c:v>27895</c:v>
                </c:pt>
                <c:pt idx="126">
                  <c:v>27905</c:v>
                </c:pt>
                <c:pt idx="127">
                  <c:v>27919</c:v>
                </c:pt>
                <c:pt idx="128">
                  <c:v>27939</c:v>
                </c:pt>
                <c:pt idx="129">
                  <c:v>27949</c:v>
                </c:pt>
                <c:pt idx="130">
                  <c:v>27965</c:v>
                </c:pt>
                <c:pt idx="131">
                  <c:v>27976</c:v>
                </c:pt>
                <c:pt idx="132">
                  <c:v>27989</c:v>
                </c:pt>
                <c:pt idx="133">
                  <c:v>28009</c:v>
                </c:pt>
                <c:pt idx="134">
                  <c:v>28029</c:v>
                </c:pt>
                <c:pt idx="135">
                  <c:v>28056</c:v>
                </c:pt>
                <c:pt idx="136">
                  <c:v>28071</c:v>
                </c:pt>
                <c:pt idx="137">
                  <c:v>28097</c:v>
                </c:pt>
                <c:pt idx="138">
                  <c:v>28116</c:v>
                </c:pt>
                <c:pt idx="139">
                  <c:v>28138</c:v>
                </c:pt>
                <c:pt idx="140">
                  <c:v>28155</c:v>
                </c:pt>
                <c:pt idx="141">
                  <c:v>28182</c:v>
                </c:pt>
                <c:pt idx="142">
                  <c:v>28208</c:v>
                </c:pt>
                <c:pt idx="143">
                  <c:v>28227</c:v>
                </c:pt>
                <c:pt idx="144">
                  <c:v>28251</c:v>
                </c:pt>
                <c:pt idx="145">
                  <c:v>28270</c:v>
                </c:pt>
                <c:pt idx="146">
                  <c:v>28296</c:v>
                </c:pt>
                <c:pt idx="147">
                  <c:v>28317</c:v>
                </c:pt>
                <c:pt idx="148">
                  <c:v>28336</c:v>
                </c:pt>
                <c:pt idx="149">
                  <c:v>28366</c:v>
                </c:pt>
                <c:pt idx="150">
                  <c:v>28393</c:v>
                </c:pt>
                <c:pt idx="151">
                  <c:v>28409</c:v>
                </c:pt>
                <c:pt idx="152">
                  <c:v>28481</c:v>
                </c:pt>
                <c:pt idx="153">
                  <c:v>29122</c:v>
                </c:pt>
                <c:pt idx="154">
                  <c:v>29240</c:v>
                </c:pt>
                <c:pt idx="155">
                  <c:v>29325</c:v>
                </c:pt>
                <c:pt idx="156">
                  <c:v>29367</c:v>
                </c:pt>
                <c:pt idx="157">
                  <c:v>29390</c:v>
                </c:pt>
                <c:pt idx="158">
                  <c:v>29577</c:v>
                </c:pt>
                <c:pt idx="159">
                  <c:v>30240</c:v>
                </c:pt>
                <c:pt idx="160">
                  <c:v>30532</c:v>
                </c:pt>
                <c:pt idx="161">
                  <c:v>30490</c:v>
                </c:pt>
                <c:pt idx="162">
                  <c:v>30485</c:v>
                </c:pt>
                <c:pt idx="163">
                  <c:v>30538</c:v>
                </c:pt>
                <c:pt idx="164">
                  <c:v>30608</c:v>
                </c:pt>
                <c:pt idx="165">
                  <c:v>30647</c:v>
                </c:pt>
                <c:pt idx="166">
                  <c:v>30707</c:v>
                </c:pt>
                <c:pt idx="167">
                  <c:v>30762</c:v>
                </c:pt>
                <c:pt idx="168">
                  <c:v>30818</c:v>
                </c:pt>
                <c:pt idx="169">
                  <c:v>30854</c:v>
                </c:pt>
                <c:pt idx="170">
                  <c:v>30911</c:v>
                </c:pt>
                <c:pt idx="171">
                  <c:v>30960</c:v>
                </c:pt>
                <c:pt idx="172">
                  <c:v>31028</c:v>
                </c:pt>
                <c:pt idx="173">
                  <c:v>31097</c:v>
                </c:pt>
                <c:pt idx="174">
                  <c:v>31144</c:v>
                </c:pt>
                <c:pt idx="175">
                  <c:v>31193</c:v>
                </c:pt>
                <c:pt idx="176">
                  <c:v>31239</c:v>
                </c:pt>
                <c:pt idx="177">
                  <c:v>31272</c:v>
                </c:pt>
                <c:pt idx="178">
                  <c:v>31310</c:v>
                </c:pt>
                <c:pt idx="179">
                  <c:v>31345</c:v>
                </c:pt>
                <c:pt idx="180">
                  <c:v>31348</c:v>
                </c:pt>
                <c:pt idx="181">
                  <c:v>31354</c:v>
                </c:pt>
                <c:pt idx="182">
                  <c:v>31361</c:v>
                </c:pt>
                <c:pt idx="183">
                  <c:v>31376</c:v>
                </c:pt>
                <c:pt idx="184">
                  <c:v>31386</c:v>
                </c:pt>
                <c:pt idx="185">
                  <c:v>31406</c:v>
                </c:pt>
                <c:pt idx="186">
                  <c:v>31422</c:v>
                </c:pt>
                <c:pt idx="187">
                  <c:v>31447</c:v>
                </c:pt>
                <c:pt idx="188">
                  <c:v>31468</c:v>
                </c:pt>
                <c:pt idx="189">
                  <c:v>31488</c:v>
                </c:pt>
                <c:pt idx="190">
                  <c:v>31501</c:v>
                </c:pt>
                <c:pt idx="191">
                  <c:v>31519</c:v>
                </c:pt>
                <c:pt idx="192">
                  <c:v>31531</c:v>
                </c:pt>
                <c:pt idx="193">
                  <c:v>31619</c:v>
                </c:pt>
                <c:pt idx="194">
                  <c:v>31692</c:v>
                </c:pt>
                <c:pt idx="195">
                  <c:v>31711</c:v>
                </c:pt>
                <c:pt idx="196">
                  <c:v>31733</c:v>
                </c:pt>
                <c:pt idx="197">
                  <c:v>31777</c:v>
                </c:pt>
                <c:pt idx="198">
                  <c:v>31817</c:v>
                </c:pt>
                <c:pt idx="199">
                  <c:v>31836</c:v>
                </c:pt>
                <c:pt idx="200">
                  <c:v>31851</c:v>
                </c:pt>
                <c:pt idx="201">
                  <c:v>31874</c:v>
                </c:pt>
                <c:pt idx="202">
                  <c:v>31893</c:v>
                </c:pt>
                <c:pt idx="203">
                  <c:v>31906</c:v>
                </c:pt>
                <c:pt idx="204">
                  <c:v>31925</c:v>
                </c:pt>
                <c:pt idx="205">
                  <c:v>31949</c:v>
                </c:pt>
                <c:pt idx="206">
                  <c:v>31963</c:v>
                </c:pt>
                <c:pt idx="207">
                  <c:v>31982</c:v>
                </c:pt>
                <c:pt idx="208">
                  <c:v>32007</c:v>
                </c:pt>
                <c:pt idx="209">
                  <c:v>32033</c:v>
                </c:pt>
                <c:pt idx="210">
                  <c:v>32045</c:v>
                </c:pt>
                <c:pt idx="211">
                  <c:v>32051</c:v>
                </c:pt>
                <c:pt idx="212">
                  <c:v>32049</c:v>
                </c:pt>
                <c:pt idx="213">
                  <c:v>32036</c:v>
                </c:pt>
                <c:pt idx="214">
                  <c:v>32042</c:v>
                </c:pt>
                <c:pt idx="215">
                  <c:v>32053</c:v>
                </c:pt>
                <c:pt idx="216">
                  <c:v>32066</c:v>
                </c:pt>
                <c:pt idx="217">
                  <c:v>32071</c:v>
                </c:pt>
                <c:pt idx="218">
                  <c:v>32073</c:v>
                </c:pt>
                <c:pt idx="219">
                  <c:v>32078</c:v>
                </c:pt>
                <c:pt idx="220">
                  <c:v>32084</c:v>
                </c:pt>
                <c:pt idx="221">
                  <c:v>32081</c:v>
                </c:pt>
                <c:pt idx="222">
                  <c:v>32086</c:v>
                </c:pt>
                <c:pt idx="223">
                  <c:v>32093</c:v>
                </c:pt>
                <c:pt idx="224">
                  <c:v>32100</c:v>
                </c:pt>
                <c:pt idx="225">
                  <c:v>32124</c:v>
                </c:pt>
                <c:pt idx="226">
                  <c:v>32154</c:v>
                </c:pt>
                <c:pt idx="227">
                  <c:v>32179</c:v>
                </c:pt>
                <c:pt idx="228">
                  <c:v>32197</c:v>
                </c:pt>
                <c:pt idx="229">
                  <c:v>32224</c:v>
                </c:pt>
                <c:pt idx="230">
                  <c:v>32241</c:v>
                </c:pt>
                <c:pt idx="231">
                  <c:v>32262</c:v>
                </c:pt>
                <c:pt idx="232">
                  <c:v>32277</c:v>
                </c:pt>
                <c:pt idx="233">
                  <c:v>32297</c:v>
                </c:pt>
                <c:pt idx="234">
                  <c:v>32308</c:v>
                </c:pt>
                <c:pt idx="235">
                  <c:v>32316</c:v>
                </c:pt>
                <c:pt idx="236">
                  <c:v>32326</c:v>
                </c:pt>
                <c:pt idx="237">
                  <c:v>32344</c:v>
                </c:pt>
                <c:pt idx="238">
                  <c:v>32356</c:v>
                </c:pt>
                <c:pt idx="239">
                  <c:v>32360</c:v>
                </c:pt>
                <c:pt idx="240">
                  <c:v>32375</c:v>
                </c:pt>
                <c:pt idx="241">
                  <c:v>32378</c:v>
                </c:pt>
                <c:pt idx="242">
                  <c:v>32394</c:v>
                </c:pt>
                <c:pt idx="243">
                  <c:v>32399</c:v>
                </c:pt>
                <c:pt idx="244">
                  <c:v>32404</c:v>
                </c:pt>
                <c:pt idx="245">
                  <c:v>32408</c:v>
                </c:pt>
                <c:pt idx="246">
                  <c:v>32426</c:v>
                </c:pt>
                <c:pt idx="247">
                  <c:v>32445</c:v>
                </c:pt>
                <c:pt idx="248">
                  <c:v>32444</c:v>
                </c:pt>
                <c:pt idx="249">
                  <c:v>32454</c:v>
                </c:pt>
                <c:pt idx="250">
                  <c:v>32464</c:v>
                </c:pt>
                <c:pt idx="251">
                  <c:v>32471</c:v>
                </c:pt>
                <c:pt idx="252">
                  <c:v>32486</c:v>
                </c:pt>
                <c:pt idx="253">
                  <c:v>32503</c:v>
                </c:pt>
                <c:pt idx="254">
                  <c:v>32522</c:v>
                </c:pt>
                <c:pt idx="255">
                  <c:v>32533</c:v>
                </c:pt>
                <c:pt idx="256">
                  <c:v>32545</c:v>
                </c:pt>
                <c:pt idx="257">
                  <c:v>32553</c:v>
                </c:pt>
                <c:pt idx="258">
                  <c:v>32558</c:v>
                </c:pt>
                <c:pt idx="259">
                  <c:v>32565</c:v>
                </c:pt>
                <c:pt idx="260">
                  <c:v>32575</c:v>
                </c:pt>
                <c:pt idx="261">
                  <c:v>32581</c:v>
                </c:pt>
                <c:pt idx="262">
                  <c:v>32588</c:v>
                </c:pt>
                <c:pt idx="263">
                  <c:v>32604</c:v>
                </c:pt>
                <c:pt idx="264">
                  <c:v>32618</c:v>
                </c:pt>
                <c:pt idx="265">
                  <c:v>32624</c:v>
                </c:pt>
                <c:pt idx="266">
                  <c:v>32638</c:v>
                </c:pt>
                <c:pt idx="267">
                  <c:v>32644</c:v>
                </c:pt>
                <c:pt idx="268">
                  <c:v>32647</c:v>
                </c:pt>
                <c:pt idx="269">
                  <c:v>32661</c:v>
                </c:pt>
                <c:pt idx="270">
                  <c:v>32666</c:v>
                </c:pt>
                <c:pt idx="271">
                  <c:v>32685</c:v>
                </c:pt>
                <c:pt idx="272">
                  <c:v>32692</c:v>
                </c:pt>
                <c:pt idx="273">
                  <c:v>32690</c:v>
                </c:pt>
                <c:pt idx="274">
                  <c:v>32697</c:v>
                </c:pt>
                <c:pt idx="275">
                  <c:v>32690</c:v>
                </c:pt>
                <c:pt idx="276">
                  <c:v>32698</c:v>
                </c:pt>
                <c:pt idx="277">
                  <c:v>32717</c:v>
                </c:pt>
                <c:pt idx="278">
                  <c:v>32760</c:v>
                </c:pt>
                <c:pt idx="279">
                  <c:v>32798</c:v>
                </c:pt>
                <c:pt idx="280">
                  <c:v>32857</c:v>
                </c:pt>
                <c:pt idx="281">
                  <c:v>32940</c:v>
                </c:pt>
                <c:pt idx="282">
                  <c:v>32987</c:v>
                </c:pt>
                <c:pt idx="283">
                  <c:v>33037</c:v>
                </c:pt>
                <c:pt idx="284">
                  <c:v>33052</c:v>
                </c:pt>
                <c:pt idx="285">
                  <c:v>33057</c:v>
                </c:pt>
                <c:pt idx="286">
                  <c:v>33074</c:v>
                </c:pt>
                <c:pt idx="287">
                  <c:v>33114</c:v>
                </c:pt>
                <c:pt idx="288">
                  <c:v>33149</c:v>
                </c:pt>
                <c:pt idx="289">
                  <c:v>33199</c:v>
                </c:pt>
                <c:pt idx="290">
                  <c:v>33233</c:v>
                </c:pt>
                <c:pt idx="291">
                  <c:v>33271</c:v>
                </c:pt>
                <c:pt idx="292">
                  <c:v>33303</c:v>
                </c:pt>
                <c:pt idx="293">
                  <c:v>33337</c:v>
                </c:pt>
                <c:pt idx="294">
                  <c:v>33367</c:v>
                </c:pt>
                <c:pt idx="295">
                  <c:v>33404</c:v>
                </c:pt>
                <c:pt idx="296">
                  <c:v>33432</c:v>
                </c:pt>
                <c:pt idx="297">
                  <c:v>33520</c:v>
                </c:pt>
                <c:pt idx="298">
                  <c:v>33658</c:v>
                </c:pt>
                <c:pt idx="299">
                  <c:v>33689</c:v>
                </c:pt>
                <c:pt idx="300">
                  <c:v>33715</c:v>
                </c:pt>
                <c:pt idx="301">
                  <c:v>33748</c:v>
                </c:pt>
                <c:pt idx="302">
                  <c:v>33775</c:v>
                </c:pt>
                <c:pt idx="303">
                  <c:v>33825</c:v>
                </c:pt>
                <c:pt idx="304">
                  <c:v>33835</c:v>
                </c:pt>
                <c:pt idx="305">
                  <c:v>33866</c:v>
                </c:pt>
                <c:pt idx="306">
                  <c:v>33907</c:v>
                </c:pt>
                <c:pt idx="307">
                  <c:v>33949</c:v>
                </c:pt>
                <c:pt idx="308">
                  <c:v>33983</c:v>
                </c:pt>
                <c:pt idx="309">
                  <c:v>33999</c:v>
                </c:pt>
                <c:pt idx="310">
                  <c:v>34030</c:v>
                </c:pt>
                <c:pt idx="311">
                  <c:v>34054</c:v>
                </c:pt>
                <c:pt idx="312">
                  <c:v>34077</c:v>
                </c:pt>
                <c:pt idx="313">
                  <c:v>34107</c:v>
                </c:pt>
                <c:pt idx="314">
                  <c:v>34132</c:v>
                </c:pt>
                <c:pt idx="315">
                  <c:v>34164</c:v>
                </c:pt>
                <c:pt idx="316">
                  <c:v>34195</c:v>
                </c:pt>
                <c:pt idx="317">
                  <c:v>34236</c:v>
                </c:pt>
                <c:pt idx="318">
                  <c:v>34261</c:v>
                </c:pt>
                <c:pt idx="319">
                  <c:v>34292</c:v>
                </c:pt>
                <c:pt idx="320">
                  <c:v>34315</c:v>
                </c:pt>
                <c:pt idx="321">
                  <c:v>34333</c:v>
                </c:pt>
                <c:pt idx="322">
                  <c:v>34363</c:v>
                </c:pt>
                <c:pt idx="323">
                  <c:v>34416</c:v>
                </c:pt>
                <c:pt idx="324">
                  <c:v>34466</c:v>
                </c:pt>
                <c:pt idx="325">
                  <c:v>34504</c:v>
                </c:pt>
                <c:pt idx="326">
                  <c:v>34538</c:v>
                </c:pt>
                <c:pt idx="327">
                  <c:v>34560</c:v>
                </c:pt>
                <c:pt idx="328">
                  <c:v>34590</c:v>
                </c:pt>
                <c:pt idx="329">
                  <c:v>34590</c:v>
                </c:pt>
                <c:pt idx="330">
                  <c:v>34588</c:v>
                </c:pt>
                <c:pt idx="331">
                  <c:v>34583</c:v>
                </c:pt>
                <c:pt idx="332">
                  <c:v>34577</c:v>
                </c:pt>
                <c:pt idx="333">
                  <c:v>34572</c:v>
                </c:pt>
              </c:numCache>
            </c:numRef>
          </c:val>
          <c:smooth val="0"/>
          <c:extLst>
            <c:ext xmlns:c16="http://schemas.microsoft.com/office/drawing/2014/chart" uri="{C3380CC4-5D6E-409C-BE32-E72D297353CC}">
              <c16:uniqueId val="{00000003-4C75-423C-B44F-A6749111FF8F}"/>
            </c:ext>
          </c:extLst>
        </c:ser>
        <c:ser>
          <c:idx val="4"/>
          <c:order val="4"/>
          <c:tx>
            <c:strRef>
              <c:f>Sheet1!$F$1</c:f>
              <c:strCache>
                <c:ptCount val="1"/>
                <c:pt idx="0">
                  <c:v>specialized_arg</c:v>
                </c:pt>
              </c:strCache>
            </c:strRef>
          </c:tx>
          <c:spPr>
            <a:ln w="28575" cap="rnd">
              <a:solidFill>
                <a:schemeClr val="accent5"/>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Sheet1!$F$2:$F$335</c:f>
              <c:numCache>
                <c:formatCode>General</c:formatCode>
                <c:ptCount val="334"/>
                <c:pt idx="0">
                  <c:v>35918</c:v>
                </c:pt>
                <c:pt idx="1">
                  <c:v>35959</c:v>
                </c:pt>
                <c:pt idx="2">
                  <c:v>35978</c:v>
                </c:pt>
                <c:pt idx="3">
                  <c:v>36014</c:v>
                </c:pt>
                <c:pt idx="4">
                  <c:v>36037</c:v>
                </c:pt>
                <c:pt idx="5">
                  <c:v>36063</c:v>
                </c:pt>
                <c:pt idx="6">
                  <c:v>36092</c:v>
                </c:pt>
                <c:pt idx="7">
                  <c:v>36125</c:v>
                </c:pt>
                <c:pt idx="8">
                  <c:v>36160</c:v>
                </c:pt>
                <c:pt idx="9">
                  <c:v>36210</c:v>
                </c:pt>
                <c:pt idx="10">
                  <c:v>36247</c:v>
                </c:pt>
                <c:pt idx="11">
                  <c:v>36289</c:v>
                </c:pt>
                <c:pt idx="12">
                  <c:v>36334</c:v>
                </c:pt>
                <c:pt idx="13">
                  <c:v>36368</c:v>
                </c:pt>
                <c:pt idx="14">
                  <c:v>36405</c:v>
                </c:pt>
                <c:pt idx="15">
                  <c:v>36460</c:v>
                </c:pt>
                <c:pt idx="16">
                  <c:v>36491</c:v>
                </c:pt>
                <c:pt idx="17">
                  <c:v>36529</c:v>
                </c:pt>
                <c:pt idx="18">
                  <c:v>36564</c:v>
                </c:pt>
                <c:pt idx="19">
                  <c:v>36600</c:v>
                </c:pt>
                <c:pt idx="20">
                  <c:v>36629</c:v>
                </c:pt>
                <c:pt idx="21">
                  <c:v>36663</c:v>
                </c:pt>
                <c:pt idx="22">
                  <c:v>36673</c:v>
                </c:pt>
                <c:pt idx="23">
                  <c:v>36693</c:v>
                </c:pt>
                <c:pt idx="24">
                  <c:v>36720</c:v>
                </c:pt>
                <c:pt idx="25">
                  <c:v>36767</c:v>
                </c:pt>
                <c:pt idx="26">
                  <c:v>36809</c:v>
                </c:pt>
                <c:pt idx="27">
                  <c:v>36844</c:v>
                </c:pt>
                <c:pt idx="28">
                  <c:v>36870</c:v>
                </c:pt>
                <c:pt idx="29">
                  <c:v>36897</c:v>
                </c:pt>
                <c:pt idx="30">
                  <c:v>36928</c:v>
                </c:pt>
                <c:pt idx="31">
                  <c:v>36949</c:v>
                </c:pt>
                <c:pt idx="32">
                  <c:v>36981</c:v>
                </c:pt>
                <c:pt idx="33">
                  <c:v>37011</c:v>
                </c:pt>
                <c:pt idx="34">
                  <c:v>37028</c:v>
                </c:pt>
                <c:pt idx="35">
                  <c:v>37059</c:v>
                </c:pt>
                <c:pt idx="36">
                  <c:v>37074</c:v>
                </c:pt>
                <c:pt idx="37">
                  <c:v>37103</c:v>
                </c:pt>
                <c:pt idx="38">
                  <c:v>37134</c:v>
                </c:pt>
                <c:pt idx="39">
                  <c:v>37158</c:v>
                </c:pt>
                <c:pt idx="40">
                  <c:v>37176</c:v>
                </c:pt>
                <c:pt idx="41">
                  <c:v>37202</c:v>
                </c:pt>
                <c:pt idx="42">
                  <c:v>37230</c:v>
                </c:pt>
                <c:pt idx="43">
                  <c:v>37252</c:v>
                </c:pt>
                <c:pt idx="44">
                  <c:v>37284</c:v>
                </c:pt>
                <c:pt idx="45">
                  <c:v>37320</c:v>
                </c:pt>
                <c:pt idx="46">
                  <c:v>37343</c:v>
                </c:pt>
                <c:pt idx="47">
                  <c:v>37366</c:v>
                </c:pt>
                <c:pt idx="48">
                  <c:v>37398</c:v>
                </c:pt>
                <c:pt idx="49">
                  <c:v>37443</c:v>
                </c:pt>
                <c:pt idx="50">
                  <c:v>37480</c:v>
                </c:pt>
                <c:pt idx="51">
                  <c:v>37518</c:v>
                </c:pt>
                <c:pt idx="52">
                  <c:v>37545</c:v>
                </c:pt>
                <c:pt idx="53">
                  <c:v>37576</c:v>
                </c:pt>
                <c:pt idx="54">
                  <c:v>37597</c:v>
                </c:pt>
                <c:pt idx="55">
                  <c:v>37637</c:v>
                </c:pt>
                <c:pt idx="56">
                  <c:v>37652</c:v>
                </c:pt>
                <c:pt idx="57">
                  <c:v>37673</c:v>
                </c:pt>
                <c:pt idx="58">
                  <c:v>37706</c:v>
                </c:pt>
                <c:pt idx="59">
                  <c:v>37749</c:v>
                </c:pt>
                <c:pt idx="60">
                  <c:v>37799</c:v>
                </c:pt>
                <c:pt idx="61">
                  <c:v>37830</c:v>
                </c:pt>
                <c:pt idx="62">
                  <c:v>37868</c:v>
                </c:pt>
                <c:pt idx="63">
                  <c:v>37878</c:v>
                </c:pt>
                <c:pt idx="64">
                  <c:v>37911</c:v>
                </c:pt>
                <c:pt idx="65">
                  <c:v>37936</c:v>
                </c:pt>
                <c:pt idx="66">
                  <c:v>37959</c:v>
                </c:pt>
                <c:pt idx="67">
                  <c:v>37987</c:v>
                </c:pt>
                <c:pt idx="68">
                  <c:v>38015</c:v>
                </c:pt>
                <c:pt idx="69">
                  <c:v>38050</c:v>
                </c:pt>
                <c:pt idx="70">
                  <c:v>38066</c:v>
                </c:pt>
                <c:pt idx="71">
                  <c:v>38082</c:v>
                </c:pt>
                <c:pt idx="72">
                  <c:v>38119</c:v>
                </c:pt>
                <c:pt idx="73">
                  <c:v>38149</c:v>
                </c:pt>
                <c:pt idx="74">
                  <c:v>38173</c:v>
                </c:pt>
                <c:pt idx="75">
                  <c:v>38201</c:v>
                </c:pt>
                <c:pt idx="76">
                  <c:v>38222</c:v>
                </c:pt>
                <c:pt idx="77">
                  <c:v>38246</c:v>
                </c:pt>
                <c:pt idx="78">
                  <c:v>38275</c:v>
                </c:pt>
                <c:pt idx="79">
                  <c:v>38297</c:v>
                </c:pt>
                <c:pt idx="80">
                  <c:v>38315</c:v>
                </c:pt>
                <c:pt idx="81">
                  <c:v>38350</c:v>
                </c:pt>
                <c:pt idx="82">
                  <c:v>38368</c:v>
                </c:pt>
                <c:pt idx="83">
                  <c:v>38380</c:v>
                </c:pt>
                <c:pt idx="84">
                  <c:v>38399</c:v>
                </c:pt>
                <c:pt idx="85">
                  <c:v>38406</c:v>
                </c:pt>
                <c:pt idx="86">
                  <c:v>38428</c:v>
                </c:pt>
                <c:pt idx="87">
                  <c:v>38443</c:v>
                </c:pt>
                <c:pt idx="88">
                  <c:v>38460</c:v>
                </c:pt>
                <c:pt idx="89">
                  <c:v>38473</c:v>
                </c:pt>
                <c:pt idx="90">
                  <c:v>38475</c:v>
                </c:pt>
                <c:pt idx="91">
                  <c:v>38496</c:v>
                </c:pt>
                <c:pt idx="92">
                  <c:v>38511</c:v>
                </c:pt>
                <c:pt idx="93">
                  <c:v>38526</c:v>
                </c:pt>
                <c:pt idx="94">
                  <c:v>38520</c:v>
                </c:pt>
                <c:pt idx="95">
                  <c:v>38546</c:v>
                </c:pt>
                <c:pt idx="96">
                  <c:v>38563</c:v>
                </c:pt>
                <c:pt idx="97">
                  <c:v>38577</c:v>
                </c:pt>
                <c:pt idx="98">
                  <c:v>38603</c:v>
                </c:pt>
                <c:pt idx="99">
                  <c:v>38646</c:v>
                </c:pt>
                <c:pt idx="100">
                  <c:v>38665</c:v>
                </c:pt>
                <c:pt idx="101">
                  <c:v>38679</c:v>
                </c:pt>
                <c:pt idx="102">
                  <c:v>38698</c:v>
                </c:pt>
                <c:pt idx="103">
                  <c:v>38728</c:v>
                </c:pt>
                <c:pt idx="104">
                  <c:v>38746</c:v>
                </c:pt>
                <c:pt idx="105">
                  <c:v>38774</c:v>
                </c:pt>
                <c:pt idx="106">
                  <c:v>38803</c:v>
                </c:pt>
                <c:pt idx="107">
                  <c:v>38835</c:v>
                </c:pt>
                <c:pt idx="108">
                  <c:v>38854</c:v>
                </c:pt>
                <c:pt idx="109">
                  <c:v>38893</c:v>
                </c:pt>
                <c:pt idx="110">
                  <c:v>38918</c:v>
                </c:pt>
                <c:pt idx="111">
                  <c:v>38926</c:v>
                </c:pt>
                <c:pt idx="112">
                  <c:v>38956</c:v>
                </c:pt>
                <c:pt idx="113">
                  <c:v>38983</c:v>
                </c:pt>
                <c:pt idx="114">
                  <c:v>39022</c:v>
                </c:pt>
                <c:pt idx="115">
                  <c:v>39045</c:v>
                </c:pt>
                <c:pt idx="116">
                  <c:v>39062</c:v>
                </c:pt>
                <c:pt idx="117">
                  <c:v>39090</c:v>
                </c:pt>
                <c:pt idx="118">
                  <c:v>39118</c:v>
                </c:pt>
                <c:pt idx="119">
                  <c:v>39126</c:v>
                </c:pt>
                <c:pt idx="120">
                  <c:v>39160</c:v>
                </c:pt>
                <c:pt idx="121">
                  <c:v>39198</c:v>
                </c:pt>
                <c:pt idx="122">
                  <c:v>39231</c:v>
                </c:pt>
                <c:pt idx="123">
                  <c:v>39262</c:v>
                </c:pt>
                <c:pt idx="124">
                  <c:v>39277</c:v>
                </c:pt>
                <c:pt idx="125">
                  <c:v>39305</c:v>
                </c:pt>
                <c:pt idx="126">
                  <c:v>39337</c:v>
                </c:pt>
                <c:pt idx="127">
                  <c:v>39361</c:v>
                </c:pt>
                <c:pt idx="128">
                  <c:v>39398</c:v>
                </c:pt>
                <c:pt idx="129">
                  <c:v>39421</c:v>
                </c:pt>
                <c:pt idx="130">
                  <c:v>39432</c:v>
                </c:pt>
                <c:pt idx="131">
                  <c:v>39447</c:v>
                </c:pt>
                <c:pt idx="132">
                  <c:v>39465</c:v>
                </c:pt>
                <c:pt idx="133">
                  <c:v>39487</c:v>
                </c:pt>
                <c:pt idx="134">
                  <c:v>39507</c:v>
                </c:pt>
                <c:pt idx="135">
                  <c:v>39529</c:v>
                </c:pt>
                <c:pt idx="136">
                  <c:v>39547</c:v>
                </c:pt>
                <c:pt idx="137">
                  <c:v>39585</c:v>
                </c:pt>
                <c:pt idx="138">
                  <c:v>39605</c:v>
                </c:pt>
                <c:pt idx="139">
                  <c:v>39625</c:v>
                </c:pt>
                <c:pt idx="140">
                  <c:v>39649</c:v>
                </c:pt>
                <c:pt idx="141">
                  <c:v>39663</c:v>
                </c:pt>
                <c:pt idx="142">
                  <c:v>39694</c:v>
                </c:pt>
                <c:pt idx="143">
                  <c:v>39715</c:v>
                </c:pt>
                <c:pt idx="144">
                  <c:v>39731</c:v>
                </c:pt>
                <c:pt idx="145">
                  <c:v>39746</c:v>
                </c:pt>
                <c:pt idx="146">
                  <c:v>39764</c:v>
                </c:pt>
                <c:pt idx="147">
                  <c:v>39878</c:v>
                </c:pt>
                <c:pt idx="148">
                  <c:v>39926</c:v>
                </c:pt>
                <c:pt idx="149">
                  <c:v>39961</c:v>
                </c:pt>
                <c:pt idx="150">
                  <c:v>39982</c:v>
                </c:pt>
                <c:pt idx="151">
                  <c:v>39994</c:v>
                </c:pt>
                <c:pt idx="152">
                  <c:v>40004</c:v>
                </c:pt>
                <c:pt idx="153">
                  <c:v>40016</c:v>
                </c:pt>
                <c:pt idx="154">
                  <c:v>40050</c:v>
                </c:pt>
                <c:pt idx="155">
                  <c:v>40072</c:v>
                </c:pt>
                <c:pt idx="156">
                  <c:v>40086</c:v>
                </c:pt>
                <c:pt idx="157">
                  <c:v>40102</c:v>
                </c:pt>
                <c:pt idx="158">
                  <c:v>40113</c:v>
                </c:pt>
                <c:pt idx="159">
                  <c:v>40138</c:v>
                </c:pt>
                <c:pt idx="160">
                  <c:v>40164</c:v>
                </c:pt>
                <c:pt idx="161">
                  <c:v>40169</c:v>
                </c:pt>
                <c:pt idx="162">
                  <c:v>40178</c:v>
                </c:pt>
                <c:pt idx="163">
                  <c:v>40194</c:v>
                </c:pt>
                <c:pt idx="164">
                  <c:v>40220</c:v>
                </c:pt>
                <c:pt idx="165">
                  <c:v>40243</c:v>
                </c:pt>
                <c:pt idx="166">
                  <c:v>40276</c:v>
                </c:pt>
                <c:pt idx="167">
                  <c:v>40285</c:v>
                </c:pt>
                <c:pt idx="168">
                  <c:v>40338</c:v>
                </c:pt>
                <c:pt idx="169">
                  <c:v>40390</c:v>
                </c:pt>
                <c:pt idx="170">
                  <c:v>40423</c:v>
                </c:pt>
                <c:pt idx="171">
                  <c:v>40443</c:v>
                </c:pt>
                <c:pt idx="172">
                  <c:v>40464</c:v>
                </c:pt>
                <c:pt idx="173">
                  <c:v>40493</c:v>
                </c:pt>
                <c:pt idx="174">
                  <c:v>40520</c:v>
                </c:pt>
                <c:pt idx="175">
                  <c:v>40541</c:v>
                </c:pt>
                <c:pt idx="176">
                  <c:v>40564</c:v>
                </c:pt>
                <c:pt idx="177">
                  <c:v>40574</c:v>
                </c:pt>
                <c:pt idx="178">
                  <c:v>40597</c:v>
                </c:pt>
                <c:pt idx="179">
                  <c:v>40603</c:v>
                </c:pt>
                <c:pt idx="180">
                  <c:v>40629</c:v>
                </c:pt>
                <c:pt idx="181">
                  <c:v>40642</c:v>
                </c:pt>
                <c:pt idx="182">
                  <c:v>40642</c:v>
                </c:pt>
                <c:pt idx="183">
                  <c:v>40655</c:v>
                </c:pt>
                <c:pt idx="184">
                  <c:v>40694</c:v>
                </c:pt>
                <c:pt idx="185">
                  <c:v>40702</c:v>
                </c:pt>
                <c:pt idx="186">
                  <c:v>40713</c:v>
                </c:pt>
                <c:pt idx="187">
                  <c:v>40720</c:v>
                </c:pt>
                <c:pt idx="188">
                  <c:v>40733</c:v>
                </c:pt>
                <c:pt idx="189">
                  <c:v>40757</c:v>
                </c:pt>
                <c:pt idx="190">
                  <c:v>40775</c:v>
                </c:pt>
                <c:pt idx="191">
                  <c:v>40781</c:v>
                </c:pt>
                <c:pt idx="192">
                  <c:v>40786</c:v>
                </c:pt>
                <c:pt idx="193">
                  <c:v>40819</c:v>
                </c:pt>
                <c:pt idx="194">
                  <c:v>40834</c:v>
                </c:pt>
                <c:pt idx="195">
                  <c:v>40848</c:v>
                </c:pt>
                <c:pt idx="196">
                  <c:v>40857</c:v>
                </c:pt>
                <c:pt idx="197">
                  <c:v>40875</c:v>
                </c:pt>
                <c:pt idx="198">
                  <c:v>40918</c:v>
                </c:pt>
                <c:pt idx="199">
                  <c:v>40942</c:v>
                </c:pt>
                <c:pt idx="200">
                  <c:v>40965</c:v>
                </c:pt>
                <c:pt idx="201">
                  <c:v>40989</c:v>
                </c:pt>
                <c:pt idx="202">
                  <c:v>41000</c:v>
                </c:pt>
                <c:pt idx="203">
                  <c:v>41008</c:v>
                </c:pt>
                <c:pt idx="204">
                  <c:v>41029</c:v>
                </c:pt>
                <c:pt idx="205">
                  <c:v>41047</c:v>
                </c:pt>
                <c:pt idx="206">
                  <c:v>41075</c:v>
                </c:pt>
                <c:pt idx="207">
                  <c:v>41112</c:v>
                </c:pt>
                <c:pt idx="208">
                  <c:v>41155</c:v>
                </c:pt>
                <c:pt idx="209">
                  <c:v>41173</c:v>
                </c:pt>
                <c:pt idx="210">
                  <c:v>41190</c:v>
                </c:pt>
                <c:pt idx="211">
                  <c:v>41206</c:v>
                </c:pt>
                <c:pt idx="212">
                  <c:v>41213</c:v>
                </c:pt>
                <c:pt idx="213">
                  <c:v>41222</c:v>
                </c:pt>
                <c:pt idx="214">
                  <c:v>41235</c:v>
                </c:pt>
                <c:pt idx="215">
                  <c:v>41251</c:v>
                </c:pt>
                <c:pt idx="216">
                  <c:v>41282</c:v>
                </c:pt>
                <c:pt idx="217">
                  <c:v>41307</c:v>
                </c:pt>
                <c:pt idx="218">
                  <c:v>41327</c:v>
                </c:pt>
                <c:pt idx="219">
                  <c:v>41363</c:v>
                </c:pt>
                <c:pt idx="220">
                  <c:v>41389</c:v>
                </c:pt>
                <c:pt idx="221">
                  <c:v>41418</c:v>
                </c:pt>
                <c:pt idx="222">
                  <c:v>41433</c:v>
                </c:pt>
                <c:pt idx="223">
                  <c:v>41448</c:v>
                </c:pt>
                <c:pt idx="224">
                  <c:v>41477</c:v>
                </c:pt>
                <c:pt idx="225">
                  <c:v>41504</c:v>
                </c:pt>
                <c:pt idx="226">
                  <c:v>41525</c:v>
                </c:pt>
                <c:pt idx="227">
                  <c:v>41557</c:v>
                </c:pt>
                <c:pt idx="228">
                  <c:v>41590</c:v>
                </c:pt>
                <c:pt idx="229">
                  <c:v>41611</c:v>
                </c:pt>
                <c:pt idx="230">
                  <c:v>41647</c:v>
                </c:pt>
                <c:pt idx="231">
                  <c:v>41702</c:v>
                </c:pt>
                <c:pt idx="232">
                  <c:v>41750</c:v>
                </c:pt>
                <c:pt idx="233">
                  <c:v>41809</c:v>
                </c:pt>
                <c:pt idx="234">
                  <c:v>41868</c:v>
                </c:pt>
                <c:pt idx="235">
                  <c:v>41911</c:v>
                </c:pt>
                <c:pt idx="236">
                  <c:v>41942</c:v>
                </c:pt>
                <c:pt idx="237">
                  <c:v>41998</c:v>
                </c:pt>
                <c:pt idx="238">
                  <c:v>42043</c:v>
                </c:pt>
                <c:pt idx="239">
                  <c:v>42057</c:v>
                </c:pt>
                <c:pt idx="240">
                  <c:v>42077</c:v>
                </c:pt>
                <c:pt idx="241">
                  <c:v>42094</c:v>
                </c:pt>
                <c:pt idx="242">
                  <c:v>42105</c:v>
                </c:pt>
                <c:pt idx="243">
                  <c:v>42120</c:v>
                </c:pt>
                <c:pt idx="244">
                  <c:v>42135</c:v>
                </c:pt>
                <c:pt idx="245">
                  <c:v>42154</c:v>
                </c:pt>
                <c:pt idx="246">
                  <c:v>42165</c:v>
                </c:pt>
                <c:pt idx="247">
                  <c:v>42183</c:v>
                </c:pt>
                <c:pt idx="248">
                  <c:v>42201</c:v>
                </c:pt>
                <c:pt idx="249">
                  <c:v>42220</c:v>
                </c:pt>
                <c:pt idx="250">
                  <c:v>42244</c:v>
                </c:pt>
                <c:pt idx="251">
                  <c:v>42258</c:v>
                </c:pt>
                <c:pt idx="252">
                  <c:v>42277</c:v>
                </c:pt>
                <c:pt idx="253">
                  <c:v>42333</c:v>
                </c:pt>
                <c:pt idx="254">
                  <c:v>42372</c:v>
                </c:pt>
                <c:pt idx="255">
                  <c:v>42400</c:v>
                </c:pt>
                <c:pt idx="256">
                  <c:v>42456</c:v>
                </c:pt>
                <c:pt idx="257">
                  <c:v>42499</c:v>
                </c:pt>
                <c:pt idx="258">
                  <c:v>42533</c:v>
                </c:pt>
                <c:pt idx="259">
                  <c:v>42558</c:v>
                </c:pt>
                <c:pt idx="260">
                  <c:v>42575</c:v>
                </c:pt>
                <c:pt idx="261">
                  <c:v>42614</c:v>
                </c:pt>
                <c:pt idx="262">
                  <c:v>42623</c:v>
                </c:pt>
                <c:pt idx="263">
                  <c:v>42647</c:v>
                </c:pt>
                <c:pt idx="264">
                  <c:v>42659</c:v>
                </c:pt>
                <c:pt idx="265">
                  <c:v>42682</c:v>
                </c:pt>
                <c:pt idx="266">
                  <c:v>42688</c:v>
                </c:pt>
                <c:pt idx="267">
                  <c:v>42691</c:v>
                </c:pt>
                <c:pt idx="268">
                  <c:v>42706</c:v>
                </c:pt>
                <c:pt idx="269">
                  <c:v>42714</c:v>
                </c:pt>
                <c:pt idx="270">
                  <c:v>42732</c:v>
                </c:pt>
                <c:pt idx="271">
                  <c:v>42756</c:v>
                </c:pt>
                <c:pt idx="272">
                  <c:v>42771</c:v>
                </c:pt>
                <c:pt idx="273">
                  <c:v>42782</c:v>
                </c:pt>
                <c:pt idx="274">
                  <c:v>42801</c:v>
                </c:pt>
                <c:pt idx="275">
                  <c:v>42824</c:v>
                </c:pt>
                <c:pt idx="276">
                  <c:v>42825</c:v>
                </c:pt>
                <c:pt idx="277">
                  <c:v>42838</c:v>
                </c:pt>
                <c:pt idx="278">
                  <c:v>42857</c:v>
                </c:pt>
                <c:pt idx="279">
                  <c:v>42870</c:v>
                </c:pt>
                <c:pt idx="280">
                  <c:v>42886</c:v>
                </c:pt>
                <c:pt idx="281">
                  <c:v>42906</c:v>
                </c:pt>
                <c:pt idx="282">
                  <c:v>42924</c:v>
                </c:pt>
                <c:pt idx="283">
                  <c:v>42939</c:v>
                </c:pt>
                <c:pt idx="284">
                  <c:v>42962</c:v>
                </c:pt>
                <c:pt idx="285">
                  <c:v>43006</c:v>
                </c:pt>
                <c:pt idx="286">
                  <c:v>43035</c:v>
                </c:pt>
                <c:pt idx="287">
                  <c:v>43059</c:v>
                </c:pt>
                <c:pt idx="288">
                  <c:v>43084</c:v>
                </c:pt>
                <c:pt idx="289">
                  <c:v>43103</c:v>
                </c:pt>
                <c:pt idx="290">
                  <c:v>43125</c:v>
                </c:pt>
                <c:pt idx="291">
                  <c:v>43149</c:v>
                </c:pt>
                <c:pt idx="292">
                  <c:v>43167</c:v>
                </c:pt>
                <c:pt idx="293">
                  <c:v>43186</c:v>
                </c:pt>
                <c:pt idx="294">
                  <c:v>43205</c:v>
                </c:pt>
                <c:pt idx="295">
                  <c:v>43227</c:v>
                </c:pt>
                <c:pt idx="296">
                  <c:v>43239</c:v>
                </c:pt>
                <c:pt idx="297">
                  <c:v>43250</c:v>
                </c:pt>
                <c:pt idx="298">
                  <c:v>43264</c:v>
                </c:pt>
                <c:pt idx="299">
                  <c:v>43279</c:v>
                </c:pt>
                <c:pt idx="300">
                  <c:v>43300</c:v>
                </c:pt>
                <c:pt idx="301">
                  <c:v>43317</c:v>
                </c:pt>
                <c:pt idx="302">
                  <c:v>43341</c:v>
                </c:pt>
                <c:pt idx="303">
                  <c:v>43355</c:v>
                </c:pt>
                <c:pt idx="304">
                  <c:v>43375</c:v>
                </c:pt>
                <c:pt idx="305">
                  <c:v>43386</c:v>
                </c:pt>
                <c:pt idx="306">
                  <c:v>43404</c:v>
                </c:pt>
                <c:pt idx="307">
                  <c:v>43416</c:v>
                </c:pt>
                <c:pt idx="308">
                  <c:v>43431</c:v>
                </c:pt>
                <c:pt idx="309">
                  <c:v>43450</c:v>
                </c:pt>
                <c:pt idx="310">
                  <c:v>43464</c:v>
                </c:pt>
                <c:pt idx="311">
                  <c:v>43488</c:v>
                </c:pt>
                <c:pt idx="312">
                  <c:v>43528</c:v>
                </c:pt>
                <c:pt idx="313">
                  <c:v>43560</c:v>
                </c:pt>
                <c:pt idx="314">
                  <c:v>43594</c:v>
                </c:pt>
                <c:pt idx="315">
                  <c:v>43610</c:v>
                </c:pt>
                <c:pt idx="316">
                  <c:v>43653</c:v>
                </c:pt>
                <c:pt idx="317">
                  <c:v>43695</c:v>
                </c:pt>
                <c:pt idx="318">
                  <c:v>43729</c:v>
                </c:pt>
                <c:pt idx="319">
                  <c:v>43751</c:v>
                </c:pt>
                <c:pt idx="320">
                  <c:v>43777</c:v>
                </c:pt>
                <c:pt idx="321">
                  <c:v>43793</c:v>
                </c:pt>
                <c:pt idx="322">
                  <c:v>43841</c:v>
                </c:pt>
                <c:pt idx="323">
                  <c:v>43936</c:v>
                </c:pt>
                <c:pt idx="324">
                  <c:v>43974</c:v>
                </c:pt>
                <c:pt idx="325">
                  <c:v>43999</c:v>
                </c:pt>
                <c:pt idx="326">
                  <c:v>44035</c:v>
                </c:pt>
                <c:pt idx="327">
                  <c:v>44099</c:v>
                </c:pt>
                <c:pt idx="328">
                  <c:v>44166</c:v>
                </c:pt>
                <c:pt idx="329">
                  <c:v>44211</c:v>
                </c:pt>
                <c:pt idx="330">
                  <c:v>44247</c:v>
                </c:pt>
                <c:pt idx="331">
                  <c:v>44286</c:v>
                </c:pt>
                <c:pt idx="332">
                  <c:v>44329</c:v>
                </c:pt>
                <c:pt idx="333">
                  <c:v>44385</c:v>
                </c:pt>
              </c:numCache>
            </c:numRef>
          </c:val>
          <c:smooth val="0"/>
          <c:extLst>
            <c:ext xmlns:c16="http://schemas.microsoft.com/office/drawing/2014/chart" uri="{C3380CC4-5D6E-409C-BE32-E72D297353CC}">
              <c16:uniqueId val="{00000004-4C75-423C-B44F-A6749111FF8F}"/>
            </c:ext>
          </c:extLst>
        </c:ser>
        <c:ser>
          <c:idx val="5"/>
          <c:order val="5"/>
          <c:tx>
            <c:strRef>
              <c:f>Sheet1!$G$1</c:f>
              <c:strCache>
                <c:ptCount val="1"/>
                <c:pt idx="0">
                  <c:v>meridabikes_ar</c:v>
                </c:pt>
              </c:strCache>
            </c:strRef>
          </c:tx>
          <c:spPr>
            <a:ln w="28575" cap="rnd">
              <a:solidFill>
                <a:schemeClr val="accent6"/>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Sheet1!$G$2:$G$335</c:f>
              <c:numCache>
                <c:formatCode>General</c:formatCode>
                <c:ptCount val="334"/>
                <c:pt idx="223">
                  <c:v>5568</c:v>
                </c:pt>
                <c:pt idx="224">
                  <c:v>5587</c:v>
                </c:pt>
                <c:pt idx="225">
                  <c:v>5592</c:v>
                </c:pt>
                <c:pt idx="226">
                  <c:v>5593</c:v>
                </c:pt>
                <c:pt idx="227">
                  <c:v>5594</c:v>
                </c:pt>
                <c:pt idx="228">
                  <c:v>5590</c:v>
                </c:pt>
                <c:pt idx="229">
                  <c:v>5601</c:v>
                </c:pt>
                <c:pt idx="230">
                  <c:v>5613</c:v>
                </c:pt>
                <c:pt idx="231">
                  <c:v>5615</c:v>
                </c:pt>
                <c:pt idx="232">
                  <c:v>5617</c:v>
                </c:pt>
                <c:pt idx="233">
                  <c:v>5617</c:v>
                </c:pt>
                <c:pt idx="234">
                  <c:v>5620</c:v>
                </c:pt>
                <c:pt idx="235">
                  <c:v>5625</c:v>
                </c:pt>
                <c:pt idx="236">
                  <c:v>5629</c:v>
                </c:pt>
                <c:pt idx="237">
                  <c:v>5629</c:v>
                </c:pt>
                <c:pt idx="238">
                  <c:v>5637</c:v>
                </c:pt>
                <c:pt idx="239">
                  <c:v>5644</c:v>
                </c:pt>
                <c:pt idx="240">
                  <c:v>5649</c:v>
                </c:pt>
                <c:pt idx="241">
                  <c:v>5654</c:v>
                </c:pt>
                <c:pt idx="242">
                  <c:v>5656</c:v>
                </c:pt>
                <c:pt idx="243">
                  <c:v>5662</c:v>
                </c:pt>
                <c:pt idx="244">
                  <c:v>5663</c:v>
                </c:pt>
                <c:pt idx="245">
                  <c:v>5661</c:v>
                </c:pt>
                <c:pt idx="246">
                  <c:v>5666</c:v>
                </c:pt>
                <c:pt idx="247">
                  <c:v>5671</c:v>
                </c:pt>
                <c:pt idx="248">
                  <c:v>5679</c:v>
                </c:pt>
                <c:pt idx="249">
                  <c:v>5677</c:v>
                </c:pt>
                <c:pt idx="250">
                  <c:v>5688</c:v>
                </c:pt>
                <c:pt idx="251">
                  <c:v>5696</c:v>
                </c:pt>
                <c:pt idx="252">
                  <c:v>5696</c:v>
                </c:pt>
                <c:pt idx="253">
                  <c:v>5700</c:v>
                </c:pt>
                <c:pt idx="254">
                  <c:v>5700</c:v>
                </c:pt>
                <c:pt idx="255">
                  <c:v>5704</c:v>
                </c:pt>
                <c:pt idx="256">
                  <c:v>5706</c:v>
                </c:pt>
                <c:pt idx="257">
                  <c:v>5709</c:v>
                </c:pt>
                <c:pt idx="258">
                  <c:v>5714</c:v>
                </c:pt>
                <c:pt idx="259">
                  <c:v>5714</c:v>
                </c:pt>
                <c:pt idx="260">
                  <c:v>5716</c:v>
                </c:pt>
                <c:pt idx="261">
                  <c:v>5713</c:v>
                </c:pt>
                <c:pt idx="262">
                  <c:v>5717</c:v>
                </c:pt>
                <c:pt idx="263">
                  <c:v>5727</c:v>
                </c:pt>
                <c:pt idx="264">
                  <c:v>5728</c:v>
                </c:pt>
                <c:pt idx="265">
                  <c:v>5732</c:v>
                </c:pt>
                <c:pt idx="266">
                  <c:v>5734</c:v>
                </c:pt>
                <c:pt idx="267">
                  <c:v>5736</c:v>
                </c:pt>
                <c:pt idx="268">
                  <c:v>5735</c:v>
                </c:pt>
                <c:pt idx="269">
                  <c:v>5745</c:v>
                </c:pt>
                <c:pt idx="270">
                  <c:v>5743</c:v>
                </c:pt>
                <c:pt idx="271">
                  <c:v>5745</c:v>
                </c:pt>
                <c:pt idx="272">
                  <c:v>5752</c:v>
                </c:pt>
                <c:pt idx="273">
                  <c:v>5756</c:v>
                </c:pt>
                <c:pt idx="274">
                  <c:v>5758</c:v>
                </c:pt>
                <c:pt idx="275">
                  <c:v>5764</c:v>
                </c:pt>
                <c:pt idx="276">
                  <c:v>5768</c:v>
                </c:pt>
                <c:pt idx="277">
                  <c:v>5772</c:v>
                </c:pt>
                <c:pt idx="278">
                  <c:v>5776</c:v>
                </c:pt>
                <c:pt idx="279">
                  <c:v>5778</c:v>
                </c:pt>
                <c:pt idx="280">
                  <c:v>5793</c:v>
                </c:pt>
                <c:pt idx="281">
                  <c:v>5796</c:v>
                </c:pt>
                <c:pt idx="282">
                  <c:v>5797</c:v>
                </c:pt>
                <c:pt idx="283">
                  <c:v>5810</c:v>
                </c:pt>
                <c:pt idx="284">
                  <c:v>5813</c:v>
                </c:pt>
                <c:pt idx="285">
                  <c:v>5818</c:v>
                </c:pt>
                <c:pt idx="286">
                  <c:v>5821</c:v>
                </c:pt>
                <c:pt idx="287">
                  <c:v>5824</c:v>
                </c:pt>
                <c:pt idx="288">
                  <c:v>5827</c:v>
                </c:pt>
                <c:pt idx="289">
                  <c:v>5834</c:v>
                </c:pt>
                <c:pt idx="290">
                  <c:v>5837</c:v>
                </c:pt>
                <c:pt idx="291">
                  <c:v>5844</c:v>
                </c:pt>
                <c:pt idx="292">
                  <c:v>5845</c:v>
                </c:pt>
                <c:pt idx="293">
                  <c:v>5849</c:v>
                </c:pt>
                <c:pt idx="294">
                  <c:v>5853</c:v>
                </c:pt>
                <c:pt idx="295">
                  <c:v>5856</c:v>
                </c:pt>
                <c:pt idx="296">
                  <c:v>5856</c:v>
                </c:pt>
                <c:pt idx="297">
                  <c:v>5858</c:v>
                </c:pt>
                <c:pt idx="298">
                  <c:v>5862</c:v>
                </c:pt>
                <c:pt idx="299">
                  <c:v>5861</c:v>
                </c:pt>
                <c:pt idx="300">
                  <c:v>5860</c:v>
                </c:pt>
                <c:pt idx="301">
                  <c:v>5866</c:v>
                </c:pt>
                <c:pt idx="302">
                  <c:v>5870</c:v>
                </c:pt>
                <c:pt idx="303">
                  <c:v>5883</c:v>
                </c:pt>
                <c:pt idx="304">
                  <c:v>5896</c:v>
                </c:pt>
                <c:pt idx="305">
                  <c:v>5905</c:v>
                </c:pt>
                <c:pt idx="306">
                  <c:v>5912</c:v>
                </c:pt>
                <c:pt idx="307">
                  <c:v>5938</c:v>
                </c:pt>
                <c:pt idx="308">
                  <c:v>5950</c:v>
                </c:pt>
                <c:pt idx="309">
                  <c:v>5961</c:v>
                </c:pt>
                <c:pt idx="310">
                  <c:v>5972</c:v>
                </c:pt>
                <c:pt idx="311">
                  <c:v>5982</c:v>
                </c:pt>
                <c:pt idx="312">
                  <c:v>5994</c:v>
                </c:pt>
                <c:pt idx="313">
                  <c:v>6020</c:v>
                </c:pt>
                <c:pt idx="314">
                  <c:v>6036</c:v>
                </c:pt>
                <c:pt idx="315">
                  <c:v>6046</c:v>
                </c:pt>
                <c:pt idx="316">
                  <c:v>6056</c:v>
                </c:pt>
                <c:pt idx="317">
                  <c:v>6078</c:v>
                </c:pt>
                <c:pt idx="318">
                  <c:v>6091</c:v>
                </c:pt>
                <c:pt idx="319">
                  <c:v>6102</c:v>
                </c:pt>
                <c:pt idx="320">
                  <c:v>6118</c:v>
                </c:pt>
                <c:pt idx="321">
                  <c:v>6125</c:v>
                </c:pt>
                <c:pt idx="322">
                  <c:v>6130</c:v>
                </c:pt>
                <c:pt idx="323">
                  <c:v>6139</c:v>
                </c:pt>
                <c:pt idx="324">
                  <c:v>6145</c:v>
                </c:pt>
                <c:pt idx="325">
                  <c:v>6150</c:v>
                </c:pt>
                <c:pt idx="326">
                  <c:v>6163</c:v>
                </c:pt>
                <c:pt idx="327">
                  <c:v>6172</c:v>
                </c:pt>
                <c:pt idx="328">
                  <c:v>6187</c:v>
                </c:pt>
                <c:pt idx="329">
                  <c:v>6198</c:v>
                </c:pt>
                <c:pt idx="330">
                  <c:v>6205</c:v>
                </c:pt>
                <c:pt idx="331">
                  <c:v>6216</c:v>
                </c:pt>
                <c:pt idx="332">
                  <c:v>6219</c:v>
                </c:pt>
                <c:pt idx="333">
                  <c:v>6231</c:v>
                </c:pt>
              </c:numCache>
            </c:numRef>
          </c:val>
          <c:smooth val="0"/>
          <c:extLst>
            <c:ext xmlns:c16="http://schemas.microsoft.com/office/drawing/2014/chart" uri="{C3380CC4-5D6E-409C-BE32-E72D297353CC}">
              <c16:uniqueId val="{00000005-4C75-423C-B44F-A6749111FF8F}"/>
            </c:ext>
          </c:extLst>
        </c:ser>
        <c:ser>
          <c:idx val="6"/>
          <c:order val="6"/>
          <c:tx>
            <c:strRef>
              <c:f>Sheet1!$H$1</c:f>
              <c:strCache>
                <c:ptCount val="1"/>
                <c:pt idx="0">
                  <c:v>giantargentina</c:v>
                </c:pt>
              </c:strCache>
            </c:strRef>
          </c:tx>
          <c:spPr>
            <a:ln w="28575" cap="rnd">
              <a:solidFill>
                <a:schemeClr val="accent1">
                  <a:lumMod val="60000"/>
                </a:schemeClr>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Sheet1!$H$2:$H$335</c:f>
              <c:numCache>
                <c:formatCode>General</c:formatCode>
                <c:ptCount val="334"/>
                <c:pt idx="0">
                  <c:v>14613</c:v>
                </c:pt>
                <c:pt idx="1">
                  <c:v>14621</c:v>
                </c:pt>
                <c:pt idx="2">
                  <c:v>14637</c:v>
                </c:pt>
                <c:pt idx="3">
                  <c:v>14657</c:v>
                </c:pt>
                <c:pt idx="4">
                  <c:v>14672</c:v>
                </c:pt>
                <c:pt idx="5">
                  <c:v>14675</c:v>
                </c:pt>
                <c:pt idx="6">
                  <c:v>14682</c:v>
                </c:pt>
                <c:pt idx="7">
                  <c:v>14697</c:v>
                </c:pt>
                <c:pt idx="8">
                  <c:v>14708</c:v>
                </c:pt>
                <c:pt idx="9">
                  <c:v>14727</c:v>
                </c:pt>
                <c:pt idx="10">
                  <c:v>14737</c:v>
                </c:pt>
                <c:pt idx="11">
                  <c:v>14747</c:v>
                </c:pt>
                <c:pt idx="12">
                  <c:v>14760</c:v>
                </c:pt>
                <c:pt idx="13">
                  <c:v>14763</c:v>
                </c:pt>
                <c:pt idx="14">
                  <c:v>14776</c:v>
                </c:pt>
                <c:pt idx="15">
                  <c:v>14781</c:v>
                </c:pt>
                <c:pt idx="16">
                  <c:v>14795</c:v>
                </c:pt>
                <c:pt idx="17">
                  <c:v>14798</c:v>
                </c:pt>
                <c:pt idx="18">
                  <c:v>14802</c:v>
                </c:pt>
                <c:pt idx="19">
                  <c:v>14806</c:v>
                </c:pt>
                <c:pt idx="20">
                  <c:v>14818</c:v>
                </c:pt>
                <c:pt idx="21">
                  <c:v>14825</c:v>
                </c:pt>
                <c:pt idx="22">
                  <c:v>14823</c:v>
                </c:pt>
                <c:pt idx="23">
                  <c:v>14825</c:v>
                </c:pt>
                <c:pt idx="24">
                  <c:v>14829</c:v>
                </c:pt>
                <c:pt idx="25">
                  <c:v>14830</c:v>
                </c:pt>
                <c:pt idx="26">
                  <c:v>14835</c:v>
                </c:pt>
                <c:pt idx="27">
                  <c:v>14839</c:v>
                </c:pt>
                <c:pt idx="28">
                  <c:v>14841</c:v>
                </c:pt>
                <c:pt idx="29">
                  <c:v>14858</c:v>
                </c:pt>
                <c:pt idx="30">
                  <c:v>14869</c:v>
                </c:pt>
                <c:pt idx="31">
                  <c:v>14878</c:v>
                </c:pt>
                <c:pt idx="32">
                  <c:v>14893</c:v>
                </c:pt>
                <c:pt idx="33">
                  <c:v>14900</c:v>
                </c:pt>
                <c:pt idx="34">
                  <c:v>14905</c:v>
                </c:pt>
                <c:pt idx="35">
                  <c:v>14922</c:v>
                </c:pt>
                <c:pt idx="36">
                  <c:v>14961</c:v>
                </c:pt>
                <c:pt idx="37">
                  <c:v>14974</c:v>
                </c:pt>
                <c:pt idx="38">
                  <c:v>14988</c:v>
                </c:pt>
                <c:pt idx="39">
                  <c:v>14992</c:v>
                </c:pt>
                <c:pt idx="40">
                  <c:v>15005</c:v>
                </c:pt>
                <c:pt idx="41">
                  <c:v>15020</c:v>
                </c:pt>
                <c:pt idx="42">
                  <c:v>15028</c:v>
                </c:pt>
                <c:pt idx="43">
                  <c:v>15034</c:v>
                </c:pt>
                <c:pt idx="44">
                  <c:v>15037</c:v>
                </c:pt>
                <c:pt idx="45">
                  <c:v>15046</c:v>
                </c:pt>
                <c:pt idx="46">
                  <c:v>15066</c:v>
                </c:pt>
                <c:pt idx="47">
                  <c:v>15077</c:v>
                </c:pt>
                <c:pt idx="48">
                  <c:v>15094</c:v>
                </c:pt>
                <c:pt idx="49">
                  <c:v>15105</c:v>
                </c:pt>
                <c:pt idx="50">
                  <c:v>15110</c:v>
                </c:pt>
                <c:pt idx="51">
                  <c:v>15119</c:v>
                </c:pt>
                <c:pt idx="52">
                  <c:v>15126</c:v>
                </c:pt>
                <c:pt idx="53">
                  <c:v>15135</c:v>
                </c:pt>
                <c:pt idx="54">
                  <c:v>15138</c:v>
                </c:pt>
                <c:pt idx="55">
                  <c:v>15144</c:v>
                </c:pt>
                <c:pt idx="56">
                  <c:v>15159</c:v>
                </c:pt>
                <c:pt idx="57">
                  <c:v>15171</c:v>
                </c:pt>
                <c:pt idx="58">
                  <c:v>15177</c:v>
                </c:pt>
                <c:pt idx="59">
                  <c:v>15190</c:v>
                </c:pt>
                <c:pt idx="60">
                  <c:v>15199</c:v>
                </c:pt>
                <c:pt idx="61">
                  <c:v>15202</c:v>
                </c:pt>
                <c:pt idx="62">
                  <c:v>15215</c:v>
                </c:pt>
                <c:pt idx="63">
                  <c:v>15224</c:v>
                </c:pt>
                <c:pt idx="64">
                  <c:v>15227</c:v>
                </c:pt>
                <c:pt idx="65">
                  <c:v>15228</c:v>
                </c:pt>
                <c:pt idx="66">
                  <c:v>15235</c:v>
                </c:pt>
                <c:pt idx="67">
                  <c:v>15246</c:v>
                </c:pt>
                <c:pt idx="68">
                  <c:v>15252</c:v>
                </c:pt>
                <c:pt idx="69">
                  <c:v>15263</c:v>
                </c:pt>
                <c:pt idx="70">
                  <c:v>15272</c:v>
                </c:pt>
                <c:pt idx="71">
                  <c:v>15280</c:v>
                </c:pt>
                <c:pt idx="72">
                  <c:v>15290</c:v>
                </c:pt>
                <c:pt idx="73">
                  <c:v>15291</c:v>
                </c:pt>
                <c:pt idx="74">
                  <c:v>15298</c:v>
                </c:pt>
                <c:pt idx="75">
                  <c:v>15302</c:v>
                </c:pt>
                <c:pt idx="76">
                  <c:v>15313</c:v>
                </c:pt>
                <c:pt idx="77">
                  <c:v>15316</c:v>
                </c:pt>
                <c:pt idx="78">
                  <c:v>15323</c:v>
                </c:pt>
                <c:pt idx="79">
                  <c:v>15325</c:v>
                </c:pt>
                <c:pt idx="80">
                  <c:v>15328</c:v>
                </c:pt>
                <c:pt idx="81">
                  <c:v>15336</c:v>
                </c:pt>
                <c:pt idx="82">
                  <c:v>15347</c:v>
                </c:pt>
                <c:pt idx="83">
                  <c:v>15352</c:v>
                </c:pt>
                <c:pt idx="84">
                  <c:v>15366</c:v>
                </c:pt>
                <c:pt idx="85">
                  <c:v>15374</c:v>
                </c:pt>
                <c:pt idx="86">
                  <c:v>15381</c:v>
                </c:pt>
                <c:pt idx="87">
                  <c:v>15387</c:v>
                </c:pt>
                <c:pt idx="88">
                  <c:v>15394</c:v>
                </c:pt>
                <c:pt idx="89">
                  <c:v>15395</c:v>
                </c:pt>
                <c:pt idx="90">
                  <c:v>15398</c:v>
                </c:pt>
                <c:pt idx="91">
                  <c:v>15401</c:v>
                </c:pt>
                <c:pt idx="92">
                  <c:v>15405</c:v>
                </c:pt>
                <c:pt idx="93">
                  <c:v>15421</c:v>
                </c:pt>
                <c:pt idx="94">
                  <c:v>15429</c:v>
                </c:pt>
                <c:pt idx="95">
                  <c:v>15432</c:v>
                </c:pt>
                <c:pt idx="96">
                  <c:v>15455</c:v>
                </c:pt>
                <c:pt idx="97">
                  <c:v>15471</c:v>
                </c:pt>
                <c:pt idx="98">
                  <c:v>15486</c:v>
                </c:pt>
                <c:pt idx="99">
                  <c:v>15508</c:v>
                </c:pt>
                <c:pt idx="100">
                  <c:v>15519</c:v>
                </c:pt>
                <c:pt idx="101">
                  <c:v>15537</c:v>
                </c:pt>
                <c:pt idx="102">
                  <c:v>15544</c:v>
                </c:pt>
                <c:pt idx="103">
                  <c:v>15550</c:v>
                </c:pt>
                <c:pt idx="104">
                  <c:v>15558</c:v>
                </c:pt>
                <c:pt idx="105">
                  <c:v>15563</c:v>
                </c:pt>
                <c:pt idx="106">
                  <c:v>15570</c:v>
                </c:pt>
                <c:pt idx="107">
                  <c:v>15573</c:v>
                </c:pt>
                <c:pt idx="108">
                  <c:v>15576</c:v>
                </c:pt>
                <c:pt idx="109">
                  <c:v>15582</c:v>
                </c:pt>
                <c:pt idx="110">
                  <c:v>15597</c:v>
                </c:pt>
                <c:pt idx="111">
                  <c:v>15650</c:v>
                </c:pt>
                <c:pt idx="112">
                  <c:v>15729</c:v>
                </c:pt>
                <c:pt idx="113">
                  <c:v>15830</c:v>
                </c:pt>
                <c:pt idx="114">
                  <c:v>15951</c:v>
                </c:pt>
                <c:pt idx="115">
                  <c:v>15996</c:v>
                </c:pt>
                <c:pt idx="116">
                  <c:v>16019</c:v>
                </c:pt>
                <c:pt idx="117">
                  <c:v>16041</c:v>
                </c:pt>
                <c:pt idx="118">
                  <c:v>16048</c:v>
                </c:pt>
                <c:pt idx="119">
                  <c:v>16046</c:v>
                </c:pt>
                <c:pt idx="120">
                  <c:v>16058</c:v>
                </c:pt>
                <c:pt idx="121">
                  <c:v>16068</c:v>
                </c:pt>
                <c:pt idx="122">
                  <c:v>16071</c:v>
                </c:pt>
                <c:pt idx="123">
                  <c:v>16078</c:v>
                </c:pt>
                <c:pt idx="124">
                  <c:v>16080</c:v>
                </c:pt>
                <c:pt idx="125">
                  <c:v>16126</c:v>
                </c:pt>
                <c:pt idx="126">
                  <c:v>16188</c:v>
                </c:pt>
                <c:pt idx="127">
                  <c:v>16230</c:v>
                </c:pt>
                <c:pt idx="128">
                  <c:v>16320</c:v>
                </c:pt>
                <c:pt idx="129">
                  <c:v>16360</c:v>
                </c:pt>
                <c:pt idx="130">
                  <c:v>16385</c:v>
                </c:pt>
                <c:pt idx="131">
                  <c:v>16392</c:v>
                </c:pt>
                <c:pt idx="132">
                  <c:v>16398</c:v>
                </c:pt>
                <c:pt idx="133">
                  <c:v>16405</c:v>
                </c:pt>
                <c:pt idx="134">
                  <c:v>16412</c:v>
                </c:pt>
                <c:pt idx="135">
                  <c:v>16419</c:v>
                </c:pt>
                <c:pt idx="136">
                  <c:v>16446</c:v>
                </c:pt>
                <c:pt idx="137">
                  <c:v>16477</c:v>
                </c:pt>
                <c:pt idx="138">
                  <c:v>16522</c:v>
                </c:pt>
                <c:pt idx="139">
                  <c:v>16610</c:v>
                </c:pt>
                <c:pt idx="140">
                  <c:v>16658</c:v>
                </c:pt>
                <c:pt idx="141">
                  <c:v>16713</c:v>
                </c:pt>
                <c:pt idx="142">
                  <c:v>16765</c:v>
                </c:pt>
                <c:pt idx="143">
                  <c:v>16798</c:v>
                </c:pt>
                <c:pt idx="144">
                  <c:v>16844</c:v>
                </c:pt>
                <c:pt idx="145">
                  <c:v>16870</c:v>
                </c:pt>
                <c:pt idx="146">
                  <c:v>16891</c:v>
                </c:pt>
                <c:pt idx="147">
                  <c:v>16907</c:v>
                </c:pt>
                <c:pt idx="148">
                  <c:v>16929</c:v>
                </c:pt>
                <c:pt idx="149">
                  <c:v>16967</c:v>
                </c:pt>
                <c:pt idx="150">
                  <c:v>16982</c:v>
                </c:pt>
                <c:pt idx="151">
                  <c:v>17001</c:v>
                </c:pt>
                <c:pt idx="152">
                  <c:v>17004</c:v>
                </c:pt>
                <c:pt idx="153">
                  <c:v>17034</c:v>
                </c:pt>
                <c:pt idx="154">
                  <c:v>17086</c:v>
                </c:pt>
                <c:pt idx="155">
                  <c:v>17129</c:v>
                </c:pt>
                <c:pt idx="156">
                  <c:v>17224</c:v>
                </c:pt>
                <c:pt idx="157">
                  <c:v>17280</c:v>
                </c:pt>
                <c:pt idx="158">
                  <c:v>17359</c:v>
                </c:pt>
                <c:pt idx="159">
                  <c:v>17383</c:v>
                </c:pt>
                <c:pt idx="160">
                  <c:v>17430</c:v>
                </c:pt>
                <c:pt idx="161">
                  <c:v>17480</c:v>
                </c:pt>
                <c:pt idx="162">
                  <c:v>17534</c:v>
                </c:pt>
                <c:pt idx="163">
                  <c:v>17548</c:v>
                </c:pt>
                <c:pt idx="164">
                  <c:v>17561</c:v>
                </c:pt>
                <c:pt idx="165">
                  <c:v>17571</c:v>
                </c:pt>
                <c:pt idx="166">
                  <c:v>17581</c:v>
                </c:pt>
                <c:pt idx="167">
                  <c:v>17588</c:v>
                </c:pt>
                <c:pt idx="168">
                  <c:v>17603</c:v>
                </c:pt>
                <c:pt idx="169">
                  <c:v>17605</c:v>
                </c:pt>
                <c:pt idx="170">
                  <c:v>17614</c:v>
                </c:pt>
                <c:pt idx="171">
                  <c:v>17622</c:v>
                </c:pt>
                <c:pt idx="172">
                  <c:v>17623</c:v>
                </c:pt>
                <c:pt idx="173">
                  <c:v>17631</c:v>
                </c:pt>
                <c:pt idx="174">
                  <c:v>17636</c:v>
                </c:pt>
                <c:pt idx="175">
                  <c:v>17635</c:v>
                </c:pt>
                <c:pt idx="176">
                  <c:v>17638</c:v>
                </c:pt>
                <c:pt idx="177">
                  <c:v>17645</c:v>
                </c:pt>
                <c:pt idx="178">
                  <c:v>17655</c:v>
                </c:pt>
                <c:pt idx="179">
                  <c:v>17660</c:v>
                </c:pt>
                <c:pt idx="180">
                  <c:v>17661</c:v>
                </c:pt>
                <c:pt idx="181">
                  <c:v>17664</c:v>
                </c:pt>
                <c:pt idx="182">
                  <c:v>17669</c:v>
                </c:pt>
                <c:pt idx="183">
                  <c:v>17673</c:v>
                </c:pt>
                <c:pt idx="184">
                  <c:v>17680</c:v>
                </c:pt>
                <c:pt idx="185">
                  <c:v>17690</c:v>
                </c:pt>
                <c:pt idx="186">
                  <c:v>17692</c:v>
                </c:pt>
                <c:pt idx="187">
                  <c:v>17702</c:v>
                </c:pt>
                <c:pt idx="188">
                  <c:v>17714</c:v>
                </c:pt>
                <c:pt idx="189">
                  <c:v>17727</c:v>
                </c:pt>
                <c:pt idx="190">
                  <c:v>17732</c:v>
                </c:pt>
                <c:pt idx="191">
                  <c:v>17733</c:v>
                </c:pt>
                <c:pt idx="192">
                  <c:v>17744</c:v>
                </c:pt>
                <c:pt idx="193">
                  <c:v>17751</c:v>
                </c:pt>
                <c:pt idx="194">
                  <c:v>17757</c:v>
                </c:pt>
                <c:pt idx="195">
                  <c:v>17762</c:v>
                </c:pt>
                <c:pt idx="196">
                  <c:v>17764</c:v>
                </c:pt>
                <c:pt idx="197">
                  <c:v>17770</c:v>
                </c:pt>
                <c:pt idx="198">
                  <c:v>17776</c:v>
                </c:pt>
                <c:pt idx="199">
                  <c:v>17777</c:v>
                </c:pt>
                <c:pt idx="200">
                  <c:v>17788</c:v>
                </c:pt>
                <c:pt idx="201">
                  <c:v>17797</c:v>
                </c:pt>
                <c:pt idx="202">
                  <c:v>17814</c:v>
                </c:pt>
                <c:pt idx="203">
                  <c:v>17825</c:v>
                </c:pt>
                <c:pt idx="204">
                  <c:v>17836</c:v>
                </c:pt>
                <c:pt idx="205">
                  <c:v>17843</c:v>
                </c:pt>
                <c:pt idx="206">
                  <c:v>17843</c:v>
                </c:pt>
                <c:pt idx="207">
                  <c:v>17841</c:v>
                </c:pt>
                <c:pt idx="208">
                  <c:v>17849</c:v>
                </c:pt>
                <c:pt idx="209">
                  <c:v>17866</c:v>
                </c:pt>
                <c:pt idx="210">
                  <c:v>17881</c:v>
                </c:pt>
                <c:pt idx="211">
                  <c:v>17901</c:v>
                </c:pt>
                <c:pt idx="212">
                  <c:v>17916</c:v>
                </c:pt>
                <c:pt idx="213">
                  <c:v>17931</c:v>
                </c:pt>
                <c:pt idx="214">
                  <c:v>17948</c:v>
                </c:pt>
                <c:pt idx="215">
                  <c:v>17963</c:v>
                </c:pt>
                <c:pt idx="216">
                  <c:v>17977</c:v>
                </c:pt>
                <c:pt idx="217">
                  <c:v>17987</c:v>
                </c:pt>
                <c:pt idx="218">
                  <c:v>17999</c:v>
                </c:pt>
                <c:pt idx="219">
                  <c:v>18009</c:v>
                </c:pt>
                <c:pt idx="220">
                  <c:v>18036</c:v>
                </c:pt>
                <c:pt idx="221">
                  <c:v>18048</c:v>
                </c:pt>
                <c:pt idx="222">
                  <c:v>18058</c:v>
                </c:pt>
                <c:pt idx="223">
                  <c:v>18074</c:v>
                </c:pt>
                <c:pt idx="224">
                  <c:v>18079</c:v>
                </c:pt>
                <c:pt idx="225">
                  <c:v>18089</c:v>
                </c:pt>
                <c:pt idx="226">
                  <c:v>18101</c:v>
                </c:pt>
                <c:pt idx="227">
                  <c:v>18112</c:v>
                </c:pt>
                <c:pt idx="228">
                  <c:v>18122</c:v>
                </c:pt>
                <c:pt idx="229">
                  <c:v>18134</c:v>
                </c:pt>
                <c:pt idx="230">
                  <c:v>18156</c:v>
                </c:pt>
                <c:pt idx="231">
                  <c:v>18165</c:v>
                </c:pt>
                <c:pt idx="232">
                  <c:v>18179</c:v>
                </c:pt>
                <c:pt idx="233">
                  <c:v>18188</c:v>
                </c:pt>
                <c:pt idx="234">
                  <c:v>18195</c:v>
                </c:pt>
                <c:pt idx="235">
                  <c:v>18208</c:v>
                </c:pt>
                <c:pt idx="236">
                  <c:v>18228</c:v>
                </c:pt>
                <c:pt idx="237">
                  <c:v>18238</c:v>
                </c:pt>
                <c:pt idx="238">
                  <c:v>18245</c:v>
                </c:pt>
                <c:pt idx="241">
                  <c:v>18239</c:v>
                </c:pt>
                <c:pt idx="242">
                  <c:v>18242</c:v>
                </c:pt>
                <c:pt idx="243">
                  <c:v>18250</c:v>
                </c:pt>
                <c:pt idx="244">
                  <c:v>18250</c:v>
                </c:pt>
                <c:pt idx="245">
                  <c:v>18256</c:v>
                </c:pt>
                <c:pt idx="246">
                  <c:v>18255</c:v>
                </c:pt>
                <c:pt idx="247">
                  <c:v>18263</c:v>
                </c:pt>
                <c:pt idx="248">
                  <c:v>18277</c:v>
                </c:pt>
                <c:pt idx="249">
                  <c:v>18275</c:v>
                </c:pt>
                <c:pt idx="250">
                  <c:v>18291</c:v>
                </c:pt>
                <c:pt idx="251">
                  <c:v>18301</c:v>
                </c:pt>
                <c:pt idx="252">
                  <c:v>18309</c:v>
                </c:pt>
                <c:pt idx="253">
                  <c:v>18321</c:v>
                </c:pt>
                <c:pt idx="254">
                  <c:v>18332</c:v>
                </c:pt>
                <c:pt idx="255">
                  <c:v>18350</c:v>
                </c:pt>
                <c:pt idx="256">
                  <c:v>18458</c:v>
                </c:pt>
                <c:pt idx="258">
                  <c:v>18476</c:v>
                </c:pt>
                <c:pt idx="259">
                  <c:v>18492</c:v>
                </c:pt>
                <c:pt idx="260">
                  <c:v>18506</c:v>
                </c:pt>
                <c:pt idx="261">
                  <c:v>18529</c:v>
                </c:pt>
                <c:pt idx="262">
                  <c:v>18544</c:v>
                </c:pt>
                <c:pt idx="263">
                  <c:v>18565</c:v>
                </c:pt>
                <c:pt idx="264">
                  <c:v>18580</c:v>
                </c:pt>
                <c:pt idx="265">
                  <c:v>18590</c:v>
                </c:pt>
                <c:pt idx="266">
                  <c:v>18592</c:v>
                </c:pt>
                <c:pt idx="267">
                  <c:v>18599</c:v>
                </c:pt>
                <c:pt idx="268">
                  <c:v>18603</c:v>
                </c:pt>
                <c:pt idx="269">
                  <c:v>18611</c:v>
                </c:pt>
                <c:pt idx="270">
                  <c:v>18615</c:v>
                </c:pt>
                <c:pt idx="271">
                  <c:v>18630</c:v>
                </c:pt>
                <c:pt idx="272">
                  <c:v>18639</c:v>
                </c:pt>
                <c:pt idx="273">
                  <c:v>18649</c:v>
                </c:pt>
                <c:pt idx="274">
                  <c:v>18651</c:v>
                </c:pt>
                <c:pt idx="275">
                  <c:v>18665</c:v>
                </c:pt>
                <c:pt idx="276">
                  <c:v>18678</c:v>
                </c:pt>
                <c:pt idx="277">
                  <c:v>18695</c:v>
                </c:pt>
                <c:pt idx="278">
                  <c:v>18716</c:v>
                </c:pt>
                <c:pt idx="279">
                  <c:v>18725</c:v>
                </c:pt>
                <c:pt idx="280">
                  <c:v>18728</c:v>
                </c:pt>
                <c:pt idx="281">
                  <c:v>18731</c:v>
                </c:pt>
                <c:pt idx="282">
                  <c:v>18733</c:v>
                </c:pt>
                <c:pt idx="283">
                  <c:v>18737</c:v>
                </c:pt>
                <c:pt idx="284">
                  <c:v>18743</c:v>
                </c:pt>
                <c:pt idx="285">
                  <c:v>18757</c:v>
                </c:pt>
                <c:pt idx="286">
                  <c:v>18759</c:v>
                </c:pt>
                <c:pt idx="287">
                  <c:v>18764</c:v>
                </c:pt>
                <c:pt idx="288">
                  <c:v>18774</c:v>
                </c:pt>
                <c:pt idx="289">
                  <c:v>18779</c:v>
                </c:pt>
                <c:pt idx="290">
                  <c:v>18777</c:v>
                </c:pt>
                <c:pt idx="291">
                  <c:v>18784</c:v>
                </c:pt>
                <c:pt idx="292">
                  <c:v>18789</c:v>
                </c:pt>
                <c:pt idx="293">
                  <c:v>18792</c:v>
                </c:pt>
                <c:pt idx="294">
                  <c:v>18802</c:v>
                </c:pt>
                <c:pt idx="295">
                  <c:v>18807</c:v>
                </c:pt>
                <c:pt idx="296">
                  <c:v>18813</c:v>
                </c:pt>
                <c:pt idx="297">
                  <c:v>18819</c:v>
                </c:pt>
                <c:pt idx="298">
                  <c:v>18825</c:v>
                </c:pt>
                <c:pt idx="299">
                  <c:v>18828</c:v>
                </c:pt>
                <c:pt idx="300">
                  <c:v>18838</c:v>
                </c:pt>
                <c:pt idx="301">
                  <c:v>18846</c:v>
                </c:pt>
                <c:pt idx="302">
                  <c:v>18851</c:v>
                </c:pt>
                <c:pt idx="303">
                  <c:v>18863</c:v>
                </c:pt>
                <c:pt idx="304">
                  <c:v>18866</c:v>
                </c:pt>
                <c:pt idx="305">
                  <c:v>18872</c:v>
                </c:pt>
                <c:pt idx="306">
                  <c:v>18873</c:v>
                </c:pt>
                <c:pt idx="307">
                  <c:v>18878</c:v>
                </c:pt>
                <c:pt idx="308">
                  <c:v>18885</c:v>
                </c:pt>
                <c:pt idx="309">
                  <c:v>18893</c:v>
                </c:pt>
                <c:pt idx="310">
                  <c:v>18905</c:v>
                </c:pt>
                <c:pt idx="311">
                  <c:v>18926</c:v>
                </c:pt>
                <c:pt idx="312">
                  <c:v>18938</c:v>
                </c:pt>
                <c:pt idx="313">
                  <c:v>18953</c:v>
                </c:pt>
                <c:pt idx="314">
                  <c:v>18983</c:v>
                </c:pt>
                <c:pt idx="315">
                  <c:v>18991</c:v>
                </c:pt>
                <c:pt idx="316">
                  <c:v>19005</c:v>
                </c:pt>
                <c:pt idx="317">
                  <c:v>19016</c:v>
                </c:pt>
                <c:pt idx="318">
                  <c:v>19025</c:v>
                </c:pt>
                <c:pt idx="319">
                  <c:v>19031</c:v>
                </c:pt>
                <c:pt idx="320">
                  <c:v>19068</c:v>
                </c:pt>
                <c:pt idx="321">
                  <c:v>19121</c:v>
                </c:pt>
                <c:pt idx="322">
                  <c:v>19145</c:v>
                </c:pt>
                <c:pt idx="323">
                  <c:v>19162</c:v>
                </c:pt>
                <c:pt idx="324">
                  <c:v>19167</c:v>
                </c:pt>
                <c:pt idx="325">
                  <c:v>19185</c:v>
                </c:pt>
                <c:pt idx="326">
                  <c:v>19190</c:v>
                </c:pt>
                <c:pt idx="327">
                  <c:v>19198</c:v>
                </c:pt>
                <c:pt idx="328">
                  <c:v>19213</c:v>
                </c:pt>
                <c:pt idx="329">
                  <c:v>19222</c:v>
                </c:pt>
                <c:pt idx="330">
                  <c:v>19235</c:v>
                </c:pt>
                <c:pt idx="331">
                  <c:v>19241</c:v>
                </c:pt>
                <c:pt idx="332">
                  <c:v>19248</c:v>
                </c:pt>
                <c:pt idx="333">
                  <c:v>19254</c:v>
                </c:pt>
              </c:numCache>
            </c:numRef>
          </c:val>
          <c:smooth val="0"/>
          <c:extLst>
            <c:ext xmlns:c16="http://schemas.microsoft.com/office/drawing/2014/chart" uri="{C3380CC4-5D6E-409C-BE32-E72D297353CC}">
              <c16:uniqueId val="{00000006-4C75-423C-B44F-A6749111FF8F}"/>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Sheet1!$I$2:$I$335</c:f>
              <c:numCache>
                <c:formatCode>General</c:formatCode>
                <c:ptCount val="334"/>
                <c:pt idx="223">
                  <c:v>3270</c:v>
                </c:pt>
                <c:pt idx="224">
                  <c:v>3270</c:v>
                </c:pt>
                <c:pt idx="225">
                  <c:v>3269</c:v>
                </c:pt>
                <c:pt idx="226">
                  <c:v>3272</c:v>
                </c:pt>
                <c:pt idx="227">
                  <c:v>3275</c:v>
                </c:pt>
                <c:pt idx="228">
                  <c:v>3275</c:v>
                </c:pt>
                <c:pt idx="229">
                  <c:v>3277</c:v>
                </c:pt>
                <c:pt idx="230">
                  <c:v>3279</c:v>
                </c:pt>
                <c:pt idx="231">
                  <c:v>3279</c:v>
                </c:pt>
                <c:pt idx="232">
                  <c:v>3289</c:v>
                </c:pt>
                <c:pt idx="233">
                  <c:v>3291</c:v>
                </c:pt>
                <c:pt idx="234">
                  <c:v>3337</c:v>
                </c:pt>
                <c:pt idx="235">
                  <c:v>3362</c:v>
                </c:pt>
                <c:pt idx="236">
                  <c:v>3378</c:v>
                </c:pt>
                <c:pt idx="237">
                  <c:v>3388</c:v>
                </c:pt>
                <c:pt idx="238">
                  <c:v>3391</c:v>
                </c:pt>
                <c:pt idx="239">
                  <c:v>3391</c:v>
                </c:pt>
                <c:pt idx="240">
                  <c:v>3392</c:v>
                </c:pt>
                <c:pt idx="241">
                  <c:v>3393</c:v>
                </c:pt>
                <c:pt idx="242">
                  <c:v>3398</c:v>
                </c:pt>
                <c:pt idx="243">
                  <c:v>3399</c:v>
                </c:pt>
                <c:pt idx="244">
                  <c:v>3404</c:v>
                </c:pt>
                <c:pt idx="245">
                  <c:v>3407</c:v>
                </c:pt>
                <c:pt idx="246">
                  <c:v>3415</c:v>
                </c:pt>
                <c:pt idx="247">
                  <c:v>3416</c:v>
                </c:pt>
                <c:pt idx="248">
                  <c:v>3447</c:v>
                </c:pt>
                <c:pt idx="249">
                  <c:v>3467</c:v>
                </c:pt>
                <c:pt idx="250">
                  <c:v>3467</c:v>
                </c:pt>
                <c:pt idx="251">
                  <c:v>3467</c:v>
                </c:pt>
                <c:pt idx="252">
                  <c:v>3479</c:v>
                </c:pt>
                <c:pt idx="253">
                  <c:v>3481</c:v>
                </c:pt>
                <c:pt idx="254">
                  <c:v>3486</c:v>
                </c:pt>
                <c:pt idx="255">
                  <c:v>3486</c:v>
                </c:pt>
                <c:pt idx="256">
                  <c:v>3487</c:v>
                </c:pt>
                <c:pt idx="257">
                  <c:v>3489</c:v>
                </c:pt>
                <c:pt idx="258">
                  <c:v>3491</c:v>
                </c:pt>
                <c:pt idx="259">
                  <c:v>3492</c:v>
                </c:pt>
                <c:pt idx="260">
                  <c:v>3537</c:v>
                </c:pt>
                <c:pt idx="261">
                  <c:v>3554</c:v>
                </c:pt>
                <c:pt idx="262">
                  <c:v>3558</c:v>
                </c:pt>
                <c:pt idx="263">
                  <c:v>3560</c:v>
                </c:pt>
                <c:pt idx="264">
                  <c:v>3559</c:v>
                </c:pt>
                <c:pt idx="265">
                  <c:v>3559</c:v>
                </c:pt>
                <c:pt idx="266">
                  <c:v>3562</c:v>
                </c:pt>
                <c:pt idx="267">
                  <c:v>3564</c:v>
                </c:pt>
                <c:pt idx="268">
                  <c:v>3564</c:v>
                </c:pt>
                <c:pt idx="269">
                  <c:v>3563</c:v>
                </c:pt>
                <c:pt idx="270">
                  <c:v>3564</c:v>
                </c:pt>
                <c:pt idx="271">
                  <c:v>3564</c:v>
                </c:pt>
                <c:pt idx="272">
                  <c:v>3562</c:v>
                </c:pt>
                <c:pt idx="273">
                  <c:v>3564</c:v>
                </c:pt>
                <c:pt idx="274">
                  <c:v>3565</c:v>
                </c:pt>
                <c:pt idx="275">
                  <c:v>3568</c:v>
                </c:pt>
                <c:pt idx="276">
                  <c:v>3572</c:v>
                </c:pt>
                <c:pt idx="277">
                  <c:v>3577</c:v>
                </c:pt>
                <c:pt idx="278">
                  <c:v>3579</c:v>
                </c:pt>
                <c:pt idx="279">
                  <c:v>3583</c:v>
                </c:pt>
                <c:pt idx="280">
                  <c:v>3586</c:v>
                </c:pt>
                <c:pt idx="281">
                  <c:v>3586</c:v>
                </c:pt>
                <c:pt idx="282">
                  <c:v>3588</c:v>
                </c:pt>
                <c:pt idx="283">
                  <c:v>3588</c:v>
                </c:pt>
                <c:pt idx="284">
                  <c:v>3588</c:v>
                </c:pt>
                <c:pt idx="285">
                  <c:v>3592</c:v>
                </c:pt>
                <c:pt idx="286">
                  <c:v>3593</c:v>
                </c:pt>
                <c:pt idx="287">
                  <c:v>3592</c:v>
                </c:pt>
                <c:pt idx="288">
                  <c:v>3600</c:v>
                </c:pt>
                <c:pt idx="289">
                  <c:v>3601</c:v>
                </c:pt>
                <c:pt idx="290">
                  <c:v>3600</c:v>
                </c:pt>
                <c:pt idx="291">
                  <c:v>3602</c:v>
                </c:pt>
                <c:pt idx="292">
                  <c:v>3602</c:v>
                </c:pt>
                <c:pt idx="293">
                  <c:v>3600</c:v>
                </c:pt>
                <c:pt idx="294">
                  <c:v>3599</c:v>
                </c:pt>
                <c:pt idx="295">
                  <c:v>3603</c:v>
                </c:pt>
                <c:pt idx="296">
                  <c:v>3606</c:v>
                </c:pt>
                <c:pt idx="297">
                  <c:v>3605</c:v>
                </c:pt>
                <c:pt idx="298">
                  <c:v>3607</c:v>
                </c:pt>
                <c:pt idx="299">
                  <c:v>3609</c:v>
                </c:pt>
                <c:pt idx="300">
                  <c:v>3609</c:v>
                </c:pt>
                <c:pt idx="301">
                  <c:v>3611</c:v>
                </c:pt>
                <c:pt idx="302">
                  <c:v>3613</c:v>
                </c:pt>
                <c:pt idx="303">
                  <c:v>3615</c:v>
                </c:pt>
                <c:pt idx="304">
                  <c:v>3617</c:v>
                </c:pt>
                <c:pt idx="305">
                  <c:v>3620</c:v>
                </c:pt>
                <c:pt idx="306">
                  <c:v>3622</c:v>
                </c:pt>
                <c:pt idx="307">
                  <c:v>3625</c:v>
                </c:pt>
                <c:pt idx="308">
                  <c:v>3626</c:v>
                </c:pt>
                <c:pt idx="309">
                  <c:v>3628</c:v>
                </c:pt>
                <c:pt idx="310">
                  <c:v>3630</c:v>
                </c:pt>
                <c:pt idx="311">
                  <c:v>3633</c:v>
                </c:pt>
                <c:pt idx="312">
                  <c:v>3637</c:v>
                </c:pt>
                <c:pt idx="313">
                  <c:v>3640</c:v>
                </c:pt>
                <c:pt idx="314">
                  <c:v>3644</c:v>
                </c:pt>
                <c:pt idx="315">
                  <c:v>3650</c:v>
                </c:pt>
                <c:pt idx="316">
                  <c:v>3653</c:v>
                </c:pt>
                <c:pt idx="317">
                  <c:v>3658</c:v>
                </c:pt>
                <c:pt idx="318">
                  <c:v>3660</c:v>
                </c:pt>
                <c:pt idx="319">
                  <c:v>3663</c:v>
                </c:pt>
                <c:pt idx="320">
                  <c:v>3677</c:v>
                </c:pt>
                <c:pt idx="321">
                  <c:v>3685</c:v>
                </c:pt>
                <c:pt idx="322">
                  <c:v>3701</c:v>
                </c:pt>
                <c:pt idx="323">
                  <c:v>3710</c:v>
                </c:pt>
                <c:pt idx="324">
                  <c:v>3716</c:v>
                </c:pt>
                <c:pt idx="325">
                  <c:v>3722</c:v>
                </c:pt>
                <c:pt idx="326">
                  <c:v>3727</c:v>
                </c:pt>
                <c:pt idx="327">
                  <c:v>3731</c:v>
                </c:pt>
                <c:pt idx="328">
                  <c:v>3740</c:v>
                </c:pt>
                <c:pt idx="329">
                  <c:v>3743</c:v>
                </c:pt>
                <c:pt idx="330">
                  <c:v>3750</c:v>
                </c:pt>
                <c:pt idx="331">
                  <c:v>3754</c:v>
                </c:pt>
                <c:pt idx="332">
                  <c:v>3754</c:v>
                </c:pt>
                <c:pt idx="333">
                  <c:v>3756</c:v>
                </c:pt>
              </c:numCache>
            </c:numRef>
          </c:val>
          <c:smooth val="0"/>
          <c:extLst>
            <c:ext xmlns:c16="http://schemas.microsoft.com/office/drawing/2014/chart" uri="{C3380CC4-5D6E-409C-BE32-E72D297353CC}">
              <c16:uniqueId val="{00000007-4C75-423C-B44F-A6749111FF8F}"/>
            </c:ext>
          </c:extLst>
        </c:ser>
        <c:dLbls>
          <c:showLegendKey val="0"/>
          <c:showVal val="0"/>
          <c:showCatName val="0"/>
          <c:showSerName val="0"/>
          <c:showPercent val="0"/>
          <c:showBubbleSize val="0"/>
        </c:dLbls>
        <c:smooth val="0"/>
        <c:axId val="399881040"/>
        <c:axId val="399881696"/>
      </c:lineChart>
      <c:dateAx>
        <c:axId val="399881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81696"/>
        <c:crosses val="autoZero"/>
        <c:auto val="1"/>
        <c:lblOffset val="100"/>
        <c:baseTimeUnit val="days"/>
      </c:dateAx>
      <c:valAx>
        <c:axId val="399881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8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orbea.argentina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40.526299999999999</c:v>
                </c:pt>
                <c:pt idx="1">
                  <c:v>4.7618999999999998</c:v>
                </c:pt>
                <c:pt idx="2">
                  <c:v>0</c:v>
                </c:pt>
                <c:pt idx="3">
                  <c:v>2.6316000000000002</c:v>
                </c:pt>
                <c:pt idx="4">
                  <c:v>2.9411999999999998</c:v>
                </c:pt>
                <c:pt idx="5">
                  <c:v>1.3306</c:v>
                </c:pt>
                <c:pt idx="6">
                  <c:v>0</c:v>
                </c:pt>
                <c:pt idx="7">
                  <c:v>0</c:v>
                </c:pt>
              </c:numCache>
            </c:numRef>
          </c:val>
          <c:extLst>
            <c:ext xmlns:c16="http://schemas.microsoft.com/office/drawing/2014/chart" uri="{C3380CC4-5D6E-409C-BE32-E72D297353CC}">
              <c16:uniqueId val="{00000000-2706-46AD-BCFF-1B853EA6E0C0}"/>
            </c:ext>
          </c:extLst>
        </c:ser>
        <c:ser>
          <c:idx val="1"/>
          <c:order val="1"/>
          <c:tx>
            <c:strRef>
              <c:f>Sheet1!$C$1</c:f>
              <c:strCache>
                <c:ptCount val="1"/>
                <c:pt idx="0">
                  <c:v>cannondale.argentina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34.0764</c:v>
                </c:pt>
                <c:pt idx="1">
                  <c:v>43.915300000000002</c:v>
                </c:pt>
                <c:pt idx="2">
                  <c:v>41.5929</c:v>
                </c:pt>
                <c:pt idx="3">
                  <c:v>42.1053</c:v>
                </c:pt>
                <c:pt idx="4">
                  <c:v>42.941200000000002</c:v>
                </c:pt>
                <c:pt idx="5">
                  <c:v>23.054500000000001</c:v>
                </c:pt>
                <c:pt idx="6">
                  <c:v>100</c:v>
                </c:pt>
                <c:pt idx="7">
                  <c:v>53.502899999999997</c:v>
                </c:pt>
              </c:numCache>
            </c:numRef>
          </c:val>
          <c:extLst>
            <c:ext xmlns:c16="http://schemas.microsoft.com/office/drawing/2014/chart" uri="{C3380CC4-5D6E-409C-BE32-E72D297353CC}">
              <c16:uniqueId val="{00000001-2706-46AD-BCFF-1B853EA6E0C0}"/>
            </c:ext>
          </c:extLst>
        </c:ser>
        <c:ser>
          <c:idx val="2"/>
          <c:order val="2"/>
          <c:tx>
            <c:strRef>
              <c:f>Sheet1!$D$1</c:f>
              <c:strCache>
                <c:ptCount val="1"/>
                <c:pt idx="0">
                  <c:v>trekbicycleargentina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100</c:v>
                </c:pt>
                <c:pt idx="1">
                  <c:v>53.4392</c:v>
                </c:pt>
                <c:pt idx="2">
                  <c:v>86.725700000000003</c:v>
                </c:pt>
                <c:pt idx="3">
                  <c:v>28.947399999999998</c:v>
                </c:pt>
                <c:pt idx="4">
                  <c:v>61.764699999999998</c:v>
                </c:pt>
                <c:pt idx="5">
                  <c:v>93.923299999999998</c:v>
                </c:pt>
                <c:pt idx="6">
                  <c:v>0</c:v>
                </c:pt>
                <c:pt idx="7">
                  <c:v>0</c:v>
                </c:pt>
              </c:numCache>
            </c:numRef>
          </c:val>
          <c:extLst>
            <c:ext xmlns:c16="http://schemas.microsoft.com/office/drawing/2014/chart" uri="{C3380CC4-5D6E-409C-BE32-E72D297353CC}">
              <c16:uniqueId val="{00000002-2706-46AD-BCFF-1B853EA6E0C0}"/>
            </c:ext>
          </c:extLst>
        </c:ser>
        <c:ser>
          <c:idx val="3"/>
          <c:order val="3"/>
          <c:tx>
            <c:strRef>
              <c:f>Sheet1!$E$1</c:f>
              <c:strCache>
                <c:ptCount val="1"/>
                <c:pt idx="0">
                  <c:v>scottsportsargentina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73.958699999999993</c:v>
                </c:pt>
                <c:pt idx="1">
                  <c:v>100</c:v>
                </c:pt>
                <c:pt idx="2">
                  <c:v>100</c:v>
                </c:pt>
                <c:pt idx="3">
                  <c:v>100</c:v>
                </c:pt>
                <c:pt idx="4">
                  <c:v>100</c:v>
                </c:pt>
                <c:pt idx="5">
                  <c:v>100</c:v>
                </c:pt>
                <c:pt idx="6">
                  <c:v>0</c:v>
                </c:pt>
                <c:pt idx="7">
                  <c:v>0</c:v>
                </c:pt>
              </c:numCache>
            </c:numRef>
          </c:val>
          <c:extLst>
            <c:ext xmlns:c16="http://schemas.microsoft.com/office/drawing/2014/chart" uri="{C3380CC4-5D6E-409C-BE32-E72D297353CC}">
              <c16:uniqueId val="{00000003-2706-46AD-BCFF-1B853EA6E0C0}"/>
            </c:ext>
          </c:extLst>
        </c:ser>
        <c:ser>
          <c:idx val="4"/>
          <c:order val="4"/>
          <c:tx>
            <c:strRef>
              <c:f>Sheet1!$F$1</c:f>
              <c:strCache>
                <c:ptCount val="1"/>
                <c:pt idx="0">
                  <c:v>specialized_arg</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94.951300000000003</c:v>
                </c:pt>
                <c:pt idx="1">
                  <c:v>52.381</c:v>
                </c:pt>
                <c:pt idx="2">
                  <c:v>41.5929</c:v>
                </c:pt>
                <c:pt idx="3">
                  <c:v>7.8947000000000003</c:v>
                </c:pt>
                <c:pt idx="4">
                  <c:v>43.823500000000003</c:v>
                </c:pt>
                <c:pt idx="5">
                  <c:v>60.1203</c:v>
                </c:pt>
                <c:pt idx="6">
                  <c:v>88.934399999999997</c:v>
                </c:pt>
                <c:pt idx="7">
                  <c:v>74.494600000000005</c:v>
                </c:pt>
              </c:numCache>
            </c:numRef>
          </c:val>
          <c:extLst>
            <c:ext xmlns:c16="http://schemas.microsoft.com/office/drawing/2014/chart" uri="{C3380CC4-5D6E-409C-BE32-E72D297353CC}">
              <c16:uniqueId val="{00000004-2706-46AD-BCFF-1B853EA6E0C0}"/>
            </c:ext>
          </c:extLst>
        </c:ser>
        <c:ser>
          <c:idx val="5"/>
          <c:order val="5"/>
          <c:tx>
            <c:strRef>
              <c:f>Sheet1!$G$1</c:f>
              <c:strCache>
                <c:ptCount val="1"/>
                <c:pt idx="0">
                  <c:v>meridabikes_ar</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13.329800000000001</c:v>
                </c:pt>
                <c:pt idx="1">
                  <c:v>1.5872999999999999</c:v>
                </c:pt>
                <c:pt idx="2">
                  <c:v>1.7699</c:v>
                </c:pt>
                <c:pt idx="3">
                  <c:v>2.6316000000000002</c:v>
                </c:pt>
                <c:pt idx="4">
                  <c:v>1.7646999999999999</c:v>
                </c:pt>
                <c:pt idx="5">
                  <c:v>0.3987</c:v>
                </c:pt>
                <c:pt idx="6">
                  <c:v>0</c:v>
                </c:pt>
                <c:pt idx="7">
                  <c:v>0</c:v>
                </c:pt>
              </c:numCache>
            </c:numRef>
          </c:val>
          <c:extLst>
            <c:ext xmlns:c16="http://schemas.microsoft.com/office/drawing/2014/chart" uri="{C3380CC4-5D6E-409C-BE32-E72D297353CC}">
              <c16:uniqueId val="{00000005-2706-46AD-BCFF-1B853EA6E0C0}"/>
            </c:ext>
          </c:extLst>
        </c:ser>
        <c:ser>
          <c:idx val="6"/>
          <c:order val="6"/>
          <c:tx>
            <c:strRef>
              <c:f>Sheet1!$H$1</c:f>
              <c:strCache>
                <c:ptCount val="1"/>
                <c:pt idx="0">
                  <c:v>giantargentina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41.189399999999999</c:v>
                </c:pt>
                <c:pt idx="1">
                  <c:v>15.3439</c:v>
                </c:pt>
                <c:pt idx="2">
                  <c:v>33.628300000000003</c:v>
                </c:pt>
                <c:pt idx="3">
                  <c:v>21.052600000000002</c:v>
                </c:pt>
                <c:pt idx="4">
                  <c:v>22.058800000000002</c:v>
                </c:pt>
                <c:pt idx="5">
                  <c:v>3.5186999999999999</c:v>
                </c:pt>
                <c:pt idx="6">
                  <c:v>36.838200000000001</c:v>
                </c:pt>
                <c:pt idx="7">
                  <c:v>100</c:v>
                </c:pt>
              </c:numCache>
            </c:numRef>
          </c:val>
          <c:extLst>
            <c:ext xmlns:c16="http://schemas.microsoft.com/office/drawing/2014/chart" uri="{C3380CC4-5D6E-409C-BE32-E72D297353CC}">
              <c16:uniqueId val="{00000006-2706-46AD-BCFF-1B853EA6E0C0}"/>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8.0350999999999999</c:v>
                </c:pt>
                <c:pt idx="1">
                  <c:v>12.698399999999999</c:v>
                </c:pt>
                <c:pt idx="2">
                  <c:v>7.9645999999999999</c:v>
                </c:pt>
                <c:pt idx="3">
                  <c:v>10.526300000000001</c:v>
                </c:pt>
                <c:pt idx="4">
                  <c:v>10.882400000000001</c:v>
                </c:pt>
                <c:pt idx="5">
                  <c:v>4.6611000000000002</c:v>
                </c:pt>
                <c:pt idx="6">
                  <c:v>0</c:v>
                </c:pt>
                <c:pt idx="7">
                  <c:v>0</c:v>
                </c:pt>
              </c:numCache>
            </c:numRef>
          </c:val>
          <c:extLst>
            <c:ext xmlns:c16="http://schemas.microsoft.com/office/drawing/2014/chart" uri="{C3380CC4-5D6E-409C-BE32-E72D297353CC}">
              <c16:uniqueId val="{00000007-2706-46AD-BCFF-1B853EA6E0C0}"/>
            </c:ext>
          </c:extLst>
        </c:ser>
        <c:dLbls>
          <c:showLegendKey val="0"/>
          <c:showVal val="0"/>
          <c:showCatName val="0"/>
          <c:showSerName val="0"/>
          <c:showPercent val="0"/>
          <c:showBubbleSize val="0"/>
        </c:dLbls>
        <c:axId val="431431720"/>
        <c:axId val="431426800"/>
      </c:radarChart>
      <c:catAx>
        <c:axId val="431431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26800"/>
        <c:crosses val="autoZero"/>
        <c:auto val="1"/>
        <c:lblAlgn val="ctr"/>
        <c:lblOffset val="100"/>
        <c:noMultiLvlLbl val="0"/>
      </c:catAx>
      <c:valAx>
        <c:axId val="43142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3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4</c:v>
                </c:pt>
                <c:pt idx="3">
                  <c:v>1</c:v>
                </c:pt>
                <c:pt idx="4">
                  <c:v>1</c:v>
                </c:pt>
                <c:pt idx="5">
                  <c:v>0</c:v>
                </c:pt>
                <c:pt idx="6">
                  <c:v>1</c:v>
                </c:pt>
              </c:numCache>
            </c:numRef>
          </c:val>
          <c:extLst>
            <c:ext xmlns:c16="http://schemas.microsoft.com/office/drawing/2014/chart" uri="{C3380CC4-5D6E-409C-BE32-E72D297353CC}">
              <c16:uniqueId val="{00000000-69C9-4D55-82AA-6B96C0B41697}"/>
            </c:ext>
          </c:extLst>
        </c:ser>
        <c:ser>
          <c:idx val="1"/>
          <c:order val="1"/>
          <c:tx>
            <c:strRef>
              <c:f>Sheet1!$C$1</c:f>
              <c:strCache>
                <c:ptCount val="1"/>
                <c:pt idx="0">
                  <c:v>cannondale.argentina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45</c:v>
                </c:pt>
                <c:pt idx="1">
                  <c:v>21</c:v>
                </c:pt>
                <c:pt idx="2">
                  <c:v>33</c:v>
                </c:pt>
                <c:pt idx="3">
                  <c:v>12</c:v>
                </c:pt>
                <c:pt idx="4">
                  <c:v>31</c:v>
                </c:pt>
                <c:pt idx="5">
                  <c:v>5</c:v>
                </c:pt>
                <c:pt idx="6">
                  <c:v>3</c:v>
                </c:pt>
              </c:numCache>
            </c:numRef>
          </c:val>
          <c:extLst>
            <c:ext xmlns:c16="http://schemas.microsoft.com/office/drawing/2014/chart" uri="{C3380CC4-5D6E-409C-BE32-E72D297353CC}">
              <c16:uniqueId val="{00000001-69C9-4D55-82AA-6B96C0B41697}"/>
            </c:ext>
          </c:extLst>
        </c:ser>
        <c:ser>
          <c:idx val="2"/>
          <c:order val="2"/>
          <c:tx>
            <c:strRef>
              <c:f>Sheet1!$D$1</c:f>
              <c:strCache>
                <c:ptCount val="1"/>
                <c:pt idx="0">
                  <c:v>trekbicycleargentina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34</c:v>
                </c:pt>
                <c:pt idx="1">
                  <c:v>37</c:v>
                </c:pt>
                <c:pt idx="2">
                  <c:v>27</c:v>
                </c:pt>
                <c:pt idx="3">
                  <c:v>26</c:v>
                </c:pt>
                <c:pt idx="4">
                  <c:v>40</c:v>
                </c:pt>
                <c:pt idx="5">
                  <c:v>15</c:v>
                </c:pt>
                <c:pt idx="6">
                  <c:v>35</c:v>
                </c:pt>
              </c:numCache>
            </c:numRef>
          </c:val>
          <c:extLst>
            <c:ext xmlns:c16="http://schemas.microsoft.com/office/drawing/2014/chart" uri="{C3380CC4-5D6E-409C-BE32-E72D297353CC}">
              <c16:uniqueId val="{00000002-69C9-4D55-82AA-6B96C0B41697}"/>
            </c:ext>
          </c:extLst>
        </c:ser>
        <c:ser>
          <c:idx val="3"/>
          <c:order val="3"/>
          <c:tx>
            <c:strRef>
              <c:f>Sheet1!$E$1</c:f>
              <c:strCache>
                <c:ptCount val="1"/>
                <c:pt idx="0">
                  <c:v>scottsportsargentina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47</c:v>
                </c:pt>
                <c:pt idx="1">
                  <c:v>48</c:v>
                </c:pt>
                <c:pt idx="2">
                  <c:v>49</c:v>
                </c:pt>
                <c:pt idx="3">
                  <c:v>49</c:v>
                </c:pt>
                <c:pt idx="4">
                  <c:v>53</c:v>
                </c:pt>
                <c:pt idx="5">
                  <c:v>51</c:v>
                </c:pt>
                <c:pt idx="6">
                  <c:v>47</c:v>
                </c:pt>
              </c:numCache>
            </c:numRef>
          </c:val>
          <c:extLst>
            <c:ext xmlns:c16="http://schemas.microsoft.com/office/drawing/2014/chart" uri="{C3380CC4-5D6E-409C-BE32-E72D297353CC}">
              <c16:uniqueId val="{00000003-69C9-4D55-82AA-6B96C0B41697}"/>
            </c:ext>
          </c:extLst>
        </c:ser>
        <c:ser>
          <c:idx val="4"/>
          <c:order val="4"/>
          <c:tx>
            <c:strRef>
              <c:f>Sheet1!$F$1</c:f>
              <c:strCache>
                <c:ptCount val="1"/>
                <c:pt idx="0">
                  <c:v>specialized_arg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43</c:v>
                </c:pt>
                <c:pt idx="1">
                  <c:v>10</c:v>
                </c:pt>
                <c:pt idx="2">
                  <c:v>39</c:v>
                </c:pt>
                <c:pt idx="3">
                  <c:v>10</c:v>
                </c:pt>
                <c:pt idx="4">
                  <c:v>43</c:v>
                </c:pt>
                <c:pt idx="5">
                  <c:v>4</c:v>
                </c:pt>
                <c:pt idx="6">
                  <c:v>5</c:v>
                </c:pt>
              </c:numCache>
            </c:numRef>
          </c:val>
          <c:extLst>
            <c:ext xmlns:c16="http://schemas.microsoft.com/office/drawing/2014/chart" uri="{C3380CC4-5D6E-409C-BE32-E72D297353CC}">
              <c16:uniqueId val="{00000004-69C9-4D55-82AA-6B96C0B41697}"/>
            </c:ext>
          </c:extLst>
        </c:ser>
        <c:ser>
          <c:idx val="5"/>
          <c:order val="5"/>
          <c:tx>
            <c:strRef>
              <c:f>Sheet1!$G$1</c:f>
              <c:strCache>
                <c:ptCount val="1"/>
                <c:pt idx="0">
                  <c:v>meridabikes_ar</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1</c:v>
                </c:pt>
                <c:pt idx="2">
                  <c:v>1</c:v>
                </c:pt>
                <c:pt idx="3">
                  <c:v>0</c:v>
                </c:pt>
                <c:pt idx="4">
                  <c:v>1</c:v>
                </c:pt>
                <c:pt idx="5">
                  <c:v>0</c:v>
                </c:pt>
                <c:pt idx="6">
                  <c:v>0</c:v>
                </c:pt>
              </c:numCache>
            </c:numRef>
          </c:val>
          <c:extLst>
            <c:ext xmlns:c16="http://schemas.microsoft.com/office/drawing/2014/chart" uri="{C3380CC4-5D6E-409C-BE32-E72D297353CC}">
              <c16:uniqueId val="{00000005-69C9-4D55-82AA-6B96C0B41697}"/>
            </c:ext>
          </c:extLst>
        </c:ser>
        <c:ser>
          <c:idx val="6"/>
          <c:order val="6"/>
          <c:tx>
            <c:strRef>
              <c:f>Sheet1!$H$1</c:f>
              <c:strCache>
                <c:ptCount val="1"/>
                <c:pt idx="0">
                  <c:v>giantargentina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21</c:v>
                </c:pt>
                <c:pt idx="1">
                  <c:v>18</c:v>
                </c:pt>
                <c:pt idx="2">
                  <c:v>13</c:v>
                </c:pt>
                <c:pt idx="3">
                  <c:v>11</c:v>
                </c:pt>
                <c:pt idx="4">
                  <c:v>9</c:v>
                </c:pt>
                <c:pt idx="5">
                  <c:v>1</c:v>
                </c:pt>
                <c:pt idx="6">
                  <c:v>2</c:v>
                </c:pt>
              </c:numCache>
            </c:numRef>
          </c:val>
          <c:extLst>
            <c:ext xmlns:c16="http://schemas.microsoft.com/office/drawing/2014/chart" uri="{C3380CC4-5D6E-409C-BE32-E72D297353CC}">
              <c16:uniqueId val="{00000006-69C9-4D55-82AA-6B96C0B41697}"/>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8</c:v>
                </c:pt>
                <c:pt idx="1">
                  <c:v>6</c:v>
                </c:pt>
                <c:pt idx="2">
                  <c:v>4</c:v>
                </c:pt>
                <c:pt idx="3">
                  <c:v>6</c:v>
                </c:pt>
                <c:pt idx="4">
                  <c:v>7</c:v>
                </c:pt>
                <c:pt idx="5">
                  <c:v>4</c:v>
                </c:pt>
                <c:pt idx="6">
                  <c:v>2</c:v>
                </c:pt>
              </c:numCache>
            </c:numRef>
          </c:val>
          <c:extLst>
            <c:ext xmlns:c16="http://schemas.microsoft.com/office/drawing/2014/chart" uri="{C3380CC4-5D6E-409C-BE32-E72D297353CC}">
              <c16:uniqueId val="{00000007-69C9-4D55-82AA-6B96C0B41697}"/>
            </c:ext>
          </c:extLst>
        </c:ser>
        <c:dLbls>
          <c:showLegendKey val="0"/>
          <c:showVal val="0"/>
          <c:showCatName val="0"/>
          <c:showSerName val="0"/>
          <c:showPercent val="0"/>
          <c:showBubbleSize val="0"/>
        </c:dLbls>
        <c:gapWidth val="219"/>
        <c:overlap val="-27"/>
        <c:axId val="431430080"/>
        <c:axId val="431432376"/>
      </c:barChart>
      <c:catAx>
        <c:axId val="431430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32376"/>
        <c:crosses val="autoZero"/>
        <c:auto val="1"/>
        <c:lblAlgn val="ctr"/>
        <c:lblOffset val="100"/>
        <c:noMultiLvlLbl val="0"/>
      </c:catAx>
      <c:valAx>
        <c:axId val="43143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3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orbea.argentina</c:v>
                </c:pt>
              </c:strCache>
            </c:strRef>
          </c:tx>
          <c:spPr>
            <a:ln w="28575" cap="rnd">
              <a:solidFill>
                <a:schemeClr val="accent1"/>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Sheet1!$B$2:$B$335</c:f>
              <c:numCache>
                <c:formatCode>General</c:formatCode>
                <c:ptCount val="334"/>
                <c:pt idx="224">
                  <c:v>1</c:v>
                </c:pt>
                <c:pt idx="225">
                  <c:v>-5</c:v>
                </c:pt>
                <c:pt idx="226">
                  <c:v>-6</c:v>
                </c:pt>
                <c:pt idx="227">
                  <c:v>-9</c:v>
                </c:pt>
                <c:pt idx="228">
                  <c:v>-2</c:v>
                </c:pt>
                <c:pt idx="229">
                  <c:v>-2</c:v>
                </c:pt>
                <c:pt idx="230">
                  <c:v>-5</c:v>
                </c:pt>
                <c:pt idx="231">
                  <c:v>-2</c:v>
                </c:pt>
                <c:pt idx="232">
                  <c:v>2</c:v>
                </c:pt>
                <c:pt idx="233">
                  <c:v>2</c:v>
                </c:pt>
                <c:pt idx="234">
                  <c:v>-4</c:v>
                </c:pt>
                <c:pt idx="235">
                  <c:v>-1</c:v>
                </c:pt>
                <c:pt idx="236">
                  <c:v>0</c:v>
                </c:pt>
                <c:pt idx="237">
                  <c:v>-1</c:v>
                </c:pt>
                <c:pt idx="238">
                  <c:v>1</c:v>
                </c:pt>
                <c:pt idx="239">
                  <c:v>-4</c:v>
                </c:pt>
                <c:pt idx="240">
                  <c:v>-2</c:v>
                </c:pt>
                <c:pt idx="241">
                  <c:v>-5</c:v>
                </c:pt>
                <c:pt idx="242">
                  <c:v>-4</c:v>
                </c:pt>
                <c:pt idx="243">
                  <c:v>-3</c:v>
                </c:pt>
                <c:pt idx="244">
                  <c:v>1</c:v>
                </c:pt>
                <c:pt idx="245">
                  <c:v>8</c:v>
                </c:pt>
                <c:pt idx="246">
                  <c:v>1</c:v>
                </c:pt>
                <c:pt idx="247">
                  <c:v>0</c:v>
                </c:pt>
                <c:pt idx="248">
                  <c:v>3</c:v>
                </c:pt>
                <c:pt idx="249">
                  <c:v>-4</c:v>
                </c:pt>
                <c:pt idx="250">
                  <c:v>-3</c:v>
                </c:pt>
                <c:pt idx="251">
                  <c:v>-1</c:v>
                </c:pt>
                <c:pt idx="252">
                  <c:v>2</c:v>
                </c:pt>
                <c:pt idx="253">
                  <c:v>-2</c:v>
                </c:pt>
                <c:pt idx="254">
                  <c:v>3</c:v>
                </c:pt>
                <c:pt idx="255">
                  <c:v>-1</c:v>
                </c:pt>
                <c:pt idx="256">
                  <c:v>-4</c:v>
                </c:pt>
                <c:pt idx="257">
                  <c:v>-6</c:v>
                </c:pt>
                <c:pt idx="258">
                  <c:v>-4</c:v>
                </c:pt>
                <c:pt idx="259">
                  <c:v>-4</c:v>
                </c:pt>
                <c:pt idx="260">
                  <c:v>4</c:v>
                </c:pt>
                <c:pt idx="261">
                  <c:v>-3</c:v>
                </c:pt>
                <c:pt idx="262">
                  <c:v>-5</c:v>
                </c:pt>
                <c:pt idx="263">
                  <c:v>-1</c:v>
                </c:pt>
                <c:pt idx="264">
                  <c:v>-4</c:v>
                </c:pt>
                <c:pt idx="265">
                  <c:v>4</c:v>
                </c:pt>
                <c:pt idx="266">
                  <c:v>-2</c:v>
                </c:pt>
                <c:pt idx="267">
                  <c:v>-4</c:v>
                </c:pt>
                <c:pt idx="268">
                  <c:v>0</c:v>
                </c:pt>
                <c:pt idx="269">
                  <c:v>-6</c:v>
                </c:pt>
                <c:pt idx="270">
                  <c:v>-4</c:v>
                </c:pt>
                <c:pt idx="271">
                  <c:v>2</c:v>
                </c:pt>
                <c:pt idx="272">
                  <c:v>-5</c:v>
                </c:pt>
                <c:pt idx="273">
                  <c:v>-1</c:v>
                </c:pt>
                <c:pt idx="274">
                  <c:v>-3</c:v>
                </c:pt>
                <c:pt idx="275">
                  <c:v>1</c:v>
                </c:pt>
                <c:pt idx="276">
                  <c:v>-2</c:v>
                </c:pt>
                <c:pt idx="277">
                  <c:v>1</c:v>
                </c:pt>
                <c:pt idx="278">
                  <c:v>2</c:v>
                </c:pt>
                <c:pt idx="279">
                  <c:v>0</c:v>
                </c:pt>
                <c:pt idx="280">
                  <c:v>-3</c:v>
                </c:pt>
                <c:pt idx="281">
                  <c:v>-1</c:v>
                </c:pt>
                <c:pt idx="282">
                  <c:v>-2</c:v>
                </c:pt>
                <c:pt idx="283">
                  <c:v>-3</c:v>
                </c:pt>
                <c:pt idx="284">
                  <c:v>-1</c:v>
                </c:pt>
                <c:pt idx="285">
                  <c:v>-1</c:v>
                </c:pt>
                <c:pt idx="286">
                  <c:v>-1</c:v>
                </c:pt>
                <c:pt idx="287">
                  <c:v>1</c:v>
                </c:pt>
                <c:pt idx="288">
                  <c:v>-3</c:v>
                </c:pt>
                <c:pt idx="289">
                  <c:v>-2</c:v>
                </c:pt>
                <c:pt idx="290">
                  <c:v>-3</c:v>
                </c:pt>
                <c:pt idx="291">
                  <c:v>-1</c:v>
                </c:pt>
                <c:pt idx="292">
                  <c:v>-3</c:v>
                </c:pt>
                <c:pt idx="293">
                  <c:v>-4</c:v>
                </c:pt>
                <c:pt idx="294">
                  <c:v>-2</c:v>
                </c:pt>
                <c:pt idx="295">
                  <c:v>-4</c:v>
                </c:pt>
                <c:pt idx="296">
                  <c:v>2</c:v>
                </c:pt>
                <c:pt idx="297">
                  <c:v>-4</c:v>
                </c:pt>
                <c:pt idx="298">
                  <c:v>0</c:v>
                </c:pt>
                <c:pt idx="299">
                  <c:v>1</c:v>
                </c:pt>
                <c:pt idx="300">
                  <c:v>-8</c:v>
                </c:pt>
                <c:pt idx="301">
                  <c:v>-2</c:v>
                </c:pt>
                <c:pt idx="302">
                  <c:v>3</c:v>
                </c:pt>
                <c:pt idx="303">
                  <c:v>0</c:v>
                </c:pt>
                <c:pt idx="304">
                  <c:v>-2</c:v>
                </c:pt>
                <c:pt idx="305">
                  <c:v>-1</c:v>
                </c:pt>
                <c:pt idx="306">
                  <c:v>-4</c:v>
                </c:pt>
                <c:pt idx="307">
                  <c:v>-4</c:v>
                </c:pt>
                <c:pt idx="308">
                  <c:v>-4</c:v>
                </c:pt>
                <c:pt idx="309">
                  <c:v>-5</c:v>
                </c:pt>
                <c:pt idx="310">
                  <c:v>1</c:v>
                </c:pt>
                <c:pt idx="311">
                  <c:v>-9</c:v>
                </c:pt>
                <c:pt idx="312">
                  <c:v>-3</c:v>
                </c:pt>
                <c:pt idx="313">
                  <c:v>0</c:v>
                </c:pt>
                <c:pt idx="314">
                  <c:v>-8</c:v>
                </c:pt>
                <c:pt idx="315">
                  <c:v>-3</c:v>
                </c:pt>
                <c:pt idx="316">
                  <c:v>-2</c:v>
                </c:pt>
                <c:pt idx="317">
                  <c:v>0</c:v>
                </c:pt>
                <c:pt idx="318">
                  <c:v>-4</c:v>
                </c:pt>
                <c:pt idx="319">
                  <c:v>0</c:v>
                </c:pt>
                <c:pt idx="320">
                  <c:v>-3</c:v>
                </c:pt>
                <c:pt idx="321">
                  <c:v>-1</c:v>
                </c:pt>
                <c:pt idx="322">
                  <c:v>-2</c:v>
                </c:pt>
                <c:pt idx="323">
                  <c:v>1</c:v>
                </c:pt>
                <c:pt idx="324">
                  <c:v>0</c:v>
                </c:pt>
                <c:pt idx="325">
                  <c:v>0</c:v>
                </c:pt>
                <c:pt idx="326">
                  <c:v>-1</c:v>
                </c:pt>
                <c:pt idx="327">
                  <c:v>1</c:v>
                </c:pt>
                <c:pt idx="328">
                  <c:v>-1</c:v>
                </c:pt>
                <c:pt idx="329">
                  <c:v>2</c:v>
                </c:pt>
                <c:pt idx="330">
                  <c:v>-3</c:v>
                </c:pt>
                <c:pt idx="331">
                  <c:v>-1</c:v>
                </c:pt>
                <c:pt idx="332">
                  <c:v>0</c:v>
                </c:pt>
                <c:pt idx="333">
                  <c:v>-6</c:v>
                </c:pt>
              </c:numCache>
            </c:numRef>
          </c:val>
          <c:smooth val="0"/>
          <c:extLst>
            <c:ext xmlns:c16="http://schemas.microsoft.com/office/drawing/2014/chart" uri="{C3380CC4-5D6E-409C-BE32-E72D297353CC}">
              <c16:uniqueId val="{00000000-8147-4DC5-AF14-2F1C2DA198B9}"/>
            </c:ext>
          </c:extLst>
        </c:ser>
        <c:ser>
          <c:idx val="1"/>
          <c:order val="1"/>
          <c:tx>
            <c:strRef>
              <c:f>Sheet1!$C$1</c:f>
              <c:strCache>
                <c:ptCount val="1"/>
                <c:pt idx="0">
                  <c:v>cannondale.argentina</c:v>
                </c:pt>
              </c:strCache>
            </c:strRef>
          </c:tx>
          <c:spPr>
            <a:ln w="28575" cap="rnd">
              <a:solidFill>
                <a:schemeClr val="accent2"/>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Sheet1!$C$2:$C$335</c:f>
              <c:numCache>
                <c:formatCode>General</c:formatCode>
                <c:ptCount val="334"/>
                <c:pt idx="0">
                  <c:v>3</c:v>
                </c:pt>
                <c:pt idx="1">
                  <c:v>12</c:v>
                </c:pt>
                <c:pt idx="2">
                  <c:v>4</c:v>
                </c:pt>
                <c:pt idx="3">
                  <c:v>19</c:v>
                </c:pt>
                <c:pt idx="4">
                  <c:v>10</c:v>
                </c:pt>
                <c:pt idx="5">
                  <c:v>22</c:v>
                </c:pt>
                <c:pt idx="6">
                  <c:v>17</c:v>
                </c:pt>
                <c:pt idx="7">
                  <c:v>15</c:v>
                </c:pt>
                <c:pt idx="8">
                  <c:v>14</c:v>
                </c:pt>
                <c:pt idx="9">
                  <c:v>17</c:v>
                </c:pt>
                <c:pt idx="10">
                  <c:v>17</c:v>
                </c:pt>
                <c:pt idx="11">
                  <c:v>18</c:v>
                </c:pt>
                <c:pt idx="12">
                  <c:v>12</c:v>
                </c:pt>
                <c:pt idx="13">
                  <c:v>16</c:v>
                </c:pt>
                <c:pt idx="14">
                  <c:v>12</c:v>
                </c:pt>
                <c:pt idx="15">
                  <c:v>16</c:v>
                </c:pt>
                <c:pt idx="16">
                  <c:v>25</c:v>
                </c:pt>
                <c:pt idx="17">
                  <c:v>13</c:v>
                </c:pt>
                <c:pt idx="18">
                  <c:v>8</c:v>
                </c:pt>
                <c:pt idx="19">
                  <c:v>8</c:v>
                </c:pt>
                <c:pt idx="20">
                  <c:v>14</c:v>
                </c:pt>
                <c:pt idx="21">
                  <c:v>20</c:v>
                </c:pt>
                <c:pt idx="22">
                  <c:v>9</c:v>
                </c:pt>
                <c:pt idx="23">
                  <c:v>6</c:v>
                </c:pt>
                <c:pt idx="24">
                  <c:v>4</c:v>
                </c:pt>
                <c:pt idx="25">
                  <c:v>19</c:v>
                </c:pt>
                <c:pt idx="26">
                  <c:v>11</c:v>
                </c:pt>
                <c:pt idx="27">
                  <c:v>14</c:v>
                </c:pt>
                <c:pt idx="28">
                  <c:v>12</c:v>
                </c:pt>
                <c:pt idx="29">
                  <c:v>17</c:v>
                </c:pt>
                <c:pt idx="30">
                  <c:v>4</c:v>
                </c:pt>
                <c:pt idx="31">
                  <c:v>8</c:v>
                </c:pt>
                <c:pt idx="32">
                  <c:v>11</c:v>
                </c:pt>
                <c:pt idx="33">
                  <c:v>14</c:v>
                </c:pt>
                <c:pt idx="34">
                  <c:v>10</c:v>
                </c:pt>
                <c:pt idx="35">
                  <c:v>3</c:v>
                </c:pt>
                <c:pt idx="36">
                  <c:v>5</c:v>
                </c:pt>
                <c:pt idx="37">
                  <c:v>15</c:v>
                </c:pt>
                <c:pt idx="38">
                  <c:v>-2</c:v>
                </c:pt>
                <c:pt idx="39">
                  <c:v>6</c:v>
                </c:pt>
                <c:pt idx="40">
                  <c:v>1</c:v>
                </c:pt>
                <c:pt idx="41">
                  <c:v>9</c:v>
                </c:pt>
                <c:pt idx="42">
                  <c:v>9</c:v>
                </c:pt>
                <c:pt idx="43">
                  <c:v>0</c:v>
                </c:pt>
                <c:pt idx="44">
                  <c:v>5</c:v>
                </c:pt>
                <c:pt idx="45">
                  <c:v>7</c:v>
                </c:pt>
                <c:pt idx="46">
                  <c:v>9</c:v>
                </c:pt>
                <c:pt idx="47">
                  <c:v>4</c:v>
                </c:pt>
                <c:pt idx="48">
                  <c:v>5</c:v>
                </c:pt>
                <c:pt idx="49">
                  <c:v>6</c:v>
                </c:pt>
                <c:pt idx="50">
                  <c:v>0</c:v>
                </c:pt>
                <c:pt idx="51">
                  <c:v>8</c:v>
                </c:pt>
                <c:pt idx="52">
                  <c:v>8</c:v>
                </c:pt>
                <c:pt idx="53">
                  <c:v>10</c:v>
                </c:pt>
                <c:pt idx="54">
                  <c:v>9</c:v>
                </c:pt>
                <c:pt idx="55">
                  <c:v>8</c:v>
                </c:pt>
                <c:pt idx="56">
                  <c:v>8</c:v>
                </c:pt>
                <c:pt idx="57">
                  <c:v>10</c:v>
                </c:pt>
                <c:pt idx="58">
                  <c:v>10</c:v>
                </c:pt>
                <c:pt idx="59">
                  <c:v>10</c:v>
                </c:pt>
                <c:pt idx="60">
                  <c:v>14</c:v>
                </c:pt>
                <c:pt idx="61">
                  <c:v>9</c:v>
                </c:pt>
                <c:pt idx="62">
                  <c:v>5</c:v>
                </c:pt>
                <c:pt idx="63">
                  <c:v>7</c:v>
                </c:pt>
                <c:pt idx="64">
                  <c:v>8</c:v>
                </c:pt>
                <c:pt idx="65">
                  <c:v>4</c:v>
                </c:pt>
                <c:pt idx="66">
                  <c:v>3</c:v>
                </c:pt>
                <c:pt idx="67">
                  <c:v>11</c:v>
                </c:pt>
                <c:pt idx="68">
                  <c:v>4</c:v>
                </c:pt>
                <c:pt idx="69">
                  <c:v>11</c:v>
                </c:pt>
                <c:pt idx="70">
                  <c:v>8</c:v>
                </c:pt>
                <c:pt idx="71">
                  <c:v>8</c:v>
                </c:pt>
                <c:pt idx="72">
                  <c:v>16</c:v>
                </c:pt>
                <c:pt idx="73">
                  <c:v>9</c:v>
                </c:pt>
                <c:pt idx="74">
                  <c:v>4</c:v>
                </c:pt>
                <c:pt idx="75">
                  <c:v>9</c:v>
                </c:pt>
                <c:pt idx="76">
                  <c:v>5</c:v>
                </c:pt>
                <c:pt idx="77">
                  <c:v>3</c:v>
                </c:pt>
                <c:pt idx="78">
                  <c:v>10</c:v>
                </c:pt>
                <c:pt idx="79">
                  <c:v>11</c:v>
                </c:pt>
                <c:pt idx="80">
                  <c:v>8</c:v>
                </c:pt>
                <c:pt idx="81">
                  <c:v>5</c:v>
                </c:pt>
                <c:pt idx="82">
                  <c:v>7</c:v>
                </c:pt>
                <c:pt idx="83">
                  <c:v>3</c:v>
                </c:pt>
                <c:pt idx="84">
                  <c:v>-2</c:v>
                </c:pt>
                <c:pt idx="85">
                  <c:v>2</c:v>
                </c:pt>
                <c:pt idx="86">
                  <c:v>4</c:v>
                </c:pt>
                <c:pt idx="87">
                  <c:v>-1</c:v>
                </c:pt>
                <c:pt idx="88">
                  <c:v>4</c:v>
                </c:pt>
                <c:pt idx="89">
                  <c:v>1</c:v>
                </c:pt>
                <c:pt idx="90">
                  <c:v>1</c:v>
                </c:pt>
                <c:pt idx="91">
                  <c:v>9</c:v>
                </c:pt>
                <c:pt idx="92">
                  <c:v>5</c:v>
                </c:pt>
                <c:pt idx="93">
                  <c:v>5</c:v>
                </c:pt>
                <c:pt idx="94">
                  <c:v>10</c:v>
                </c:pt>
                <c:pt idx="95">
                  <c:v>5</c:v>
                </c:pt>
                <c:pt idx="96">
                  <c:v>14</c:v>
                </c:pt>
                <c:pt idx="97">
                  <c:v>16</c:v>
                </c:pt>
                <c:pt idx="98">
                  <c:v>5</c:v>
                </c:pt>
                <c:pt idx="99">
                  <c:v>9</c:v>
                </c:pt>
                <c:pt idx="100">
                  <c:v>3</c:v>
                </c:pt>
                <c:pt idx="101">
                  <c:v>3</c:v>
                </c:pt>
                <c:pt idx="102">
                  <c:v>7</c:v>
                </c:pt>
                <c:pt idx="103">
                  <c:v>-1</c:v>
                </c:pt>
                <c:pt idx="104">
                  <c:v>4</c:v>
                </c:pt>
                <c:pt idx="105">
                  <c:v>0</c:v>
                </c:pt>
                <c:pt idx="106">
                  <c:v>4</c:v>
                </c:pt>
                <c:pt idx="107">
                  <c:v>5</c:v>
                </c:pt>
                <c:pt idx="108">
                  <c:v>3</c:v>
                </c:pt>
                <c:pt idx="109">
                  <c:v>5</c:v>
                </c:pt>
                <c:pt idx="110">
                  <c:v>7</c:v>
                </c:pt>
                <c:pt idx="111">
                  <c:v>0</c:v>
                </c:pt>
                <c:pt idx="112">
                  <c:v>4</c:v>
                </c:pt>
                <c:pt idx="113">
                  <c:v>7</c:v>
                </c:pt>
                <c:pt idx="114">
                  <c:v>7</c:v>
                </c:pt>
                <c:pt idx="115">
                  <c:v>12</c:v>
                </c:pt>
                <c:pt idx="116">
                  <c:v>1</c:v>
                </c:pt>
                <c:pt idx="117">
                  <c:v>-1</c:v>
                </c:pt>
                <c:pt idx="118">
                  <c:v>7</c:v>
                </c:pt>
                <c:pt idx="119">
                  <c:v>8</c:v>
                </c:pt>
                <c:pt idx="120">
                  <c:v>5</c:v>
                </c:pt>
                <c:pt idx="121">
                  <c:v>-2</c:v>
                </c:pt>
                <c:pt idx="122">
                  <c:v>5</c:v>
                </c:pt>
                <c:pt idx="123">
                  <c:v>-2</c:v>
                </c:pt>
                <c:pt idx="124">
                  <c:v>1</c:v>
                </c:pt>
                <c:pt idx="125">
                  <c:v>0</c:v>
                </c:pt>
                <c:pt idx="126">
                  <c:v>-6</c:v>
                </c:pt>
                <c:pt idx="127">
                  <c:v>5</c:v>
                </c:pt>
                <c:pt idx="128">
                  <c:v>3</c:v>
                </c:pt>
                <c:pt idx="129">
                  <c:v>5</c:v>
                </c:pt>
                <c:pt idx="130">
                  <c:v>8</c:v>
                </c:pt>
                <c:pt idx="131">
                  <c:v>6</c:v>
                </c:pt>
                <c:pt idx="132">
                  <c:v>11</c:v>
                </c:pt>
                <c:pt idx="133">
                  <c:v>5</c:v>
                </c:pt>
                <c:pt idx="134">
                  <c:v>4</c:v>
                </c:pt>
                <c:pt idx="135">
                  <c:v>8</c:v>
                </c:pt>
                <c:pt idx="136">
                  <c:v>4</c:v>
                </c:pt>
                <c:pt idx="137">
                  <c:v>-2</c:v>
                </c:pt>
                <c:pt idx="138">
                  <c:v>6</c:v>
                </c:pt>
                <c:pt idx="139">
                  <c:v>1</c:v>
                </c:pt>
                <c:pt idx="140">
                  <c:v>5</c:v>
                </c:pt>
                <c:pt idx="141">
                  <c:v>5</c:v>
                </c:pt>
                <c:pt idx="142">
                  <c:v>0</c:v>
                </c:pt>
                <c:pt idx="143">
                  <c:v>3</c:v>
                </c:pt>
                <c:pt idx="144">
                  <c:v>2</c:v>
                </c:pt>
                <c:pt idx="145">
                  <c:v>6</c:v>
                </c:pt>
                <c:pt idx="146">
                  <c:v>7</c:v>
                </c:pt>
                <c:pt idx="147">
                  <c:v>2</c:v>
                </c:pt>
                <c:pt idx="148">
                  <c:v>2</c:v>
                </c:pt>
                <c:pt idx="149">
                  <c:v>1</c:v>
                </c:pt>
                <c:pt idx="150">
                  <c:v>0</c:v>
                </c:pt>
                <c:pt idx="151">
                  <c:v>1</c:v>
                </c:pt>
                <c:pt idx="152">
                  <c:v>5</c:v>
                </c:pt>
                <c:pt idx="153">
                  <c:v>-3</c:v>
                </c:pt>
                <c:pt idx="154">
                  <c:v>10</c:v>
                </c:pt>
                <c:pt idx="155">
                  <c:v>8</c:v>
                </c:pt>
                <c:pt idx="156">
                  <c:v>7</c:v>
                </c:pt>
                <c:pt idx="157">
                  <c:v>5</c:v>
                </c:pt>
                <c:pt idx="158">
                  <c:v>15</c:v>
                </c:pt>
                <c:pt idx="159">
                  <c:v>9</c:v>
                </c:pt>
                <c:pt idx="160">
                  <c:v>14</c:v>
                </c:pt>
                <c:pt idx="161">
                  <c:v>5</c:v>
                </c:pt>
                <c:pt idx="162">
                  <c:v>8</c:v>
                </c:pt>
                <c:pt idx="163">
                  <c:v>7</c:v>
                </c:pt>
                <c:pt idx="164">
                  <c:v>6</c:v>
                </c:pt>
                <c:pt idx="165">
                  <c:v>9</c:v>
                </c:pt>
                <c:pt idx="166">
                  <c:v>11</c:v>
                </c:pt>
                <c:pt idx="167">
                  <c:v>-2</c:v>
                </c:pt>
                <c:pt idx="168">
                  <c:v>9</c:v>
                </c:pt>
                <c:pt idx="169">
                  <c:v>6</c:v>
                </c:pt>
                <c:pt idx="170">
                  <c:v>8</c:v>
                </c:pt>
                <c:pt idx="171">
                  <c:v>11</c:v>
                </c:pt>
                <c:pt idx="172">
                  <c:v>15</c:v>
                </c:pt>
                <c:pt idx="173">
                  <c:v>5</c:v>
                </c:pt>
                <c:pt idx="174">
                  <c:v>13</c:v>
                </c:pt>
                <c:pt idx="175">
                  <c:v>-1</c:v>
                </c:pt>
                <c:pt idx="176">
                  <c:v>9</c:v>
                </c:pt>
                <c:pt idx="177">
                  <c:v>10</c:v>
                </c:pt>
                <c:pt idx="178">
                  <c:v>13</c:v>
                </c:pt>
                <c:pt idx="179">
                  <c:v>16</c:v>
                </c:pt>
                <c:pt idx="180">
                  <c:v>11</c:v>
                </c:pt>
                <c:pt idx="181">
                  <c:v>13</c:v>
                </c:pt>
                <c:pt idx="182">
                  <c:v>1</c:v>
                </c:pt>
                <c:pt idx="183">
                  <c:v>6</c:v>
                </c:pt>
                <c:pt idx="184">
                  <c:v>0</c:v>
                </c:pt>
                <c:pt idx="185">
                  <c:v>4</c:v>
                </c:pt>
                <c:pt idx="186">
                  <c:v>7</c:v>
                </c:pt>
                <c:pt idx="187">
                  <c:v>3</c:v>
                </c:pt>
                <c:pt idx="188">
                  <c:v>3</c:v>
                </c:pt>
                <c:pt idx="189">
                  <c:v>7</c:v>
                </c:pt>
                <c:pt idx="190">
                  <c:v>0</c:v>
                </c:pt>
                <c:pt idx="191">
                  <c:v>3</c:v>
                </c:pt>
                <c:pt idx="192">
                  <c:v>5</c:v>
                </c:pt>
                <c:pt idx="193">
                  <c:v>9</c:v>
                </c:pt>
                <c:pt idx="194">
                  <c:v>3</c:v>
                </c:pt>
                <c:pt idx="195">
                  <c:v>0</c:v>
                </c:pt>
                <c:pt idx="196">
                  <c:v>-4</c:v>
                </c:pt>
                <c:pt idx="197">
                  <c:v>6</c:v>
                </c:pt>
                <c:pt idx="198">
                  <c:v>10</c:v>
                </c:pt>
                <c:pt idx="199">
                  <c:v>9</c:v>
                </c:pt>
                <c:pt idx="200">
                  <c:v>4</c:v>
                </c:pt>
                <c:pt idx="201">
                  <c:v>2</c:v>
                </c:pt>
                <c:pt idx="202">
                  <c:v>-1</c:v>
                </c:pt>
                <c:pt idx="203">
                  <c:v>-2</c:v>
                </c:pt>
                <c:pt idx="204">
                  <c:v>1</c:v>
                </c:pt>
                <c:pt idx="205">
                  <c:v>7</c:v>
                </c:pt>
                <c:pt idx="206">
                  <c:v>5</c:v>
                </c:pt>
                <c:pt idx="207">
                  <c:v>10</c:v>
                </c:pt>
                <c:pt idx="208">
                  <c:v>5</c:v>
                </c:pt>
                <c:pt idx="209">
                  <c:v>5</c:v>
                </c:pt>
                <c:pt idx="210">
                  <c:v>6</c:v>
                </c:pt>
                <c:pt idx="211">
                  <c:v>0</c:v>
                </c:pt>
                <c:pt idx="212">
                  <c:v>2</c:v>
                </c:pt>
                <c:pt idx="213">
                  <c:v>5</c:v>
                </c:pt>
                <c:pt idx="214">
                  <c:v>5</c:v>
                </c:pt>
                <c:pt idx="215">
                  <c:v>3</c:v>
                </c:pt>
                <c:pt idx="216">
                  <c:v>3</c:v>
                </c:pt>
                <c:pt idx="217">
                  <c:v>4</c:v>
                </c:pt>
                <c:pt idx="218">
                  <c:v>6</c:v>
                </c:pt>
                <c:pt idx="219">
                  <c:v>7</c:v>
                </c:pt>
                <c:pt idx="220">
                  <c:v>3</c:v>
                </c:pt>
                <c:pt idx="221">
                  <c:v>6</c:v>
                </c:pt>
                <c:pt idx="222">
                  <c:v>-1</c:v>
                </c:pt>
                <c:pt idx="223">
                  <c:v>9</c:v>
                </c:pt>
                <c:pt idx="224">
                  <c:v>-1</c:v>
                </c:pt>
                <c:pt idx="225">
                  <c:v>-1</c:v>
                </c:pt>
                <c:pt idx="226">
                  <c:v>-1</c:v>
                </c:pt>
                <c:pt idx="227">
                  <c:v>6</c:v>
                </c:pt>
                <c:pt idx="228">
                  <c:v>-4</c:v>
                </c:pt>
                <c:pt idx="229">
                  <c:v>6</c:v>
                </c:pt>
                <c:pt idx="230">
                  <c:v>2</c:v>
                </c:pt>
                <c:pt idx="231">
                  <c:v>12</c:v>
                </c:pt>
                <c:pt idx="232">
                  <c:v>2</c:v>
                </c:pt>
                <c:pt idx="233">
                  <c:v>3</c:v>
                </c:pt>
                <c:pt idx="234">
                  <c:v>2</c:v>
                </c:pt>
                <c:pt idx="235">
                  <c:v>6</c:v>
                </c:pt>
                <c:pt idx="236">
                  <c:v>5</c:v>
                </c:pt>
                <c:pt idx="237">
                  <c:v>5</c:v>
                </c:pt>
                <c:pt idx="238">
                  <c:v>8</c:v>
                </c:pt>
                <c:pt idx="239">
                  <c:v>5</c:v>
                </c:pt>
                <c:pt idx="240">
                  <c:v>-1</c:v>
                </c:pt>
                <c:pt idx="241">
                  <c:v>12</c:v>
                </c:pt>
                <c:pt idx="242">
                  <c:v>6</c:v>
                </c:pt>
                <c:pt idx="243">
                  <c:v>7</c:v>
                </c:pt>
                <c:pt idx="244">
                  <c:v>7</c:v>
                </c:pt>
                <c:pt idx="245">
                  <c:v>0</c:v>
                </c:pt>
                <c:pt idx="246">
                  <c:v>8</c:v>
                </c:pt>
                <c:pt idx="247">
                  <c:v>3</c:v>
                </c:pt>
                <c:pt idx="248">
                  <c:v>3</c:v>
                </c:pt>
                <c:pt idx="249">
                  <c:v>8</c:v>
                </c:pt>
                <c:pt idx="250">
                  <c:v>4</c:v>
                </c:pt>
                <c:pt idx="251">
                  <c:v>15</c:v>
                </c:pt>
                <c:pt idx="252">
                  <c:v>2</c:v>
                </c:pt>
                <c:pt idx="253">
                  <c:v>10</c:v>
                </c:pt>
                <c:pt idx="254">
                  <c:v>7</c:v>
                </c:pt>
                <c:pt idx="255">
                  <c:v>9</c:v>
                </c:pt>
                <c:pt idx="256">
                  <c:v>10</c:v>
                </c:pt>
                <c:pt idx="257">
                  <c:v>7</c:v>
                </c:pt>
                <c:pt idx="258">
                  <c:v>3</c:v>
                </c:pt>
                <c:pt idx="259">
                  <c:v>3</c:v>
                </c:pt>
                <c:pt idx="260">
                  <c:v>1</c:v>
                </c:pt>
                <c:pt idx="261">
                  <c:v>4</c:v>
                </c:pt>
                <c:pt idx="262">
                  <c:v>8</c:v>
                </c:pt>
                <c:pt idx="263">
                  <c:v>2</c:v>
                </c:pt>
                <c:pt idx="264">
                  <c:v>2</c:v>
                </c:pt>
                <c:pt idx="265">
                  <c:v>3</c:v>
                </c:pt>
                <c:pt idx="266">
                  <c:v>1</c:v>
                </c:pt>
                <c:pt idx="267">
                  <c:v>1</c:v>
                </c:pt>
                <c:pt idx="268">
                  <c:v>-2</c:v>
                </c:pt>
                <c:pt idx="269">
                  <c:v>1</c:v>
                </c:pt>
                <c:pt idx="270">
                  <c:v>4</c:v>
                </c:pt>
                <c:pt idx="271">
                  <c:v>7</c:v>
                </c:pt>
                <c:pt idx="272">
                  <c:v>6</c:v>
                </c:pt>
                <c:pt idx="273">
                  <c:v>5</c:v>
                </c:pt>
                <c:pt idx="274">
                  <c:v>11</c:v>
                </c:pt>
                <c:pt idx="275">
                  <c:v>2</c:v>
                </c:pt>
                <c:pt idx="276">
                  <c:v>18</c:v>
                </c:pt>
                <c:pt idx="277">
                  <c:v>31</c:v>
                </c:pt>
                <c:pt idx="278">
                  <c:v>0</c:v>
                </c:pt>
                <c:pt idx="279">
                  <c:v>0</c:v>
                </c:pt>
                <c:pt idx="280">
                  <c:v>-1</c:v>
                </c:pt>
                <c:pt idx="281">
                  <c:v>10</c:v>
                </c:pt>
                <c:pt idx="282">
                  <c:v>14</c:v>
                </c:pt>
                <c:pt idx="283">
                  <c:v>3</c:v>
                </c:pt>
                <c:pt idx="284">
                  <c:v>7</c:v>
                </c:pt>
                <c:pt idx="285">
                  <c:v>4</c:v>
                </c:pt>
                <c:pt idx="286">
                  <c:v>0</c:v>
                </c:pt>
                <c:pt idx="287">
                  <c:v>8</c:v>
                </c:pt>
                <c:pt idx="288">
                  <c:v>1</c:v>
                </c:pt>
                <c:pt idx="289">
                  <c:v>0</c:v>
                </c:pt>
                <c:pt idx="290">
                  <c:v>1</c:v>
                </c:pt>
                <c:pt idx="291">
                  <c:v>4</c:v>
                </c:pt>
                <c:pt idx="292">
                  <c:v>4</c:v>
                </c:pt>
                <c:pt idx="293">
                  <c:v>7</c:v>
                </c:pt>
                <c:pt idx="294">
                  <c:v>13</c:v>
                </c:pt>
                <c:pt idx="295">
                  <c:v>5</c:v>
                </c:pt>
                <c:pt idx="296">
                  <c:v>8</c:v>
                </c:pt>
                <c:pt idx="297">
                  <c:v>5</c:v>
                </c:pt>
                <c:pt idx="298">
                  <c:v>5</c:v>
                </c:pt>
                <c:pt idx="299">
                  <c:v>1</c:v>
                </c:pt>
                <c:pt idx="300">
                  <c:v>5</c:v>
                </c:pt>
                <c:pt idx="301">
                  <c:v>4</c:v>
                </c:pt>
                <c:pt idx="302">
                  <c:v>9</c:v>
                </c:pt>
                <c:pt idx="303">
                  <c:v>3</c:v>
                </c:pt>
                <c:pt idx="304">
                  <c:v>1</c:v>
                </c:pt>
                <c:pt idx="305">
                  <c:v>2</c:v>
                </c:pt>
                <c:pt idx="306">
                  <c:v>7</c:v>
                </c:pt>
                <c:pt idx="307">
                  <c:v>14</c:v>
                </c:pt>
                <c:pt idx="308">
                  <c:v>7</c:v>
                </c:pt>
                <c:pt idx="309">
                  <c:v>1</c:v>
                </c:pt>
                <c:pt idx="310">
                  <c:v>13</c:v>
                </c:pt>
                <c:pt idx="311">
                  <c:v>11</c:v>
                </c:pt>
                <c:pt idx="312">
                  <c:v>14</c:v>
                </c:pt>
                <c:pt idx="313">
                  <c:v>22</c:v>
                </c:pt>
                <c:pt idx="314">
                  <c:v>28</c:v>
                </c:pt>
                <c:pt idx="315">
                  <c:v>21</c:v>
                </c:pt>
                <c:pt idx="316">
                  <c:v>31</c:v>
                </c:pt>
                <c:pt idx="317">
                  <c:v>18</c:v>
                </c:pt>
                <c:pt idx="318">
                  <c:v>17</c:v>
                </c:pt>
                <c:pt idx="319">
                  <c:v>8</c:v>
                </c:pt>
                <c:pt idx="320">
                  <c:v>23</c:v>
                </c:pt>
                <c:pt idx="321">
                  <c:v>21</c:v>
                </c:pt>
                <c:pt idx="322">
                  <c:v>20</c:v>
                </c:pt>
                <c:pt idx="323">
                  <c:v>35</c:v>
                </c:pt>
                <c:pt idx="324">
                  <c:v>18</c:v>
                </c:pt>
                <c:pt idx="325">
                  <c:v>8</c:v>
                </c:pt>
                <c:pt idx="326">
                  <c:v>7</c:v>
                </c:pt>
                <c:pt idx="327">
                  <c:v>3</c:v>
                </c:pt>
                <c:pt idx="328">
                  <c:v>1</c:v>
                </c:pt>
                <c:pt idx="329">
                  <c:v>0</c:v>
                </c:pt>
                <c:pt idx="330">
                  <c:v>-1</c:v>
                </c:pt>
                <c:pt idx="331">
                  <c:v>6</c:v>
                </c:pt>
                <c:pt idx="332">
                  <c:v>23</c:v>
                </c:pt>
                <c:pt idx="333">
                  <c:v>46</c:v>
                </c:pt>
              </c:numCache>
            </c:numRef>
          </c:val>
          <c:smooth val="0"/>
          <c:extLst>
            <c:ext xmlns:c16="http://schemas.microsoft.com/office/drawing/2014/chart" uri="{C3380CC4-5D6E-409C-BE32-E72D297353CC}">
              <c16:uniqueId val="{00000001-8147-4DC5-AF14-2F1C2DA198B9}"/>
            </c:ext>
          </c:extLst>
        </c:ser>
        <c:ser>
          <c:idx val="2"/>
          <c:order val="2"/>
          <c:tx>
            <c:strRef>
              <c:f>Sheet1!$D$1</c:f>
              <c:strCache>
                <c:ptCount val="1"/>
                <c:pt idx="0">
                  <c:v>trekbicycleargentina</c:v>
                </c:pt>
              </c:strCache>
            </c:strRef>
          </c:tx>
          <c:spPr>
            <a:ln w="28575" cap="rnd">
              <a:solidFill>
                <a:schemeClr val="accent3"/>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Sheet1!$D$2:$D$335</c:f>
              <c:numCache>
                <c:formatCode>General</c:formatCode>
                <c:ptCount val="334"/>
                <c:pt idx="63">
                  <c:v>42</c:v>
                </c:pt>
                <c:pt idx="64">
                  <c:v>69</c:v>
                </c:pt>
                <c:pt idx="65">
                  <c:v>48</c:v>
                </c:pt>
                <c:pt idx="66">
                  <c:v>47</c:v>
                </c:pt>
                <c:pt idx="67">
                  <c:v>35</c:v>
                </c:pt>
                <c:pt idx="68">
                  <c:v>30</c:v>
                </c:pt>
                <c:pt idx="69">
                  <c:v>45</c:v>
                </c:pt>
                <c:pt idx="70">
                  <c:v>25</c:v>
                </c:pt>
                <c:pt idx="71">
                  <c:v>31</c:v>
                </c:pt>
                <c:pt idx="72">
                  <c:v>56</c:v>
                </c:pt>
                <c:pt idx="73">
                  <c:v>41</c:v>
                </c:pt>
                <c:pt idx="74">
                  <c:v>42</c:v>
                </c:pt>
                <c:pt idx="75">
                  <c:v>56</c:v>
                </c:pt>
                <c:pt idx="76">
                  <c:v>65</c:v>
                </c:pt>
                <c:pt idx="77">
                  <c:v>39</c:v>
                </c:pt>
                <c:pt idx="78">
                  <c:v>32</c:v>
                </c:pt>
                <c:pt idx="79">
                  <c:v>30</c:v>
                </c:pt>
                <c:pt idx="80">
                  <c:v>49</c:v>
                </c:pt>
                <c:pt idx="81">
                  <c:v>27</c:v>
                </c:pt>
                <c:pt idx="82">
                  <c:v>40</c:v>
                </c:pt>
                <c:pt idx="83">
                  <c:v>36</c:v>
                </c:pt>
                <c:pt idx="84">
                  <c:v>42</c:v>
                </c:pt>
                <c:pt idx="85">
                  <c:v>44</c:v>
                </c:pt>
                <c:pt idx="86">
                  <c:v>22</c:v>
                </c:pt>
                <c:pt idx="87">
                  <c:v>30</c:v>
                </c:pt>
                <c:pt idx="88">
                  <c:v>34</c:v>
                </c:pt>
                <c:pt idx="89">
                  <c:v>18</c:v>
                </c:pt>
                <c:pt idx="90">
                  <c:v>22</c:v>
                </c:pt>
                <c:pt idx="91">
                  <c:v>33</c:v>
                </c:pt>
                <c:pt idx="92">
                  <c:v>19</c:v>
                </c:pt>
                <c:pt idx="93">
                  <c:v>21</c:v>
                </c:pt>
                <c:pt idx="94">
                  <c:v>23</c:v>
                </c:pt>
                <c:pt idx="95">
                  <c:v>27</c:v>
                </c:pt>
                <c:pt idx="96">
                  <c:v>21</c:v>
                </c:pt>
                <c:pt idx="97">
                  <c:v>18</c:v>
                </c:pt>
                <c:pt idx="98">
                  <c:v>15</c:v>
                </c:pt>
                <c:pt idx="99">
                  <c:v>36</c:v>
                </c:pt>
                <c:pt idx="100">
                  <c:v>22</c:v>
                </c:pt>
                <c:pt idx="101">
                  <c:v>21</c:v>
                </c:pt>
                <c:pt idx="102">
                  <c:v>23</c:v>
                </c:pt>
                <c:pt idx="103">
                  <c:v>34</c:v>
                </c:pt>
                <c:pt idx="104">
                  <c:v>21</c:v>
                </c:pt>
                <c:pt idx="105">
                  <c:v>27</c:v>
                </c:pt>
                <c:pt idx="106">
                  <c:v>24</c:v>
                </c:pt>
                <c:pt idx="107">
                  <c:v>32</c:v>
                </c:pt>
                <c:pt idx="108">
                  <c:v>37</c:v>
                </c:pt>
                <c:pt idx="109">
                  <c:v>54</c:v>
                </c:pt>
                <c:pt idx="110">
                  <c:v>51</c:v>
                </c:pt>
                <c:pt idx="111">
                  <c:v>32</c:v>
                </c:pt>
                <c:pt idx="112">
                  <c:v>49</c:v>
                </c:pt>
                <c:pt idx="113">
                  <c:v>43</c:v>
                </c:pt>
                <c:pt idx="114">
                  <c:v>51</c:v>
                </c:pt>
                <c:pt idx="115">
                  <c:v>52</c:v>
                </c:pt>
                <c:pt idx="116">
                  <c:v>53</c:v>
                </c:pt>
                <c:pt idx="117">
                  <c:v>24</c:v>
                </c:pt>
                <c:pt idx="118">
                  <c:v>22</c:v>
                </c:pt>
                <c:pt idx="119">
                  <c:v>12</c:v>
                </c:pt>
                <c:pt idx="120">
                  <c:v>37</c:v>
                </c:pt>
                <c:pt idx="121">
                  <c:v>31</c:v>
                </c:pt>
                <c:pt idx="122">
                  <c:v>19</c:v>
                </c:pt>
                <c:pt idx="123">
                  <c:v>33</c:v>
                </c:pt>
                <c:pt idx="124">
                  <c:v>23</c:v>
                </c:pt>
                <c:pt idx="125">
                  <c:v>21</c:v>
                </c:pt>
                <c:pt idx="126">
                  <c:v>28</c:v>
                </c:pt>
                <c:pt idx="127">
                  <c:v>46</c:v>
                </c:pt>
                <c:pt idx="128">
                  <c:v>46</c:v>
                </c:pt>
                <c:pt idx="129">
                  <c:v>34</c:v>
                </c:pt>
                <c:pt idx="130">
                  <c:v>34</c:v>
                </c:pt>
                <c:pt idx="131">
                  <c:v>24</c:v>
                </c:pt>
                <c:pt idx="132">
                  <c:v>33</c:v>
                </c:pt>
                <c:pt idx="133">
                  <c:v>28</c:v>
                </c:pt>
                <c:pt idx="134">
                  <c:v>65</c:v>
                </c:pt>
                <c:pt idx="135">
                  <c:v>43</c:v>
                </c:pt>
                <c:pt idx="136">
                  <c:v>49</c:v>
                </c:pt>
                <c:pt idx="137">
                  <c:v>54</c:v>
                </c:pt>
                <c:pt idx="138">
                  <c:v>26</c:v>
                </c:pt>
                <c:pt idx="139">
                  <c:v>36</c:v>
                </c:pt>
                <c:pt idx="140">
                  <c:v>35</c:v>
                </c:pt>
                <c:pt idx="141">
                  <c:v>47</c:v>
                </c:pt>
                <c:pt idx="142">
                  <c:v>31</c:v>
                </c:pt>
                <c:pt idx="143">
                  <c:v>25</c:v>
                </c:pt>
                <c:pt idx="144">
                  <c:v>20</c:v>
                </c:pt>
                <c:pt idx="145">
                  <c:v>26</c:v>
                </c:pt>
                <c:pt idx="146">
                  <c:v>32</c:v>
                </c:pt>
                <c:pt idx="147">
                  <c:v>35</c:v>
                </c:pt>
                <c:pt idx="148">
                  <c:v>36</c:v>
                </c:pt>
                <c:pt idx="149">
                  <c:v>29</c:v>
                </c:pt>
                <c:pt idx="150">
                  <c:v>27</c:v>
                </c:pt>
                <c:pt idx="151">
                  <c:v>47</c:v>
                </c:pt>
                <c:pt idx="152">
                  <c:v>45</c:v>
                </c:pt>
                <c:pt idx="153">
                  <c:v>23</c:v>
                </c:pt>
                <c:pt idx="154">
                  <c:v>36</c:v>
                </c:pt>
                <c:pt idx="155">
                  <c:v>20</c:v>
                </c:pt>
                <c:pt idx="156">
                  <c:v>35</c:v>
                </c:pt>
                <c:pt idx="157">
                  <c:v>22</c:v>
                </c:pt>
                <c:pt idx="158">
                  <c:v>23</c:v>
                </c:pt>
                <c:pt idx="159">
                  <c:v>28</c:v>
                </c:pt>
                <c:pt idx="160">
                  <c:v>50</c:v>
                </c:pt>
                <c:pt idx="161">
                  <c:v>35</c:v>
                </c:pt>
                <c:pt idx="162">
                  <c:v>26</c:v>
                </c:pt>
                <c:pt idx="163">
                  <c:v>24</c:v>
                </c:pt>
                <c:pt idx="164">
                  <c:v>32</c:v>
                </c:pt>
                <c:pt idx="165">
                  <c:v>24</c:v>
                </c:pt>
                <c:pt idx="166">
                  <c:v>18</c:v>
                </c:pt>
                <c:pt idx="167">
                  <c:v>17</c:v>
                </c:pt>
                <c:pt idx="168">
                  <c:v>18</c:v>
                </c:pt>
                <c:pt idx="169">
                  <c:v>11</c:v>
                </c:pt>
                <c:pt idx="170">
                  <c:v>14</c:v>
                </c:pt>
                <c:pt idx="171">
                  <c:v>23</c:v>
                </c:pt>
                <c:pt idx="172">
                  <c:v>15</c:v>
                </c:pt>
                <c:pt idx="173">
                  <c:v>10</c:v>
                </c:pt>
                <c:pt idx="174">
                  <c:v>9</c:v>
                </c:pt>
                <c:pt idx="175">
                  <c:v>12</c:v>
                </c:pt>
                <c:pt idx="176">
                  <c:v>20</c:v>
                </c:pt>
                <c:pt idx="177">
                  <c:v>18</c:v>
                </c:pt>
                <c:pt idx="178">
                  <c:v>21</c:v>
                </c:pt>
                <c:pt idx="179">
                  <c:v>23</c:v>
                </c:pt>
                <c:pt idx="180">
                  <c:v>19</c:v>
                </c:pt>
                <c:pt idx="181">
                  <c:v>0</c:v>
                </c:pt>
                <c:pt idx="182">
                  <c:v>2</c:v>
                </c:pt>
                <c:pt idx="183">
                  <c:v>12</c:v>
                </c:pt>
                <c:pt idx="184">
                  <c:v>20</c:v>
                </c:pt>
                <c:pt idx="185">
                  <c:v>9</c:v>
                </c:pt>
                <c:pt idx="186">
                  <c:v>7</c:v>
                </c:pt>
                <c:pt idx="187">
                  <c:v>33</c:v>
                </c:pt>
                <c:pt idx="188">
                  <c:v>11</c:v>
                </c:pt>
                <c:pt idx="189">
                  <c:v>25</c:v>
                </c:pt>
                <c:pt idx="190">
                  <c:v>19</c:v>
                </c:pt>
                <c:pt idx="191">
                  <c:v>22</c:v>
                </c:pt>
                <c:pt idx="192">
                  <c:v>12</c:v>
                </c:pt>
                <c:pt idx="193">
                  <c:v>25</c:v>
                </c:pt>
                <c:pt idx="194">
                  <c:v>5</c:v>
                </c:pt>
                <c:pt idx="195">
                  <c:v>1</c:v>
                </c:pt>
                <c:pt idx="196">
                  <c:v>-2</c:v>
                </c:pt>
                <c:pt idx="197">
                  <c:v>21</c:v>
                </c:pt>
                <c:pt idx="198">
                  <c:v>18</c:v>
                </c:pt>
                <c:pt idx="199">
                  <c:v>1</c:v>
                </c:pt>
                <c:pt idx="200">
                  <c:v>9</c:v>
                </c:pt>
                <c:pt idx="201">
                  <c:v>9</c:v>
                </c:pt>
                <c:pt idx="202">
                  <c:v>16</c:v>
                </c:pt>
                <c:pt idx="203">
                  <c:v>23</c:v>
                </c:pt>
                <c:pt idx="204">
                  <c:v>23</c:v>
                </c:pt>
                <c:pt idx="205">
                  <c:v>20</c:v>
                </c:pt>
                <c:pt idx="206">
                  <c:v>6</c:v>
                </c:pt>
                <c:pt idx="207">
                  <c:v>17</c:v>
                </c:pt>
                <c:pt idx="208">
                  <c:v>9</c:v>
                </c:pt>
                <c:pt idx="209">
                  <c:v>16</c:v>
                </c:pt>
                <c:pt idx="210">
                  <c:v>15</c:v>
                </c:pt>
                <c:pt idx="211">
                  <c:v>11</c:v>
                </c:pt>
                <c:pt idx="212">
                  <c:v>8</c:v>
                </c:pt>
                <c:pt idx="213">
                  <c:v>3</c:v>
                </c:pt>
                <c:pt idx="214">
                  <c:v>11</c:v>
                </c:pt>
                <c:pt idx="215">
                  <c:v>4</c:v>
                </c:pt>
                <c:pt idx="216">
                  <c:v>11</c:v>
                </c:pt>
                <c:pt idx="217">
                  <c:v>8</c:v>
                </c:pt>
                <c:pt idx="218">
                  <c:v>17</c:v>
                </c:pt>
                <c:pt idx="219">
                  <c:v>11</c:v>
                </c:pt>
                <c:pt idx="220">
                  <c:v>21</c:v>
                </c:pt>
                <c:pt idx="221">
                  <c:v>16</c:v>
                </c:pt>
                <c:pt idx="222">
                  <c:v>-2</c:v>
                </c:pt>
                <c:pt idx="223">
                  <c:v>8</c:v>
                </c:pt>
                <c:pt idx="224">
                  <c:v>14</c:v>
                </c:pt>
                <c:pt idx="225">
                  <c:v>9</c:v>
                </c:pt>
                <c:pt idx="226">
                  <c:v>6</c:v>
                </c:pt>
                <c:pt idx="227">
                  <c:v>11</c:v>
                </c:pt>
                <c:pt idx="228">
                  <c:v>10</c:v>
                </c:pt>
                <c:pt idx="229">
                  <c:v>6</c:v>
                </c:pt>
                <c:pt idx="230">
                  <c:v>1</c:v>
                </c:pt>
                <c:pt idx="231">
                  <c:v>4</c:v>
                </c:pt>
                <c:pt idx="232">
                  <c:v>7</c:v>
                </c:pt>
                <c:pt idx="233">
                  <c:v>15</c:v>
                </c:pt>
                <c:pt idx="234">
                  <c:v>4</c:v>
                </c:pt>
                <c:pt idx="235">
                  <c:v>20</c:v>
                </c:pt>
                <c:pt idx="236">
                  <c:v>16</c:v>
                </c:pt>
                <c:pt idx="237">
                  <c:v>13</c:v>
                </c:pt>
                <c:pt idx="238">
                  <c:v>15</c:v>
                </c:pt>
                <c:pt idx="239">
                  <c:v>24</c:v>
                </c:pt>
                <c:pt idx="240">
                  <c:v>4</c:v>
                </c:pt>
                <c:pt idx="241">
                  <c:v>19</c:v>
                </c:pt>
                <c:pt idx="242">
                  <c:v>8</c:v>
                </c:pt>
                <c:pt idx="243">
                  <c:v>15</c:v>
                </c:pt>
                <c:pt idx="244">
                  <c:v>3</c:v>
                </c:pt>
                <c:pt idx="245">
                  <c:v>12</c:v>
                </c:pt>
                <c:pt idx="246">
                  <c:v>15</c:v>
                </c:pt>
                <c:pt idx="247">
                  <c:v>18</c:v>
                </c:pt>
                <c:pt idx="248">
                  <c:v>11</c:v>
                </c:pt>
                <c:pt idx="249">
                  <c:v>14</c:v>
                </c:pt>
                <c:pt idx="250">
                  <c:v>35</c:v>
                </c:pt>
                <c:pt idx="251">
                  <c:v>16</c:v>
                </c:pt>
                <c:pt idx="252">
                  <c:v>11</c:v>
                </c:pt>
                <c:pt idx="253">
                  <c:v>26</c:v>
                </c:pt>
                <c:pt idx="254">
                  <c:v>31</c:v>
                </c:pt>
                <c:pt idx="255">
                  <c:v>20</c:v>
                </c:pt>
                <c:pt idx="256">
                  <c:v>12</c:v>
                </c:pt>
                <c:pt idx="257">
                  <c:v>21</c:v>
                </c:pt>
                <c:pt idx="258">
                  <c:v>15</c:v>
                </c:pt>
                <c:pt idx="259">
                  <c:v>16</c:v>
                </c:pt>
                <c:pt idx="260">
                  <c:v>3</c:v>
                </c:pt>
                <c:pt idx="261">
                  <c:v>16</c:v>
                </c:pt>
                <c:pt idx="262">
                  <c:v>6</c:v>
                </c:pt>
                <c:pt idx="263">
                  <c:v>11</c:v>
                </c:pt>
                <c:pt idx="264">
                  <c:v>18</c:v>
                </c:pt>
                <c:pt idx="265">
                  <c:v>3</c:v>
                </c:pt>
                <c:pt idx="266">
                  <c:v>12</c:v>
                </c:pt>
                <c:pt idx="267">
                  <c:v>14</c:v>
                </c:pt>
                <c:pt idx="268">
                  <c:v>13</c:v>
                </c:pt>
                <c:pt idx="269">
                  <c:v>2</c:v>
                </c:pt>
                <c:pt idx="270">
                  <c:v>-4</c:v>
                </c:pt>
                <c:pt idx="271">
                  <c:v>13</c:v>
                </c:pt>
                <c:pt idx="272">
                  <c:v>3</c:v>
                </c:pt>
                <c:pt idx="273">
                  <c:v>17</c:v>
                </c:pt>
                <c:pt idx="274">
                  <c:v>10</c:v>
                </c:pt>
                <c:pt idx="275">
                  <c:v>11</c:v>
                </c:pt>
                <c:pt idx="276">
                  <c:v>2</c:v>
                </c:pt>
                <c:pt idx="277">
                  <c:v>14</c:v>
                </c:pt>
                <c:pt idx="278">
                  <c:v>11</c:v>
                </c:pt>
                <c:pt idx="279">
                  <c:v>14</c:v>
                </c:pt>
                <c:pt idx="280">
                  <c:v>19</c:v>
                </c:pt>
                <c:pt idx="281">
                  <c:v>28</c:v>
                </c:pt>
                <c:pt idx="282">
                  <c:v>56</c:v>
                </c:pt>
                <c:pt idx="283">
                  <c:v>124</c:v>
                </c:pt>
                <c:pt idx="284">
                  <c:v>33</c:v>
                </c:pt>
                <c:pt idx="285">
                  <c:v>27</c:v>
                </c:pt>
                <c:pt idx="286">
                  <c:v>15</c:v>
                </c:pt>
                <c:pt idx="287">
                  <c:v>19</c:v>
                </c:pt>
                <c:pt idx="288">
                  <c:v>24</c:v>
                </c:pt>
                <c:pt idx="289">
                  <c:v>19</c:v>
                </c:pt>
                <c:pt idx="290">
                  <c:v>6</c:v>
                </c:pt>
                <c:pt idx="291">
                  <c:v>5</c:v>
                </c:pt>
                <c:pt idx="292">
                  <c:v>56</c:v>
                </c:pt>
                <c:pt idx="293">
                  <c:v>14</c:v>
                </c:pt>
                <c:pt idx="294">
                  <c:v>-7</c:v>
                </c:pt>
                <c:pt idx="295">
                  <c:v>26</c:v>
                </c:pt>
                <c:pt idx="296">
                  <c:v>10</c:v>
                </c:pt>
                <c:pt idx="297">
                  <c:v>25</c:v>
                </c:pt>
                <c:pt idx="298">
                  <c:v>33</c:v>
                </c:pt>
                <c:pt idx="299">
                  <c:v>13</c:v>
                </c:pt>
                <c:pt idx="300">
                  <c:v>18</c:v>
                </c:pt>
                <c:pt idx="301">
                  <c:v>9</c:v>
                </c:pt>
                <c:pt idx="302">
                  <c:v>19</c:v>
                </c:pt>
                <c:pt idx="303">
                  <c:v>23</c:v>
                </c:pt>
                <c:pt idx="304">
                  <c:v>5</c:v>
                </c:pt>
                <c:pt idx="305">
                  <c:v>2</c:v>
                </c:pt>
                <c:pt idx="306">
                  <c:v>83</c:v>
                </c:pt>
                <c:pt idx="307">
                  <c:v>84</c:v>
                </c:pt>
                <c:pt idx="308">
                  <c:v>37</c:v>
                </c:pt>
                <c:pt idx="309">
                  <c:v>25</c:v>
                </c:pt>
                <c:pt idx="310">
                  <c:v>56</c:v>
                </c:pt>
                <c:pt idx="311">
                  <c:v>24</c:v>
                </c:pt>
                <c:pt idx="312">
                  <c:v>26</c:v>
                </c:pt>
                <c:pt idx="313">
                  <c:v>35</c:v>
                </c:pt>
                <c:pt idx="314">
                  <c:v>37</c:v>
                </c:pt>
                <c:pt idx="315">
                  <c:v>17</c:v>
                </c:pt>
                <c:pt idx="316">
                  <c:v>17</c:v>
                </c:pt>
                <c:pt idx="317">
                  <c:v>6</c:v>
                </c:pt>
                <c:pt idx="318">
                  <c:v>19</c:v>
                </c:pt>
                <c:pt idx="319">
                  <c:v>14</c:v>
                </c:pt>
                <c:pt idx="320">
                  <c:v>17</c:v>
                </c:pt>
                <c:pt idx="321">
                  <c:v>18</c:v>
                </c:pt>
                <c:pt idx="322">
                  <c:v>18</c:v>
                </c:pt>
                <c:pt idx="323">
                  <c:v>26</c:v>
                </c:pt>
                <c:pt idx="324">
                  <c:v>36</c:v>
                </c:pt>
                <c:pt idx="325">
                  <c:v>17</c:v>
                </c:pt>
                <c:pt idx="326">
                  <c:v>21</c:v>
                </c:pt>
                <c:pt idx="327">
                  <c:v>21</c:v>
                </c:pt>
                <c:pt idx="328">
                  <c:v>17</c:v>
                </c:pt>
                <c:pt idx="329">
                  <c:v>7</c:v>
                </c:pt>
                <c:pt idx="330">
                  <c:v>5</c:v>
                </c:pt>
                <c:pt idx="331">
                  <c:v>7</c:v>
                </c:pt>
                <c:pt idx="332">
                  <c:v>8</c:v>
                </c:pt>
                <c:pt idx="333">
                  <c:v>21</c:v>
                </c:pt>
              </c:numCache>
            </c:numRef>
          </c:val>
          <c:smooth val="0"/>
          <c:extLst>
            <c:ext xmlns:c16="http://schemas.microsoft.com/office/drawing/2014/chart" uri="{C3380CC4-5D6E-409C-BE32-E72D297353CC}">
              <c16:uniqueId val="{00000002-8147-4DC5-AF14-2F1C2DA198B9}"/>
            </c:ext>
          </c:extLst>
        </c:ser>
        <c:ser>
          <c:idx val="3"/>
          <c:order val="3"/>
          <c:tx>
            <c:strRef>
              <c:f>Sheet1!$E$1</c:f>
              <c:strCache>
                <c:ptCount val="1"/>
                <c:pt idx="0">
                  <c:v>scottsportsargentina</c:v>
                </c:pt>
              </c:strCache>
            </c:strRef>
          </c:tx>
          <c:spPr>
            <a:ln w="28575" cap="rnd">
              <a:solidFill>
                <a:schemeClr val="accent4"/>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Sheet1!$E$2:$E$335</c:f>
              <c:numCache>
                <c:formatCode>General</c:formatCode>
                <c:ptCount val="334"/>
                <c:pt idx="19">
                  <c:v>72</c:v>
                </c:pt>
                <c:pt idx="20">
                  <c:v>93</c:v>
                </c:pt>
                <c:pt idx="21">
                  <c:v>49</c:v>
                </c:pt>
                <c:pt idx="22">
                  <c:v>54</c:v>
                </c:pt>
                <c:pt idx="23">
                  <c:v>59</c:v>
                </c:pt>
                <c:pt idx="24">
                  <c:v>76</c:v>
                </c:pt>
                <c:pt idx="25">
                  <c:v>79</c:v>
                </c:pt>
                <c:pt idx="26">
                  <c:v>154</c:v>
                </c:pt>
                <c:pt idx="27">
                  <c:v>146</c:v>
                </c:pt>
                <c:pt idx="28">
                  <c:v>166</c:v>
                </c:pt>
                <c:pt idx="29">
                  <c:v>56</c:v>
                </c:pt>
                <c:pt idx="30">
                  <c:v>33</c:v>
                </c:pt>
                <c:pt idx="31">
                  <c:v>52</c:v>
                </c:pt>
                <c:pt idx="32">
                  <c:v>53</c:v>
                </c:pt>
                <c:pt idx="33">
                  <c:v>64</c:v>
                </c:pt>
                <c:pt idx="34">
                  <c:v>46</c:v>
                </c:pt>
                <c:pt idx="35">
                  <c:v>43</c:v>
                </c:pt>
                <c:pt idx="36">
                  <c:v>59</c:v>
                </c:pt>
                <c:pt idx="37">
                  <c:v>60</c:v>
                </c:pt>
                <c:pt idx="38">
                  <c:v>82</c:v>
                </c:pt>
                <c:pt idx="39">
                  <c:v>69</c:v>
                </c:pt>
                <c:pt idx="40">
                  <c:v>72</c:v>
                </c:pt>
                <c:pt idx="41">
                  <c:v>65</c:v>
                </c:pt>
                <c:pt idx="42">
                  <c:v>73</c:v>
                </c:pt>
                <c:pt idx="43">
                  <c:v>71</c:v>
                </c:pt>
                <c:pt idx="44">
                  <c:v>71</c:v>
                </c:pt>
                <c:pt idx="45">
                  <c:v>84</c:v>
                </c:pt>
                <c:pt idx="46">
                  <c:v>88</c:v>
                </c:pt>
                <c:pt idx="47">
                  <c:v>60</c:v>
                </c:pt>
                <c:pt idx="48">
                  <c:v>81</c:v>
                </c:pt>
                <c:pt idx="49">
                  <c:v>43</c:v>
                </c:pt>
                <c:pt idx="50">
                  <c:v>82</c:v>
                </c:pt>
                <c:pt idx="51">
                  <c:v>74</c:v>
                </c:pt>
                <c:pt idx="52">
                  <c:v>100</c:v>
                </c:pt>
                <c:pt idx="53">
                  <c:v>85</c:v>
                </c:pt>
                <c:pt idx="54">
                  <c:v>63</c:v>
                </c:pt>
                <c:pt idx="55">
                  <c:v>63</c:v>
                </c:pt>
                <c:pt idx="56">
                  <c:v>73</c:v>
                </c:pt>
                <c:pt idx="57">
                  <c:v>68</c:v>
                </c:pt>
                <c:pt idx="58">
                  <c:v>78</c:v>
                </c:pt>
                <c:pt idx="59">
                  <c:v>41</c:v>
                </c:pt>
                <c:pt idx="60">
                  <c:v>24</c:v>
                </c:pt>
                <c:pt idx="61">
                  <c:v>55</c:v>
                </c:pt>
                <c:pt idx="62">
                  <c:v>48</c:v>
                </c:pt>
                <c:pt idx="63">
                  <c:v>30</c:v>
                </c:pt>
                <c:pt idx="64">
                  <c:v>51</c:v>
                </c:pt>
                <c:pt idx="65">
                  <c:v>34</c:v>
                </c:pt>
                <c:pt idx="66">
                  <c:v>37</c:v>
                </c:pt>
                <c:pt idx="67">
                  <c:v>47</c:v>
                </c:pt>
                <c:pt idx="68">
                  <c:v>50</c:v>
                </c:pt>
                <c:pt idx="69">
                  <c:v>63</c:v>
                </c:pt>
                <c:pt idx="70">
                  <c:v>40</c:v>
                </c:pt>
                <c:pt idx="71">
                  <c:v>50</c:v>
                </c:pt>
                <c:pt idx="72">
                  <c:v>52</c:v>
                </c:pt>
                <c:pt idx="73">
                  <c:v>45</c:v>
                </c:pt>
                <c:pt idx="74">
                  <c:v>42</c:v>
                </c:pt>
                <c:pt idx="75">
                  <c:v>59</c:v>
                </c:pt>
                <c:pt idx="76">
                  <c:v>56</c:v>
                </c:pt>
                <c:pt idx="77">
                  <c:v>40</c:v>
                </c:pt>
                <c:pt idx="78">
                  <c:v>40</c:v>
                </c:pt>
                <c:pt idx="79">
                  <c:v>36</c:v>
                </c:pt>
                <c:pt idx="80">
                  <c:v>39</c:v>
                </c:pt>
                <c:pt idx="81">
                  <c:v>48</c:v>
                </c:pt>
                <c:pt idx="82">
                  <c:v>46</c:v>
                </c:pt>
                <c:pt idx="83">
                  <c:v>41</c:v>
                </c:pt>
                <c:pt idx="84">
                  <c:v>37</c:v>
                </c:pt>
                <c:pt idx="85">
                  <c:v>37</c:v>
                </c:pt>
                <c:pt idx="86">
                  <c:v>31</c:v>
                </c:pt>
                <c:pt idx="87">
                  <c:v>41</c:v>
                </c:pt>
                <c:pt idx="88">
                  <c:v>25</c:v>
                </c:pt>
                <c:pt idx="89">
                  <c:v>33</c:v>
                </c:pt>
                <c:pt idx="90">
                  <c:v>12</c:v>
                </c:pt>
                <c:pt idx="91">
                  <c:v>18</c:v>
                </c:pt>
                <c:pt idx="92">
                  <c:v>22</c:v>
                </c:pt>
                <c:pt idx="93">
                  <c:v>38</c:v>
                </c:pt>
                <c:pt idx="94">
                  <c:v>47</c:v>
                </c:pt>
                <c:pt idx="95">
                  <c:v>23</c:v>
                </c:pt>
                <c:pt idx="96">
                  <c:v>31</c:v>
                </c:pt>
                <c:pt idx="97">
                  <c:v>36</c:v>
                </c:pt>
                <c:pt idx="98">
                  <c:v>47</c:v>
                </c:pt>
                <c:pt idx="99">
                  <c:v>47</c:v>
                </c:pt>
                <c:pt idx="100">
                  <c:v>25</c:v>
                </c:pt>
                <c:pt idx="101">
                  <c:v>30</c:v>
                </c:pt>
                <c:pt idx="102">
                  <c:v>22</c:v>
                </c:pt>
                <c:pt idx="103">
                  <c:v>30</c:v>
                </c:pt>
                <c:pt idx="104">
                  <c:v>31</c:v>
                </c:pt>
                <c:pt idx="105">
                  <c:v>34</c:v>
                </c:pt>
                <c:pt idx="106">
                  <c:v>26</c:v>
                </c:pt>
                <c:pt idx="107">
                  <c:v>47</c:v>
                </c:pt>
                <c:pt idx="108">
                  <c:v>30</c:v>
                </c:pt>
                <c:pt idx="109">
                  <c:v>35</c:v>
                </c:pt>
                <c:pt idx="110">
                  <c:v>21</c:v>
                </c:pt>
                <c:pt idx="111">
                  <c:v>8</c:v>
                </c:pt>
                <c:pt idx="112">
                  <c:v>14</c:v>
                </c:pt>
                <c:pt idx="113">
                  <c:v>19</c:v>
                </c:pt>
                <c:pt idx="114">
                  <c:v>-1</c:v>
                </c:pt>
                <c:pt idx="115">
                  <c:v>10</c:v>
                </c:pt>
                <c:pt idx="116">
                  <c:v>16</c:v>
                </c:pt>
                <c:pt idx="117">
                  <c:v>-11</c:v>
                </c:pt>
                <c:pt idx="118">
                  <c:v>4</c:v>
                </c:pt>
                <c:pt idx="119">
                  <c:v>2</c:v>
                </c:pt>
                <c:pt idx="120">
                  <c:v>29</c:v>
                </c:pt>
                <c:pt idx="121">
                  <c:v>0</c:v>
                </c:pt>
                <c:pt idx="122">
                  <c:v>5</c:v>
                </c:pt>
                <c:pt idx="123">
                  <c:v>28</c:v>
                </c:pt>
                <c:pt idx="124">
                  <c:v>12</c:v>
                </c:pt>
                <c:pt idx="125">
                  <c:v>8</c:v>
                </c:pt>
                <c:pt idx="126">
                  <c:v>10</c:v>
                </c:pt>
                <c:pt idx="127">
                  <c:v>14</c:v>
                </c:pt>
                <c:pt idx="128">
                  <c:v>20</c:v>
                </c:pt>
                <c:pt idx="129">
                  <c:v>10</c:v>
                </c:pt>
                <c:pt idx="130">
                  <c:v>16</c:v>
                </c:pt>
                <c:pt idx="131">
                  <c:v>11</c:v>
                </c:pt>
                <c:pt idx="132">
                  <c:v>13</c:v>
                </c:pt>
                <c:pt idx="133">
                  <c:v>20</c:v>
                </c:pt>
                <c:pt idx="134">
                  <c:v>20</c:v>
                </c:pt>
                <c:pt idx="135">
                  <c:v>27</c:v>
                </c:pt>
                <c:pt idx="136">
                  <c:v>15</c:v>
                </c:pt>
                <c:pt idx="137">
                  <c:v>26</c:v>
                </c:pt>
                <c:pt idx="138">
                  <c:v>19</c:v>
                </c:pt>
                <c:pt idx="139">
                  <c:v>22</c:v>
                </c:pt>
                <c:pt idx="140">
                  <c:v>17</c:v>
                </c:pt>
                <c:pt idx="141">
                  <c:v>27</c:v>
                </c:pt>
                <c:pt idx="142">
                  <c:v>26</c:v>
                </c:pt>
                <c:pt idx="143">
                  <c:v>19</c:v>
                </c:pt>
                <c:pt idx="144">
                  <c:v>24</c:v>
                </c:pt>
                <c:pt idx="145">
                  <c:v>19</c:v>
                </c:pt>
                <c:pt idx="146">
                  <c:v>26</c:v>
                </c:pt>
                <c:pt idx="147">
                  <c:v>21</c:v>
                </c:pt>
                <c:pt idx="148">
                  <c:v>19</c:v>
                </c:pt>
                <c:pt idx="149">
                  <c:v>30</c:v>
                </c:pt>
                <c:pt idx="150">
                  <c:v>27</c:v>
                </c:pt>
                <c:pt idx="151">
                  <c:v>16</c:v>
                </c:pt>
                <c:pt idx="152">
                  <c:v>72</c:v>
                </c:pt>
                <c:pt idx="153">
                  <c:v>641</c:v>
                </c:pt>
                <c:pt idx="154">
                  <c:v>118</c:v>
                </c:pt>
                <c:pt idx="155">
                  <c:v>85</c:v>
                </c:pt>
                <c:pt idx="156">
                  <c:v>42</c:v>
                </c:pt>
                <c:pt idx="157">
                  <c:v>23</c:v>
                </c:pt>
                <c:pt idx="158">
                  <c:v>187</c:v>
                </c:pt>
                <c:pt idx="159">
                  <c:v>663</c:v>
                </c:pt>
                <c:pt idx="160">
                  <c:v>292</c:v>
                </c:pt>
                <c:pt idx="161">
                  <c:v>-42</c:v>
                </c:pt>
                <c:pt idx="162">
                  <c:v>-5</c:v>
                </c:pt>
                <c:pt idx="163">
                  <c:v>53</c:v>
                </c:pt>
                <c:pt idx="164">
                  <c:v>70</c:v>
                </c:pt>
                <c:pt idx="165">
                  <c:v>39</c:v>
                </c:pt>
                <c:pt idx="166">
                  <c:v>60</c:v>
                </c:pt>
                <c:pt idx="167">
                  <c:v>55</c:v>
                </c:pt>
                <c:pt idx="168">
                  <c:v>56</c:v>
                </c:pt>
                <c:pt idx="169">
                  <c:v>36</c:v>
                </c:pt>
                <c:pt idx="170">
                  <c:v>57</c:v>
                </c:pt>
                <c:pt idx="171">
                  <c:v>49</c:v>
                </c:pt>
                <c:pt idx="172">
                  <c:v>68</c:v>
                </c:pt>
                <c:pt idx="173">
                  <c:v>69</c:v>
                </c:pt>
                <c:pt idx="174">
                  <c:v>47</c:v>
                </c:pt>
                <c:pt idx="175">
                  <c:v>49</c:v>
                </c:pt>
                <c:pt idx="176">
                  <c:v>46</c:v>
                </c:pt>
                <c:pt idx="177">
                  <c:v>33</c:v>
                </c:pt>
                <c:pt idx="178">
                  <c:v>38</c:v>
                </c:pt>
                <c:pt idx="179">
                  <c:v>35</c:v>
                </c:pt>
                <c:pt idx="180">
                  <c:v>3</c:v>
                </c:pt>
                <c:pt idx="181">
                  <c:v>6</c:v>
                </c:pt>
                <c:pt idx="182">
                  <c:v>7</c:v>
                </c:pt>
                <c:pt idx="183">
                  <c:v>15</c:v>
                </c:pt>
                <c:pt idx="184">
                  <c:v>10</c:v>
                </c:pt>
                <c:pt idx="185">
                  <c:v>20</c:v>
                </c:pt>
                <c:pt idx="186">
                  <c:v>16</c:v>
                </c:pt>
                <c:pt idx="187">
                  <c:v>25</c:v>
                </c:pt>
                <c:pt idx="188">
                  <c:v>21</c:v>
                </c:pt>
                <c:pt idx="189">
                  <c:v>20</c:v>
                </c:pt>
                <c:pt idx="190">
                  <c:v>13</c:v>
                </c:pt>
                <c:pt idx="191">
                  <c:v>18</c:v>
                </c:pt>
                <c:pt idx="192">
                  <c:v>12</c:v>
                </c:pt>
                <c:pt idx="193">
                  <c:v>88</c:v>
                </c:pt>
                <c:pt idx="194">
                  <c:v>73</c:v>
                </c:pt>
                <c:pt idx="195">
                  <c:v>19</c:v>
                </c:pt>
                <c:pt idx="196">
                  <c:v>22</c:v>
                </c:pt>
                <c:pt idx="197">
                  <c:v>44</c:v>
                </c:pt>
                <c:pt idx="198">
                  <c:v>40</c:v>
                </c:pt>
                <c:pt idx="199">
                  <c:v>19</c:v>
                </c:pt>
                <c:pt idx="200">
                  <c:v>15</c:v>
                </c:pt>
                <c:pt idx="201">
                  <c:v>23</c:v>
                </c:pt>
                <c:pt idx="202">
                  <c:v>19</c:v>
                </c:pt>
                <c:pt idx="203">
                  <c:v>13</c:v>
                </c:pt>
                <c:pt idx="204">
                  <c:v>19</c:v>
                </c:pt>
                <c:pt idx="205">
                  <c:v>24</c:v>
                </c:pt>
                <c:pt idx="206">
                  <c:v>14</c:v>
                </c:pt>
                <c:pt idx="207">
                  <c:v>19</c:v>
                </c:pt>
                <c:pt idx="208">
                  <c:v>25</c:v>
                </c:pt>
                <c:pt idx="209">
                  <c:v>26</c:v>
                </c:pt>
                <c:pt idx="210">
                  <c:v>12</c:v>
                </c:pt>
                <c:pt idx="211">
                  <c:v>6</c:v>
                </c:pt>
                <c:pt idx="212">
                  <c:v>-2</c:v>
                </c:pt>
                <c:pt idx="213">
                  <c:v>-13</c:v>
                </c:pt>
                <c:pt idx="214">
                  <c:v>6</c:v>
                </c:pt>
                <c:pt idx="215">
                  <c:v>11</c:v>
                </c:pt>
                <c:pt idx="216">
                  <c:v>13</c:v>
                </c:pt>
                <c:pt idx="217">
                  <c:v>5</c:v>
                </c:pt>
                <c:pt idx="218">
                  <c:v>2</c:v>
                </c:pt>
                <c:pt idx="219">
                  <c:v>5</c:v>
                </c:pt>
                <c:pt idx="220">
                  <c:v>6</c:v>
                </c:pt>
                <c:pt idx="221">
                  <c:v>-3</c:v>
                </c:pt>
                <c:pt idx="222">
                  <c:v>5</c:v>
                </c:pt>
                <c:pt idx="223">
                  <c:v>7</c:v>
                </c:pt>
                <c:pt idx="224">
                  <c:v>7</c:v>
                </c:pt>
                <c:pt idx="225">
                  <c:v>24</c:v>
                </c:pt>
                <c:pt idx="226">
                  <c:v>30</c:v>
                </c:pt>
                <c:pt idx="227">
                  <c:v>25</c:v>
                </c:pt>
                <c:pt idx="228">
                  <c:v>18</c:v>
                </c:pt>
                <c:pt idx="229">
                  <c:v>27</c:v>
                </c:pt>
                <c:pt idx="230">
                  <c:v>17</c:v>
                </c:pt>
                <c:pt idx="231">
                  <c:v>21</c:v>
                </c:pt>
                <c:pt idx="232">
                  <c:v>15</c:v>
                </c:pt>
                <c:pt idx="233">
                  <c:v>20</c:v>
                </c:pt>
                <c:pt idx="234">
                  <c:v>11</c:v>
                </c:pt>
                <c:pt idx="235">
                  <c:v>8</c:v>
                </c:pt>
                <c:pt idx="236">
                  <c:v>10</c:v>
                </c:pt>
                <c:pt idx="237">
                  <c:v>18</c:v>
                </c:pt>
                <c:pt idx="238">
                  <c:v>12</c:v>
                </c:pt>
                <c:pt idx="239">
                  <c:v>4</c:v>
                </c:pt>
                <c:pt idx="240">
                  <c:v>15</c:v>
                </c:pt>
                <c:pt idx="241">
                  <c:v>3</c:v>
                </c:pt>
                <c:pt idx="242">
                  <c:v>16</c:v>
                </c:pt>
                <c:pt idx="243">
                  <c:v>5</c:v>
                </c:pt>
                <c:pt idx="244">
                  <c:v>5</c:v>
                </c:pt>
                <c:pt idx="245">
                  <c:v>4</c:v>
                </c:pt>
                <c:pt idx="246">
                  <c:v>18</c:v>
                </c:pt>
                <c:pt idx="247">
                  <c:v>19</c:v>
                </c:pt>
                <c:pt idx="248">
                  <c:v>-1</c:v>
                </c:pt>
                <c:pt idx="249">
                  <c:v>10</c:v>
                </c:pt>
                <c:pt idx="250">
                  <c:v>10</c:v>
                </c:pt>
                <c:pt idx="251">
                  <c:v>7</c:v>
                </c:pt>
                <c:pt idx="252">
                  <c:v>15</c:v>
                </c:pt>
                <c:pt idx="253">
                  <c:v>17</c:v>
                </c:pt>
                <c:pt idx="254">
                  <c:v>19</c:v>
                </c:pt>
                <c:pt idx="255">
                  <c:v>11</c:v>
                </c:pt>
                <c:pt idx="256">
                  <c:v>12</c:v>
                </c:pt>
                <c:pt idx="257">
                  <c:v>8</c:v>
                </c:pt>
                <c:pt idx="258">
                  <c:v>5</c:v>
                </c:pt>
                <c:pt idx="259">
                  <c:v>7</c:v>
                </c:pt>
                <c:pt idx="260">
                  <c:v>10</c:v>
                </c:pt>
                <c:pt idx="261">
                  <c:v>6</c:v>
                </c:pt>
                <c:pt idx="262">
                  <c:v>7</c:v>
                </c:pt>
                <c:pt idx="263">
                  <c:v>16</c:v>
                </c:pt>
                <c:pt idx="264">
                  <c:v>14</c:v>
                </c:pt>
                <c:pt idx="265">
                  <c:v>6</c:v>
                </c:pt>
                <c:pt idx="266">
                  <c:v>14</c:v>
                </c:pt>
                <c:pt idx="267">
                  <c:v>6</c:v>
                </c:pt>
                <c:pt idx="268">
                  <c:v>3</c:v>
                </c:pt>
                <c:pt idx="269">
                  <c:v>14</c:v>
                </c:pt>
                <c:pt idx="270">
                  <c:v>5</c:v>
                </c:pt>
                <c:pt idx="271">
                  <c:v>19</c:v>
                </c:pt>
                <c:pt idx="272">
                  <c:v>7</c:v>
                </c:pt>
                <c:pt idx="273">
                  <c:v>-2</c:v>
                </c:pt>
                <c:pt idx="274">
                  <c:v>7</c:v>
                </c:pt>
                <c:pt idx="275">
                  <c:v>-7</c:v>
                </c:pt>
                <c:pt idx="276">
                  <c:v>8</c:v>
                </c:pt>
                <c:pt idx="277">
                  <c:v>19</c:v>
                </c:pt>
                <c:pt idx="278">
                  <c:v>43</c:v>
                </c:pt>
                <c:pt idx="279">
                  <c:v>38</c:v>
                </c:pt>
                <c:pt idx="280">
                  <c:v>59</c:v>
                </c:pt>
                <c:pt idx="281">
                  <c:v>83</c:v>
                </c:pt>
                <c:pt idx="282">
                  <c:v>47</c:v>
                </c:pt>
                <c:pt idx="283">
                  <c:v>50</c:v>
                </c:pt>
                <c:pt idx="284">
                  <c:v>15</c:v>
                </c:pt>
                <c:pt idx="285">
                  <c:v>5</c:v>
                </c:pt>
                <c:pt idx="286">
                  <c:v>17</c:v>
                </c:pt>
                <c:pt idx="287">
                  <c:v>40</c:v>
                </c:pt>
                <c:pt idx="288">
                  <c:v>35</c:v>
                </c:pt>
                <c:pt idx="289">
                  <c:v>50</c:v>
                </c:pt>
                <c:pt idx="290">
                  <c:v>34</c:v>
                </c:pt>
                <c:pt idx="291">
                  <c:v>38</c:v>
                </c:pt>
                <c:pt idx="292">
                  <c:v>32</c:v>
                </c:pt>
                <c:pt idx="293">
                  <c:v>34</c:v>
                </c:pt>
                <c:pt idx="294">
                  <c:v>30</c:v>
                </c:pt>
                <c:pt idx="295">
                  <c:v>37</c:v>
                </c:pt>
                <c:pt idx="296">
                  <c:v>28</c:v>
                </c:pt>
                <c:pt idx="297">
                  <c:v>88</c:v>
                </c:pt>
                <c:pt idx="298">
                  <c:v>138</c:v>
                </c:pt>
                <c:pt idx="299">
                  <c:v>31</c:v>
                </c:pt>
                <c:pt idx="300">
                  <c:v>26</c:v>
                </c:pt>
                <c:pt idx="301">
                  <c:v>33</c:v>
                </c:pt>
                <c:pt idx="302">
                  <c:v>27</c:v>
                </c:pt>
                <c:pt idx="303">
                  <c:v>50</c:v>
                </c:pt>
                <c:pt idx="304">
                  <c:v>10</c:v>
                </c:pt>
                <c:pt idx="305">
                  <c:v>31</c:v>
                </c:pt>
                <c:pt idx="306">
                  <c:v>41</c:v>
                </c:pt>
                <c:pt idx="307">
                  <c:v>42</c:v>
                </c:pt>
                <c:pt idx="308">
                  <c:v>34</c:v>
                </c:pt>
                <c:pt idx="309">
                  <c:v>16</c:v>
                </c:pt>
                <c:pt idx="310">
                  <c:v>31</c:v>
                </c:pt>
                <c:pt idx="311">
                  <c:v>24</c:v>
                </c:pt>
                <c:pt idx="312">
                  <c:v>23</c:v>
                </c:pt>
                <c:pt idx="313">
                  <c:v>30</c:v>
                </c:pt>
                <c:pt idx="314">
                  <c:v>25</c:v>
                </c:pt>
                <c:pt idx="315">
                  <c:v>32</c:v>
                </c:pt>
                <c:pt idx="316">
                  <c:v>31</c:v>
                </c:pt>
                <c:pt idx="317">
                  <c:v>41</c:v>
                </c:pt>
                <c:pt idx="318">
                  <c:v>25</c:v>
                </c:pt>
                <c:pt idx="319">
                  <c:v>31</c:v>
                </c:pt>
                <c:pt idx="320">
                  <c:v>23</c:v>
                </c:pt>
                <c:pt idx="321">
                  <c:v>18</c:v>
                </c:pt>
                <c:pt idx="322">
                  <c:v>30</c:v>
                </c:pt>
                <c:pt idx="323">
                  <c:v>53</c:v>
                </c:pt>
                <c:pt idx="324">
                  <c:v>50</c:v>
                </c:pt>
                <c:pt idx="325">
                  <c:v>38</c:v>
                </c:pt>
                <c:pt idx="326">
                  <c:v>34</c:v>
                </c:pt>
                <c:pt idx="327">
                  <c:v>22</c:v>
                </c:pt>
                <c:pt idx="328">
                  <c:v>30</c:v>
                </c:pt>
                <c:pt idx="329">
                  <c:v>0</c:v>
                </c:pt>
                <c:pt idx="330">
                  <c:v>-2</c:v>
                </c:pt>
                <c:pt idx="331">
                  <c:v>-5</c:v>
                </c:pt>
                <c:pt idx="332">
                  <c:v>-6</c:v>
                </c:pt>
                <c:pt idx="333">
                  <c:v>-5</c:v>
                </c:pt>
              </c:numCache>
            </c:numRef>
          </c:val>
          <c:smooth val="0"/>
          <c:extLst>
            <c:ext xmlns:c16="http://schemas.microsoft.com/office/drawing/2014/chart" uri="{C3380CC4-5D6E-409C-BE32-E72D297353CC}">
              <c16:uniqueId val="{00000003-8147-4DC5-AF14-2F1C2DA198B9}"/>
            </c:ext>
          </c:extLst>
        </c:ser>
        <c:ser>
          <c:idx val="4"/>
          <c:order val="4"/>
          <c:tx>
            <c:strRef>
              <c:f>Sheet1!$F$1</c:f>
              <c:strCache>
                <c:ptCount val="1"/>
                <c:pt idx="0">
                  <c:v>specialized_arg</c:v>
                </c:pt>
              </c:strCache>
            </c:strRef>
          </c:tx>
          <c:spPr>
            <a:ln w="28575" cap="rnd">
              <a:solidFill>
                <a:schemeClr val="accent5"/>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Sheet1!$F$2:$F$335</c:f>
              <c:numCache>
                <c:formatCode>General</c:formatCode>
                <c:ptCount val="334"/>
                <c:pt idx="0">
                  <c:v>23</c:v>
                </c:pt>
                <c:pt idx="1">
                  <c:v>41</c:v>
                </c:pt>
                <c:pt idx="2">
                  <c:v>19</c:v>
                </c:pt>
                <c:pt idx="3">
                  <c:v>36</c:v>
                </c:pt>
                <c:pt idx="4">
                  <c:v>23</c:v>
                </c:pt>
                <c:pt idx="5">
                  <c:v>26</c:v>
                </c:pt>
                <c:pt idx="6">
                  <c:v>29</c:v>
                </c:pt>
                <c:pt idx="7">
                  <c:v>33</c:v>
                </c:pt>
                <c:pt idx="8">
                  <c:v>35</c:v>
                </c:pt>
                <c:pt idx="9">
                  <c:v>50</c:v>
                </c:pt>
                <c:pt idx="10">
                  <c:v>37</c:v>
                </c:pt>
                <c:pt idx="11">
                  <c:v>42</c:v>
                </c:pt>
                <c:pt idx="12">
                  <c:v>45</c:v>
                </c:pt>
                <c:pt idx="13">
                  <c:v>34</c:v>
                </c:pt>
                <c:pt idx="14">
                  <c:v>37</c:v>
                </c:pt>
                <c:pt idx="15">
                  <c:v>55</c:v>
                </c:pt>
                <c:pt idx="16">
                  <c:v>31</c:v>
                </c:pt>
                <c:pt idx="17">
                  <c:v>38</c:v>
                </c:pt>
                <c:pt idx="18">
                  <c:v>35</c:v>
                </c:pt>
                <c:pt idx="19">
                  <c:v>36</c:v>
                </c:pt>
                <c:pt idx="20">
                  <c:v>29</c:v>
                </c:pt>
                <c:pt idx="21">
                  <c:v>34</c:v>
                </c:pt>
                <c:pt idx="22">
                  <c:v>10</c:v>
                </c:pt>
                <c:pt idx="23">
                  <c:v>20</c:v>
                </c:pt>
                <c:pt idx="24">
                  <c:v>27</c:v>
                </c:pt>
                <c:pt idx="25">
                  <c:v>47</c:v>
                </c:pt>
                <c:pt idx="26">
                  <c:v>42</c:v>
                </c:pt>
                <c:pt idx="27">
                  <c:v>35</c:v>
                </c:pt>
                <c:pt idx="28">
                  <c:v>26</c:v>
                </c:pt>
                <c:pt idx="29">
                  <c:v>27</c:v>
                </c:pt>
                <c:pt idx="30">
                  <c:v>31</c:v>
                </c:pt>
                <c:pt idx="31">
                  <c:v>21</c:v>
                </c:pt>
                <c:pt idx="32">
                  <c:v>32</c:v>
                </c:pt>
                <c:pt idx="33">
                  <c:v>30</c:v>
                </c:pt>
                <c:pt idx="34">
                  <c:v>17</c:v>
                </c:pt>
                <c:pt idx="35">
                  <c:v>31</c:v>
                </c:pt>
                <c:pt idx="36">
                  <c:v>15</c:v>
                </c:pt>
                <c:pt idx="37">
                  <c:v>29</c:v>
                </c:pt>
                <c:pt idx="38">
                  <c:v>31</c:v>
                </c:pt>
                <c:pt idx="39">
                  <c:v>24</c:v>
                </c:pt>
                <c:pt idx="40">
                  <c:v>18</c:v>
                </c:pt>
                <c:pt idx="41">
                  <c:v>26</c:v>
                </c:pt>
                <c:pt idx="42">
                  <c:v>28</c:v>
                </c:pt>
                <c:pt idx="43">
                  <c:v>22</c:v>
                </c:pt>
                <c:pt idx="44">
                  <c:v>32</c:v>
                </c:pt>
                <c:pt idx="45">
                  <c:v>36</c:v>
                </c:pt>
                <c:pt idx="46">
                  <c:v>23</c:v>
                </c:pt>
                <c:pt idx="47">
                  <c:v>23</c:v>
                </c:pt>
                <c:pt idx="48">
                  <c:v>32</c:v>
                </c:pt>
                <c:pt idx="49">
                  <c:v>45</c:v>
                </c:pt>
                <c:pt idx="50">
                  <c:v>37</c:v>
                </c:pt>
                <c:pt idx="51">
                  <c:v>38</c:v>
                </c:pt>
                <c:pt idx="52">
                  <c:v>27</c:v>
                </c:pt>
                <c:pt idx="53">
                  <c:v>31</c:v>
                </c:pt>
                <c:pt idx="54">
                  <c:v>21</c:v>
                </c:pt>
                <c:pt idx="55">
                  <c:v>40</c:v>
                </c:pt>
                <c:pt idx="56">
                  <c:v>15</c:v>
                </c:pt>
                <c:pt idx="57">
                  <c:v>21</c:v>
                </c:pt>
                <c:pt idx="58">
                  <c:v>33</c:v>
                </c:pt>
                <c:pt idx="59">
                  <c:v>43</c:v>
                </c:pt>
                <c:pt idx="60">
                  <c:v>50</c:v>
                </c:pt>
                <c:pt idx="61">
                  <c:v>31</c:v>
                </c:pt>
                <c:pt idx="62">
                  <c:v>38</c:v>
                </c:pt>
                <c:pt idx="63">
                  <c:v>10</c:v>
                </c:pt>
                <c:pt idx="64">
                  <c:v>33</c:v>
                </c:pt>
                <c:pt idx="65">
                  <c:v>25</c:v>
                </c:pt>
                <c:pt idx="66">
                  <c:v>23</c:v>
                </c:pt>
                <c:pt idx="67">
                  <c:v>28</c:v>
                </c:pt>
                <c:pt idx="68">
                  <c:v>28</c:v>
                </c:pt>
                <c:pt idx="69">
                  <c:v>35</c:v>
                </c:pt>
                <c:pt idx="70">
                  <c:v>16</c:v>
                </c:pt>
                <c:pt idx="71">
                  <c:v>16</c:v>
                </c:pt>
                <c:pt idx="72">
                  <c:v>37</c:v>
                </c:pt>
                <c:pt idx="73">
                  <c:v>30</c:v>
                </c:pt>
                <c:pt idx="74">
                  <c:v>24</c:v>
                </c:pt>
                <c:pt idx="75">
                  <c:v>28</c:v>
                </c:pt>
                <c:pt idx="76">
                  <c:v>21</c:v>
                </c:pt>
                <c:pt idx="77">
                  <c:v>24</c:v>
                </c:pt>
                <c:pt idx="78">
                  <c:v>29</c:v>
                </c:pt>
                <c:pt idx="79">
                  <c:v>22</c:v>
                </c:pt>
                <c:pt idx="80">
                  <c:v>18</c:v>
                </c:pt>
                <c:pt idx="81">
                  <c:v>35</c:v>
                </c:pt>
                <c:pt idx="82">
                  <c:v>18</c:v>
                </c:pt>
                <c:pt idx="83">
                  <c:v>12</c:v>
                </c:pt>
                <c:pt idx="84">
                  <c:v>19</c:v>
                </c:pt>
                <c:pt idx="85">
                  <c:v>7</c:v>
                </c:pt>
                <c:pt idx="86">
                  <c:v>22</c:v>
                </c:pt>
                <c:pt idx="87">
                  <c:v>15</c:v>
                </c:pt>
                <c:pt idx="88">
                  <c:v>17</c:v>
                </c:pt>
                <c:pt idx="89">
                  <c:v>13</c:v>
                </c:pt>
                <c:pt idx="90">
                  <c:v>2</c:v>
                </c:pt>
                <c:pt idx="91">
                  <c:v>21</c:v>
                </c:pt>
                <c:pt idx="92">
                  <c:v>15</c:v>
                </c:pt>
                <c:pt idx="93">
                  <c:v>15</c:v>
                </c:pt>
                <c:pt idx="94">
                  <c:v>-6</c:v>
                </c:pt>
                <c:pt idx="95">
                  <c:v>26</c:v>
                </c:pt>
                <c:pt idx="96">
                  <c:v>17</c:v>
                </c:pt>
                <c:pt idx="97">
                  <c:v>14</c:v>
                </c:pt>
                <c:pt idx="98">
                  <c:v>26</c:v>
                </c:pt>
                <c:pt idx="99">
                  <c:v>43</c:v>
                </c:pt>
                <c:pt idx="100">
                  <c:v>19</c:v>
                </c:pt>
                <c:pt idx="101">
                  <c:v>14</c:v>
                </c:pt>
                <c:pt idx="102">
                  <c:v>19</c:v>
                </c:pt>
                <c:pt idx="103">
                  <c:v>30</c:v>
                </c:pt>
                <c:pt idx="104">
                  <c:v>18</c:v>
                </c:pt>
                <c:pt idx="105">
                  <c:v>28</c:v>
                </c:pt>
                <c:pt idx="106">
                  <c:v>29</c:v>
                </c:pt>
                <c:pt idx="107">
                  <c:v>32</c:v>
                </c:pt>
                <c:pt idx="108">
                  <c:v>19</c:v>
                </c:pt>
                <c:pt idx="109">
                  <c:v>39</c:v>
                </c:pt>
                <c:pt idx="110">
                  <c:v>25</c:v>
                </c:pt>
                <c:pt idx="111">
                  <c:v>8</c:v>
                </c:pt>
                <c:pt idx="112">
                  <c:v>30</c:v>
                </c:pt>
                <c:pt idx="113">
                  <c:v>27</c:v>
                </c:pt>
                <c:pt idx="114">
                  <c:v>39</c:v>
                </c:pt>
                <c:pt idx="115">
                  <c:v>23</c:v>
                </c:pt>
                <c:pt idx="116">
                  <c:v>17</c:v>
                </c:pt>
                <c:pt idx="117">
                  <c:v>28</c:v>
                </c:pt>
                <c:pt idx="118">
                  <c:v>28</c:v>
                </c:pt>
                <c:pt idx="119">
                  <c:v>8</c:v>
                </c:pt>
                <c:pt idx="120">
                  <c:v>34</c:v>
                </c:pt>
                <c:pt idx="121">
                  <c:v>38</c:v>
                </c:pt>
                <c:pt idx="122">
                  <c:v>33</c:v>
                </c:pt>
                <c:pt idx="123">
                  <c:v>31</c:v>
                </c:pt>
                <c:pt idx="124">
                  <c:v>15</c:v>
                </c:pt>
                <c:pt idx="125">
                  <c:v>28</c:v>
                </c:pt>
                <c:pt idx="126">
                  <c:v>32</c:v>
                </c:pt>
                <c:pt idx="127">
                  <c:v>24</c:v>
                </c:pt>
                <c:pt idx="128">
                  <c:v>37</c:v>
                </c:pt>
                <c:pt idx="129">
                  <c:v>23</c:v>
                </c:pt>
                <c:pt idx="130">
                  <c:v>11</c:v>
                </c:pt>
                <c:pt idx="131">
                  <c:v>15</c:v>
                </c:pt>
                <c:pt idx="132">
                  <c:v>18</c:v>
                </c:pt>
                <c:pt idx="133">
                  <c:v>22</c:v>
                </c:pt>
                <c:pt idx="134">
                  <c:v>20</c:v>
                </c:pt>
                <c:pt idx="135">
                  <c:v>22</c:v>
                </c:pt>
                <c:pt idx="136">
                  <c:v>18</c:v>
                </c:pt>
                <c:pt idx="137">
                  <c:v>38</c:v>
                </c:pt>
                <c:pt idx="138">
                  <c:v>20</c:v>
                </c:pt>
                <c:pt idx="139">
                  <c:v>20</c:v>
                </c:pt>
                <c:pt idx="140">
                  <c:v>24</c:v>
                </c:pt>
                <c:pt idx="141">
                  <c:v>14</c:v>
                </c:pt>
                <c:pt idx="142">
                  <c:v>31</c:v>
                </c:pt>
                <c:pt idx="143">
                  <c:v>21</c:v>
                </c:pt>
                <c:pt idx="144">
                  <c:v>16</c:v>
                </c:pt>
                <c:pt idx="145">
                  <c:v>15</c:v>
                </c:pt>
                <c:pt idx="146">
                  <c:v>18</c:v>
                </c:pt>
                <c:pt idx="147">
                  <c:v>114</c:v>
                </c:pt>
                <c:pt idx="148">
                  <c:v>48</c:v>
                </c:pt>
                <c:pt idx="149">
                  <c:v>35</c:v>
                </c:pt>
                <c:pt idx="150">
                  <c:v>21</c:v>
                </c:pt>
                <c:pt idx="151">
                  <c:v>12</c:v>
                </c:pt>
                <c:pt idx="152">
                  <c:v>10</c:v>
                </c:pt>
                <c:pt idx="153">
                  <c:v>12</c:v>
                </c:pt>
                <c:pt idx="154">
                  <c:v>34</c:v>
                </c:pt>
                <c:pt idx="155">
                  <c:v>22</c:v>
                </c:pt>
                <c:pt idx="156">
                  <c:v>14</c:v>
                </c:pt>
                <c:pt idx="157">
                  <c:v>16</c:v>
                </c:pt>
                <c:pt idx="158">
                  <c:v>11</c:v>
                </c:pt>
                <c:pt idx="159">
                  <c:v>25</c:v>
                </c:pt>
                <c:pt idx="160">
                  <c:v>26</c:v>
                </c:pt>
                <c:pt idx="161">
                  <c:v>5</c:v>
                </c:pt>
                <c:pt idx="162">
                  <c:v>9</c:v>
                </c:pt>
                <c:pt idx="163">
                  <c:v>16</c:v>
                </c:pt>
                <c:pt idx="164">
                  <c:v>26</c:v>
                </c:pt>
                <c:pt idx="165">
                  <c:v>23</c:v>
                </c:pt>
                <c:pt idx="166">
                  <c:v>33</c:v>
                </c:pt>
                <c:pt idx="167">
                  <c:v>9</c:v>
                </c:pt>
                <c:pt idx="168">
                  <c:v>53</c:v>
                </c:pt>
                <c:pt idx="169">
                  <c:v>52</c:v>
                </c:pt>
                <c:pt idx="170">
                  <c:v>33</c:v>
                </c:pt>
                <c:pt idx="171">
                  <c:v>20</c:v>
                </c:pt>
                <c:pt idx="172">
                  <c:v>21</c:v>
                </c:pt>
                <c:pt idx="173">
                  <c:v>29</c:v>
                </c:pt>
                <c:pt idx="174">
                  <c:v>27</c:v>
                </c:pt>
                <c:pt idx="175">
                  <c:v>21</c:v>
                </c:pt>
                <c:pt idx="176">
                  <c:v>23</c:v>
                </c:pt>
                <c:pt idx="177">
                  <c:v>10</c:v>
                </c:pt>
                <c:pt idx="178">
                  <c:v>23</c:v>
                </c:pt>
                <c:pt idx="179">
                  <c:v>6</c:v>
                </c:pt>
                <c:pt idx="180">
                  <c:v>26</c:v>
                </c:pt>
                <c:pt idx="181">
                  <c:v>13</c:v>
                </c:pt>
                <c:pt idx="182">
                  <c:v>0</c:v>
                </c:pt>
                <c:pt idx="183">
                  <c:v>13</c:v>
                </c:pt>
                <c:pt idx="184">
                  <c:v>39</c:v>
                </c:pt>
                <c:pt idx="185">
                  <c:v>8</c:v>
                </c:pt>
                <c:pt idx="186">
                  <c:v>11</c:v>
                </c:pt>
                <c:pt idx="187">
                  <c:v>7</c:v>
                </c:pt>
                <c:pt idx="188">
                  <c:v>13</c:v>
                </c:pt>
                <c:pt idx="189">
                  <c:v>24</c:v>
                </c:pt>
                <c:pt idx="190">
                  <c:v>18</c:v>
                </c:pt>
                <c:pt idx="191">
                  <c:v>6</c:v>
                </c:pt>
                <c:pt idx="192">
                  <c:v>5</c:v>
                </c:pt>
                <c:pt idx="193">
                  <c:v>33</c:v>
                </c:pt>
                <c:pt idx="194">
                  <c:v>15</c:v>
                </c:pt>
                <c:pt idx="195">
                  <c:v>14</c:v>
                </c:pt>
                <c:pt idx="196">
                  <c:v>9</c:v>
                </c:pt>
                <c:pt idx="197">
                  <c:v>18</c:v>
                </c:pt>
                <c:pt idx="198">
                  <c:v>43</c:v>
                </c:pt>
                <c:pt idx="199">
                  <c:v>24</c:v>
                </c:pt>
                <c:pt idx="200">
                  <c:v>23</c:v>
                </c:pt>
                <c:pt idx="201">
                  <c:v>24</c:v>
                </c:pt>
                <c:pt idx="202">
                  <c:v>11</c:v>
                </c:pt>
                <c:pt idx="203">
                  <c:v>8</c:v>
                </c:pt>
                <c:pt idx="204">
                  <c:v>21</c:v>
                </c:pt>
                <c:pt idx="205">
                  <c:v>18</c:v>
                </c:pt>
                <c:pt idx="206">
                  <c:v>28</c:v>
                </c:pt>
                <c:pt idx="207">
                  <c:v>37</c:v>
                </c:pt>
                <c:pt idx="208">
                  <c:v>43</c:v>
                </c:pt>
                <c:pt idx="209">
                  <c:v>18</c:v>
                </c:pt>
                <c:pt idx="210">
                  <c:v>17</c:v>
                </c:pt>
                <c:pt idx="211">
                  <c:v>16</c:v>
                </c:pt>
                <c:pt idx="212">
                  <c:v>7</c:v>
                </c:pt>
                <c:pt idx="213">
                  <c:v>9</c:v>
                </c:pt>
                <c:pt idx="214">
                  <c:v>13</c:v>
                </c:pt>
                <c:pt idx="215">
                  <c:v>16</c:v>
                </c:pt>
                <c:pt idx="216">
                  <c:v>31</c:v>
                </c:pt>
                <c:pt idx="217">
                  <c:v>25</c:v>
                </c:pt>
                <c:pt idx="218">
                  <c:v>20</c:v>
                </c:pt>
                <c:pt idx="219">
                  <c:v>36</c:v>
                </c:pt>
                <c:pt idx="220">
                  <c:v>26</c:v>
                </c:pt>
                <c:pt idx="221">
                  <c:v>29</c:v>
                </c:pt>
                <c:pt idx="222">
                  <c:v>15</c:v>
                </c:pt>
                <c:pt idx="223">
                  <c:v>15</c:v>
                </c:pt>
                <c:pt idx="224">
                  <c:v>29</c:v>
                </c:pt>
                <c:pt idx="225">
                  <c:v>27</c:v>
                </c:pt>
                <c:pt idx="226">
                  <c:v>21</c:v>
                </c:pt>
                <c:pt idx="227">
                  <c:v>32</c:v>
                </c:pt>
                <c:pt idx="228">
                  <c:v>33</c:v>
                </c:pt>
                <c:pt idx="229">
                  <c:v>21</c:v>
                </c:pt>
                <c:pt idx="230">
                  <c:v>36</c:v>
                </c:pt>
                <c:pt idx="231">
                  <c:v>55</c:v>
                </c:pt>
                <c:pt idx="232">
                  <c:v>48</c:v>
                </c:pt>
                <c:pt idx="233">
                  <c:v>59</c:v>
                </c:pt>
                <c:pt idx="234">
                  <c:v>59</c:v>
                </c:pt>
                <c:pt idx="235">
                  <c:v>43</c:v>
                </c:pt>
                <c:pt idx="236">
                  <c:v>31</c:v>
                </c:pt>
                <c:pt idx="237">
                  <c:v>56</c:v>
                </c:pt>
                <c:pt idx="238">
                  <c:v>45</c:v>
                </c:pt>
                <c:pt idx="239">
                  <c:v>14</c:v>
                </c:pt>
                <c:pt idx="240">
                  <c:v>20</c:v>
                </c:pt>
                <c:pt idx="241">
                  <c:v>17</c:v>
                </c:pt>
                <c:pt idx="242">
                  <c:v>11</c:v>
                </c:pt>
                <c:pt idx="243">
                  <c:v>15</c:v>
                </c:pt>
                <c:pt idx="244">
                  <c:v>15</c:v>
                </c:pt>
                <c:pt idx="245">
                  <c:v>19</c:v>
                </c:pt>
                <c:pt idx="246">
                  <c:v>11</c:v>
                </c:pt>
                <c:pt idx="247">
                  <c:v>18</c:v>
                </c:pt>
                <c:pt idx="248">
                  <c:v>18</c:v>
                </c:pt>
                <c:pt idx="249">
                  <c:v>19</c:v>
                </c:pt>
                <c:pt idx="250">
                  <c:v>24</c:v>
                </c:pt>
                <c:pt idx="251">
                  <c:v>14</c:v>
                </c:pt>
                <c:pt idx="252">
                  <c:v>19</c:v>
                </c:pt>
                <c:pt idx="253">
                  <c:v>56</c:v>
                </c:pt>
                <c:pt idx="254">
                  <c:v>39</c:v>
                </c:pt>
                <c:pt idx="255">
                  <c:v>28</c:v>
                </c:pt>
                <c:pt idx="256">
                  <c:v>56</c:v>
                </c:pt>
                <c:pt idx="257">
                  <c:v>43</c:v>
                </c:pt>
                <c:pt idx="258">
                  <c:v>34</c:v>
                </c:pt>
                <c:pt idx="259">
                  <c:v>25</c:v>
                </c:pt>
                <c:pt idx="260">
                  <c:v>17</c:v>
                </c:pt>
                <c:pt idx="261">
                  <c:v>39</c:v>
                </c:pt>
                <c:pt idx="262">
                  <c:v>9</c:v>
                </c:pt>
                <c:pt idx="263">
                  <c:v>24</c:v>
                </c:pt>
                <c:pt idx="264">
                  <c:v>12</c:v>
                </c:pt>
                <c:pt idx="265">
                  <c:v>23</c:v>
                </c:pt>
                <c:pt idx="266">
                  <c:v>6</c:v>
                </c:pt>
                <c:pt idx="267">
                  <c:v>3</c:v>
                </c:pt>
                <c:pt idx="268">
                  <c:v>15</c:v>
                </c:pt>
                <c:pt idx="269">
                  <c:v>8</c:v>
                </c:pt>
                <c:pt idx="270">
                  <c:v>18</c:v>
                </c:pt>
                <c:pt idx="271">
                  <c:v>24</c:v>
                </c:pt>
                <c:pt idx="272">
                  <c:v>15</c:v>
                </c:pt>
                <c:pt idx="273">
                  <c:v>11</c:v>
                </c:pt>
                <c:pt idx="274">
                  <c:v>19</c:v>
                </c:pt>
                <c:pt idx="275">
                  <c:v>23</c:v>
                </c:pt>
                <c:pt idx="276">
                  <c:v>1</c:v>
                </c:pt>
                <c:pt idx="277">
                  <c:v>13</c:v>
                </c:pt>
                <c:pt idx="278">
                  <c:v>19</c:v>
                </c:pt>
                <c:pt idx="279">
                  <c:v>13</c:v>
                </c:pt>
                <c:pt idx="280">
                  <c:v>16</c:v>
                </c:pt>
                <c:pt idx="281">
                  <c:v>20</c:v>
                </c:pt>
                <c:pt idx="282">
                  <c:v>18</c:v>
                </c:pt>
                <c:pt idx="283">
                  <c:v>15</c:v>
                </c:pt>
                <c:pt idx="284">
                  <c:v>23</c:v>
                </c:pt>
                <c:pt idx="285">
                  <c:v>44</c:v>
                </c:pt>
                <c:pt idx="286">
                  <c:v>29</c:v>
                </c:pt>
                <c:pt idx="287">
                  <c:v>24</c:v>
                </c:pt>
                <c:pt idx="288">
                  <c:v>25</c:v>
                </c:pt>
                <c:pt idx="289">
                  <c:v>19</c:v>
                </c:pt>
                <c:pt idx="290">
                  <c:v>22</c:v>
                </c:pt>
                <c:pt idx="291">
                  <c:v>24</c:v>
                </c:pt>
                <c:pt idx="292">
                  <c:v>18</c:v>
                </c:pt>
                <c:pt idx="293">
                  <c:v>19</c:v>
                </c:pt>
                <c:pt idx="294">
                  <c:v>19</c:v>
                </c:pt>
                <c:pt idx="295">
                  <c:v>22</c:v>
                </c:pt>
                <c:pt idx="296">
                  <c:v>12</c:v>
                </c:pt>
                <c:pt idx="297">
                  <c:v>11</c:v>
                </c:pt>
                <c:pt idx="298">
                  <c:v>14</c:v>
                </c:pt>
                <c:pt idx="299">
                  <c:v>15</c:v>
                </c:pt>
                <c:pt idx="300">
                  <c:v>21</c:v>
                </c:pt>
                <c:pt idx="301">
                  <c:v>17</c:v>
                </c:pt>
                <c:pt idx="302">
                  <c:v>24</c:v>
                </c:pt>
                <c:pt idx="303">
                  <c:v>14</c:v>
                </c:pt>
                <c:pt idx="304">
                  <c:v>20</c:v>
                </c:pt>
                <c:pt idx="305">
                  <c:v>11</c:v>
                </c:pt>
                <c:pt idx="306">
                  <c:v>18</c:v>
                </c:pt>
                <c:pt idx="307">
                  <c:v>12</c:v>
                </c:pt>
                <c:pt idx="308">
                  <c:v>15</c:v>
                </c:pt>
                <c:pt idx="309">
                  <c:v>19</c:v>
                </c:pt>
                <c:pt idx="310">
                  <c:v>14</c:v>
                </c:pt>
                <c:pt idx="311">
                  <c:v>24</c:v>
                </c:pt>
                <c:pt idx="312">
                  <c:v>40</c:v>
                </c:pt>
                <c:pt idx="313">
                  <c:v>32</c:v>
                </c:pt>
                <c:pt idx="314">
                  <c:v>34</c:v>
                </c:pt>
                <c:pt idx="315">
                  <c:v>16</c:v>
                </c:pt>
                <c:pt idx="316">
                  <c:v>43</c:v>
                </c:pt>
                <c:pt idx="317">
                  <c:v>42</c:v>
                </c:pt>
                <c:pt idx="318">
                  <c:v>34</c:v>
                </c:pt>
                <c:pt idx="319">
                  <c:v>22</c:v>
                </c:pt>
                <c:pt idx="320">
                  <c:v>26</c:v>
                </c:pt>
                <c:pt idx="321">
                  <c:v>16</c:v>
                </c:pt>
                <c:pt idx="322">
                  <c:v>48</c:v>
                </c:pt>
                <c:pt idx="323">
                  <c:v>95</c:v>
                </c:pt>
                <c:pt idx="324">
                  <c:v>38</c:v>
                </c:pt>
                <c:pt idx="325">
                  <c:v>25</c:v>
                </c:pt>
                <c:pt idx="326">
                  <c:v>36</c:v>
                </c:pt>
                <c:pt idx="327">
                  <c:v>64</c:v>
                </c:pt>
                <c:pt idx="328">
                  <c:v>67</c:v>
                </c:pt>
                <c:pt idx="329">
                  <c:v>45</c:v>
                </c:pt>
                <c:pt idx="330">
                  <c:v>36</c:v>
                </c:pt>
                <c:pt idx="331">
                  <c:v>39</c:v>
                </c:pt>
                <c:pt idx="332">
                  <c:v>43</c:v>
                </c:pt>
                <c:pt idx="333">
                  <c:v>56</c:v>
                </c:pt>
              </c:numCache>
            </c:numRef>
          </c:val>
          <c:smooth val="0"/>
          <c:extLst>
            <c:ext xmlns:c16="http://schemas.microsoft.com/office/drawing/2014/chart" uri="{C3380CC4-5D6E-409C-BE32-E72D297353CC}">
              <c16:uniqueId val="{00000004-8147-4DC5-AF14-2F1C2DA198B9}"/>
            </c:ext>
          </c:extLst>
        </c:ser>
        <c:ser>
          <c:idx val="5"/>
          <c:order val="5"/>
          <c:tx>
            <c:strRef>
              <c:f>Sheet1!$G$1</c:f>
              <c:strCache>
                <c:ptCount val="1"/>
                <c:pt idx="0">
                  <c:v>meridabikes_ar</c:v>
                </c:pt>
              </c:strCache>
            </c:strRef>
          </c:tx>
          <c:spPr>
            <a:ln w="28575" cap="rnd">
              <a:solidFill>
                <a:schemeClr val="accent6"/>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Sheet1!$G$2:$G$335</c:f>
              <c:numCache>
                <c:formatCode>General</c:formatCode>
                <c:ptCount val="334"/>
                <c:pt idx="224">
                  <c:v>19</c:v>
                </c:pt>
                <c:pt idx="225">
                  <c:v>5</c:v>
                </c:pt>
                <c:pt idx="226">
                  <c:v>1</c:v>
                </c:pt>
                <c:pt idx="227">
                  <c:v>1</c:v>
                </c:pt>
                <c:pt idx="228">
                  <c:v>-4</c:v>
                </c:pt>
                <c:pt idx="229">
                  <c:v>11</c:v>
                </c:pt>
                <c:pt idx="230">
                  <c:v>12</c:v>
                </c:pt>
                <c:pt idx="231">
                  <c:v>2</c:v>
                </c:pt>
                <c:pt idx="232">
                  <c:v>2</c:v>
                </c:pt>
                <c:pt idx="233">
                  <c:v>0</c:v>
                </c:pt>
                <c:pt idx="234">
                  <c:v>3</c:v>
                </c:pt>
                <c:pt idx="235">
                  <c:v>5</c:v>
                </c:pt>
                <c:pt idx="236">
                  <c:v>4</c:v>
                </c:pt>
                <c:pt idx="237">
                  <c:v>0</c:v>
                </c:pt>
                <c:pt idx="238">
                  <c:v>8</c:v>
                </c:pt>
                <c:pt idx="239">
                  <c:v>7</c:v>
                </c:pt>
                <c:pt idx="240">
                  <c:v>5</c:v>
                </c:pt>
                <c:pt idx="241">
                  <c:v>5</c:v>
                </c:pt>
                <c:pt idx="242">
                  <c:v>2</c:v>
                </c:pt>
                <c:pt idx="243">
                  <c:v>6</c:v>
                </c:pt>
                <c:pt idx="244">
                  <c:v>1</c:v>
                </c:pt>
                <c:pt idx="245">
                  <c:v>-2</c:v>
                </c:pt>
                <c:pt idx="246">
                  <c:v>5</c:v>
                </c:pt>
                <c:pt idx="247">
                  <c:v>5</c:v>
                </c:pt>
                <c:pt idx="248">
                  <c:v>8</c:v>
                </c:pt>
                <c:pt idx="249">
                  <c:v>-2</c:v>
                </c:pt>
                <c:pt idx="250">
                  <c:v>11</c:v>
                </c:pt>
                <c:pt idx="251">
                  <c:v>8</c:v>
                </c:pt>
                <c:pt idx="252">
                  <c:v>0</c:v>
                </c:pt>
                <c:pt idx="253">
                  <c:v>4</c:v>
                </c:pt>
                <c:pt idx="254">
                  <c:v>0</c:v>
                </c:pt>
                <c:pt idx="255">
                  <c:v>4</c:v>
                </c:pt>
                <c:pt idx="256">
                  <c:v>2</c:v>
                </c:pt>
                <c:pt idx="257">
                  <c:v>3</c:v>
                </c:pt>
                <c:pt idx="258">
                  <c:v>5</c:v>
                </c:pt>
                <c:pt idx="259">
                  <c:v>0</c:v>
                </c:pt>
                <c:pt idx="260">
                  <c:v>2</c:v>
                </c:pt>
                <c:pt idx="261">
                  <c:v>-3</c:v>
                </c:pt>
                <c:pt idx="262">
                  <c:v>4</c:v>
                </c:pt>
                <c:pt idx="263">
                  <c:v>10</c:v>
                </c:pt>
                <c:pt idx="264">
                  <c:v>1</c:v>
                </c:pt>
                <c:pt idx="265">
                  <c:v>4</c:v>
                </c:pt>
                <c:pt idx="266">
                  <c:v>2</c:v>
                </c:pt>
                <c:pt idx="267">
                  <c:v>2</c:v>
                </c:pt>
                <c:pt idx="268">
                  <c:v>-1</c:v>
                </c:pt>
                <c:pt idx="269">
                  <c:v>10</c:v>
                </c:pt>
                <c:pt idx="270">
                  <c:v>-2</c:v>
                </c:pt>
                <c:pt idx="271">
                  <c:v>2</c:v>
                </c:pt>
                <c:pt idx="272">
                  <c:v>7</c:v>
                </c:pt>
                <c:pt idx="273">
                  <c:v>4</c:v>
                </c:pt>
                <c:pt idx="274">
                  <c:v>2</c:v>
                </c:pt>
                <c:pt idx="275">
                  <c:v>6</c:v>
                </c:pt>
                <c:pt idx="276">
                  <c:v>4</c:v>
                </c:pt>
                <c:pt idx="277">
                  <c:v>4</c:v>
                </c:pt>
                <c:pt idx="278">
                  <c:v>4</c:v>
                </c:pt>
                <c:pt idx="279">
                  <c:v>2</c:v>
                </c:pt>
                <c:pt idx="280">
                  <c:v>15</c:v>
                </c:pt>
                <c:pt idx="281">
                  <c:v>3</c:v>
                </c:pt>
                <c:pt idx="282">
                  <c:v>1</c:v>
                </c:pt>
                <c:pt idx="283">
                  <c:v>13</c:v>
                </c:pt>
                <c:pt idx="284">
                  <c:v>3</c:v>
                </c:pt>
                <c:pt idx="285">
                  <c:v>5</c:v>
                </c:pt>
                <c:pt idx="286">
                  <c:v>3</c:v>
                </c:pt>
                <c:pt idx="287">
                  <c:v>3</c:v>
                </c:pt>
                <c:pt idx="288">
                  <c:v>3</c:v>
                </c:pt>
                <c:pt idx="289">
                  <c:v>7</c:v>
                </c:pt>
                <c:pt idx="290">
                  <c:v>3</c:v>
                </c:pt>
                <c:pt idx="291">
                  <c:v>7</c:v>
                </c:pt>
                <c:pt idx="292">
                  <c:v>1</c:v>
                </c:pt>
                <c:pt idx="293">
                  <c:v>4</c:v>
                </c:pt>
                <c:pt idx="294">
                  <c:v>4</c:v>
                </c:pt>
                <c:pt idx="295">
                  <c:v>3</c:v>
                </c:pt>
                <c:pt idx="296">
                  <c:v>0</c:v>
                </c:pt>
                <c:pt idx="297">
                  <c:v>2</c:v>
                </c:pt>
                <c:pt idx="298">
                  <c:v>4</c:v>
                </c:pt>
                <c:pt idx="299">
                  <c:v>-1</c:v>
                </c:pt>
                <c:pt idx="300">
                  <c:v>-1</c:v>
                </c:pt>
                <c:pt idx="301">
                  <c:v>6</c:v>
                </c:pt>
                <c:pt idx="302">
                  <c:v>4</c:v>
                </c:pt>
                <c:pt idx="303">
                  <c:v>13</c:v>
                </c:pt>
                <c:pt idx="304">
                  <c:v>13</c:v>
                </c:pt>
                <c:pt idx="305">
                  <c:v>9</c:v>
                </c:pt>
                <c:pt idx="306">
                  <c:v>7</c:v>
                </c:pt>
                <c:pt idx="307">
                  <c:v>26</c:v>
                </c:pt>
                <c:pt idx="308">
                  <c:v>12</c:v>
                </c:pt>
                <c:pt idx="309">
                  <c:v>11</c:v>
                </c:pt>
                <c:pt idx="310">
                  <c:v>11</c:v>
                </c:pt>
                <c:pt idx="311">
                  <c:v>10</c:v>
                </c:pt>
                <c:pt idx="312">
                  <c:v>12</c:v>
                </c:pt>
                <c:pt idx="313">
                  <c:v>26</c:v>
                </c:pt>
                <c:pt idx="314">
                  <c:v>16</c:v>
                </c:pt>
                <c:pt idx="315">
                  <c:v>10</c:v>
                </c:pt>
                <c:pt idx="316">
                  <c:v>10</c:v>
                </c:pt>
                <c:pt idx="317">
                  <c:v>22</c:v>
                </c:pt>
                <c:pt idx="318">
                  <c:v>13</c:v>
                </c:pt>
                <c:pt idx="319">
                  <c:v>11</c:v>
                </c:pt>
                <c:pt idx="320">
                  <c:v>16</c:v>
                </c:pt>
                <c:pt idx="321">
                  <c:v>7</c:v>
                </c:pt>
                <c:pt idx="322">
                  <c:v>5</c:v>
                </c:pt>
                <c:pt idx="323">
                  <c:v>9</c:v>
                </c:pt>
                <c:pt idx="324">
                  <c:v>6</c:v>
                </c:pt>
                <c:pt idx="325">
                  <c:v>5</c:v>
                </c:pt>
                <c:pt idx="326">
                  <c:v>13</c:v>
                </c:pt>
                <c:pt idx="327">
                  <c:v>9</c:v>
                </c:pt>
                <c:pt idx="328">
                  <c:v>15</c:v>
                </c:pt>
                <c:pt idx="329">
                  <c:v>11</c:v>
                </c:pt>
                <c:pt idx="330">
                  <c:v>7</c:v>
                </c:pt>
                <c:pt idx="331">
                  <c:v>11</c:v>
                </c:pt>
                <c:pt idx="332">
                  <c:v>3</c:v>
                </c:pt>
                <c:pt idx="333">
                  <c:v>12</c:v>
                </c:pt>
              </c:numCache>
            </c:numRef>
          </c:val>
          <c:smooth val="0"/>
          <c:extLst>
            <c:ext xmlns:c16="http://schemas.microsoft.com/office/drawing/2014/chart" uri="{C3380CC4-5D6E-409C-BE32-E72D297353CC}">
              <c16:uniqueId val="{00000005-8147-4DC5-AF14-2F1C2DA198B9}"/>
            </c:ext>
          </c:extLst>
        </c:ser>
        <c:ser>
          <c:idx val="6"/>
          <c:order val="6"/>
          <c:tx>
            <c:strRef>
              <c:f>Sheet1!$H$1</c:f>
              <c:strCache>
                <c:ptCount val="1"/>
                <c:pt idx="0">
                  <c:v>giantargentina</c:v>
                </c:pt>
              </c:strCache>
            </c:strRef>
          </c:tx>
          <c:spPr>
            <a:ln w="28575" cap="rnd">
              <a:solidFill>
                <a:schemeClr val="accent1">
                  <a:lumMod val="60000"/>
                </a:schemeClr>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Sheet1!$H$2:$H$335</c:f>
              <c:numCache>
                <c:formatCode>General</c:formatCode>
                <c:ptCount val="334"/>
                <c:pt idx="0">
                  <c:v>-1</c:v>
                </c:pt>
                <c:pt idx="1">
                  <c:v>8</c:v>
                </c:pt>
                <c:pt idx="2">
                  <c:v>16</c:v>
                </c:pt>
                <c:pt idx="3">
                  <c:v>20</c:v>
                </c:pt>
                <c:pt idx="4">
                  <c:v>15</c:v>
                </c:pt>
                <c:pt idx="5">
                  <c:v>3</c:v>
                </c:pt>
                <c:pt idx="6">
                  <c:v>7</c:v>
                </c:pt>
                <c:pt idx="7">
                  <c:v>15</c:v>
                </c:pt>
                <c:pt idx="8">
                  <c:v>11</c:v>
                </c:pt>
                <c:pt idx="9">
                  <c:v>19</c:v>
                </c:pt>
                <c:pt idx="10">
                  <c:v>10</c:v>
                </c:pt>
                <c:pt idx="11">
                  <c:v>10</c:v>
                </c:pt>
                <c:pt idx="12">
                  <c:v>13</c:v>
                </c:pt>
                <c:pt idx="13">
                  <c:v>3</c:v>
                </c:pt>
                <c:pt idx="14">
                  <c:v>13</c:v>
                </c:pt>
                <c:pt idx="15">
                  <c:v>5</c:v>
                </c:pt>
                <c:pt idx="16">
                  <c:v>14</c:v>
                </c:pt>
                <c:pt idx="17">
                  <c:v>3</c:v>
                </c:pt>
                <c:pt idx="18">
                  <c:v>4</c:v>
                </c:pt>
                <c:pt idx="19">
                  <c:v>4</c:v>
                </c:pt>
                <c:pt idx="20">
                  <c:v>12</c:v>
                </c:pt>
                <c:pt idx="21">
                  <c:v>7</c:v>
                </c:pt>
                <c:pt idx="22">
                  <c:v>-2</c:v>
                </c:pt>
                <c:pt idx="23">
                  <c:v>2</c:v>
                </c:pt>
                <c:pt idx="24">
                  <c:v>4</c:v>
                </c:pt>
                <c:pt idx="25">
                  <c:v>1</c:v>
                </c:pt>
                <c:pt idx="26">
                  <c:v>5</c:v>
                </c:pt>
                <c:pt idx="27">
                  <c:v>4</c:v>
                </c:pt>
                <c:pt idx="28">
                  <c:v>2</c:v>
                </c:pt>
                <c:pt idx="29">
                  <c:v>17</c:v>
                </c:pt>
                <c:pt idx="30">
                  <c:v>11</c:v>
                </c:pt>
                <c:pt idx="31">
                  <c:v>9</c:v>
                </c:pt>
                <c:pt idx="32">
                  <c:v>15</c:v>
                </c:pt>
                <c:pt idx="33">
                  <c:v>7</c:v>
                </c:pt>
                <c:pt idx="34">
                  <c:v>5</c:v>
                </c:pt>
                <c:pt idx="35">
                  <c:v>17</c:v>
                </c:pt>
                <c:pt idx="36">
                  <c:v>39</c:v>
                </c:pt>
                <c:pt idx="37">
                  <c:v>13</c:v>
                </c:pt>
                <c:pt idx="38">
                  <c:v>14</c:v>
                </c:pt>
                <c:pt idx="39">
                  <c:v>4</c:v>
                </c:pt>
                <c:pt idx="40">
                  <c:v>13</c:v>
                </c:pt>
                <c:pt idx="41">
                  <c:v>15</c:v>
                </c:pt>
                <c:pt idx="42">
                  <c:v>8</c:v>
                </c:pt>
                <c:pt idx="43">
                  <c:v>6</c:v>
                </c:pt>
                <c:pt idx="44">
                  <c:v>3</c:v>
                </c:pt>
                <c:pt idx="45">
                  <c:v>9</c:v>
                </c:pt>
                <c:pt idx="46">
                  <c:v>20</c:v>
                </c:pt>
                <c:pt idx="47">
                  <c:v>11</c:v>
                </c:pt>
                <c:pt idx="48">
                  <c:v>17</c:v>
                </c:pt>
                <c:pt idx="49">
                  <c:v>11</c:v>
                </c:pt>
                <c:pt idx="50">
                  <c:v>5</c:v>
                </c:pt>
                <c:pt idx="51">
                  <c:v>9</c:v>
                </c:pt>
                <c:pt idx="52">
                  <c:v>7</c:v>
                </c:pt>
                <c:pt idx="53">
                  <c:v>9</c:v>
                </c:pt>
                <c:pt idx="54">
                  <c:v>3</c:v>
                </c:pt>
                <c:pt idx="55">
                  <c:v>6</c:v>
                </c:pt>
                <c:pt idx="56">
                  <c:v>15</c:v>
                </c:pt>
                <c:pt idx="57">
                  <c:v>12</c:v>
                </c:pt>
                <c:pt idx="58">
                  <c:v>6</c:v>
                </c:pt>
                <c:pt idx="59">
                  <c:v>13</c:v>
                </c:pt>
                <c:pt idx="60">
                  <c:v>9</c:v>
                </c:pt>
                <c:pt idx="61">
                  <c:v>3</c:v>
                </c:pt>
                <c:pt idx="62">
                  <c:v>13</c:v>
                </c:pt>
                <c:pt idx="63">
                  <c:v>9</c:v>
                </c:pt>
                <c:pt idx="64">
                  <c:v>3</c:v>
                </c:pt>
                <c:pt idx="65">
                  <c:v>1</c:v>
                </c:pt>
                <c:pt idx="66">
                  <c:v>7</c:v>
                </c:pt>
                <c:pt idx="67">
                  <c:v>11</c:v>
                </c:pt>
                <c:pt idx="68">
                  <c:v>6</c:v>
                </c:pt>
                <c:pt idx="69">
                  <c:v>11</c:v>
                </c:pt>
                <c:pt idx="70">
                  <c:v>9</c:v>
                </c:pt>
                <c:pt idx="71">
                  <c:v>8</c:v>
                </c:pt>
                <c:pt idx="72">
                  <c:v>10</c:v>
                </c:pt>
                <c:pt idx="73">
                  <c:v>1</c:v>
                </c:pt>
                <c:pt idx="74">
                  <c:v>7</c:v>
                </c:pt>
                <c:pt idx="75">
                  <c:v>4</c:v>
                </c:pt>
                <c:pt idx="76">
                  <c:v>11</c:v>
                </c:pt>
                <c:pt idx="77">
                  <c:v>3</c:v>
                </c:pt>
                <c:pt idx="78">
                  <c:v>7</c:v>
                </c:pt>
                <c:pt idx="79">
                  <c:v>2</c:v>
                </c:pt>
                <c:pt idx="80">
                  <c:v>3</c:v>
                </c:pt>
                <c:pt idx="81">
                  <c:v>8</c:v>
                </c:pt>
                <c:pt idx="82">
                  <c:v>11</c:v>
                </c:pt>
                <c:pt idx="83">
                  <c:v>5</c:v>
                </c:pt>
                <c:pt idx="84">
                  <c:v>14</c:v>
                </c:pt>
                <c:pt idx="85">
                  <c:v>8</c:v>
                </c:pt>
                <c:pt idx="86">
                  <c:v>7</c:v>
                </c:pt>
                <c:pt idx="87">
                  <c:v>6</c:v>
                </c:pt>
                <c:pt idx="88">
                  <c:v>7</c:v>
                </c:pt>
                <c:pt idx="89">
                  <c:v>1</c:v>
                </c:pt>
                <c:pt idx="90">
                  <c:v>3</c:v>
                </c:pt>
                <c:pt idx="91">
                  <c:v>3</c:v>
                </c:pt>
                <c:pt idx="92">
                  <c:v>4</c:v>
                </c:pt>
                <c:pt idx="93">
                  <c:v>16</c:v>
                </c:pt>
                <c:pt idx="94">
                  <c:v>8</c:v>
                </c:pt>
                <c:pt idx="95">
                  <c:v>3</c:v>
                </c:pt>
                <c:pt idx="96">
                  <c:v>23</c:v>
                </c:pt>
                <c:pt idx="97">
                  <c:v>16</c:v>
                </c:pt>
                <c:pt idx="98">
                  <c:v>15</c:v>
                </c:pt>
                <c:pt idx="99">
                  <c:v>22</c:v>
                </c:pt>
                <c:pt idx="100">
                  <c:v>11</c:v>
                </c:pt>
                <c:pt idx="101">
                  <c:v>18</c:v>
                </c:pt>
                <c:pt idx="102">
                  <c:v>7</c:v>
                </c:pt>
                <c:pt idx="103">
                  <c:v>6</c:v>
                </c:pt>
                <c:pt idx="104">
                  <c:v>8</c:v>
                </c:pt>
                <c:pt idx="105">
                  <c:v>5</c:v>
                </c:pt>
                <c:pt idx="106">
                  <c:v>7</c:v>
                </c:pt>
                <c:pt idx="107">
                  <c:v>3</c:v>
                </c:pt>
                <c:pt idx="108">
                  <c:v>3</c:v>
                </c:pt>
                <c:pt idx="109">
                  <c:v>6</c:v>
                </c:pt>
                <c:pt idx="110">
                  <c:v>15</c:v>
                </c:pt>
                <c:pt idx="111">
                  <c:v>53</c:v>
                </c:pt>
                <c:pt idx="112">
                  <c:v>79</c:v>
                </c:pt>
                <c:pt idx="113">
                  <c:v>101</c:v>
                </c:pt>
                <c:pt idx="114">
                  <c:v>121</c:v>
                </c:pt>
                <c:pt idx="115">
                  <c:v>45</c:v>
                </c:pt>
                <c:pt idx="116">
                  <c:v>23</c:v>
                </c:pt>
                <c:pt idx="117">
                  <c:v>22</c:v>
                </c:pt>
                <c:pt idx="118">
                  <c:v>7</c:v>
                </c:pt>
                <c:pt idx="119">
                  <c:v>-2</c:v>
                </c:pt>
                <c:pt idx="120">
                  <c:v>12</c:v>
                </c:pt>
                <c:pt idx="121">
                  <c:v>10</c:v>
                </c:pt>
                <c:pt idx="122">
                  <c:v>3</c:v>
                </c:pt>
                <c:pt idx="123">
                  <c:v>7</c:v>
                </c:pt>
                <c:pt idx="124">
                  <c:v>2</c:v>
                </c:pt>
                <c:pt idx="125">
                  <c:v>46</c:v>
                </c:pt>
                <c:pt idx="126">
                  <c:v>62</c:v>
                </c:pt>
                <c:pt idx="127">
                  <c:v>42</c:v>
                </c:pt>
                <c:pt idx="128">
                  <c:v>90</c:v>
                </c:pt>
                <c:pt idx="129">
                  <c:v>40</c:v>
                </c:pt>
                <c:pt idx="130">
                  <c:v>25</c:v>
                </c:pt>
                <c:pt idx="131">
                  <c:v>7</c:v>
                </c:pt>
                <c:pt idx="132">
                  <c:v>6</c:v>
                </c:pt>
                <c:pt idx="133">
                  <c:v>7</c:v>
                </c:pt>
                <c:pt idx="134">
                  <c:v>7</c:v>
                </c:pt>
                <c:pt idx="135">
                  <c:v>7</c:v>
                </c:pt>
                <c:pt idx="136">
                  <c:v>27</c:v>
                </c:pt>
                <c:pt idx="137">
                  <c:v>31</c:v>
                </c:pt>
                <c:pt idx="138">
                  <c:v>45</c:v>
                </c:pt>
                <c:pt idx="139">
                  <c:v>88</c:v>
                </c:pt>
                <c:pt idx="140">
                  <c:v>48</c:v>
                </c:pt>
                <c:pt idx="141">
                  <c:v>55</c:v>
                </c:pt>
                <c:pt idx="142">
                  <c:v>52</c:v>
                </c:pt>
                <c:pt idx="143">
                  <c:v>33</c:v>
                </c:pt>
                <c:pt idx="144">
                  <c:v>46</c:v>
                </c:pt>
                <c:pt idx="145">
                  <c:v>26</c:v>
                </c:pt>
                <c:pt idx="146">
                  <c:v>21</c:v>
                </c:pt>
                <c:pt idx="147">
                  <c:v>16</c:v>
                </c:pt>
                <c:pt idx="148">
                  <c:v>22</c:v>
                </c:pt>
                <c:pt idx="149">
                  <c:v>38</c:v>
                </c:pt>
                <c:pt idx="150">
                  <c:v>15</c:v>
                </c:pt>
                <c:pt idx="151">
                  <c:v>19</c:v>
                </c:pt>
                <c:pt idx="152">
                  <c:v>3</c:v>
                </c:pt>
                <c:pt idx="153">
                  <c:v>30</c:v>
                </c:pt>
                <c:pt idx="154">
                  <c:v>52</c:v>
                </c:pt>
                <c:pt idx="155">
                  <c:v>43</c:v>
                </c:pt>
                <c:pt idx="156">
                  <c:v>95</c:v>
                </c:pt>
                <c:pt idx="157">
                  <c:v>56</c:v>
                </c:pt>
                <c:pt idx="158">
                  <c:v>79</c:v>
                </c:pt>
                <c:pt idx="159">
                  <c:v>24</c:v>
                </c:pt>
                <c:pt idx="160">
                  <c:v>47</c:v>
                </c:pt>
                <c:pt idx="161">
                  <c:v>50</c:v>
                </c:pt>
                <c:pt idx="162">
                  <c:v>54</c:v>
                </c:pt>
                <c:pt idx="163">
                  <c:v>14</c:v>
                </c:pt>
                <c:pt idx="164">
                  <c:v>13</c:v>
                </c:pt>
                <c:pt idx="165">
                  <c:v>10</c:v>
                </c:pt>
                <c:pt idx="166">
                  <c:v>10</c:v>
                </c:pt>
                <c:pt idx="167">
                  <c:v>7</c:v>
                </c:pt>
                <c:pt idx="168">
                  <c:v>15</c:v>
                </c:pt>
                <c:pt idx="169">
                  <c:v>2</c:v>
                </c:pt>
                <c:pt idx="170">
                  <c:v>9</c:v>
                </c:pt>
                <c:pt idx="171">
                  <c:v>8</c:v>
                </c:pt>
                <c:pt idx="172">
                  <c:v>1</c:v>
                </c:pt>
                <c:pt idx="173">
                  <c:v>8</c:v>
                </c:pt>
                <c:pt idx="174">
                  <c:v>5</c:v>
                </c:pt>
                <c:pt idx="175">
                  <c:v>-1</c:v>
                </c:pt>
                <c:pt idx="176">
                  <c:v>3</c:v>
                </c:pt>
                <c:pt idx="177">
                  <c:v>7</c:v>
                </c:pt>
                <c:pt idx="178">
                  <c:v>10</c:v>
                </c:pt>
                <c:pt idx="179">
                  <c:v>5</c:v>
                </c:pt>
                <c:pt idx="180">
                  <c:v>1</c:v>
                </c:pt>
                <c:pt idx="181">
                  <c:v>3</c:v>
                </c:pt>
                <c:pt idx="182">
                  <c:v>5</c:v>
                </c:pt>
                <c:pt idx="183">
                  <c:v>4</c:v>
                </c:pt>
                <c:pt idx="184">
                  <c:v>7</c:v>
                </c:pt>
                <c:pt idx="185">
                  <c:v>10</c:v>
                </c:pt>
                <c:pt idx="186">
                  <c:v>2</c:v>
                </c:pt>
                <c:pt idx="187">
                  <c:v>10</c:v>
                </c:pt>
                <c:pt idx="188">
                  <c:v>12</c:v>
                </c:pt>
                <c:pt idx="189">
                  <c:v>13</c:v>
                </c:pt>
                <c:pt idx="190">
                  <c:v>5</c:v>
                </c:pt>
                <c:pt idx="191">
                  <c:v>1</c:v>
                </c:pt>
                <c:pt idx="192">
                  <c:v>11</c:v>
                </c:pt>
                <c:pt idx="193">
                  <c:v>7</c:v>
                </c:pt>
                <c:pt idx="194">
                  <c:v>6</c:v>
                </c:pt>
                <c:pt idx="195">
                  <c:v>5</c:v>
                </c:pt>
                <c:pt idx="196">
                  <c:v>2</c:v>
                </c:pt>
                <c:pt idx="197">
                  <c:v>6</c:v>
                </c:pt>
                <c:pt idx="198">
                  <c:v>6</c:v>
                </c:pt>
                <c:pt idx="199">
                  <c:v>1</c:v>
                </c:pt>
                <c:pt idx="200">
                  <c:v>11</c:v>
                </c:pt>
                <c:pt idx="201">
                  <c:v>9</c:v>
                </c:pt>
                <c:pt idx="202">
                  <c:v>17</c:v>
                </c:pt>
                <c:pt idx="203">
                  <c:v>11</c:v>
                </c:pt>
                <c:pt idx="204">
                  <c:v>11</c:v>
                </c:pt>
                <c:pt idx="205">
                  <c:v>7</c:v>
                </c:pt>
                <c:pt idx="206">
                  <c:v>0</c:v>
                </c:pt>
                <c:pt idx="207">
                  <c:v>-2</c:v>
                </c:pt>
                <c:pt idx="208">
                  <c:v>8</c:v>
                </c:pt>
                <c:pt idx="209">
                  <c:v>17</c:v>
                </c:pt>
                <c:pt idx="210">
                  <c:v>15</c:v>
                </c:pt>
                <c:pt idx="211">
                  <c:v>20</c:v>
                </c:pt>
                <c:pt idx="212">
                  <c:v>15</c:v>
                </c:pt>
                <c:pt idx="213">
                  <c:v>15</c:v>
                </c:pt>
                <c:pt idx="214">
                  <c:v>17</c:v>
                </c:pt>
                <c:pt idx="215">
                  <c:v>15</c:v>
                </c:pt>
                <c:pt idx="216">
                  <c:v>14</c:v>
                </c:pt>
                <c:pt idx="217">
                  <c:v>10</c:v>
                </c:pt>
                <c:pt idx="218">
                  <c:v>12</c:v>
                </c:pt>
                <c:pt idx="219">
                  <c:v>10</c:v>
                </c:pt>
                <c:pt idx="220">
                  <c:v>27</c:v>
                </c:pt>
                <c:pt idx="221">
                  <c:v>12</c:v>
                </c:pt>
                <c:pt idx="222">
                  <c:v>10</c:v>
                </c:pt>
                <c:pt idx="223">
                  <c:v>16</c:v>
                </c:pt>
                <c:pt idx="224">
                  <c:v>5</c:v>
                </c:pt>
                <c:pt idx="225">
                  <c:v>10</c:v>
                </c:pt>
                <c:pt idx="226">
                  <c:v>12</c:v>
                </c:pt>
                <c:pt idx="227">
                  <c:v>11</c:v>
                </c:pt>
                <c:pt idx="228">
                  <c:v>10</c:v>
                </c:pt>
                <c:pt idx="229">
                  <c:v>12</c:v>
                </c:pt>
                <c:pt idx="230">
                  <c:v>22</c:v>
                </c:pt>
                <c:pt idx="231">
                  <c:v>9</c:v>
                </c:pt>
                <c:pt idx="232">
                  <c:v>14</c:v>
                </c:pt>
                <c:pt idx="233">
                  <c:v>9</c:v>
                </c:pt>
                <c:pt idx="234">
                  <c:v>7</c:v>
                </c:pt>
                <c:pt idx="235">
                  <c:v>13</c:v>
                </c:pt>
                <c:pt idx="236">
                  <c:v>20</c:v>
                </c:pt>
                <c:pt idx="237">
                  <c:v>10</c:v>
                </c:pt>
                <c:pt idx="238">
                  <c:v>7</c:v>
                </c:pt>
                <c:pt idx="242">
                  <c:v>3</c:v>
                </c:pt>
                <c:pt idx="243">
                  <c:v>8</c:v>
                </c:pt>
                <c:pt idx="244">
                  <c:v>0</c:v>
                </c:pt>
                <c:pt idx="245">
                  <c:v>6</c:v>
                </c:pt>
                <c:pt idx="246">
                  <c:v>-1</c:v>
                </c:pt>
                <c:pt idx="247">
                  <c:v>8</c:v>
                </c:pt>
                <c:pt idx="248">
                  <c:v>14</c:v>
                </c:pt>
                <c:pt idx="249">
                  <c:v>-2</c:v>
                </c:pt>
                <c:pt idx="250">
                  <c:v>16</c:v>
                </c:pt>
                <c:pt idx="251">
                  <c:v>10</c:v>
                </c:pt>
                <c:pt idx="252">
                  <c:v>8</c:v>
                </c:pt>
                <c:pt idx="253">
                  <c:v>12</c:v>
                </c:pt>
                <c:pt idx="254">
                  <c:v>11</c:v>
                </c:pt>
                <c:pt idx="255">
                  <c:v>18</c:v>
                </c:pt>
                <c:pt idx="256">
                  <c:v>108</c:v>
                </c:pt>
                <c:pt idx="259">
                  <c:v>16</c:v>
                </c:pt>
                <c:pt idx="260">
                  <c:v>14</c:v>
                </c:pt>
                <c:pt idx="261">
                  <c:v>23</c:v>
                </c:pt>
                <c:pt idx="262">
                  <c:v>15</c:v>
                </c:pt>
                <c:pt idx="263">
                  <c:v>21</c:v>
                </c:pt>
                <c:pt idx="264">
                  <c:v>15</c:v>
                </c:pt>
                <c:pt idx="265">
                  <c:v>10</c:v>
                </c:pt>
                <c:pt idx="266">
                  <c:v>2</c:v>
                </c:pt>
                <c:pt idx="267">
                  <c:v>7</c:v>
                </c:pt>
                <c:pt idx="268">
                  <c:v>4</c:v>
                </c:pt>
                <c:pt idx="269">
                  <c:v>8</c:v>
                </c:pt>
                <c:pt idx="270">
                  <c:v>4</c:v>
                </c:pt>
                <c:pt idx="271">
                  <c:v>15</c:v>
                </c:pt>
                <c:pt idx="272">
                  <c:v>9</c:v>
                </c:pt>
                <c:pt idx="273">
                  <c:v>10</c:v>
                </c:pt>
                <c:pt idx="274">
                  <c:v>2</c:v>
                </c:pt>
                <c:pt idx="275">
                  <c:v>14</c:v>
                </c:pt>
                <c:pt idx="276">
                  <c:v>13</c:v>
                </c:pt>
                <c:pt idx="277">
                  <c:v>17</c:v>
                </c:pt>
                <c:pt idx="278">
                  <c:v>21</c:v>
                </c:pt>
                <c:pt idx="279">
                  <c:v>9</c:v>
                </c:pt>
                <c:pt idx="280">
                  <c:v>3</c:v>
                </c:pt>
                <c:pt idx="281">
                  <c:v>3</c:v>
                </c:pt>
                <c:pt idx="282">
                  <c:v>2</c:v>
                </c:pt>
                <c:pt idx="283">
                  <c:v>4</c:v>
                </c:pt>
                <c:pt idx="284">
                  <c:v>6</c:v>
                </c:pt>
                <c:pt idx="285">
                  <c:v>14</c:v>
                </c:pt>
                <c:pt idx="286">
                  <c:v>2</c:v>
                </c:pt>
                <c:pt idx="287">
                  <c:v>5</c:v>
                </c:pt>
                <c:pt idx="288">
                  <c:v>10</c:v>
                </c:pt>
                <c:pt idx="289">
                  <c:v>5</c:v>
                </c:pt>
                <c:pt idx="290">
                  <c:v>-2</c:v>
                </c:pt>
                <c:pt idx="291">
                  <c:v>7</c:v>
                </c:pt>
                <c:pt idx="292">
                  <c:v>5</c:v>
                </c:pt>
                <c:pt idx="293">
                  <c:v>3</c:v>
                </c:pt>
                <c:pt idx="294">
                  <c:v>10</c:v>
                </c:pt>
                <c:pt idx="295">
                  <c:v>5</c:v>
                </c:pt>
                <c:pt idx="296">
                  <c:v>6</c:v>
                </c:pt>
                <c:pt idx="297">
                  <c:v>6</c:v>
                </c:pt>
                <c:pt idx="298">
                  <c:v>6</c:v>
                </c:pt>
                <c:pt idx="299">
                  <c:v>3</c:v>
                </c:pt>
                <c:pt idx="300">
                  <c:v>10</c:v>
                </c:pt>
                <c:pt idx="301">
                  <c:v>8</c:v>
                </c:pt>
                <c:pt idx="302">
                  <c:v>5</c:v>
                </c:pt>
                <c:pt idx="303">
                  <c:v>12</c:v>
                </c:pt>
                <c:pt idx="304">
                  <c:v>3</c:v>
                </c:pt>
                <c:pt idx="305">
                  <c:v>6</c:v>
                </c:pt>
                <c:pt idx="306">
                  <c:v>1</c:v>
                </c:pt>
                <c:pt idx="307">
                  <c:v>5</c:v>
                </c:pt>
                <c:pt idx="308">
                  <c:v>7</c:v>
                </c:pt>
                <c:pt idx="309">
                  <c:v>8</c:v>
                </c:pt>
                <c:pt idx="310">
                  <c:v>12</c:v>
                </c:pt>
                <c:pt idx="311">
                  <c:v>21</c:v>
                </c:pt>
                <c:pt idx="312">
                  <c:v>12</c:v>
                </c:pt>
                <c:pt idx="313">
                  <c:v>15</c:v>
                </c:pt>
                <c:pt idx="314">
                  <c:v>30</c:v>
                </c:pt>
                <c:pt idx="315">
                  <c:v>8</c:v>
                </c:pt>
                <c:pt idx="316">
                  <c:v>14</c:v>
                </c:pt>
                <c:pt idx="317">
                  <c:v>11</c:v>
                </c:pt>
                <c:pt idx="318">
                  <c:v>9</c:v>
                </c:pt>
                <c:pt idx="319">
                  <c:v>6</c:v>
                </c:pt>
                <c:pt idx="320">
                  <c:v>37</c:v>
                </c:pt>
                <c:pt idx="321">
                  <c:v>53</c:v>
                </c:pt>
                <c:pt idx="322">
                  <c:v>24</c:v>
                </c:pt>
                <c:pt idx="323">
                  <c:v>17</c:v>
                </c:pt>
                <c:pt idx="324">
                  <c:v>5</c:v>
                </c:pt>
                <c:pt idx="325">
                  <c:v>18</c:v>
                </c:pt>
                <c:pt idx="326">
                  <c:v>5</c:v>
                </c:pt>
                <c:pt idx="327">
                  <c:v>8</c:v>
                </c:pt>
                <c:pt idx="328">
                  <c:v>15</c:v>
                </c:pt>
                <c:pt idx="329">
                  <c:v>9</c:v>
                </c:pt>
                <c:pt idx="330">
                  <c:v>13</c:v>
                </c:pt>
                <c:pt idx="331">
                  <c:v>6</c:v>
                </c:pt>
                <c:pt idx="332">
                  <c:v>7</c:v>
                </c:pt>
                <c:pt idx="333">
                  <c:v>6</c:v>
                </c:pt>
              </c:numCache>
            </c:numRef>
          </c:val>
          <c:smooth val="0"/>
          <c:extLst>
            <c:ext xmlns:c16="http://schemas.microsoft.com/office/drawing/2014/chart" uri="{C3380CC4-5D6E-409C-BE32-E72D297353CC}">
              <c16:uniqueId val="{00000006-8147-4DC5-AF14-2F1C2DA198B9}"/>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Sheet1!$I$2:$I$335</c:f>
              <c:numCache>
                <c:formatCode>General</c:formatCode>
                <c:ptCount val="334"/>
                <c:pt idx="224">
                  <c:v>0</c:v>
                </c:pt>
                <c:pt idx="225">
                  <c:v>-1</c:v>
                </c:pt>
                <c:pt idx="226">
                  <c:v>3</c:v>
                </c:pt>
                <c:pt idx="227">
                  <c:v>3</c:v>
                </c:pt>
                <c:pt idx="228">
                  <c:v>0</c:v>
                </c:pt>
                <c:pt idx="229">
                  <c:v>2</c:v>
                </c:pt>
                <c:pt idx="230">
                  <c:v>2</c:v>
                </c:pt>
                <c:pt idx="231">
                  <c:v>0</c:v>
                </c:pt>
                <c:pt idx="232">
                  <c:v>10</c:v>
                </c:pt>
                <c:pt idx="233">
                  <c:v>2</c:v>
                </c:pt>
                <c:pt idx="234">
                  <c:v>46</c:v>
                </c:pt>
                <c:pt idx="235">
                  <c:v>25</c:v>
                </c:pt>
                <c:pt idx="236">
                  <c:v>16</c:v>
                </c:pt>
                <c:pt idx="237">
                  <c:v>10</c:v>
                </c:pt>
                <c:pt idx="238">
                  <c:v>3</c:v>
                </c:pt>
                <c:pt idx="239">
                  <c:v>0</c:v>
                </c:pt>
                <c:pt idx="240">
                  <c:v>1</c:v>
                </c:pt>
                <c:pt idx="241">
                  <c:v>1</c:v>
                </c:pt>
                <c:pt idx="242">
                  <c:v>5</c:v>
                </c:pt>
                <c:pt idx="243">
                  <c:v>1</c:v>
                </c:pt>
                <c:pt idx="244">
                  <c:v>5</c:v>
                </c:pt>
                <c:pt idx="245">
                  <c:v>3</c:v>
                </c:pt>
                <c:pt idx="246">
                  <c:v>8</c:v>
                </c:pt>
                <c:pt idx="247">
                  <c:v>1</c:v>
                </c:pt>
                <c:pt idx="248">
                  <c:v>31</c:v>
                </c:pt>
                <c:pt idx="249">
                  <c:v>20</c:v>
                </c:pt>
                <c:pt idx="250">
                  <c:v>0</c:v>
                </c:pt>
                <c:pt idx="251">
                  <c:v>0</c:v>
                </c:pt>
                <c:pt idx="252">
                  <c:v>12</c:v>
                </c:pt>
                <c:pt idx="253">
                  <c:v>2</c:v>
                </c:pt>
                <c:pt idx="254">
                  <c:v>5</c:v>
                </c:pt>
                <c:pt idx="255">
                  <c:v>0</c:v>
                </c:pt>
                <c:pt idx="256">
                  <c:v>1</c:v>
                </c:pt>
                <c:pt idx="257">
                  <c:v>2</c:v>
                </c:pt>
                <c:pt idx="258">
                  <c:v>2</c:v>
                </c:pt>
                <c:pt idx="259">
                  <c:v>1</c:v>
                </c:pt>
                <c:pt idx="260">
                  <c:v>45</c:v>
                </c:pt>
                <c:pt idx="261">
                  <c:v>17</c:v>
                </c:pt>
                <c:pt idx="262">
                  <c:v>4</c:v>
                </c:pt>
                <c:pt idx="263">
                  <c:v>2</c:v>
                </c:pt>
                <c:pt idx="264">
                  <c:v>-1</c:v>
                </c:pt>
                <c:pt idx="265">
                  <c:v>0</c:v>
                </c:pt>
                <c:pt idx="266">
                  <c:v>3</c:v>
                </c:pt>
                <c:pt idx="267">
                  <c:v>2</c:v>
                </c:pt>
                <c:pt idx="268">
                  <c:v>0</c:v>
                </c:pt>
                <c:pt idx="269">
                  <c:v>-1</c:v>
                </c:pt>
                <c:pt idx="270">
                  <c:v>1</c:v>
                </c:pt>
                <c:pt idx="271">
                  <c:v>0</c:v>
                </c:pt>
                <c:pt idx="272">
                  <c:v>-2</c:v>
                </c:pt>
                <c:pt idx="273">
                  <c:v>2</c:v>
                </c:pt>
                <c:pt idx="274">
                  <c:v>1</c:v>
                </c:pt>
                <c:pt idx="275">
                  <c:v>3</c:v>
                </c:pt>
                <c:pt idx="276">
                  <c:v>4</c:v>
                </c:pt>
                <c:pt idx="277">
                  <c:v>5</c:v>
                </c:pt>
                <c:pt idx="278">
                  <c:v>2</c:v>
                </c:pt>
                <c:pt idx="279">
                  <c:v>4</c:v>
                </c:pt>
                <c:pt idx="280">
                  <c:v>3</c:v>
                </c:pt>
                <c:pt idx="281">
                  <c:v>0</c:v>
                </c:pt>
                <c:pt idx="282">
                  <c:v>2</c:v>
                </c:pt>
                <c:pt idx="283">
                  <c:v>0</c:v>
                </c:pt>
                <c:pt idx="284">
                  <c:v>0</c:v>
                </c:pt>
                <c:pt idx="285">
                  <c:v>4</c:v>
                </c:pt>
                <c:pt idx="286">
                  <c:v>1</c:v>
                </c:pt>
                <c:pt idx="287">
                  <c:v>-1</c:v>
                </c:pt>
                <c:pt idx="288">
                  <c:v>8</c:v>
                </c:pt>
                <c:pt idx="289">
                  <c:v>1</c:v>
                </c:pt>
                <c:pt idx="290">
                  <c:v>-1</c:v>
                </c:pt>
                <c:pt idx="291">
                  <c:v>2</c:v>
                </c:pt>
                <c:pt idx="292">
                  <c:v>0</c:v>
                </c:pt>
                <c:pt idx="293">
                  <c:v>-2</c:v>
                </c:pt>
                <c:pt idx="294">
                  <c:v>-1</c:v>
                </c:pt>
                <c:pt idx="295">
                  <c:v>4</c:v>
                </c:pt>
                <c:pt idx="296">
                  <c:v>3</c:v>
                </c:pt>
                <c:pt idx="297">
                  <c:v>-1</c:v>
                </c:pt>
                <c:pt idx="298">
                  <c:v>2</c:v>
                </c:pt>
                <c:pt idx="299">
                  <c:v>2</c:v>
                </c:pt>
                <c:pt idx="300">
                  <c:v>0</c:v>
                </c:pt>
                <c:pt idx="301">
                  <c:v>2</c:v>
                </c:pt>
                <c:pt idx="302">
                  <c:v>2</c:v>
                </c:pt>
                <c:pt idx="303">
                  <c:v>2</c:v>
                </c:pt>
                <c:pt idx="304">
                  <c:v>2</c:v>
                </c:pt>
                <c:pt idx="305">
                  <c:v>3</c:v>
                </c:pt>
                <c:pt idx="306">
                  <c:v>2</c:v>
                </c:pt>
                <c:pt idx="307">
                  <c:v>3</c:v>
                </c:pt>
                <c:pt idx="308">
                  <c:v>1</c:v>
                </c:pt>
                <c:pt idx="309">
                  <c:v>2</c:v>
                </c:pt>
                <c:pt idx="310">
                  <c:v>2</c:v>
                </c:pt>
                <c:pt idx="311">
                  <c:v>3</c:v>
                </c:pt>
                <c:pt idx="312">
                  <c:v>4</c:v>
                </c:pt>
                <c:pt idx="313">
                  <c:v>3</c:v>
                </c:pt>
                <c:pt idx="314">
                  <c:v>4</c:v>
                </c:pt>
                <c:pt idx="315">
                  <c:v>6</c:v>
                </c:pt>
                <c:pt idx="316">
                  <c:v>3</c:v>
                </c:pt>
                <c:pt idx="317">
                  <c:v>5</c:v>
                </c:pt>
                <c:pt idx="318">
                  <c:v>2</c:v>
                </c:pt>
                <c:pt idx="319">
                  <c:v>3</c:v>
                </c:pt>
                <c:pt idx="320">
                  <c:v>14</c:v>
                </c:pt>
                <c:pt idx="321">
                  <c:v>8</c:v>
                </c:pt>
                <c:pt idx="322">
                  <c:v>16</c:v>
                </c:pt>
                <c:pt idx="323">
                  <c:v>9</c:v>
                </c:pt>
                <c:pt idx="324">
                  <c:v>6</c:v>
                </c:pt>
                <c:pt idx="325">
                  <c:v>6</c:v>
                </c:pt>
                <c:pt idx="326">
                  <c:v>5</c:v>
                </c:pt>
                <c:pt idx="327">
                  <c:v>4</c:v>
                </c:pt>
                <c:pt idx="328">
                  <c:v>9</c:v>
                </c:pt>
                <c:pt idx="329">
                  <c:v>3</c:v>
                </c:pt>
                <c:pt idx="330">
                  <c:v>7</c:v>
                </c:pt>
                <c:pt idx="331">
                  <c:v>4</c:v>
                </c:pt>
                <c:pt idx="332">
                  <c:v>0</c:v>
                </c:pt>
                <c:pt idx="333">
                  <c:v>2</c:v>
                </c:pt>
              </c:numCache>
            </c:numRef>
          </c:val>
          <c:smooth val="0"/>
          <c:extLst>
            <c:ext xmlns:c16="http://schemas.microsoft.com/office/drawing/2014/chart" uri="{C3380CC4-5D6E-409C-BE32-E72D297353CC}">
              <c16:uniqueId val="{00000007-8147-4DC5-AF14-2F1C2DA198B9}"/>
            </c:ext>
          </c:extLst>
        </c:ser>
        <c:dLbls>
          <c:showLegendKey val="0"/>
          <c:showVal val="0"/>
          <c:showCatName val="0"/>
          <c:showSerName val="0"/>
          <c:showPercent val="0"/>
          <c:showBubbleSize val="0"/>
        </c:dLbls>
        <c:smooth val="0"/>
        <c:axId val="431440248"/>
        <c:axId val="431443856"/>
      </c:lineChart>
      <c:dateAx>
        <c:axId val="431440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43856"/>
        <c:crosses val="autoZero"/>
        <c:auto val="1"/>
        <c:lblOffset val="100"/>
        <c:baseTimeUnit val="days"/>
      </c:dateAx>
      <c:valAx>
        <c:axId val="43144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4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0</c:v>
                </c:pt>
                <c:pt idx="13">
                  <c:v>0</c:v>
                </c:pt>
                <c:pt idx="14">
                  <c:v>3</c:v>
                </c:pt>
                <c:pt idx="15">
                  <c:v>4</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3FCC-491D-8738-86B6661B7AE3}"/>
            </c:ext>
          </c:extLst>
        </c:ser>
        <c:ser>
          <c:idx val="1"/>
          <c:order val="1"/>
          <c:tx>
            <c:strRef>
              <c:f>Sheet1!$C$1</c:f>
              <c:strCache>
                <c:ptCount val="1"/>
                <c:pt idx="0">
                  <c:v>cannondale.argentina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10</c:v>
                </c:pt>
                <c:pt idx="9">
                  <c:v>31</c:v>
                </c:pt>
                <c:pt idx="10">
                  <c:v>32</c:v>
                </c:pt>
                <c:pt idx="11">
                  <c:v>15</c:v>
                </c:pt>
                <c:pt idx="12">
                  <c:v>6</c:v>
                </c:pt>
                <c:pt idx="13">
                  <c:v>3</c:v>
                </c:pt>
                <c:pt idx="14">
                  <c:v>2</c:v>
                </c:pt>
                <c:pt idx="15">
                  <c:v>1</c:v>
                </c:pt>
                <c:pt idx="16">
                  <c:v>1</c:v>
                </c:pt>
                <c:pt idx="17">
                  <c:v>0</c:v>
                </c:pt>
                <c:pt idx="18">
                  <c:v>0</c:v>
                </c:pt>
                <c:pt idx="19">
                  <c:v>0</c:v>
                </c:pt>
                <c:pt idx="20">
                  <c:v>0</c:v>
                </c:pt>
                <c:pt idx="21">
                  <c:v>1</c:v>
                </c:pt>
                <c:pt idx="22">
                  <c:v>1</c:v>
                </c:pt>
                <c:pt idx="23">
                  <c:v>0</c:v>
                </c:pt>
              </c:numCache>
            </c:numRef>
          </c:val>
          <c:smooth val="0"/>
          <c:extLst>
            <c:ext xmlns:c16="http://schemas.microsoft.com/office/drawing/2014/chart" uri="{C3380CC4-5D6E-409C-BE32-E72D297353CC}">
              <c16:uniqueId val="{00000001-3FCC-491D-8738-86B6661B7AE3}"/>
            </c:ext>
          </c:extLst>
        </c:ser>
        <c:ser>
          <c:idx val="2"/>
          <c:order val="2"/>
          <c:tx>
            <c:strRef>
              <c:f>Sheet1!$D$1</c:f>
              <c:strCache>
                <c:ptCount val="1"/>
                <c:pt idx="0">
                  <c:v>trekbicycleargentina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2</c:v>
                </c:pt>
                <c:pt idx="9">
                  <c:v>3</c:v>
                </c:pt>
                <c:pt idx="10">
                  <c:v>4</c:v>
                </c:pt>
                <c:pt idx="11">
                  <c:v>5</c:v>
                </c:pt>
                <c:pt idx="12">
                  <c:v>2</c:v>
                </c:pt>
                <c:pt idx="13">
                  <c:v>9</c:v>
                </c:pt>
                <c:pt idx="14">
                  <c:v>4</c:v>
                </c:pt>
                <c:pt idx="15">
                  <c:v>5</c:v>
                </c:pt>
                <c:pt idx="16">
                  <c:v>5</c:v>
                </c:pt>
                <c:pt idx="17">
                  <c:v>13</c:v>
                </c:pt>
                <c:pt idx="18">
                  <c:v>22</c:v>
                </c:pt>
                <c:pt idx="19">
                  <c:v>13</c:v>
                </c:pt>
                <c:pt idx="20">
                  <c:v>18</c:v>
                </c:pt>
                <c:pt idx="21">
                  <c:v>7</c:v>
                </c:pt>
                <c:pt idx="22">
                  <c:v>4</c:v>
                </c:pt>
                <c:pt idx="23">
                  <c:v>0</c:v>
                </c:pt>
              </c:numCache>
            </c:numRef>
          </c:val>
          <c:smooth val="0"/>
          <c:extLst>
            <c:ext xmlns:c16="http://schemas.microsoft.com/office/drawing/2014/chart" uri="{C3380CC4-5D6E-409C-BE32-E72D297353CC}">
              <c16:uniqueId val="{00000002-3FCC-491D-8738-86B6661B7AE3}"/>
            </c:ext>
          </c:extLst>
        </c:ser>
        <c:ser>
          <c:idx val="3"/>
          <c:order val="3"/>
          <c:tx>
            <c:strRef>
              <c:f>Sheet1!$E$1</c:f>
              <c:strCache>
                <c:ptCount val="1"/>
                <c:pt idx="0">
                  <c:v>scottsportsargentina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2</c:v>
                </c:pt>
                <c:pt idx="8">
                  <c:v>2</c:v>
                </c:pt>
                <c:pt idx="9">
                  <c:v>2</c:v>
                </c:pt>
                <c:pt idx="10">
                  <c:v>4</c:v>
                </c:pt>
                <c:pt idx="11">
                  <c:v>4</c:v>
                </c:pt>
                <c:pt idx="12">
                  <c:v>8</c:v>
                </c:pt>
                <c:pt idx="13">
                  <c:v>2</c:v>
                </c:pt>
                <c:pt idx="14">
                  <c:v>5</c:v>
                </c:pt>
                <c:pt idx="15">
                  <c:v>4</c:v>
                </c:pt>
                <c:pt idx="16">
                  <c:v>4</c:v>
                </c:pt>
                <c:pt idx="17">
                  <c:v>17</c:v>
                </c:pt>
                <c:pt idx="18">
                  <c:v>37</c:v>
                </c:pt>
                <c:pt idx="19">
                  <c:v>68</c:v>
                </c:pt>
                <c:pt idx="20">
                  <c:v>49</c:v>
                </c:pt>
                <c:pt idx="21">
                  <c:v>13</c:v>
                </c:pt>
                <c:pt idx="22">
                  <c:v>10</c:v>
                </c:pt>
                <c:pt idx="23">
                  <c:v>0</c:v>
                </c:pt>
              </c:numCache>
            </c:numRef>
          </c:val>
          <c:smooth val="0"/>
          <c:extLst>
            <c:ext xmlns:c16="http://schemas.microsoft.com/office/drawing/2014/chart" uri="{C3380CC4-5D6E-409C-BE32-E72D297353CC}">
              <c16:uniqueId val="{00000003-3FCC-491D-8738-86B6661B7AE3}"/>
            </c:ext>
          </c:extLst>
        </c:ser>
        <c:ser>
          <c:idx val="4"/>
          <c:order val="4"/>
          <c:tx>
            <c:strRef>
              <c:f>Sheet1!$F$1</c:f>
              <c:strCache>
                <c:ptCount val="1"/>
                <c:pt idx="0">
                  <c:v>specialized_arg</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6</c:v>
                </c:pt>
                <c:pt idx="10">
                  <c:v>1</c:v>
                </c:pt>
                <c:pt idx="11">
                  <c:v>4</c:v>
                </c:pt>
                <c:pt idx="12">
                  <c:v>5</c:v>
                </c:pt>
                <c:pt idx="13">
                  <c:v>2</c:v>
                </c:pt>
                <c:pt idx="14">
                  <c:v>3</c:v>
                </c:pt>
                <c:pt idx="15">
                  <c:v>17</c:v>
                </c:pt>
                <c:pt idx="16">
                  <c:v>39</c:v>
                </c:pt>
                <c:pt idx="17">
                  <c:v>26</c:v>
                </c:pt>
                <c:pt idx="18">
                  <c:v>4</c:v>
                </c:pt>
                <c:pt idx="19">
                  <c:v>0</c:v>
                </c:pt>
                <c:pt idx="20">
                  <c:v>0</c:v>
                </c:pt>
                <c:pt idx="21">
                  <c:v>0</c:v>
                </c:pt>
                <c:pt idx="22">
                  <c:v>0</c:v>
                </c:pt>
                <c:pt idx="23">
                  <c:v>0</c:v>
                </c:pt>
              </c:numCache>
            </c:numRef>
          </c:val>
          <c:smooth val="0"/>
          <c:extLst>
            <c:ext xmlns:c16="http://schemas.microsoft.com/office/drawing/2014/chart" uri="{C3380CC4-5D6E-409C-BE32-E72D297353CC}">
              <c16:uniqueId val="{00000004-3FCC-491D-8738-86B6661B7AE3}"/>
            </c:ext>
          </c:extLst>
        </c:ser>
        <c:ser>
          <c:idx val="5"/>
          <c:order val="5"/>
          <c:tx>
            <c:strRef>
              <c:f>Sheet1!$G$1</c:f>
              <c:strCache>
                <c:ptCount val="1"/>
                <c:pt idx="0">
                  <c:v>meridabikes_ar</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3FCC-491D-8738-86B6661B7AE3}"/>
            </c:ext>
          </c:extLst>
        </c:ser>
        <c:ser>
          <c:idx val="6"/>
          <c:order val="6"/>
          <c:tx>
            <c:strRef>
              <c:f>Sheet1!$H$1</c:f>
              <c:strCache>
                <c:ptCount val="1"/>
                <c:pt idx="0">
                  <c:v>giantargentina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1</c:v>
                </c:pt>
                <c:pt idx="12">
                  <c:v>1</c:v>
                </c:pt>
                <c:pt idx="13">
                  <c:v>0</c:v>
                </c:pt>
                <c:pt idx="14">
                  <c:v>0</c:v>
                </c:pt>
                <c:pt idx="15">
                  <c:v>3</c:v>
                </c:pt>
                <c:pt idx="16">
                  <c:v>2</c:v>
                </c:pt>
                <c:pt idx="17">
                  <c:v>3</c:v>
                </c:pt>
                <c:pt idx="18">
                  <c:v>8</c:v>
                </c:pt>
                <c:pt idx="19">
                  <c:v>1</c:v>
                </c:pt>
                <c:pt idx="20">
                  <c:v>10</c:v>
                </c:pt>
                <c:pt idx="21">
                  <c:v>5</c:v>
                </c:pt>
                <c:pt idx="22">
                  <c:v>0</c:v>
                </c:pt>
                <c:pt idx="23">
                  <c:v>0</c:v>
                </c:pt>
              </c:numCache>
            </c:numRef>
          </c:val>
          <c:smooth val="0"/>
          <c:extLst>
            <c:ext xmlns:c16="http://schemas.microsoft.com/office/drawing/2014/chart" uri="{C3380CC4-5D6E-409C-BE32-E72D297353CC}">
              <c16:uniqueId val="{00000006-3FCC-491D-8738-86B6661B7AE3}"/>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4</c:v>
                </c:pt>
                <c:pt idx="12">
                  <c:v>2</c:v>
                </c:pt>
                <c:pt idx="13">
                  <c:v>3</c:v>
                </c:pt>
                <c:pt idx="14">
                  <c:v>1</c:v>
                </c:pt>
                <c:pt idx="15">
                  <c:v>1</c:v>
                </c:pt>
                <c:pt idx="16">
                  <c:v>2</c:v>
                </c:pt>
                <c:pt idx="17">
                  <c:v>1</c:v>
                </c:pt>
                <c:pt idx="18">
                  <c:v>2</c:v>
                </c:pt>
                <c:pt idx="19">
                  <c:v>3</c:v>
                </c:pt>
                <c:pt idx="20">
                  <c:v>1</c:v>
                </c:pt>
                <c:pt idx="21">
                  <c:v>2</c:v>
                </c:pt>
                <c:pt idx="22">
                  <c:v>1</c:v>
                </c:pt>
                <c:pt idx="23">
                  <c:v>4</c:v>
                </c:pt>
              </c:numCache>
            </c:numRef>
          </c:val>
          <c:smooth val="0"/>
          <c:extLst>
            <c:ext xmlns:c16="http://schemas.microsoft.com/office/drawing/2014/chart" uri="{C3380CC4-5D6E-409C-BE32-E72D297353CC}">
              <c16:uniqueId val="{00000007-3FCC-491D-8738-86B6661B7AE3}"/>
            </c:ext>
          </c:extLst>
        </c:ser>
        <c:dLbls>
          <c:showLegendKey val="0"/>
          <c:showVal val="0"/>
          <c:showCatName val="0"/>
          <c:showSerName val="0"/>
          <c:showPercent val="0"/>
          <c:showBubbleSize val="0"/>
        </c:dLbls>
        <c:smooth val="0"/>
        <c:axId val="433484960"/>
        <c:axId val="433485616"/>
      </c:lineChart>
      <c:catAx>
        <c:axId val="433484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85616"/>
        <c:crosses val="autoZero"/>
        <c:auto val="1"/>
        <c:lblAlgn val="ctr"/>
        <c:lblOffset val="100"/>
        <c:noMultiLvlLbl val="0"/>
      </c:catAx>
      <c:valAx>
        <c:axId val="43348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8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-2</c:v>
                </c:pt>
                <c:pt idx="3">
                  <c:v>-3</c:v>
                </c:pt>
                <c:pt idx="4">
                  <c:v>-1</c:v>
                </c:pt>
                <c:pt idx="5">
                  <c:v>-2</c:v>
                </c:pt>
                <c:pt idx="6">
                  <c:v>0</c:v>
                </c:pt>
              </c:numCache>
            </c:numRef>
          </c:val>
          <c:extLst>
            <c:ext xmlns:c16="http://schemas.microsoft.com/office/drawing/2014/chart" uri="{C3380CC4-5D6E-409C-BE32-E72D297353CC}">
              <c16:uniqueId val="{00000000-8FE7-4236-ABD7-7B774587FAD1}"/>
            </c:ext>
          </c:extLst>
        </c:ser>
        <c:ser>
          <c:idx val="1"/>
          <c:order val="1"/>
          <c:tx>
            <c:strRef>
              <c:f>Sheet1!$C$1</c:f>
              <c:strCache>
                <c:ptCount val="1"/>
                <c:pt idx="0">
                  <c:v>cannondale.argentina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8</c:v>
                </c:pt>
                <c:pt idx="2">
                  <c:v>7</c:v>
                </c:pt>
                <c:pt idx="3">
                  <c:v>7</c:v>
                </c:pt>
                <c:pt idx="4">
                  <c:v>6</c:v>
                </c:pt>
                <c:pt idx="5">
                  <c:v>7</c:v>
                </c:pt>
                <c:pt idx="6">
                  <c:v>7</c:v>
                </c:pt>
              </c:numCache>
            </c:numRef>
          </c:val>
          <c:extLst>
            <c:ext xmlns:c16="http://schemas.microsoft.com/office/drawing/2014/chart" uri="{C3380CC4-5D6E-409C-BE32-E72D297353CC}">
              <c16:uniqueId val="{00000001-8FE7-4236-ABD7-7B774587FAD1}"/>
            </c:ext>
          </c:extLst>
        </c:ser>
        <c:ser>
          <c:idx val="2"/>
          <c:order val="2"/>
          <c:tx>
            <c:strRef>
              <c:f>Sheet1!$D$1</c:f>
              <c:strCache>
                <c:ptCount val="1"/>
                <c:pt idx="0">
                  <c:v>trekbicycleargentina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23</c:v>
                </c:pt>
                <c:pt idx="1">
                  <c:v>23</c:v>
                </c:pt>
                <c:pt idx="2">
                  <c:v>25</c:v>
                </c:pt>
                <c:pt idx="3">
                  <c:v>21</c:v>
                </c:pt>
                <c:pt idx="4">
                  <c:v>21</c:v>
                </c:pt>
                <c:pt idx="5">
                  <c:v>25</c:v>
                </c:pt>
                <c:pt idx="6">
                  <c:v>25</c:v>
                </c:pt>
              </c:numCache>
            </c:numRef>
          </c:val>
          <c:extLst>
            <c:ext xmlns:c16="http://schemas.microsoft.com/office/drawing/2014/chart" uri="{C3380CC4-5D6E-409C-BE32-E72D297353CC}">
              <c16:uniqueId val="{00000002-8FE7-4236-ABD7-7B774587FAD1}"/>
            </c:ext>
          </c:extLst>
        </c:ser>
        <c:ser>
          <c:idx val="3"/>
          <c:order val="3"/>
          <c:tx>
            <c:strRef>
              <c:f>Sheet1!$E$1</c:f>
              <c:strCache>
                <c:ptCount val="1"/>
                <c:pt idx="0">
                  <c:v>scottsportsargentina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30</c:v>
                </c:pt>
                <c:pt idx="1">
                  <c:v>37</c:v>
                </c:pt>
                <c:pt idx="2">
                  <c:v>49</c:v>
                </c:pt>
                <c:pt idx="3">
                  <c:v>51</c:v>
                </c:pt>
                <c:pt idx="4">
                  <c:v>31</c:v>
                </c:pt>
                <c:pt idx="5">
                  <c:v>32</c:v>
                </c:pt>
                <c:pt idx="6">
                  <c:v>31</c:v>
                </c:pt>
              </c:numCache>
            </c:numRef>
          </c:val>
          <c:extLst>
            <c:ext xmlns:c16="http://schemas.microsoft.com/office/drawing/2014/chart" uri="{C3380CC4-5D6E-409C-BE32-E72D297353CC}">
              <c16:uniqueId val="{00000003-8FE7-4236-ABD7-7B774587FAD1}"/>
            </c:ext>
          </c:extLst>
        </c:ser>
        <c:ser>
          <c:idx val="4"/>
          <c:order val="4"/>
          <c:tx>
            <c:strRef>
              <c:f>Sheet1!$F$1</c:f>
              <c:strCache>
                <c:ptCount val="1"/>
                <c:pt idx="0">
                  <c:v>specialized_arg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23</c:v>
                </c:pt>
                <c:pt idx="1">
                  <c:v>26</c:v>
                </c:pt>
                <c:pt idx="2">
                  <c:v>25</c:v>
                </c:pt>
                <c:pt idx="3">
                  <c:v>23</c:v>
                </c:pt>
                <c:pt idx="4">
                  <c:v>26</c:v>
                </c:pt>
                <c:pt idx="5">
                  <c:v>27</c:v>
                </c:pt>
                <c:pt idx="6">
                  <c:v>27</c:v>
                </c:pt>
              </c:numCache>
            </c:numRef>
          </c:val>
          <c:extLst>
            <c:ext xmlns:c16="http://schemas.microsoft.com/office/drawing/2014/chart" uri="{C3380CC4-5D6E-409C-BE32-E72D297353CC}">
              <c16:uniqueId val="{00000004-8FE7-4236-ABD7-7B774587FAD1}"/>
            </c:ext>
          </c:extLst>
        </c:ser>
        <c:ser>
          <c:idx val="5"/>
          <c:order val="5"/>
          <c:tx>
            <c:strRef>
              <c:f>Sheet1!$G$1</c:f>
              <c:strCache>
                <c:ptCount val="1"/>
                <c:pt idx="0">
                  <c:v>meridabikes_ar</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6</c:v>
                </c:pt>
                <c:pt idx="1">
                  <c:v>5</c:v>
                </c:pt>
                <c:pt idx="2">
                  <c:v>7</c:v>
                </c:pt>
                <c:pt idx="3">
                  <c:v>7</c:v>
                </c:pt>
                <c:pt idx="4">
                  <c:v>6</c:v>
                </c:pt>
                <c:pt idx="5">
                  <c:v>5</c:v>
                </c:pt>
                <c:pt idx="6">
                  <c:v>5</c:v>
                </c:pt>
              </c:numCache>
            </c:numRef>
          </c:val>
          <c:extLst>
            <c:ext xmlns:c16="http://schemas.microsoft.com/office/drawing/2014/chart" uri="{C3380CC4-5D6E-409C-BE32-E72D297353CC}">
              <c16:uniqueId val="{00000005-8FE7-4236-ABD7-7B774587FAD1}"/>
            </c:ext>
          </c:extLst>
        </c:ser>
        <c:ser>
          <c:idx val="6"/>
          <c:order val="6"/>
          <c:tx>
            <c:strRef>
              <c:f>Sheet1!$H$1</c:f>
              <c:strCache>
                <c:ptCount val="1"/>
                <c:pt idx="0">
                  <c:v>giantargentina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13</c:v>
                </c:pt>
                <c:pt idx="1">
                  <c:v>14</c:v>
                </c:pt>
                <c:pt idx="2">
                  <c:v>11</c:v>
                </c:pt>
                <c:pt idx="3">
                  <c:v>16</c:v>
                </c:pt>
                <c:pt idx="4">
                  <c:v>14</c:v>
                </c:pt>
                <c:pt idx="5">
                  <c:v>15</c:v>
                </c:pt>
                <c:pt idx="6">
                  <c:v>16</c:v>
                </c:pt>
              </c:numCache>
            </c:numRef>
          </c:val>
          <c:extLst>
            <c:ext xmlns:c16="http://schemas.microsoft.com/office/drawing/2014/chart" uri="{C3380CC4-5D6E-409C-BE32-E72D297353CC}">
              <c16:uniqueId val="{00000006-8FE7-4236-ABD7-7B774587FAD1}"/>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6</c:v>
                </c:pt>
                <c:pt idx="1">
                  <c:v>5</c:v>
                </c:pt>
                <c:pt idx="2">
                  <c:v>3</c:v>
                </c:pt>
                <c:pt idx="3">
                  <c:v>3</c:v>
                </c:pt>
                <c:pt idx="4">
                  <c:v>3</c:v>
                </c:pt>
                <c:pt idx="5">
                  <c:v>6</c:v>
                </c:pt>
                <c:pt idx="6">
                  <c:v>4</c:v>
                </c:pt>
              </c:numCache>
            </c:numRef>
          </c:val>
          <c:extLst>
            <c:ext xmlns:c16="http://schemas.microsoft.com/office/drawing/2014/chart" uri="{C3380CC4-5D6E-409C-BE32-E72D297353CC}">
              <c16:uniqueId val="{00000007-8FE7-4236-ABD7-7B774587FAD1}"/>
            </c:ext>
          </c:extLst>
        </c:ser>
        <c:dLbls>
          <c:showLegendKey val="0"/>
          <c:showVal val="0"/>
          <c:showCatName val="0"/>
          <c:showSerName val="0"/>
          <c:showPercent val="0"/>
          <c:showBubbleSize val="0"/>
        </c:dLbls>
        <c:gapWidth val="219"/>
        <c:overlap val="-27"/>
        <c:axId val="433482336"/>
        <c:axId val="433490864"/>
      </c:barChart>
      <c:catAx>
        <c:axId val="43348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90864"/>
        <c:crosses val="autoZero"/>
        <c:auto val="1"/>
        <c:lblAlgn val="ctr"/>
        <c:lblOffset val="100"/>
        <c:noMultiLvlLbl val="0"/>
      </c:catAx>
      <c:valAx>
        <c:axId val="43349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8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0.54102321672444598</c:v>
                </c:pt>
                <c:pt idx="1">
                  <c:v>1.5364008824456401</c:v>
                </c:pt>
                <c:pt idx="2">
                  <c:v>0.42940434919634402</c:v>
                </c:pt>
                <c:pt idx="3">
                  <c:v>0.81416115138144796</c:v>
                </c:pt>
                <c:pt idx="4">
                  <c:v>1.7648912700913999</c:v>
                </c:pt>
                <c:pt idx="6">
                  <c:v>0.55678117449311904</c:v>
                </c:pt>
              </c:numCache>
            </c:numRef>
          </c:val>
          <c:extLst>
            <c:ext xmlns:c16="http://schemas.microsoft.com/office/drawing/2014/chart" uri="{C3380CC4-5D6E-409C-BE32-E72D297353CC}">
              <c16:uniqueId val="{00000000-8872-4AF3-82FF-234AA8E247D5}"/>
            </c:ext>
          </c:extLst>
        </c:ser>
        <c:ser>
          <c:idx val="1"/>
          <c:order val="1"/>
          <c:tx>
            <c:strRef>
              <c:f>Sheet1!$C$1</c:f>
              <c:strCache>
                <c:ptCount val="1"/>
                <c:pt idx="0">
                  <c:v>cannondale.argentina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1.33342358196832</c:v>
                </c:pt>
                <c:pt idx="1">
                  <c:v>1.06847937496374</c:v>
                </c:pt>
                <c:pt idx="2">
                  <c:v>1.1215444002773101</c:v>
                </c:pt>
                <c:pt idx="3">
                  <c:v>1.04857632778304</c:v>
                </c:pt>
                <c:pt idx="4">
                  <c:v>1.54805521469714</c:v>
                </c:pt>
                <c:pt idx="5">
                  <c:v>1.5798023554893701</c:v>
                </c:pt>
                <c:pt idx="6">
                  <c:v>1.3018365597220301</c:v>
                </c:pt>
              </c:numCache>
            </c:numRef>
          </c:val>
          <c:extLst>
            <c:ext xmlns:c16="http://schemas.microsoft.com/office/drawing/2014/chart" uri="{C3380CC4-5D6E-409C-BE32-E72D297353CC}">
              <c16:uniqueId val="{00000001-8872-4AF3-82FF-234AA8E247D5}"/>
            </c:ext>
          </c:extLst>
        </c:ser>
        <c:ser>
          <c:idx val="2"/>
          <c:order val="2"/>
          <c:tx>
            <c:strRef>
              <c:f>Sheet1!$D$1</c:f>
              <c:strCache>
                <c:ptCount val="1"/>
                <c:pt idx="0">
                  <c:v>trekbicycleargentina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1.3165921655005599</c:v>
                </c:pt>
                <c:pt idx="1">
                  <c:v>1.29864170337739</c:v>
                </c:pt>
                <c:pt idx="2">
                  <c:v>1.20822456083102</c:v>
                </c:pt>
                <c:pt idx="3">
                  <c:v>1.39191869987575</c:v>
                </c:pt>
                <c:pt idx="4">
                  <c:v>1.00879910058737</c:v>
                </c:pt>
                <c:pt idx="5">
                  <c:v>1.3642621145374401</c:v>
                </c:pt>
                <c:pt idx="6">
                  <c:v>1.2380034612964099</c:v>
                </c:pt>
              </c:numCache>
            </c:numRef>
          </c:val>
          <c:extLst>
            <c:ext xmlns:c16="http://schemas.microsoft.com/office/drawing/2014/chart" uri="{C3380CC4-5D6E-409C-BE32-E72D297353CC}">
              <c16:uniqueId val="{00000002-8872-4AF3-82FF-234AA8E247D5}"/>
            </c:ext>
          </c:extLst>
        </c:ser>
        <c:ser>
          <c:idx val="3"/>
          <c:order val="3"/>
          <c:tx>
            <c:strRef>
              <c:f>Sheet1!$E$1</c:f>
              <c:strCache>
                <c:ptCount val="1"/>
                <c:pt idx="0">
                  <c:v>scottsportsargentina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1.8314613655960801</c:v>
                </c:pt>
                <c:pt idx="1">
                  <c:v>0.94282503397567696</c:v>
                </c:pt>
                <c:pt idx="2">
                  <c:v>1.82121006746776</c:v>
                </c:pt>
                <c:pt idx="3">
                  <c:v>0.89755524469954495</c:v>
                </c:pt>
                <c:pt idx="4">
                  <c:v>1.35337268178056</c:v>
                </c:pt>
                <c:pt idx="5">
                  <c:v>0.91845359253922099</c:v>
                </c:pt>
                <c:pt idx="6">
                  <c:v>0.98023442290283103</c:v>
                </c:pt>
              </c:numCache>
            </c:numRef>
          </c:val>
          <c:extLst>
            <c:ext xmlns:c16="http://schemas.microsoft.com/office/drawing/2014/chart" uri="{C3380CC4-5D6E-409C-BE32-E72D297353CC}">
              <c16:uniqueId val="{00000003-8872-4AF3-82FF-234AA8E247D5}"/>
            </c:ext>
          </c:extLst>
        </c:ser>
        <c:ser>
          <c:idx val="4"/>
          <c:order val="4"/>
          <c:tx>
            <c:strRef>
              <c:f>Sheet1!$F$1</c:f>
              <c:strCache>
                <c:ptCount val="1"/>
                <c:pt idx="0">
                  <c:v>specialized_arg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1.5651381152428701</c:v>
                </c:pt>
                <c:pt idx="1">
                  <c:v>0.86174690543199395</c:v>
                </c:pt>
                <c:pt idx="2">
                  <c:v>1.2155395433520499</c:v>
                </c:pt>
                <c:pt idx="3">
                  <c:v>0.79151204204129399</c:v>
                </c:pt>
                <c:pt idx="4">
                  <c:v>1.1233755364197799</c:v>
                </c:pt>
                <c:pt idx="5">
                  <c:v>0.52551617643396198</c:v>
                </c:pt>
                <c:pt idx="6">
                  <c:v>0.79101392244277902</c:v>
                </c:pt>
              </c:numCache>
            </c:numRef>
          </c:val>
          <c:extLst>
            <c:ext xmlns:c16="http://schemas.microsoft.com/office/drawing/2014/chart" uri="{C3380CC4-5D6E-409C-BE32-E72D297353CC}">
              <c16:uniqueId val="{00000004-8872-4AF3-82FF-234AA8E247D5}"/>
            </c:ext>
          </c:extLst>
        </c:ser>
        <c:ser>
          <c:idx val="5"/>
          <c:order val="5"/>
          <c:tx>
            <c:strRef>
              <c:f>Sheet1!$G$1</c:f>
              <c:strCache>
                <c:ptCount val="1"/>
                <c:pt idx="0">
                  <c:v>meridabikes_ar</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1.01712154602475</c:v>
                </c:pt>
                <c:pt idx="1">
                  <c:v>1.52568231903712</c:v>
                </c:pt>
                <c:pt idx="2">
                  <c:v>2.64451601966435</c:v>
                </c:pt>
                <c:pt idx="4">
                  <c:v>0.96626546872351204</c:v>
                </c:pt>
              </c:numCache>
            </c:numRef>
          </c:val>
          <c:extLst>
            <c:ext xmlns:c16="http://schemas.microsoft.com/office/drawing/2014/chart" uri="{C3380CC4-5D6E-409C-BE32-E72D297353CC}">
              <c16:uniqueId val="{00000005-8872-4AF3-82FF-234AA8E247D5}"/>
            </c:ext>
          </c:extLst>
        </c:ser>
        <c:ser>
          <c:idx val="6"/>
          <c:order val="6"/>
          <c:tx>
            <c:strRef>
              <c:f>Sheet1!$H$1</c:f>
              <c:strCache>
                <c:ptCount val="1"/>
                <c:pt idx="0">
                  <c:v>giantargentina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0.13695432699743801</c:v>
                </c:pt>
                <c:pt idx="1">
                  <c:v>0.122705827542537</c:v>
                </c:pt>
                <c:pt idx="2">
                  <c:v>0.52605517673727697</c:v>
                </c:pt>
                <c:pt idx="3">
                  <c:v>0.44560648115836199</c:v>
                </c:pt>
                <c:pt idx="4">
                  <c:v>0.63649546907091303</c:v>
                </c:pt>
                <c:pt idx="5">
                  <c:v>1.1811256127089101E-2</c:v>
                </c:pt>
                <c:pt idx="6">
                  <c:v>1.3051438020433499</c:v>
                </c:pt>
              </c:numCache>
            </c:numRef>
          </c:val>
          <c:extLst>
            <c:ext xmlns:c16="http://schemas.microsoft.com/office/drawing/2014/chart" uri="{C3380CC4-5D6E-409C-BE32-E72D297353CC}">
              <c16:uniqueId val="{00000006-8872-4AF3-82FF-234AA8E247D5}"/>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4.56162823797324</c:v>
                </c:pt>
                <c:pt idx="1">
                  <c:v>4.30780909004649</c:v>
                </c:pt>
                <c:pt idx="2">
                  <c:v>5.9564474807856502</c:v>
                </c:pt>
                <c:pt idx="3">
                  <c:v>4.3932061865452097</c:v>
                </c:pt>
                <c:pt idx="4">
                  <c:v>3.7046073766825298</c:v>
                </c:pt>
                <c:pt idx="5">
                  <c:v>4.3623683461429001</c:v>
                </c:pt>
                <c:pt idx="6">
                  <c:v>2.41958440079704</c:v>
                </c:pt>
              </c:numCache>
            </c:numRef>
          </c:val>
          <c:extLst>
            <c:ext xmlns:c16="http://schemas.microsoft.com/office/drawing/2014/chart" uri="{C3380CC4-5D6E-409C-BE32-E72D297353CC}">
              <c16:uniqueId val="{00000007-8872-4AF3-82FF-234AA8E247D5}"/>
            </c:ext>
          </c:extLst>
        </c:ser>
        <c:dLbls>
          <c:showLegendKey val="0"/>
          <c:showVal val="0"/>
          <c:showCatName val="0"/>
          <c:showSerName val="0"/>
          <c:showPercent val="0"/>
          <c:showBubbleSize val="0"/>
        </c:dLbls>
        <c:gapWidth val="219"/>
        <c:overlap val="-27"/>
        <c:axId val="433500376"/>
        <c:axId val="433493488"/>
      </c:barChart>
      <c:catAx>
        <c:axId val="43350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93488"/>
        <c:crosses val="autoZero"/>
        <c:auto val="1"/>
        <c:lblAlgn val="ctr"/>
        <c:lblOffset val="100"/>
        <c:noMultiLvlLbl val="0"/>
      </c:catAx>
      <c:valAx>
        <c:axId val="43349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50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0.55681042181015905</c:v>
                </c:pt>
                <c:pt idx="10">
                  <c:v>0</c:v>
                </c:pt>
                <c:pt idx="11">
                  <c:v>0.47801649419551401</c:v>
                </c:pt>
                <c:pt idx="12">
                  <c:v>0</c:v>
                </c:pt>
                <c:pt idx="13">
                  <c:v>0</c:v>
                </c:pt>
                <c:pt idx="14">
                  <c:v>1.1538932955122501</c:v>
                </c:pt>
                <c:pt idx="15">
                  <c:v>0.85754057887272195</c:v>
                </c:pt>
                <c:pt idx="16">
                  <c:v>0</c:v>
                </c:pt>
                <c:pt idx="17">
                  <c:v>0.54105163628722996</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25AD-4155-A7AD-1DABB0E11D7A}"/>
            </c:ext>
          </c:extLst>
        </c:ser>
        <c:ser>
          <c:idx val="1"/>
          <c:order val="1"/>
          <c:tx>
            <c:strRef>
              <c:f>Sheet1!$C$1</c:f>
              <c:strCache>
                <c:ptCount val="1"/>
                <c:pt idx="0">
                  <c:v>cannondale.argentina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1.13051719469266</c:v>
                </c:pt>
                <c:pt idx="8">
                  <c:v>1.0471669374492301</c:v>
                </c:pt>
                <c:pt idx="9">
                  <c:v>1.206633512314</c:v>
                </c:pt>
                <c:pt idx="10">
                  <c:v>1.0652832139428401</c:v>
                </c:pt>
                <c:pt idx="11">
                  <c:v>1.4454490869918399</c:v>
                </c:pt>
                <c:pt idx="12">
                  <c:v>0.94266179258055804</c:v>
                </c:pt>
                <c:pt idx="13">
                  <c:v>2.3118061196858899</c:v>
                </c:pt>
                <c:pt idx="14">
                  <c:v>1.75162469536962</c:v>
                </c:pt>
                <c:pt idx="15">
                  <c:v>0.22339561332250199</c:v>
                </c:pt>
                <c:pt idx="16">
                  <c:v>1.1598519721996601</c:v>
                </c:pt>
                <c:pt idx="17">
                  <c:v>0</c:v>
                </c:pt>
                <c:pt idx="18">
                  <c:v>0.54833468724614098</c:v>
                </c:pt>
                <c:pt idx="19">
                  <c:v>2.1933387489845702</c:v>
                </c:pt>
                <c:pt idx="20">
                  <c:v>1.99702139182237</c:v>
                </c:pt>
                <c:pt idx="21">
                  <c:v>11.4947197400487</c:v>
                </c:pt>
                <c:pt idx="22">
                  <c:v>0.64987814784727904</c:v>
                </c:pt>
                <c:pt idx="23">
                  <c:v>0</c:v>
                </c:pt>
              </c:numCache>
            </c:numRef>
          </c:val>
          <c:smooth val="0"/>
          <c:extLst>
            <c:ext xmlns:c16="http://schemas.microsoft.com/office/drawing/2014/chart" uri="{C3380CC4-5D6E-409C-BE32-E72D297353CC}">
              <c16:uniqueId val="{00000001-25AD-4155-A7AD-1DABB0E11D7A}"/>
            </c:ext>
          </c:extLst>
        </c:ser>
        <c:ser>
          <c:idx val="2"/>
          <c:order val="2"/>
          <c:tx>
            <c:strRef>
              <c:f>Sheet1!$D$1</c:f>
              <c:strCache>
                <c:ptCount val="1"/>
                <c:pt idx="0">
                  <c:v>trekbicycleargentina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0.40617757073685701</c:v>
                </c:pt>
                <c:pt idx="8">
                  <c:v>0.51804851182963496</c:v>
                </c:pt>
                <c:pt idx="9">
                  <c:v>1.32179819629621</c:v>
                </c:pt>
                <c:pt idx="10">
                  <c:v>2.1146476352204102</c:v>
                </c:pt>
                <c:pt idx="11">
                  <c:v>1.19759276682654</c:v>
                </c:pt>
                <c:pt idx="12">
                  <c:v>1.4649930008949701</c:v>
                </c:pt>
                <c:pt idx="13">
                  <c:v>0.82000443659116795</c:v>
                </c:pt>
                <c:pt idx="14">
                  <c:v>1.5799619065103101</c:v>
                </c:pt>
                <c:pt idx="15">
                  <c:v>0.91883332950868601</c:v>
                </c:pt>
                <c:pt idx="16">
                  <c:v>0.99794616426096305</c:v>
                </c:pt>
                <c:pt idx="17">
                  <c:v>1.4863345342726699</c:v>
                </c:pt>
                <c:pt idx="18">
                  <c:v>1.1908805103609701</c:v>
                </c:pt>
                <c:pt idx="19">
                  <c:v>1.20622430097612</c:v>
                </c:pt>
                <c:pt idx="20">
                  <c:v>0.99680866132323798</c:v>
                </c:pt>
                <c:pt idx="21">
                  <c:v>1.63304398868065</c:v>
                </c:pt>
                <c:pt idx="22">
                  <c:v>1.4962021249741799</c:v>
                </c:pt>
                <c:pt idx="23">
                  <c:v>1.76469238359685</c:v>
                </c:pt>
              </c:numCache>
            </c:numRef>
          </c:val>
          <c:smooth val="0"/>
          <c:extLst>
            <c:ext xmlns:c16="http://schemas.microsoft.com/office/drawing/2014/chart" uri="{C3380CC4-5D6E-409C-BE32-E72D297353CC}">
              <c16:uniqueId val="{00000002-25AD-4155-A7AD-1DABB0E11D7A}"/>
            </c:ext>
          </c:extLst>
        </c:ser>
        <c:ser>
          <c:idx val="3"/>
          <c:order val="3"/>
          <c:tx>
            <c:strRef>
              <c:f>Sheet1!$E$1</c:f>
              <c:strCache>
                <c:ptCount val="1"/>
                <c:pt idx="0">
                  <c:v>scottsportsargentina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0.88594349494244895</c:v>
                </c:pt>
                <c:pt idx="8">
                  <c:v>0.84931984652947301</c:v>
                </c:pt>
                <c:pt idx="9">
                  <c:v>0.39675619114056498</c:v>
                </c:pt>
                <c:pt idx="10">
                  <c:v>2.06662016044646</c:v>
                </c:pt>
                <c:pt idx="11">
                  <c:v>2.5198620315467202</c:v>
                </c:pt>
                <c:pt idx="12">
                  <c:v>1.6047816850049099</c:v>
                </c:pt>
                <c:pt idx="13">
                  <c:v>2.37646785257528</c:v>
                </c:pt>
                <c:pt idx="14">
                  <c:v>0.94573720663710203</c:v>
                </c:pt>
                <c:pt idx="15">
                  <c:v>0.86675967910708096</c:v>
                </c:pt>
                <c:pt idx="16">
                  <c:v>0.80702825252877597</c:v>
                </c:pt>
                <c:pt idx="17">
                  <c:v>1.1290676794687999</c:v>
                </c:pt>
                <c:pt idx="18">
                  <c:v>1.29347501121132</c:v>
                </c:pt>
                <c:pt idx="19">
                  <c:v>1.0551873813122501</c:v>
                </c:pt>
                <c:pt idx="20">
                  <c:v>1.52998375118038</c:v>
                </c:pt>
                <c:pt idx="21">
                  <c:v>0.85019183815835397</c:v>
                </c:pt>
                <c:pt idx="22">
                  <c:v>0.79037321241716096</c:v>
                </c:pt>
                <c:pt idx="23">
                  <c:v>0</c:v>
                </c:pt>
              </c:numCache>
            </c:numRef>
          </c:val>
          <c:smooth val="0"/>
          <c:extLst>
            <c:ext xmlns:c16="http://schemas.microsoft.com/office/drawing/2014/chart" uri="{C3380CC4-5D6E-409C-BE32-E72D297353CC}">
              <c16:uniqueId val="{00000003-25AD-4155-A7AD-1DABB0E11D7A}"/>
            </c:ext>
          </c:extLst>
        </c:ser>
        <c:ser>
          <c:idx val="4"/>
          <c:order val="4"/>
          <c:tx>
            <c:strRef>
              <c:f>Sheet1!$F$1</c:f>
              <c:strCache>
                <c:ptCount val="1"/>
                <c:pt idx="0">
                  <c:v>specialized_arg</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0.79473828446149597</c:v>
                </c:pt>
                <c:pt idx="10">
                  <c:v>0.48082911881212798</c:v>
                </c:pt>
                <c:pt idx="11">
                  <c:v>0.71418487422872201</c:v>
                </c:pt>
                <c:pt idx="12">
                  <c:v>0.943803615768538</c:v>
                </c:pt>
                <c:pt idx="13">
                  <c:v>0.63155534517551504</c:v>
                </c:pt>
                <c:pt idx="14">
                  <c:v>0.90385908966341999</c:v>
                </c:pt>
                <c:pt idx="15">
                  <c:v>1.0141930703847599</c:v>
                </c:pt>
                <c:pt idx="16">
                  <c:v>1.3878811944818299</c:v>
                </c:pt>
                <c:pt idx="17">
                  <c:v>1.1479993386617899</c:v>
                </c:pt>
                <c:pt idx="18">
                  <c:v>2.2923465955803599</c:v>
                </c:pt>
                <c:pt idx="19">
                  <c:v>0</c:v>
                </c:pt>
                <c:pt idx="20">
                  <c:v>2.4365330476593798</c:v>
                </c:pt>
                <c:pt idx="21">
                  <c:v>0</c:v>
                </c:pt>
                <c:pt idx="22">
                  <c:v>0</c:v>
                </c:pt>
                <c:pt idx="23">
                  <c:v>0</c:v>
                </c:pt>
              </c:numCache>
            </c:numRef>
          </c:val>
          <c:smooth val="0"/>
          <c:extLst>
            <c:ext xmlns:c16="http://schemas.microsoft.com/office/drawing/2014/chart" uri="{C3380CC4-5D6E-409C-BE32-E72D297353CC}">
              <c16:uniqueId val="{00000004-25AD-4155-A7AD-1DABB0E11D7A}"/>
            </c:ext>
          </c:extLst>
        </c:ser>
        <c:ser>
          <c:idx val="5"/>
          <c:order val="5"/>
          <c:tx>
            <c:strRef>
              <c:f>Sheet1!$G$1</c:f>
              <c:strCache>
                <c:ptCount val="1"/>
                <c:pt idx="0">
                  <c:v>meridabikes_ar</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2.6449643947100698</c:v>
                </c:pt>
                <c:pt idx="15">
                  <c:v>0</c:v>
                </c:pt>
                <c:pt idx="16">
                  <c:v>1.5259409969481199</c:v>
                </c:pt>
                <c:pt idx="17">
                  <c:v>1.00457782299084</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25AD-4155-A7AD-1DABB0E11D7A}"/>
            </c:ext>
          </c:extLst>
        </c:ser>
        <c:ser>
          <c:idx val="6"/>
          <c:order val="6"/>
          <c:tx>
            <c:strRef>
              <c:f>Sheet1!$H$1</c:f>
              <c:strCache>
                <c:ptCount val="1"/>
                <c:pt idx="0">
                  <c:v>giantargentina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0.87594976575725403</c:v>
                </c:pt>
                <c:pt idx="10">
                  <c:v>1.0422817999291401</c:v>
                </c:pt>
                <c:pt idx="11">
                  <c:v>0.69387032006613902</c:v>
                </c:pt>
                <c:pt idx="12">
                  <c:v>4.4289594897838701E-2</c:v>
                </c:pt>
                <c:pt idx="13">
                  <c:v>0.53738041809377601</c:v>
                </c:pt>
                <c:pt idx="14">
                  <c:v>4.4289594897838701E-2</c:v>
                </c:pt>
                <c:pt idx="15">
                  <c:v>0</c:v>
                </c:pt>
                <c:pt idx="16">
                  <c:v>0.240148025668281</c:v>
                </c:pt>
                <c:pt idx="17">
                  <c:v>0.194382110940514</c:v>
                </c:pt>
                <c:pt idx="18">
                  <c:v>0.185747876783663</c:v>
                </c:pt>
                <c:pt idx="19">
                  <c:v>1.18105586394236E-2</c:v>
                </c:pt>
                <c:pt idx="20">
                  <c:v>0.413883054929368</c:v>
                </c:pt>
                <c:pt idx="21">
                  <c:v>0.354972901329344</c:v>
                </c:pt>
                <c:pt idx="22">
                  <c:v>0</c:v>
                </c:pt>
                <c:pt idx="23">
                  <c:v>0</c:v>
                </c:pt>
              </c:numCache>
            </c:numRef>
          </c:val>
          <c:smooth val="0"/>
          <c:extLst>
            <c:ext xmlns:c16="http://schemas.microsoft.com/office/drawing/2014/chart" uri="{C3380CC4-5D6E-409C-BE32-E72D297353CC}">
              <c16:uniqueId val="{00000006-25AD-4155-A7AD-1DABB0E11D7A}"/>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3.7279453614114999</c:v>
                </c:pt>
                <c:pt idx="9">
                  <c:v>3.1445645987478699</c:v>
                </c:pt>
                <c:pt idx="10">
                  <c:v>3.2441661923733598</c:v>
                </c:pt>
                <c:pt idx="11">
                  <c:v>3.8133181559476399</c:v>
                </c:pt>
                <c:pt idx="12">
                  <c:v>3.5429709732498602</c:v>
                </c:pt>
                <c:pt idx="13">
                  <c:v>4.3397837222538396</c:v>
                </c:pt>
                <c:pt idx="14">
                  <c:v>3.3010813887307902</c:v>
                </c:pt>
                <c:pt idx="15">
                  <c:v>1.9635742743312501</c:v>
                </c:pt>
                <c:pt idx="16">
                  <c:v>3.1445645987478699</c:v>
                </c:pt>
                <c:pt idx="17">
                  <c:v>6.9863403528742198</c:v>
                </c:pt>
                <c:pt idx="18">
                  <c:v>3.7848605577689201</c:v>
                </c:pt>
                <c:pt idx="19">
                  <c:v>5.6417188389299904</c:v>
                </c:pt>
                <c:pt idx="20">
                  <c:v>5.5065452475810996</c:v>
                </c:pt>
                <c:pt idx="21">
                  <c:v>4.4393853158793402</c:v>
                </c:pt>
                <c:pt idx="22">
                  <c:v>4.1690381331815596</c:v>
                </c:pt>
                <c:pt idx="23">
                  <c:v>4.8520204894706902</c:v>
                </c:pt>
              </c:numCache>
            </c:numRef>
          </c:val>
          <c:smooth val="0"/>
          <c:extLst>
            <c:ext xmlns:c16="http://schemas.microsoft.com/office/drawing/2014/chart" uri="{C3380CC4-5D6E-409C-BE32-E72D297353CC}">
              <c16:uniqueId val="{00000007-25AD-4155-A7AD-1DABB0E11D7A}"/>
            </c:ext>
          </c:extLst>
        </c:ser>
        <c:dLbls>
          <c:showLegendKey val="0"/>
          <c:showVal val="0"/>
          <c:showCatName val="0"/>
          <c:showSerName val="0"/>
          <c:showPercent val="0"/>
          <c:showBubbleSize val="0"/>
        </c:dLbls>
        <c:smooth val="0"/>
        <c:axId val="433491848"/>
        <c:axId val="433497752"/>
      </c:lineChart>
      <c:catAx>
        <c:axId val="433491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97752"/>
        <c:crosses val="autoZero"/>
        <c:auto val="1"/>
        <c:lblAlgn val="ctr"/>
        <c:lblOffset val="100"/>
        <c:noMultiLvlLbl val="0"/>
      </c:catAx>
      <c:valAx>
        <c:axId val="43349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91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orbea.argentina</c:v>
                </c:pt>
                <c:pt idx="1">
                  <c:v>cannondale.argentina</c:v>
                </c:pt>
                <c:pt idx="2">
                  <c:v>trekbicycleargentina</c:v>
                </c:pt>
                <c:pt idx="3">
                  <c:v>scottsportsargentina</c:v>
                </c:pt>
                <c:pt idx="4">
                  <c:v>specialized_arg</c:v>
                </c:pt>
                <c:pt idx="5">
                  <c:v>meridabikes_ar</c:v>
                </c:pt>
                <c:pt idx="6">
                  <c:v>giantargentina</c:v>
                </c:pt>
                <c:pt idx="7">
                  <c:v>cervelo_argentina</c:v>
                </c:pt>
              </c:strCache>
            </c:strRef>
          </c:cat>
          <c:val>
            <c:numRef>
              <c:f>Sheet1!$B$2:$B$9</c:f>
              <c:numCache>
                <c:formatCode>General</c:formatCode>
                <c:ptCount val="8"/>
                <c:pt idx="0">
                  <c:v>0</c:v>
                </c:pt>
                <c:pt idx="1">
                  <c:v>47</c:v>
                </c:pt>
                <c:pt idx="2">
                  <c:v>98</c:v>
                </c:pt>
                <c:pt idx="3">
                  <c:v>113</c:v>
                </c:pt>
                <c:pt idx="4">
                  <c:v>47</c:v>
                </c:pt>
                <c:pt idx="5">
                  <c:v>2</c:v>
                </c:pt>
                <c:pt idx="6">
                  <c:v>38</c:v>
                </c:pt>
                <c:pt idx="7">
                  <c:v>9</c:v>
                </c:pt>
              </c:numCache>
            </c:numRef>
          </c:val>
          <c:extLst>
            <c:ext xmlns:c16="http://schemas.microsoft.com/office/drawing/2014/chart" uri="{C3380CC4-5D6E-409C-BE32-E72D297353CC}">
              <c16:uniqueId val="{00000000-7CC2-4A29-9748-DB06DE646CD3}"/>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orbea.argentina</c:v>
                </c:pt>
                <c:pt idx="1">
                  <c:v>cannondale.argentina</c:v>
                </c:pt>
                <c:pt idx="2">
                  <c:v>trekbicycleargentina</c:v>
                </c:pt>
                <c:pt idx="3">
                  <c:v>scottsportsargentina</c:v>
                </c:pt>
                <c:pt idx="4">
                  <c:v>specialized_arg</c:v>
                </c:pt>
                <c:pt idx="5">
                  <c:v>meridabikes_ar</c:v>
                </c:pt>
                <c:pt idx="6">
                  <c:v>giantargentina</c:v>
                </c:pt>
                <c:pt idx="7">
                  <c:v>cervelo_argentina</c:v>
                </c:pt>
              </c:strCache>
            </c:strRef>
          </c:cat>
          <c:val>
            <c:numRef>
              <c:f>Sheet1!$C$2:$C$9</c:f>
              <c:numCache>
                <c:formatCode>General</c:formatCode>
                <c:ptCount val="8"/>
                <c:pt idx="0">
                  <c:v>9</c:v>
                </c:pt>
                <c:pt idx="1">
                  <c:v>83</c:v>
                </c:pt>
                <c:pt idx="2">
                  <c:v>101</c:v>
                </c:pt>
                <c:pt idx="3">
                  <c:v>189</c:v>
                </c:pt>
                <c:pt idx="4">
                  <c:v>99</c:v>
                </c:pt>
                <c:pt idx="5">
                  <c:v>3</c:v>
                </c:pt>
                <c:pt idx="6">
                  <c:v>29</c:v>
                </c:pt>
                <c:pt idx="7">
                  <c:v>24</c:v>
                </c:pt>
              </c:numCache>
            </c:numRef>
          </c:val>
          <c:extLst>
            <c:ext xmlns:c16="http://schemas.microsoft.com/office/drawing/2014/chart" uri="{C3380CC4-5D6E-409C-BE32-E72D297353CC}">
              <c16:uniqueId val="{00000001-7CC2-4A29-9748-DB06DE646CD3}"/>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orbea.argentina</c:v>
                </c:pt>
                <c:pt idx="1">
                  <c:v>cannondale.argentina</c:v>
                </c:pt>
                <c:pt idx="2">
                  <c:v>trekbicycleargentina</c:v>
                </c:pt>
                <c:pt idx="3">
                  <c:v>scottsportsargentina</c:v>
                </c:pt>
                <c:pt idx="4">
                  <c:v>specialized_arg</c:v>
                </c:pt>
                <c:pt idx="5">
                  <c:v>meridabikes_ar</c:v>
                </c:pt>
                <c:pt idx="6">
                  <c:v>giantargentina</c:v>
                </c:pt>
                <c:pt idx="7">
                  <c:v>cervelo_argentina</c:v>
                </c:pt>
              </c:strCache>
            </c:strRef>
          </c:cat>
          <c:val>
            <c:numRef>
              <c:f>Sheet1!$D$2:$D$9</c:f>
              <c:numCache>
                <c:formatCode>General</c:formatCode>
                <c:ptCount val="8"/>
                <c:pt idx="0">
                  <c:v>1</c:v>
                </c:pt>
                <c:pt idx="1">
                  <c:v>16</c:v>
                </c:pt>
                <c:pt idx="2">
                  <c:v>11</c:v>
                </c:pt>
                <c:pt idx="3">
                  <c:v>38</c:v>
                </c:pt>
                <c:pt idx="4">
                  <c:v>3</c:v>
                </c:pt>
                <c:pt idx="5">
                  <c:v>1</c:v>
                </c:pt>
                <c:pt idx="6">
                  <c:v>8</c:v>
                </c:pt>
                <c:pt idx="7">
                  <c:v>4</c:v>
                </c:pt>
              </c:numCache>
            </c:numRef>
          </c:val>
          <c:extLst>
            <c:ext xmlns:c16="http://schemas.microsoft.com/office/drawing/2014/chart" uri="{C3380CC4-5D6E-409C-BE32-E72D297353CC}">
              <c16:uniqueId val="{00000002-7CC2-4A29-9748-DB06DE646CD3}"/>
            </c:ext>
          </c:extLst>
        </c:ser>
        <c:dLbls>
          <c:showLegendKey val="0"/>
          <c:showVal val="0"/>
          <c:showCatName val="0"/>
          <c:showSerName val="0"/>
          <c:showPercent val="0"/>
          <c:showBubbleSize val="0"/>
        </c:dLbls>
        <c:gapWidth val="150"/>
        <c:overlap val="100"/>
        <c:axId val="433492504"/>
        <c:axId val="433495456"/>
      </c:barChart>
      <c:catAx>
        <c:axId val="433492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95456"/>
        <c:crosses val="autoZero"/>
        <c:auto val="1"/>
        <c:lblAlgn val="ctr"/>
        <c:lblOffset val="100"/>
        <c:noMultiLvlLbl val="0"/>
      </c:catAx>
      <c:valAx>
        <c:axId val="433495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92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orbea.argentina</c:v>
                </c:pt>
                <c:pt idx="1">
                  <c:v>cannondale.argentina</c:v>
                </c:pt>
                <c:pt idx="2">
                  <c:v>trekbicycleargentina</c:v>
                </c:pt>
                <c:pt idx="3">
                  <c:v>scottsportsargentina</c:v>
                </c:pt>
                <c:pt idx="4">
                  <c:v>specialized_arg</c:v>
                </c:pt>
                <c:pt idx="5">
                  <c:v>meridabikes_ar</c:v>
                </c:pt>
                <c:pt idx="6">
                  <c:v>giantargentina</c:v>
                </c:pt>
                <c:pt idx="7">
                  <c:v>cervelo_argentina</c:v>
                </c:pt>
              </c:strCache>
            </c:strRef>
          </c:cat>
          <c:val>
            <c:numRef>
              <c:f>Sheet1!$B$2:$B$9</c:f>
              <c:numCache>
                <c:formatCode>General</c:formatCode>
                <c:ptCount val="8"/>
                <c:pt idx="0">
                  <c:v>1457</c:v>
                </c:pt>
                <c:pt idx="1">
                  <c:v>15419</c:v>
                </c:pt>
                <c:pt idx="2">
                  <c:v>40311</c:v>
                </c:pt>
                <c:pt idx="3">
                  <c:v>57470</c:v>
                </c:pt>
                <c:pt idx="4">
                  <c:v>41957</c:v>
                </c:pt>
                <c:pt idx="5">
                  <c:v>303</c:v>
                </c:pt>
                <c:pt idx="6">
                  <c:v>2076</c:v>
                </c:pt>
                <c:pt idx="7">
                  <c:v>3563</c:v>
                </c:pt>
              </c:numCache>
            </c:numRef>
          </c:val>
          <c:extLst>
            <c:ext xmlns:c16="http://schemas.microsoft.com/office/drawing/2014/chart" uri="{C3380CC4-5D6E-409C-BE32-E72D297353CC}">
              <c16:uniqueId val="{00000000-B26A-447E-B62B-77B6BF385351}"/>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orbea.argentina</c:v>
                </c:pt>
                <c:pt idx="1">
                  <c:v>cannondale.argentina</c:v>
                </c:pt>
                <c:pt idx="2">
                  <c:v>trekbicycleargentina</c:v>
                </c:pt>
                <c:pt idx="3">
                  <c:v>scottsportsargentina</c:v>
                </c:pt>
                <c:pt idx="4">
                  <c:v>specialized_arg</c:v>
                </c:pt>
                <c:pt idx="5">
                  <c:v>meridabikes_ar</c:v>
                </c:pt>
                <c:pt idx="6">
                  <c:v>giantargentina</c:v>
                </c:pt>
                <c:pt idx="7">
                  <c:v>cervelo_argentina</c:v>
                </c:pt>
              </c:strCache>
            </c:strRef>
          </c:cat>
          <c:val>
            <c:numRef>
              <c:f>Sheet1!$C$2:$C$9</c:f>
              <c:numCache>
                <c:formatCode>General</c:formatCode>
                <c:ptCount val="8"/>
                <c:pt idx="0">
                  <c:v>155</c:v>
                </c:pt>
                <c:pt idx="1">
                  <c:v>2353</c:v>
                </c:pt>
                <c:pt idx="2">
                  <c:v>6334</c:v>
                </c:pt>
                <c:pt idx="3">
                  <c:v>10749</c:v>
                </c:pt>
                <c:pt idx="4">
                  <c:v>2659</c:v>
                </c:pt>
                <c:pt idx="5">
                  <c:v>57</c:v>
                </c:pt>
                <c:pt idx="6">
                  <c:v>620</c:v>
                </c:pt>
                <c:pt idx="7">
                  <c:v>427</c:v>
                </c:pt>
              </c:numCache>
            </c:numRef>
          </c:val>
          <c:extLst>
            <c:ext xmlns:c16="http://schemas.microsoft.com/office/drawing/2014/chart" uri="{C3380CC4-5D6E-409C-BE32-E72D297353CC}">
              <c16:uniqueId val="{00000001-B26A-447E-B62B-77B6BF385351}"/>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orbea.argentina</c:v>
                </c:pt>
                <c:pt idx="1">
                  <c:v>cannondale.argentina</c:v>
                </c:pt>
                <c:pt idx="2">
                  <c:v>trekbicycleargentina</c:v>
                </c:pt>
                <c:pt idx="3">
                  <c:v>scottsportsargentina</c:v>
                </c:pt>
                <c:pt idx="4">
                  <c:v>specialized_arg</c:v>
                </c:pt>
                <c:pt idx="5">
                  <c:v>meridabikes_ar</c:v>
                </c:pt>
                <c:pt idx="6">
                  <c:v>giantargentina</c:v>
                </c:pt>
                <c:pt idx="7">
                  <c:v>cervelo_argentina</c:v>
                </c:pt>
              </c:strCache>
            </c:strRef>
          </c:cat>
          <c:val>
            <c:numRef>
              <c:f>Sheet1!$D$2:$D$9</c:f>
              <c:numCache>
                <c:formatCode>General</c:formatCode>
                <c:ptCount val="8"/>
                <c:pt idx="0">
                  <c:v>0</c:v>
                </c:pt>
                <c:pt idx="1">
                  <c:v>10569</c:v>
                </c:pt>
                <c:pt idx="2">
                  <c:v>69189</c:v>
                </c:pt>
                <c:pt idx="3">
                  <c:v>54947</c:v>
                </c:pt>
                <c:pt idx="4">
                  <c:v>29905</c:v>
                </c:pt>
                <c:pt idx="5">
                  <c:v>123</c:v>
                </c:pt>
                <c:pt idx="6">
                  <c:v>1567</c:v>
                </c:pt>
                <c:pt idx="7">
                  <c:v>1657</c:v>
                </c:pt>
              </c:numCache>
            </c:numRef>
          </c:val>
          <c:extLst>
            <c:ext xmlns:c16="http://schemas.microsoft.com/office/drawing/2014/chart" uri="{C3380CC4-5D6E-409C-BE32-E72D297353CC}">
              <c16:uniqueId val="{00000002-B26A-447E-B62B-77B6BF385351}"/>
            </c:ext>
          </c:extLst>
        </c:ser>
        <c:dLbls>
          <c:showLegendKey val="0"/>
          <c:showVal val="0"/>
          <c:showCatName val="0"/>
          <c:showSerName val="0"/>
          <c:showPercent val="0"/>
          <c:showBubbleSize val="0"/>
        </c:dLbls>
        <c:gapWidth val="150"/>
        <c:overlap val="100"/>
        <c:axId val="433475776"/>
        <c:axId val="433474792"/>
      </c:barChart>
      <c:catAx>
        <c:axId val="43347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74792"/>
        <c:crosses val="autoZero"/>
        <c:auto val="1"/>
        <c:lblAlgn val="ctr"/>
        <c:lblOffset val="100"/>
        <c:noMultiLvlLbl val="0"/>
      </c:catAx>
      <c:valAx>
        <c:axId val="433474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7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c:v>
                </c:pt>
              </c:numCache>
            </c:numRef>
          </c:val>
          <c:extLst>
            <c:ext xmlns:c16="http://schemas.microsoft.com/office/drawing/2014/chart" uri="{C3380CC4-5D6E-409C-BE32-E72D297353CC}">
              <c16:uniqueId val="{00000000-31DF-4C72-BBE7-40FC8DFD9036}"/>
            </c:ext>
          </c:extLst>
        </c:ser>
        <c:ser>
          <c:idx val="1"/>
          <c:order val="1"/>
          <c:tx>
            <c:strRef>
              <c:f>Sheet1!$C$1</c:f>
              <c:strCache>
                <c:ptCount val="1"/>
                <c:pt idx="0">
                  <c:v>cannondale.argentina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1.4898031156759199</c:v>
                </c:pt>
                <c:pt idx="1">
                  <c:v>1.2537485462490601</c:v>
                </c:pt>
                <c:pt idx="2">
                  <c:v>0.82256661304970402</c:v>
                </c:pt>
              </c:numCache>
            </c:numRef>
          </c:val>
          <c:extLst>
            <c:ext xmlns:c16="http://schemas.microsoft.com/office/drawing/2014/chart" uri="{C3380CC4-5D6E-409C-BE32-E72D297353CC}">
              <c16:uniqueId val="{00000001-31DF-4C72-BBE7-40FC8DFD9036}"/>
            </c:ext>
          </c:extLst>
        </c:ser>
        <c:ser>
          <c:idx val="2"/>
          <c:order val="2"/>
          <c:tx>
            <c:strRef>
              <c:f>Sheet1!$D$1</c:f>
              <c:strCache>
                <c:ptCount val="1"/>
                <c:pt idx="0">
                  <c:v>trekbicycleargentina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1.57337682947511</c:v>
                </c:pt>
                <c:pt idx="1">
                  <c:v>0.90130509860444397</c:v>
                </c:pt>
                <c:pt idx="2">
                  <c:v>0.52037667439242896</c:v>
                </c:pt>
              </c:numCache>
            </c:numRef>
          </c:val>
          <c:extLst>
            <c:ext xmlns:c16="http://schemas.microsoft.com/office/drawing/2014/chart" uri="{C3380CC4-5D6E-409C-BE32-E72D297353CC}">
              <c16:uniqueId val="{00000002-31DF-4C72-BBE7-40FC8DFD9036}"/>
            </c:ext>
          </c:extLst>
        </c:ser>
        <c:ser>
          <c:idx val="3"/>
          <c:order val="3"/>
          <c:tx>
            <c:strRef>
              <c:f>Sheet1!$E$1</c:f>
              <c:strCache>
                <c:ptCount val="1"/>
                <c:pt idx="0">
                  <c:v>scottsportsargentina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1.6183978547272799</c:v>
                </c:pt>
                <c:pt idx="1">
                  <c:v>1.06818895867464</c:v>
                </c:pt>
                <c:pt idx="2">
                  <c:v>0.83510534938631797</c:v>
                </c:pt>
              </c:numCache>
            </c:numRef>
          </c:val>
          <c:extLst>
            <c:ext xmlns:c16="http://schemas.microsoft.com/office/drawing/2014/chart" uri="{C3380CC4-5D6E-409C-BE32-E72D297353CC}">
              <c16:uniqueId val="{00000003-31DF-4C72-BBE7-40FC8DFD9036}"/>
            </c:ext>
          </c:extLst>
        </c:ser>
        <c:ser>
          <c:idx val="4"/>
          <c:order val="4"/>
          <c:tx>
            <c:strRef>
              <c:f>Sheet1!$F$1</c:f>
              <c:strCache>
                <c:ptCount val="1"/>
                <c:pt idx="0">
                  <c:v>specialized_arg</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1.55047690793397</c:v>
                </c:pt>
                <c:pt idx="1">
                  <c:v>1.06724363307931</c:v>
                </c:pt>
                <c:pt idx="2">
                  <c:v>0.82433167843261301</c:v>
                </c:pt>
              </c:numCache>
            </c:numRef>
          </c:val>
          <c:extLst>
            <c:ext xmlns:c16="http://schemas.microsoft.com/office/drawing/2014/chart" uri="{C3380CC4-5D6E-409C-BE32-E72D297353CC}">
              <c16:uniqueId val="{00000004-31DF-4C72-BBE7-40FC8DFD9036}"/>
            </c:ext>
          </c:extLst>
        </c:ser>
        <c:ser>
          <c:idx val="5"/>
          <c:order val="5"/>
          <c:tx>
            <c:strRef>
              <c:f>Sheet1!$G$1</c:f>
              <c:strCache>
                <c:ptCount val="1"/>
                <c:pt idx="0">
                  <c:v>meridabikes_ar</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1">
                  <c:v>1.5671251958906001</c:v>
                </c:pt>
              </c:numCache>
            </c:numRef>
          </c:val>
          <c:extLst>
            <c:ext xmlns:c16="http://schemas.microsoft.com/office/drawing/2014/chart" uri="{C3380CC4-5D6E-409C-BE32-E72D297353CC}">
              <c16:uniqueId val="{00000005-31DF-4C72-BBE7-40FC8DFD9036}"/>
            </c:ext>
          </c:extLst>
        </c:ser>
        <c:ser>
          <c:idx val="6"/>
          <c:order val="6"/>
          <c:tx>
            <c:strRef>
              <c:f>Sheet1!$H$1</c:f>
              <c:strCache>
                <c:ptCount val="1"/>
                <c:pt idx="0">
                  <c:v>giantargentina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0.26026752357238497</c:v>
                </c:pt>
                <c:pt idx="1">
                  <c:v>0.45346350677609198</c:v>
                </c:pt>
                <c:pt idx="2">
                  <c:v>0.423104865346563</c:v>
                </c:pt>
              </c:numCache>
            </c:numRef>
          </c:val>
          <c:extLst>
            <c:ext xmlns:c16="http://schemas.microsoft.com/office/drawing/2014/chart" uri="{C3380CC4-5D6E-409C-BE32-E72D297353CC}">
              <c16:uniqueId val="{00000006-31DF-4C72-BBE7-40FC8DFD9036}"/>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1">
                  <c:v>3.61409518869262</c:v>
                </c:pt>
                <c:pt idx="2">
                  <c:v>2.4138158213318999</c:v>
                </c:pt>
              </c:numCache>
            </c:numRef>
          </c:val>
          <c:extLst>
            <c:ext xmlns:c16="http://schemas.microsoft.com/office/drawing/2014/chart" uri="{C3380CC4-5D6E-409C-BE32-E72D297353CC}">
              <c16:uniqueId val="{00000007-31DF-4C72-BBE7-40FC8DFD9036}"/>
            </c:ext>
          </c:extLst>
        </c:ser>
        <c:dLbls>
          <c:showLegendKey val="0"/>
          <c:showVal val="0"/>
          <c:showCatName val="0"/>
          <c:showSerName val="0"/>
          <c:showPercent val="0"/>
          <c:showBubbleSize val="0"/>
        </c:dLbls>
        <c:gapWidth val="219"/>
        <c:overlap val="-27"/>
        <c:axId val="433476760"/>
        <c:axId val="433477088"/>
      </c:barChart>
      <c:catAx>
        <c:axId val="433476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77088"/>
        <c:crosses val="autoZero"/>
        <c:auto val="1"/>
        <c:lblAlgn val="ctr"/>
        <c:lblOffset val="100"/>
        <c:noMultiLvlLbl val="0"/>
      </c:catAx>
      <c:valAx>
        <c:axId val="43347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7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orbea.argentina</c:v>
                </c:pt>
                <c:pt idx="1">
                  <c:v>cannondale.argentina</c:v>
                </c:pt>
                <c:pt idx="2">
                  <c:v>trekbicycleargentina</c:v>
                </c:pt>
                <c:pt idx="3">
                  <c:v>scottsportsargentina</c:v>
                </c:pt>
                <c:pt idx="4">
                  <c:v>specialized_arg</c:v>
                </c:pt>
                <c:pt idx="5">
                  <c:v>meridabikes_ar</c:v>
                </c:pt>
                <c:pt idx="6">
                  <c:v>giantargentina</c:v>
                </c:pt>
                <c:pt idx="7">
                  <c:v>cervelo_argentina</c:v>
                </c:pt>
              </c:strCache>
            </c:strRef>
          </c:cat>
          <c:val>
            <c:numRef>
              <c:f>Sheet1!$B$2:$B$9</c:f>
              <c:numCache>
                <c:formatCode>General</c:formatCode>
                <c:ptCount val="8"/>
                <c:pt idx="0">
                  <c:v>1563</c:v>
                </c:pt>
                <c:pt idx="1">
                  <c:v>26046</c:v>
                </c:pt>
                <c:pt idx="2">
                  <c:v>113622</c:v>
                </c:pt>
                <c:pt idx="3">
                  <c:v>107243</c:v>
                </c:pt>
                <c:pt idx="4">
                  <c:v>71370</c:v>
                </c:pt>
                <c:pt idx="5">
                  <c:v>482</c:v>
                </c:pt>
                <c:pt idx="6">
                  <c:v>3749</c:v>
                </c:pt>
                <c:pt idx="7">
                  <c:v>5396</c:v>
                </c:pt>
              </c:numCache>
            </c:numRef>
          </c:val>
          <c:extLst>
            <c:ext xmlns:c16="http://schemas.microsoft.com/office/drawing/2014/chart" uri="{C3380CC4-5D6E-409C-BE32-E72D297353CC}">
              <c16:uniqueId val="{00000000-8D81-4010-8CAF-4305030111FC}"/>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orbea.argentina</c:v>
                </c:pt>
                <c:pt idx="1">
                  <c:v>cannondale.argentina</c:v>
                </c:pt>
                <c:pt idx="2">
                  <c:v>trekbicycleargentina</c:v>
                </c:pt>
                <c:pt idx="3">
                  <c:v>scottsportsargentina</c:v>
                </c:pt>
                <c:pt idx="4">
                  <c:v>specialized_arg</c:v>
                </c:pt>
                <c:pt idx="5">
                  <c:v>meridabikes_ar</c:v>
                </c:pt>
                <c:pt idx="6">
                  <c:v>giantargentina</c:v>
                </c:pt>
                <c:pt idx="7">
                  <c:v>cervelo_argentina</c:v>
                </c:pt>
              </c:strCache>
            </c:strRef>
          </c:cat>
          <c:val>
            <c:numRef>
              <c:f>Sheet1!$C$2:$C$9</c:f>
              <c:numCache>
                <c:formatCode>General</c:formatCode>
                <c:ptCount val="8"/>
                <c:pt idx="0">
                  <c:v>49</c:v>
                </c:pt>
                <c:pt idx="1">
                  <c:v>2295</c:v>
                </c:pt>
                <c:pt idx="2">
                  <c:v>2212</c:v>
                </c:pt>
                <c:pt idx="3">
                  <c:v>15923</c:v>
                </c:pt>
                <c:pt idx="4">
                  <c:v>3151</c:v>
                </c:pt>
                <c:pt idx="5">
                  <c:v>1</c:v>
                </c:pt>
                <c:pt idx="6">
                  <c:v>514</c:v>
                </c:pt>
                <c:pt idx="7">
                  <c:v>251</c:v>
                </c:pt>
              </c:numCache>
            </c:numRef>
          </c:val>
          <c:extLst>
            <c:ext xmlns:c16="http://schemas.microsoft.com/office/drawing/2014/chart" uri="{C3380CC4-5D6E-409C-BE32-E72D297353CC}">
              <c16:uniqueId val="{00000001-8D81-4010-8CAF-4305030111FC}"/>
            </c:ext>
          </c:extLst>
        </c:ser>
        <c:dLbls>
          <c:showLegendKey val="0"/>
          <c:showVal val="0"/>
          <c:showCatName val="0"/>
          <c:showSerName val="0"/>
          <c:showPercent val="0"/>
          <c:showBubbleSize val="0"/>
        </c:dLbls>
        <c:gapWidth val="150"/>
        <c:overlap val="100"/>
        <c:axId val="433471184"/>
        <c:axId val="433473152"/>
      </c:barChart>
      <c:catAx>
        <c:axId val="43347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73152"/>
        <c:crosses val="autoZero"/>
        <c:auto val="1"/>
        <c:lblAlgn val="ctr"/>
        <c:lblOffset val="100"/>
        <c:noMultiLvlLbl val="0"/>
      </c:catAx>
      <c:valAx>
        <c:axId val="433473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7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43D10-05EB-4AE5-9F74-4DCA9B85806E}"/>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86A55B9B-C66D-419D-8098-2D6424F4994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107538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09D0D-689D-466E-AF75-04A90FC716C6}"/>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F8059545-F05A-4A61-AF89-A6B5010D831A}"/>
              </a:ext>
            </a:extLst>
          </p:cNvPr>
          <p:cNvGraphicFramePr>
            <a:graphicFrameLocks noGrp="1"/>
          </p:cNvGraphicFramePr>
          <p:nvPr>
            <p:ph type="tbl" sz="quarter" idx="13"/>
            <p:extLst>
              <p:ext uri="{D42A27DB-BD31-4B8C-83A1-F6EECF244321}">
                <p14:modId xmlns:p14="http://schemas.microsoft.com/office/powerpoint/2010/main" val="2304752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8703652"/>
                    </a:ext>
                  </a:extLst>
                </a:gridCol>
                <a:gridCol w="658368">
                  <a:extLst>
                    <a:ext uri="{9D8B030D-6E8A-4147-A177-3AD203B41FA5}">
                      <a16:colId xmlns:a16="http://schemas.microsoft.com/office/drawing/2014/main" val="2709573544"/>
                    </a:ext>
                  </a:extLst>
                </a:gridCol>
                <a:gridCol w="658368">
                  <a:extLst>
                    <a:ext uri="{9D8B030D-6E8A-4147-A177-3AD203B41FA5}">
                      <a16:colId xmlns:a16="http://schemas.microsoft.com/office/drawing/2014/main" val="2484778192"/>
                    </a:ext>
                  </a:extLst>
                </a:gridCol>
                <a:gridCol w="658368">
                  <a:extLst>
                    <a:ext uri="{9D8B030D-6E8A-4147-A177-3AD203B41FA5}">
                      <a16:colId xmlns:a16="http://schemas.microsoft.com/office/drawing/2014/main" val="1158075154"/>
                    </a:ext>
                  </a:extLst>
                </a:gridCol>
                <a:gridCol w="658368">
                  <a:extLst>
                    <a:ext uri="{9D8B030D-6E8A-4147-A177-3AD203B41FA5}">
                      <a16:colId xmlns:a16="http://schemas.microsoft.com/office/drawing/2014/main" val="2351709931"/>
                    </a:ext>
                  </a:extLst>
                </a:gridCol>
                <a:gridCol w="658368">
                  <a:extLst>
                    <a:ext uri="{9D8B030D-6E8A-4147-A177-3AD203B41FA5}">
                      <a16:colId xmlns:a16="http://schemas.microsoft.com/office/drawing/2014/main" val="4283471222"/>
                    </a:ext>
                  </a:extLst>
                </a:gridCol>
                <a:gridCol w="658368">
                  <a:extLst>
                    <a:ext uri="{9D8B030D-6E8A-4147-A177-3AD203B41FA5}">
                      <a16:colId xmlns:a16="http://schemas.microsoft.com/office/drawing/2014/main" val="2588213253"/>
                    </a:ext>
                  </a:extLst>
                </a:gridCol>
                <a:gridCol w="658368">
                  <a:extLst>
                    <a:ext uri="{9D8B030D-6E8A-4147-A177-3AD203B41FA5}">
                      <a16:colId xmlns:a16="http://schemas.microsoft.com/office/drawing/2014/main" val="2741641115"/>
                    </a:ext>
                  </a:extLst>
                </a:gridCol>
                <a:gridCol w="658368">
                  <a:extLst>
                    <a:ext uri="{9D8B030D-6E8A-4147-A177-3AD203B41FA5}">
                      <a16:colId xmlns:a16="http://schemas.microsoft.com/office/drawing/2014/main" val="3207192445"/>
                    </a:ext>
                  </a:extLst>
                </a:gridCol>
                <a:gridCol w="658368">
                  <a:extLst>
                    <a:ext uri="{9D8B030D-6E8A-4147-A177-3AD203B41FA5}">
                      <a16:colId xmlns:a16="http://schemas.microsoft.com/office/drawing/2014/main" val="244332907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11329722"/>
                  </a:ext>
                </a:extLst>
              </a:tr>
              <a:tr h="370840">
                <a:tc>
                  <a:txBody>
                    <a:bodyPr/>
                    <a:lstStyle/>
                    <a:p>
                      <a:r>
                        <a:rPr lang="en-US" sz="1000"/>
                        <a:t>trekbicycleargentina</a:t>
                      </a:r>
                    </a:p>
                  </a:txBody>
                  <a:tcPr/>
                </a:tc>
                <a:tc>
                  <a:txBody>
                    <a:bodyPr/>
                    <a:lstStyle/>
                    <a:p>
                      <a:r>
                        <a:rPr lang="en-US" sz="1000"/>
                        <a:t>46745</a:t>
                      </a:r>
                    </a:p>
                  </a:txBody>
                  <a:tcPr/>
                </a:tc>
                <a:tc>
                  <a:txBody>
                    <a:bodyPr/>
                    <a:lstStyle/>
                    <a:p>
                      <a:r>
                        <a:rPr lang="en-US" sz="1000"/>
                        <a:t>n/a</a:t>
                      </a:r>
                    </a:p>
                  </a:txBody>
                  <a:tcPr/>
                </a:tc>
                <a:tc>
                  <a:txBody>
                    <a:bodyPr/>
                    <a:lstStyle/>
                    <a:p>
                      <a:r>
                        <a:rPr lang="en-US" sz="1000"/>
                        <a:t>101</a:t>
                      </a:r>
                    </a:p>
                  </a:txBody>
                  <a:tcPr/>
                </a:tc>
                <a:tc>
                  <a:txBody>
                    <a:bodyPr/>
                    <a:lstStyle/>
                    <a:p>
                      <a:r>
                        <a:rPr lang="en-US" sz="1000"/>
                        <a:t>98</a:t>
                      </a:r>
                    </a:p>
                  </a:txBody>
                  <a:tcPr/>
                </a:tc>
                <a:tc>
                  <a:txBody>
                    <a:bodyPr/>
                    <a:lstStyle/>
                    <a:p>
                      <a:r>
                        <a:rPr lang="en-US" sz="1000"/>
                        <a:t>15</a:t>
                      </a:r>
                    </a:p>
                  </a:txBody>
                  <a:tcPr/>
                </a:tc>
                <a:tc>
                  <a:txBody>
                    <a:bodyPr/>
                    <a:lstStyle/>
                    <a:p>
                      <a:r>
                        <a:rPr lang="en-US" sz="1000"/>
                        <a:t>214</a:t>
                      </a:r>
                    </a:p>
                  </a:txBody>
                  <a:tcPr/>
                </a:tc>
                <a:tc>
                  <a:txBody>
                    <a:bodyPr/>
                    <a:lstStyle/>
                    <a:p>
                      <a:r>
                        <a:rPr lang="en-US" sz="1000"/>
                        <a:t>113622</a:t>
                      </a:r>
                    </a:p>
                  </a:txBody>
                  <a:tcPr/>
                </a:tc>
                <a:tc>
                  <a:txBody>
                    <a:bodyPr/>
                    <a:lstStyle/>
                    <a:p>
                      <a:r>
                        <a:rPr lang="en-US" sz="1000"/>
                        <a:t>2212</a:t>
                      </a:r>
                    </a:p>
                  </a:txBody>
                  <a:tcPr/>
                </a:tc>
                <a:tc>
                  <a:txBody>
                    <a:bodyPr/>
                    <a:lstStyle/>
                    <a:p>
                      <a:r>
                        <a:rPr lang="en-US" sz="1000"/>
                        <a:t>n/a</a:t>
                      </a:r>
                    </a:p>
                  </a:txBody>
                  <a:tcPr/>
                </a:tc>
                <a:extLst>
                  <a:ext uri="{0D108BD9-81ED-4DB2-BD59-A6C34878D82A}">
                    <a16:rowId xmlns:a16="http://schemas.microsoft.com/office/drawing/2014/main" val="3706988931"/>
                  </a:ext>
                </a:extLst>
              </a:tr>
              <a:tr h="370840">
                <a:tc>
                  <a:txBody>
                    <a:bodyPr/>
                    <a:lstStyle/>
                    <a:p>
                      <a:r>
                        <a:rPr lang="en-US" sz="1000"/>
                        <a:t>specialized_arg</a:t>
                      </a:r>
                    </a:p>
                  </a:txBody>
                  <a:tcPr/>
                </a:tc>
                <a:tc>
                  <a:txBody>
                    <a:bodyPr/>
                    <a:lstStyle/>
                    <a:p>
                      <a:r>
                        <a:rPr lang="en-US" sz="1000"/>
                        <a:t>44385</a:t>
                      </a:r>
                    </a:p>
                  </a:txBody>
                  <a:tcPr/>
                </a:tc>
                <a:tc>
                  <a:txBody>
                    <a:bodyPr/>
                    <a:lstStyle/>
                    <a:p>
                      <a:r>
                        <a:rPr lang="en-US" sz="1000"/>
                        <a:t>8490</a:t>
                      </a:r>
                    </a:p>
                  </a:txBody>
                  <a:tcPr/>
                </a:tc>
                <a:tc>
                  <a:txBody>
                    <a:bodyPr/>
                    <a:lstStyle/>
                    <a:p>
                      <a:r>
                        <a:rPr lang="en-US" sz="1000"/>
                        <a:t>99</a:t>
                      </a:r>
                    </a:p>
                  </a:txBody>
                  <a:tcPr/>
                </a:tc>
                <a:tc>
                  <a:txBody>
                    <a:bodyPr/>
                    <a:lstStyle/>
                    <a:p>
                      <a:r>
                        <a:rPr lang="en-US" sz="1000"/>
                        <a:t>47</a:t>
                      </a:r>
                    </a:p>
                  </a:txBody>
                  <a:tcPr/>
                </a:tc>
                <a:tc>
                  <a:txBody>
                    <a:bodyPr/>
                    <a:lstStyle/>
                    <a:p>
                      <a:r>
                        <a:rPr lang="en-US" sz="1000"/>
                        <a:t>8</a:t>
                      </a:r>
                    </a:p>
                  </a:txBody>
                  <a:tcPr/>
                </a:tc>
                <a:tc>
                  <a:txBody>
                    <a:bodyPr/>
                    <a:lstStyle/>
                    <a:p>
                      <a:r>
                        <a:rPr lang="en-US" sz="1000"/>
                        <a:t>154</a:t>
                      </a:r>
                    </a:p>
                  </a:txBody>
                  <a:tcPr/>
                </a:tc>
                <a:tc>
                  <a:txBody>
                    <a:bodyPr/>
                    <a:lstStyle/>
                    <a:p>
                      <a:r>
                        <a:rPr lang="en-US" sz="1000"/>
                        <a:t>71370</a:t>
                      </a:r>
                    </a:p>
                  </a:txBody>
                  <a:tcPr/>
                </a:tc>
                <a:tc>
                  <a:txBody>
                    <a:bodyPr/>
                    <a:lstStyle/>
                    <a:p>
                      <a:r>
                        <a:rPr lang="en-US" sz="1000"/>
                        <a:t>3151</a:t>
                      </a:r>
                    </a:p>
                  </a:txBody>
                  <a:tcPr/>
                </a:tc>
                <a:tc>
                  <a:txBody>
                    <a:bodyPr/>
                    <a:lstStyle/>
                    <a:p>
                      <a:r>
                        <a:rPr lang="en-US" sz="1000"/>
                        <a:t>1.2055 %</a:t>
                      </a:r>
                    </a:p>
                  </a:txBody>
                  <a:tcPr/>
                </a:tc>
                <a:extLst>
                  <a:ext uri="{0D108BD9-81ED-4DB2-BD59-A6C34878D82A}">
                    <a16:rowId xmlns:a16="http://schemas.microsoft.com/office/drawing/2014/main" val="3207886958"/>
                  </a:ext>
                </a:extLst>
              </a:tr>
              <a:tr h="370840">
                <a:tc>
                  <a:txBody>
                    <a:bodyPr/>
                    <a:lstStyle/>
                    <a:p>
                      <a:r>
                        <a:rPr lang="en-US" sz="1000"/>
                        <a:t>scottsportsargentina</a:t>
                      </a:r>
                    </a:p>
                  </a:txBody>
                  <a:tcPr/>
                </a:tc>
                <a:tc>
                  <a:txBody>
                    <a:bodyPr/>
                    <a:lstStyle/>
                    <a:p>
                      <a:r>
                        <a:rPr lang="en-US" sz="1000"/>
                        <a:t>34572</a:t>
                      </a:r>
                    </a:p>
                  </a:txBody>
                  <a:tcPr/>
                </a:tc>
                <a:tc>
                  <a:txBody>
                    <a:bodyPr/>
                    <a:lstStyle/>
                    <a:p>
                      <a:r>
                        <a:rPr lang="en-US" sz="1000"/>
                        <a:t>n/a</a:t>
                      </a:r>
                    </a:p>
                  </a:txBody>
                  <a:tcPr/>
                </a:tc>
                <a:tc>
                  <a:txBody>
                    <a:bodyPr/>
                    <a:lstStyle/>
                    <a:p>
                      <a:r>
                        <a:rPr lang="en-US" sz="1000"/>
                        <a:t>189</a:t>
                      </a:r>
                    </a:p>
                  </a:txBody>
                  <a:tcPr/>
                </a:tc>
                <a:tc>
                  <a:txBody>
                    <a:bodyPr/>
                    <a:lstStyle/>
                    <a:p>
                      <a:r>
                        <a:rPr lang="en-US" sz="1000"/>
                        <a:t>113</a:t>
                      </a:r>
                    </a:p>
                  </a:txBody>
                  <a:tcPr/>
                </a:tc>
                <a:tc>
                  <a:txBody>
                    <a:bodyPr/>
                    <a:lstStyle/>
                    <a:p>
                      <a:r>
                        <a:rPr lang="en-US" sz="1000"/>
                        <a:t>42</a:t>
                      </a:r>
                    </a:p>
                  </a:txBody>
                  <a:tcPr/>
                </a:tc>
                <a:tc>
                  <a:txBody>
                    <a:bodyPr/>
                    <a:lstStyle/>
                    <a:p>
                      <a:r>
                        <a:rPr lang="en-US" sz="1000"/>
                        <a:t>344</a:t>
                      </a:r>
                    </a:p>
                  </a:txBody>
                  <a:tcPr/>
                </a:tc>
                <a:tc>
                  <a:txBody>
                    <a:bodyPr/>
                    <a:lstStyle/>
                    <a:p>
                      <a:r>
                        <a:rPr lang="en-US" sz="1000"/>
                        <a:t>107243</a:t>
                      </a:r>
                    </a:p>
                  </a:txBody>
                  <a:tcPr/>
                </a:tc>
                <a:tc>
                  <a:txBody>
                    <a:bodyPr/>
                    <a:lstStyle/>
                    <a:p>
                      <a:r>
                        <a:rPr lang="en-US" sz="1000"/>
                        <a:t>15923</a:t>
                      </a:r>
                    </a:p>
                  </a:txBody>
                  <a:tcPr/>
                </a:tc>
                <a:tc>
                  <a:txBody>
                    <a:bodyPr/>
                    <a:lstStyle/>
                    <a:p>
                      <a:r>
                        <a:rPr lang="en-US" sz="1000"/>
                        <a:t>n/a</a:t>
                      </a:r>
                    </a:p>
                  </a:txBody>
                  <a:tcPr/>
                </a:tc>
                <a:extLst>
                  <a:ext uri="{0D108BD9-81ED-4DB2-BD59-A6C34878D82A}">
                    <a16:rowId xmlns:a16="http://schemas.microsoft.com/office/drawing/2014/main" val="3134502671"/>
                  </a:ext>
                </a:extLst>
              </a:tr>
              <a:tr h="370840">
                <a:tc>
                  <a:txBody>
                    <a:bodyPr/>
                    <a:lstStyle/>
                    <a:p>
                      <a:r>
                        <a:rPr lang="en-US" sz="1000"/>
                        <a:t>giantargentina</a:t>
                      </a:r>
                    </a:p>
                  </a:txBody>
                  <a:tcPr/>
                </a:tc>
                <a:tc>
                  <a:txBody>
                    <a:bodyPr/>
                    <a:lstStyle/>
                    <a:p>
                      <a:r>
                        <a:rPr lang="en-US" sz="1000"/>
                        <a:t>19254</a:t>
                      </a:r>
                    </a:p>
                  </a:txBody>
                  <a:tcPr/>
                </a:tc>
                <a:tc>
                  <a:txBody>
                    <a:bodyPr/>
                    <a:lstStyle/>
                    <a:p>
                      <a:r>
                        <a:rPr lang="en-US" sz="1000"/>
                        <a:t>4640</a:t>
                      </a:r>
                    </a:p>
                  </a:txBody>
                  <a:tcPr/>
                </a:tc>
                <a:tc>
                  <a:txBody>
                    <a:bodyPr/>
                    <a:lstStyle/>
                    <a:p>
                      <a:r>
                        <a:rPr lang="en-US" sz="1000"/>
                        <a:t>29</a:t>
                      </a:r>
                    </a:p>
                  </a:txBody>
                  <a:tcPr/>
                </a:tc>
                <a:tc>
                  <a:txBody>
                    <a:bodyPr/>
                    <a:lstStyle/>
                    <a:p>
                      <a:r>
                        <a:rPr lang="en-US" sz="1000"/>
                        <a:t>38</a:t>
                      </a:r>
                    </a:p>
                  </a:txBody>
                  <a:tcPr/>
                </a:tc>
                <a:tc>
                  <a:txBody>
                    <a:bodyPr/>
                    <a:lstStyle/>
                    <a:p>
                      <a:r>
                        <a:rPr lang="en-US" sz="1000"/>
                        <a:t>8</a:t>
                      </a:r>
                    </a:p>
                  </a:txBody>
                  <a:tcPr/>
                </a:tc>
                <a:tc>
                  <a:txBody>
                    <a:bodyPr/>
                    <a:lstStyle/>
                    <a:p>
                      <a:r>
                        <a:rPr lang="en-US" sz="1000"/>
                        <a:t>75</a:t>
                      </a:r>
                    </a:p>
                  </a:txBody>
                  <a:tcPr/>
                </a:tc>
                <a:tc>
                  <a:txBody>
                    <a:bodyPr/>
                    <a:lstStyle/>
                    <a:p>
                      <a:r>
                        <a:rPr lang="en-US" sz="1000"/>
                        <a:t>3749</a:t>
                      </a:r>
                    </a:p>
                  </a:txBody>
                  <a:tcPr/>
                </a:tc>
                <a:tc>
                  <a:txBody>
                    <a:bodyPr/>
                    <a:lstStyle/>
                    <a:p>
                      <a:r>
                        <a:rPr lang="en-US" sz="1000"/>
                        <a:t>514</a:t>
                      </a:r>
                    </a:p>
                  </a:txBody>
                  <a:tcPr/>
                </a:tc>
                <a:tc>
                  <a:txBody>
                    <a:bodyPr/>
                    <a:lstStyle/>
                    <a:p>
                      <a:r>
                        <a:rPr lang="en-US" sz="1000"/>
                        <a:t>0.3357 %</a:t>
                      </a:r>
                    </a:p>
                  </a:txBody>
                  <a:tcPr/>
                </a:tc>
                <a:extLst>
                  <a:ext uri="{0D108BD9-81ED-4DB2-BD59-A6C34878D82A}">
                    <a16:rowId xmlns:a16="http://schemas.microsoft.com/office/drawing/2014/main" val="4114958322"/>
                  </a:ext>
                </a:extLst>
              </a:tr>
              <a:tr h="370840">
                <a:tc>
                  <a:txBody>
                    <a:bodyPr/>
                    <a:lstStyle/>
                    <a:p>
                      <a:r>
                        <a:rPr lang="en-US" sz="1000"/>
                        <a:t>orbea.argentina</a:t>
                      </a:r>
                    </a:p>
                  </a:txBody>
                  <a:tcPr/>
                </a:tc>
                <a:tc>
                  <a:txBody>
                    <a:bodyPr/>
                    <a:lstStyle/>
                    <a:p>
                      <a:r>
                        <a:rPr lang="en-US" sz="1000"/>
                        <a:t>18944</a:t>
                      </a:r>
                    </a:p>
                  </a:txBody>
                  <a:tcPr/>
                </a:tc>
                <a:tc>
                  <a:txBody>
                    <a:bodyPr/>
                    <a:lstStyle/>
                    <a:p>
                      <a:r>
                        <a:rPr lang="en-US" sz="1000"/>
                        <a:t>n/a</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10</a:t>
                      </a:r>
                    </a:p>
                  </a:txBody>
                  <a:tcPr/>
                </a:tc>
                <a:tc>
                  <a:txBody>
                    <a:bodyPr/>
                    <a:lstStyle/>
                    <a:p>
                      <a:r>
                        <a:rPr lang="en-US" sz="1000"/>
                        <a:t>1563</a:t>
                      </a:r>
                    </a:p>
                  </a:txBody>
                  <a:tcPr/>
                </a:tc>
                <a:tc>
                  <a:txBody>
                    <a:bodyPr/>
                    <a:lstStyle/>
                    <a:p>
                      <a:r>
                        <a:rPr lang="en-US" sz="1000"/>
                        <a:t>49</a:t>
                      </a:r>
                    </a:p>
                  </a:txBody>
                  <a:tcPr/>
                </a:tc>
                <a:tc>
                  <a:txBody>
                    <a:bodyPr/>
                    <a:lstStyle/>
                    <a:p>
                      <a:r>
                        <a:rPr lang="en-US" sz="1000"/>
                        <a:t>n/a</a:t>
                      </a:r>
                    </a:p>
                  </a:txBody>
                  <a:tcPr/>
                </a:tc>
                <a:extLst>
                  <a:ext uri="{0D108BD9-81ED-4DB2-BD59-A6C34878D82A}">
                    <a16:rowId xmlns:a16="http://schemas.microsoft.com/office/drawing/2014/main" val="1414678859"/>
                  </a:ext>
                </a:extLst>
              </a:tr>
              <a:tr h="370840">
                <a:tc>
                  <a:txBody>
                    <a:bodyPr/>
                    <a:lstStyle/>
                    <a:p>
                      <a:r>
                        <a:rPr lang="en-US" sz="1000"/>
                        <a:t>cannondale.argentina</a:t>
                      </a:r>
                    </a:p>
                  </a:txBody>
                  <a:tcPr/>
                </a:tc>
                <a:tc>
                  <a:txBody>
                    <a:bodyPr/>
                    <a:lstStyle/>
                    <a:p>
                      <a:r>
                        <a:rPr lang="en-US" sz="1000"/>
                        <a:t>15929</a:t>
                      </a:r>
                    </a:p>
                  </a:txBody>
                  <a:tcPr/>
                </a:tc>
                <a:tc>
                  <a:txBody>
                    <a:bodyPr/>
                    <a:lstStyle/>
                    <a:p>
                      <a:r>
                        <a:rPr lang="en-US" sz="1000"/>
                        <a:t>2313</a:t>
                      </a:r>
                    </a:p>
                  </a:txBody>
                  <a:tcPr/>
                </a:tc>
                <a:tc>
                  <a:txBody>
                    <a:bodyPr/>
                    <a:lstStyle/>
                    <a:p>
                      <a:r>
                        <a:rPr lang="en-US" sz="1000"/>
                        <a:t>83</a:t>
                      </a:r>
                    </a:p>
                  </a:txBody>
                  <a:tcPr/>
                </a:tc>
                <a:tc>
                  <a:txBody>
                    <a:bodyPr/>
                    <a:lstStyle/>
                    <a:p>
                      <a:r>
                        <a:rPr lang="en-US" sz="1000"/>
                        <a:t>47</a:t>
                      </a:r>
                    </a:p>
                  </a:txBody>
                  <a:tcPr/>
                </a:tc>
                <a:tc>
                  <a:txBody>
                    <a:bodyPr/>
                    <a:lstStyle/>
                    <a:p>
                      <a:r>
                        <a:rPr lang="en-US" sz="1000"/>
                        <a:t>20</a:t>
                      </a:r>
                    </a:p>
                  </a:txBody>
                  <a:tcPr/>
                </a:tc>
                <a:tc>
                  <a:txBody>
                    <a:bodyPr/>
                    <a:lstStyle/>
                    <a:p>
                      <a:r>
                        <a:rPr lang="en-US" sz="1000"/>
                        <a:t>150</a:t>
                      </a:r>
                    </a:p>
                  </a:txBody>
                  <a:tcPr/>
                </a:tc>
                <a:tc>
                  <a:txBody>
                    <a:bodyPr/>
                    <a:lstStyle/>
                    <a:p>
                      <a:r>
                        <a:rPr lang="en-US" sz="1000"/>
                        <a:t>26046</a:t>
                      </a:r>
                    </a:p>
                  </a:txBody>
                  <a:tcPr/>
                </a:tc>
                <a:tc>
                  <a:txBody>
                    <a:bodyPr/>
                    <a:lstStyle/>
                    <a:p>
                      <a:r>
                        <a:rPr lang="en-US" sz="1000"/>
                        <a:t>2295</a:t>
                      </a:r>
                    </a:p>
                  </a:txBody>
                  <a:tcPr/>
                </a:tc>
                <a:tc>
                  <a:txBody>
                    <a:bodyPr/>
                    <a:lstStyle/>
                    <a:p>
                      <a:r>
                        <a:rPr lang="en-US" sz="1000"/>
                        <a:t>1.2790 %</a:t>
                      </a:r>
                    </a:p>
                  </a:txBody>
                  <a:tcPr/>
                </a:tc>
                <a:extLst>
                  <a:ext uri="{0D108BD9-81ED-4DB2-BD59-A6C34878D82A}">
                    <a16:rowId xmlns:a16="http://schemas.microsoft.com/office/drawing/2014/main" val="3289562789"/>
                  </a:ext>
                </a:extLst>
              </a:tr>
              <a:tr h="370840">
                <a:tc>
                  <a:txBody>
                    <a:bodyPr/>
                    <a:lstStyle/>
                    <a:p>
                      <a:r>
                        <a:rPr lang="en-US" sz="1000"/>
                        <a:t>meridabikes_ar</a:t>
                      </a:r>
                    </a:p>
                  </a:txBody>
                  <a:tcPr/>
                </a:tc>
                <a:tc>
                  <a:txBody>
                    <a:bodyPr/>
                    <a:lstStyle/>
                    <a:p>
                      <a:r>
                        <a:rPr lang="en-US" sz="1000"/>
                        <a:t>6231</a:t>
                      </a:r>
                    </a:p>
                  </a:txBody>
                  <a:tcPr/>
                </a:tc>
                <a:tc>
                  <a:txBody>
                    <a:bodyPr/>
                    <a:lstStyle/>
                    <a:p>
                      <a:r>
                        <a:rPr lang="en-US" sz="1000"/>
                        <a:t>n/a</a:t>
                      </a:r>
                    </a:p>
                  </a:txBody>
                  <a:tcPr/>
                </a:tc>
                <a:tc>
                  <a:txBody>
                    <a:bodyPr/>
                    <a:lstStyle/>
                    <a:p>
                      <a:r>
                        <a:rPr lang="en-US" sz="1000"/>
                        <a:t>3</a:t>
                      </a:r>
                    </a:p>
                  </a:txBody>
                  <a:tcPr/>
                </a:tc>
                <a:tc>
                  <a:txBody>
                    <a:bodyPr/>
                    <a:lstStyle/>
                    <a:p>
                      <a:r>
                        <a:rPr lang="en-US" sz="1000"/>
                        <a:t>2</a:t>
                      </a:r>
                    </a:p>
                  </a:txBody>
                  <a:tcPr/>
                </a:tc>
                <a:tc>
                  <a:txBody>
                    <a:bodyPr/>
                    <a:lstStyle/>
                    <a:p>
                      <a:r>
                        <a:rPr lang="en-US" sz="1000"/>
                        <a:t>1</a:t>
                      </a:r>
                    </a:p>
                  </a:txBody>
                  <a:tcPr/>
                </a:tc>
                <a:tc>
                  <a:txBody>
                    <a:bodyPr/>
                    <a:lstStyle/>
                    <a:p>
                      <a:r>
                        <a:rPr lang="en-US" sz="1000"/>
                        <a:t>6</a:t>
                      </a:r>
                    </a:p>
                  </a:txBody>
                  <a:tcPr/>
                </a:tc>
                <a:tc>
                  <a:txBody>
                    <a:bodyPr/>
                    <a:lstStyle/>
                    <a:p>
                      <a:r>
                        <a:rPr lang="en-US" sz="1000"/>
                        <a:t>482</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170719681"/>
                  </a:ext>
                </a:extLst>
              </a:tr>
              <a:tr h="370840">
                <a:tc>
                  <a:txBody>
                    <a:bodyPr/>
                    <a:lstStyle/>
                    <a:p>
                      <a:r>
                        <a:rPr lang="en-US" sz="1000"/>
                        <a:t>cervelo_argentina</a:t>
                      </a:r>
                    </a:p>
                  </a:txBody>
                  <a:tcPr/>
                </a:tc>
                <a:tc>
                  <a:txBody>
                    <a:bodyPr/>
                    <a:lstStyle/>
                    <a:p>
                      <a:r>
                        <a:rPr lang="en-US" sz="1000"/>
                        <a:t>3756</a:t>
                      </a:r>
                    </a:p>
                  </a:txBody>
                  <a:tcPr/>
                </a:tc>
                <a:tc>
                  <a:txBody>
                    <a:bodyPr/>
                    <a:lstStyle/>
                    <a:p>
                      <a:r>
                        <a:rPr lang="en-US" sz="1000"/>
                        <a:t>n/a</a:t>
                      </a:r>
                    </a:p>
                  </a:txBody>
                  <a:tcPr/>
                </a:tc>
                <a:tc>
                  <a:txBody>
                    <a:bodyPr/>
                    <a:lstStyle/>
                    <a:p>
                      <a:r>
                        <a:rPr lang="en-US" sz="1000"/>
                        <a:t>24</a:t>
                      </a:r>
                    </a:p>
                  </a:txBody>
                  <a:tcPr/>
                </a:tc>
                <a:tc>
                  <a:txBody>
                    <a:bodyPr/>
                    <a:lstStyle/>
                    <a:p>
                      <a:r>
                        <a:rPr lang="en-US" sz="1000"/>
                        <a:t>9</a:t>
                      </a:r>
                    </a:p>
                  </a:txBody>
                  <a:tcPr/>
                </a:tc>
                <a:tc>
                  <a:txBody>
                    <a:bodyPr/>
                    <a:lstStyle/>
                    <a:p>
                      <a:r>
                        <a:rPr lang="en-US" sz="1000"/>
                        <a:t>4</a:t>
                      </a:r>
                    </a:p>
                  </a:txBody>
                  <a:tcPr/>
                </a:tc>
                <a:tc>
                  <a:txBody>
                    <a:bodyPr/>
                    <a:lstStyle/>
                    <a:p>
                      <a:r>
                        <a:rPr lang="en-US" sz="1000"/>
                        <a:t>37</a:t>
                      </a:r>
                    </a:p>
                  </a:txBody>
                  <a:tcPr/>
                </a:tc>
                <a:tc>
                  <a:txBody>
                    <a:bodyPr/>
                    <a:lstStyle/>
                    <a:p>
                      <a:r>
                        <a:rPr lang="en-US" sz="1000"/>
                        <a:t>5396</a:t>
                      </a:r>
                    </a:p>
                  </a:txBody>
                  <a:tcPr/>
                </a:tc>
                <a:tc>
                  <a:txBody>
                    <a:bodyPr/>
                    <a:lstStyle/>
                    <a:p>
                      <a:r>
                        <a:rPr lang="en-US" sz="1000"/>
                        <a:t>251</a:t>
                      </a:r>
                    </a:p>
                  </a:txBody>
                  <a:tcPr/>
                </a:tc>
                <a:tc>
                  <a:txBody>
                    <a:bodyPr/>
                    <a:lstStyle/>
                    <a:p>
                      <a:r>
                        <a:rPr lang="en-US" sz="1000"/>
                        <a:t>n/a</a:t>
                      </a:r>
                    </a:p>
                  </a:txBody>
                  <a:tcPr/>
                </a:tc>
                <a:extLst>
                  <a:ext uri="{0D108BD9-81ED-4DB2-BD59-A6C34878D82A}">
                    <a16:rowId xmlns:a16="http://schemas.microsoft.com/office/drawing/2014/main" val="1147426897"/>
                  </a:ext>
                </a:extLst>
              </a:tr>
            </a:tbl>
          </a:graphicData>
        </a:graphic>
      </p:graphicFrame>
      <p:sp>
        <p:nvSpPr>
          <p:cNvPr id="4" name="Text Placeholder 3">
            <a:extLst>
              <a:ext uri="{FF2B5EF4-FFF2-40B4-BE49-F238E27FC236}">
                <a16:creationId xmlns:a16="http://schemas.microsoft.com/office/drawing/2014/main" id="{4AD33EBB-F042-45FF-A2F2-48114FC32F1F}"/>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855804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8924F-CD11-4669-9E01-A1471B57CC54}"/>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8F59ED66-EB8C-4693-B22D-F2A862B073D8}"/>
              </a:ext>
            </a:extLst>
          </p:cNvPr>
          <p:cNvGraphicFramePr>
            <a:graphicFrameLocks noGrp="1"/>
          </p:cNvGraphicFramePr>
          <p:nvPr>
            <p:ph type="chart" sz="quarter" idx="13"/>
            <p:extLst>
              <p:ext uri="{D42A27DB-BD31-4B8C-83A1-F6EECF244321}">
                <p14:modId xmlns:p14="http://schemas.microsoft.com/office/powerpoint/2010/main" val="4232098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A5B5C7-7005-4DC8-AF72-3208A056CBCE}"/>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23BDFD77-CC46-4094-8249-343A7E41DF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6668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D35F0-07D8-4464-AB34-540B53B5DA1A}"/>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A4249B1A-44B6-407D-B8B3-D2BA5AB3F369}"/>
              </a:ext>
            </a:extLst>
          </p:cNvPr>
          <p:cNvGraphicFramePr>
            <a:graphicFrameLocks noGrp="1"/>
          </p:cNvGraphicFramePr>
          <p:nvPr>
            <p:ph type="chart" sz="quarter" idx="13"/>
            <p:extLst>
              <p:ext uri="{D42A27DB-BD31-4B8C-83A1-F6EECF244321}">
                <p14:modId xmlns:p14="http://schemas.microsoft.com/office/powerpoint/2010/main" val="2333778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9F88E3-BB9E-43A1-8368-C42C62EF859E}"/>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C62BDA31-C019-427E-92B5-6943936DDB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5541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A922D-2B09-43BA-82F1-50930ED1E824}"/>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9BA76120-0025-4CA0-B9AB-E2414BB8FF0F}"/>
              </a:ext>
            </a:extLst>
          </p:cNvPr>
          <p:cNvGraphicFramePr>
            <a:graphicFrameLocks noGrp="1"/>
          </p:cNvGraphicFramePr>
          <p:nvPr>
            <p:ph type="chart" sz="quarter" idx="13"/>
            <p:extLst>
              <p:ext uri="{D42A27DB-BD31-4B8C-83A1-F6EECF244321}">
                <p14:modId xmlns:p14="http://schemas.microsoft.com/office/powerpoint/2010/main" val="2409505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F3B041-B27E-459B-8C18-3F23ACE4D029}"/>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1924CC59-D7C8-4A71-85BE-6092431577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8174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BCC41-48C4-4E86-97B3-1B31E04795C8}"/>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9433579C-BF47-43CF-AA0D-0D514C7B0416}"/>
              </a:ext>
            </a:extLst>
          </p:cNvPr>
          <p:cNvGraphicFramePr>
            <a:graphicFrameLocks noGrp="1"/>
          </p:cNvGraphicFramePr>
          <p:nvPr>
            <p:ph type="chart" sz="quarter" idx="13"/>
            <p:extLst>
              <p:ext uri="{D42A27DB-BD31-4B8C-83A1-F6EECF244321}">
                <p14:modId xmlns:p14="http://schemas.microsoft.com/office/powerpoint/2010/main" val="2384835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2E9870-30DF-4AB7-9F2C-8A9735824174}"/>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AE45DA79-8A8B-42E1-8DFB-7EEB5BF5A4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0720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FD959-51BB-40CD-BB62-CF967594E698}"/>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E30F76C3-85EC-4F14-8CD8-1F2D0702B793}"/>
              </a:ext>
            </a:extLst>
          </p:cNvPr>
          <p:cNvGraphicFramePr>
            <a:graphicFrameLocks noGrp="1"/>
          </p:cNvGraphicFramePr>
          <p:nvPr>
            <p:ph type="chart" sz="quarter" idx="13"/>
            <p:extLst>
              <p:ext uri="{D42A27DB-BD31-4B8C-83A1-F6EECF244321}">
                <p14:modId xmlns:p14="http://schemas.microsoft.com/office/powerpoint/2010/main" val="2371576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0C41D2-100E-4CF1-A6E7-E77EDFE4830B}"/>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D9506F7A-A191-4D56-ABFA-2CD1AA9BA5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334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7DF8A-216E-4306-886C-57DC6E22785A}"/>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769BBA42-4A87-400C-B5BB-473A470B21CB}"/>
              </a:ext>
            </a:extLst>
          </p:cNvPr>
          <p:cNvGraphicFramePr>
            <a:graphicFrameLocks noGrp="1"/>
          </p:cNvGraphicFramePr>
          <p:nvPr>
            <p:ph type="chart" sz="quarter" idx="13"/>
            <p:extLst>
              <p:ext uri="{D42A27DB-BD31-4B8C-83A1-F6EECF244321}">
                <p14:modId xmlns:p14="http://schemas.microsoft.com/office/powerpoint/2010/main" val="3338521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FD65D4-F974-4A60-B6F6-76F66F04830E}"/>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5FED6CC0-96D7-4CD6-A185-C8F6B8D388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5238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95930-ECA8-4A7E-87C3-3CEA0352D7A0}"/>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16C7A26C-AEC1-4F76-97EB-7C6D3F53FCBE}"/>
              </a:ext>
            </a:extLst>
          </p:cNvPr>
          <p:cNvGraphicFramePr>
            <a:graphicFrameLocks noGrp="1"/>
          </p:cNvGraphicFramePr>
          <p:nvPr>
            <p:ph type="chart" sz="quarter" idx="13"/>
            <p:extLst>
              <p:ext uri="{D42A27DB-BD31-4B8C-83A1-F6EECF244321}">
                <p14:modId xmlns:p14="http://schemas.microsoft.com/office/powerpoint/2010/main" val="477504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30E91A-D335-42E1-9BC8-1BAC43FB038A}"/>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EC9001D7-9278-4D68-9F60-A7722605EE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5996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42ACC-ADC2-4AA5-ACD5-2201768B6E32}"/>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EC04490B-C914-4480-B112-9A05D91D9F2C}"/>
              </a:ext>
            </a:extLst>
          </p:cNvPr>
          <p:cNvGraphicFramePr>
            <a:graphicFrameLocks noGrp="1"/>
          </p:cNvGraphicFramePr>
          <p:nvPr>
            <p:ph type="chart" sz="quarter" idx="13"/>
            <p:extLst>
              <p:ext uri="{D42A27DB-BD31-4B8C-83A1-F6EECF244321}">
                <p14:modId xmlns:p14="http://schemas.microsoft.com/office/powerpoint/2010/main" val="4198126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AF7E48-1A78-42EF-A386-2005784F1C90}"/>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B1A8EA1F-D89F-44FE-8670-CE3A890B7B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6849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D02AF-E132-4CB4-A7A0-D15C92913024}"/>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93BE0EC6-6A57-44B7-9ED9-0B0D230DDE5F}"/>
              </a:ext>
            </a:extLst>
          </p:cNvPr>
          <p:cNvGraphicFramePr>
            <a:graphicFrameLocks noGrp="1"/>
          </p:cNvGraphicFramePr>
          <p:nvPr>
            <p:ph type="chart" sz="quarter" idx="13"/>
            <p:extLst>
              <p:ext uri="{D42A27DB-BD31-4B8C-83A1-F6EECF244321}">
                <p14:modId xmlns:p14="http://schemas.microsoft.com/office/powerpoint/2010/main" val="4025303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949DBF-61AB-4B41-8E91-D37985427E0A}"/>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04B1CEF1-8BA3-402C-AA8C-4227C42E04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8691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647E0-DE8A-46EB-8D69-FC648236A3A0}"/>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8099E56F-6BAD-4020-99ED-1DC6161576DC}"/>
              </a:ext>
            </a:extLst>
          </p:cNvPr>
          <p:cNvGraphicFramePr>
            <a:graphicFrameLocks noGrp="1"/>
          </p:cNvGraphicFramePr>
          <p:nvPr>
            <p:ph type="chart" sz="quarter" idx="13"/>
            <p:extLst>
              <p:ext uri="{D42A27DB-BD31-4B8C-83A1-F6EECF244321}">
                <p14:modId xmlns:p14="http://schemas.microsoft.com/office/powerpoint/2010/main" val="506338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842AB6-66C6-4175-BDC0-2F60C0F80897}"/>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F097C494-C6F3-4D11-B0B1-228026AF69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8885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146CA-BABE-468B-A95C-00740D3EF3C3}"/>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C55639B4-0062-4A44-A087-3D8CA3D6C4DE}"/>
              </a:ext>
            </a:extLst>
          </p:cNvPr>
          <p:cNvGraphicFramePr>
            <a:graphicFrameLocks noGrp="1"/>
          </p:cNvGraphicFramePr>
          <p:nvPr>
            <p:ph type="chart" sz="quarter" idx="13"/>
            <p:extLst>
              <p:ext uri="{D42A27DB-BD31-4B8C-83A1-F6EECF244321}">
                <p14:modId xmlns:p14="http://schemas.microsoft.com/office/powerpoint/2010/main" val="4030598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58FAF7-469B-42F6-872B-1FEF0564C034}"/>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90C301A2-436D-4806-BA57-74797077AE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6415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1CC0E-B4A9-417C-9714-9B51DC8EFF5F}"/>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5A1745E9-3F2D-4526-8E53-0BD6F6FEFDB8}"/>
              </a:ext>
            </a:extLst>
          </p:cNvPr>
          <p:cNvGraphicFramePr>
            <a:graphicFrameLocks noGrp="1"/>
          </p:cNvGraphicFramePr>
          <p:nvPr>
            <p:ph type="chart" sz="quarter" idx="13"/>
            <p:extLst>
              <p:ext uri="{D42A27DB-BD31-4B8C-83A1-F6EECF244321}">
                <p14:modId xmlns:p14="http://schemas.microsoft.com/office/powerpoint/2010/main" val="3812817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E38850-3E44-469C-8B99-C71B36A3EAAE}"/>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8E5A03B0-FC2C-41F1-B8A5-1AFF181E2A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1806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040EA-36B6-4AD1-BF0E-179590D7065C}"/>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E0DBC61A-2096-4757-BA67-92EE0FC30E00}"/>
              </a:ext>
            </a:extLst>
          </p:cNvPr>
          <p:cNvGraphicFramePr>
            <a:graphicFrameLocks noGrp="1"/>
          </p:cNvGraphicFramePr>
          <p:nvPr>
            <p:ph type="tbl" sz="quarter" idx="13"/>
            <p:extLst>
              <p:ext uri="{D42A27DB-BD31-4B8C-83A1-F6EECF244321}">
                <p14:modId xmlns:p14="http://schemas.microsoft.com/office/powerpoint/2010/main" val="3643280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765700"/>
                    </a:ext>
                  </a:extLst>
                </a:gridCol>
                <a:gridCol w="1399032">
                  <a:extLst>
                    <a:ext uri="{9D8B030D-6E8A-4147-A177-3AD203B41FA5}">
                      <a16:colId xmlns:a16="http://schemas.microsoft.com/office/drawing/2014/main" val="3479456929"/>
                    </a:ext>
                  </a:extLst>
                </a:gridCol>
                <a:gridCol w="1399032">
                  <a:extLst>
                    <a:ext uri="{9D8B030D-6E8A-4147-A177-3AD203B41FA5}">
                      <a16:colId xmlns:a16="http://schemas.microsoft.com/office/drawing/2014/main" val="1250527180"/>
                    </a:ext>
                  </a:extLst>
                </a:gridCol>
                <a:gridCol w="1399032">
                  <a:extLst>
                    <a:ext uri="{9D8B030D-6E8A-4147-A177-3AD203B41FA5}">
                      <a16:colId xmlns:a16="http://schemas.microsoft.com/office/drawing/2014/main" val="1002697540"/>
                    </a:ext>
                  </a:extLst>
                </a:gridCol>
                <a:gridCol w="1399032">
                  <a:extLst>
                    <a:ext uri="{9D8B030D-6E8A-4147-A177-3AD203B41FA5}">
                      <a16:colId xmlns:a16="http://schemas.microsoft.com/office/drawing/2014/main" val="1790194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498013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285.0298013245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13.996688741722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299.02649006623</a:t>
                      </a:r>
                    </a:p>
                  </a:txBody>
                  <a:tcPr/>
                </a:tc>
                <a:extLst>
                  <a:ext uri="{0D108BD9-81ED-4DB2-BD59-A6C34878D82A}">
                    <a16:rowId xmlns:a16="http://schemas.microsoft.com/office/drawing/2014/main" val="3414780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291.65964912281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14.628070175439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306.28771929825</a:t>
                      </a:r>
                    </a:p>
                  </a:txBody>
                  <a:tcPr/>
                </a:tc>
                <a:extLst>
                  <a:ext uri="{0D108BD9-81ED-4DB2-BD59-A6C34878D82A}">
                    <a16:rowId xmlns:a16="http://schemas.microsoft.com/office/drawing/2014/main" val="553633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601.37</a:t>
                      </a:r>
                    </a:p>
                  </a:txBody>
                  <a:tcPr/>
                </a:tc>
                <a:extLst>
                  <a:ext uri="{0D108BD9-81ED-4DB2-BD59-A6C34878D82A}">
                    <a16:rowId xmlns:a16="http://schemas.microsoft.com/office/drawing/2014/main" val="3915127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567.48529411765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13.176470588235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580.66176470588</a:t>
                      </a:r>
                    </a:p>
                  </a:txBody>
                  <a:tcPr/>
                </a:tc>
                <a:extLst>
                  <a:ext uri="{0D108BD9-81ED-4DB2-BD59-A6C34878D82A}">
                    <a16:rowId xmlns:a16="http://schemas.microsoft.com/office/drawing/2014/main" val="3602574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459.3023255814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19.085271317829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478.38759689922</a:t>
                      </a:r>
                    </a:p>
                  </a:txBody>
                  <a:tcPr/>
                </a:tc>
                <a:extLst>
                  <a:ext uri="{0D108BD9-81ED-4DB2-BD59-A6C34878D82A}">
                    <a16:rowId xmlns:a16="http://schemas.microsoft.com/office/drawing/2014/main" val="3383905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488.91452991453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20.65811965812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509.57264957265</a:t>
                      </a:r>
                    </a:p>
                  </a:txBody>
                  <a:tcPr/>
                </a:tc>
                <a:extLst>
                  <a:ext uri="{0D108BD9-81ED-4DB2-BD59-A6C34878D82A}">
                    <a16:rowId xmlns:a16="http://schemas.microsoft.com/office/drawing/2014/main" val="62852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169.72072072072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1.9459459459459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171.66666666667</a:t>
                      </a:r>
                    </a:p>
                  </a:txBody>
                  <a:tcPr/>
                </a:tc>
                <a:extLst>
                  <a:ext uri="{0D108BD9-81ED-4DB2-BD59-A6C34878D82A}">
                    <a16:rowId xmlns:a16="http://schemas.microsoft.com/office/drawing/2014/main" val="940399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601.50909090909</a:t>
                      </a:r>
                    </a:p>
                  </a:txBody>
                  <a:tcPr/>
                </a:tc>
                <a:extLst>
                  <a:ext uri="{0D108BD9-81ED-4DB2-BD59-A6C34878D82A}">
                    <a16:rowId xmlns:a16="http://schemas.microsoft.com/office/drawing/2014/main" val="988817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570.79439252336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14.897196261682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585.69158878505</a:t>
                      </a:r>
                    </a:p>
                  </a:txBody>
                  <a:tcPr/>
                </a:tc>
                <a:extLst>
                  <a:ext uri="{0D108BD9-81ED-4DB2-BD59-A6C34878D82A}">
                    <a16:rowId xmlns:a16="http://schemas.microsoft.com/office/drawing/2014/main" val="1678003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571.11538461538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15.221153846154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586.33653846154</a:t>
                      </a:r>
                    </a:p>
                  </a:txBody>
                  <a:tcPr/>
                </a:tc>
                <a:extLst>
                  <a:ext uri="{0D108BD9-81ED-4DB2-BD59-A6C34878D82A}">
                    <a16:rowId xmlns:a16="http://schemas.microsoft.com/office/drawing/2014/main" val="2441268597"/>
                  </a:ext>
                </a:extLst>
              </a:tr>
            </a:tbl>
          </a:graphicData>
        </a:graphic>
      </p:graphicFrame>
      <p:sp>
        <p:nvSpPr>
          <p:cNvPr id="4" name="Text Placeholder 3">
            <a:extLst>
              <a:ext uri="{FF2B5EF4-FFF2-40B4-BE49-F238E27FC236}">
                <a16:creationId xmlns:a16="http://schemas.microsoft.com/office/drawing/2014/main" id="{3584CFA7-A53B-411B-9A04-3067473043F2}"/>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783427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246DD-62C4-423F-A2D9-C785668DE9C6}"/>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777C1269-059B-4322-BAFB-49FAC00B4EBC}"/>
              </a:ext>
            </a:extLst>
          </p:cNvPr>
          <p:cNvGraphicFramePr>
            <a:graphicFrameLocks noGrp="1"/>
          </p:cNvGraphicFramePr>
          <p:nvPr>
            <p:ph type="tbl" sz="quarter" idx="13"/>
            <p:extLst>
              <p:ext uri="{D42A27DB-BD31-4B8C-83A1-F6EECF244321}">
                <p14:modId xmlns:p14="http://schemas.microsoft.com/office/powerpoint/2010/main" val="242887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05994703"/>
                    </a:ext>
                  </a:extLst>
                </a:gridCol>
                <a:gridCol w="1399032">
                  <a:extLst>
                    <a:ext uri="{9D8B030D-6E8A-4147-A177-3AD203B41FA5}">
                      <a16:colId xmlns:a16="http://schemas.microsoft.com/office/drawing/2014/main" val="73303"/>
                    </a:ext>
                  </a:extLst>
                </a:gridCol>
                <a:gridCol w="1399032">
                  <a:extLst>
                    <a:ext uri="{9D8B030D-6E8A-4147-A177-3AD203B41FA5}">
                      <a16:colId xmlns:a16="http://schemas.microsoft.com/office/drawing/2014/main" val="4012350001"/>
                    </a:ext>
                  </a:extLst>
                </a:gridCol>
                <a:gridCol w="1399032">
                  <a:extLst>
                    <a:ext uri="{9D8B030D-6E8A-4147-A177-3AD203B41FA5}">
                      <a16:colId xmlns:a16="http://schemas.microsoft.com/office/drawing/2014/main" val="4003672866"/>
                    </a:ext>
                  </a:extLst>
                </a:gridCol>
                <a:gridCol w="1399032">
                  <a:extLst>
                    <a:ext uri="{9D8B030D-6E8A-4147-A177-3AD203B41FA5}">
                      <a16:colId xmlns:a16="http://schemas.microsoft.com/office/drawing/2014/main" val="2471369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403739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587.70408163265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15.775510204082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603.47959183673</a:t>
                      </a:r>
                    </a:p>
                  </a:txBody>
                  <a:tcPr/>
                </a:tc>
                <a:extLst>
                  <a:ext uri="{0D108BD9-81ED-4DB2-BD59-A6C34878D82A}">
                    <a16:rowId xmlns:a16="http://schemas.microsoft.com/office/drawing/2014/main" val="2682445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415.44578313253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5.421686746988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420.86746987952</a:t>
                      </a:r>
                    </a:p>
                  </a:txBody>
                  <a:tcPr/>
                </a:tc>
                <a:extLst>
                  <a:ext uri="{0D108BD9-81ED-4DB2-BD59-A6C34878D82A}">
                    <a16:rowId xmlns:a16="http://schemas.microsoft.com/office/drawing/2014/main" val="229550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7.1323529411765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54.970588235294</a:t>
                      </a:r>
                    </a:p>
                  </a:txBody>
                  <a:tcPr/>
                </a:tc>
                <a:extLst>
                  <a:ext uri="{0D108BD9-81ED-4DB2-BD59-A6C34878D82A}">
                    <a16:rowId xmlns:a16="http://schemas.microsoft.com/office/drawing/2014/main" val="1334296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700.46666666667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708.08333333333</a:t>
                      </a:r>
                    </a:p>
                  </a:txBody>
                  <a:tcPr/>
                </a:tc>
                <a:extLst>
                  <a:ext uri="{0D108BD9-81ED-4DB2-BD59-A6C34878D82A}">
                    <a16:rowId xmlns:a16="http://schemas.microsoft.com/office/drawing/2014/main" val="2802418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608.84745762712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8.2203389830508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617.06779661017</a:t>
                      </a:r>
                    </a:p>
                  </a:txBody>
                  <a:tcPr/>
                </a:tc>
                <a:extLst>
                  <a:ext uri="{0D108BD9-81ED-4DB2-BD59-A6C34878D82A}">
                    <a16:rowId xmlns:a16="http://schemas.microsoft.com/office/drawing/2014/main" val="3472688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451.67924528302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5.6981132075472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457.37735849057</a:t>
                      </a:r>
                    </a:p>
                  </a:txBody>
                  <a:tcPr/>
                </a:tc>
                <a:extLst>
                  <a:ext uri="{0D108BD9-81ED-4DB2-BD59-A6C34878D82A}">
                    <a16:rowId xmlns:a16="http://schemas.microsoft.com/office/drawing/2014/main" val="1725707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427.48979591837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5.530612244898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433.02040816327</a:t>
                      </a:r>
                    </a:p>
                  </a:txBody>
                  <a:tcPr/>
                </a:tc>
                <a:extLst>
                  <a:ext uri="{0D108BD9-81ED-4DB2-BD59-A6C34878D82A}">
                    <a16:rowId xmlns:a16="http://schemas.microsoft.com/office/drawing/2014/main" val="2364819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15.608695652174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7.2608695652174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22.869565217391</a:t>
                      </a:r>
                    </a:p>
                  </a:txBody>
                  <a:tcPr/>
                </a:tc>
                <a:extLst>
                  <a:ext uri="{0D108BD9-81ED-4DB2-BD59-A6C34878D82A}">
                    <a16:rowId xmlns:a16="http://schemas.microsoft.com/office/drawing/2014/main" val="125593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622.28888888889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659.4</a:t>
                      </a:r>
                    </a:p>
                  </a:txBody>
                  <a:tcPr/>
                </a:tc>
                <a:extLst>
                  <a:ext uri="{0D108BD9-81ED-4DB2-BD59-A6C34878D82A}">
                    <a16:rowId xmlns:a16="http://schemas.microsoft.com/office/drawing/2014/main" val="2014124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#RideLefty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218.81818181818</a:t>
                      </a:r>
                    </a:p>
                  </a:txBody>
                  <a:tcPr/>
                </a:tc>
                <a:extLst>
                  <a:ext uri="{0D108BD9-81ED-4DB2-BD59-A6C34878D82A}">
                    <a16:rowId xmlns:a16="http://schemas.microsoft.com/office/drawing/2014/main" val="649428536"/>
                  </a:ext>
                </a:extLst>
              </a:tr>
            </a:tbl>
          </a:graphicData>
        </a:graphic>
      </p:graphicFrame>
      <p:sp>
        <p:nvSpPr>
          <p:cNvPr id="4" name="Text Placeholder 3">
            <a:extLst>
              <a:ext uri="{FF2B5EF4-FFF2-40B4-BE49-F238E27FC236}">
                <a16:creationId xmlns:a16="http://schemas.microsoft.com/office/drawing/2014/main" id="{484ADF2B-C17F-4C03-B769-3A6EB2530A72}"/>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582445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08CB3-A59B-467A-BD0D-62880926E7FD}"/>
              </a:ext>
            </a:extLst>
          </p:cNvPr>
          <p:cNvSpPr>
            <a:spLocks noGrp="1"/>
          </p:cNvSpPr>
          <p:nvPr>
            <p:ph type="title"/>
          </p:nvPr>
        </p:nvSpPr>
        <p:spPr/>
        <p:txBody>
          <a:bodyPr/>
          <a:lstStyle/>
          <a:p>
            <a:r>
              <a:rPr lang="en-US"/>
              <a:t>Instagram Posts Table | Scott - 1 of 24</a:t>
            </a:r>
          </a:p>
        </p:txBody>
      </p:sp>
      <p:graphicFrame>
        <p:nvGraphicFramePr>
          <p:cNvPr id="5" name="Table Placeholder 4">
            <a:extLst>
              <a:ext uri="{FF2B5EF4-FFF2-40B4-BE49-F238E27FC236}">
                <a16:creationId xmlns:a16="http://schemas.microsoft.com/office/drawing/2014/main" id="{0F7793F9-FD16-4A6F-B340-7B3D6A70FF51}"/>
              </a:ext>
            </a:extLst>
          </p:cNvPr>
          <p:cNvGraphicFramePr>
            <a:graphicFrameLocks noGrp="1"/>
          </p:cNvGraphicFramePr>
          <p:nvPr>
            <p:ph type="tbl" sz="quarter" idx="13"/>
            <p:extLst>
              <p:ext uri="{D42A27DB-BD31-4B8C-83A1-F6EECF244321}">
                <p14:modId xmlns:p14="http://schemas.microsoft.com/office/powerpoint/2010/main" val="1474663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88920581"/>
                    </a:ext>
                  </a:extLst>
                </a:gridCol>
                <a:gridCol w="1810512">
                  <a:extLst>
                    <a:ext uri="{9D8B030D-6E8A-4147-A177-3AD203B41FA5}">
                      <a16:colId xmlns:a16="http://schemas.microsoft.com/office/drawing/2014/main" val="323926641"/>
                    </a:ext>
                  </a:extLst>
                </a:gridCol>
                <a:gridCol w="822960">
                  <a:extLst>
                    <a:ext uri="{9D8B030D-6E8A-4147-A177-3AD203B41FA5}">
                      <a16:colId xmlns:a16="http://schemas.microsoft.com/office/drawing/2014/main" val="4006503475"/>
                    </a:ext>
                  </a:extLst>
                </a:gridCol>
                <a:gridCol w="822960">
                  <a:extLst>
                    <a:ext uri="{9D8B030D-6E8A-4147-A177-3AD203B41FA5}">
                      <a16:colId xmlns:a16="http://schemas.microsoft.com/office/drawing/2014/main" val="3943350640"/>
                    </a:ext>
                  </a:extLst>
                </a:gridCol>
                <a:gridCol w="822960">
                  <a:extLst>
                    <a:ext uri="{9D8B030D-6E8A-4147-A177-3AD203B41FA5}">
                      <a16:colId xmlns:a16="http://schemas.microsoft.com/office/drawing/2014/main" val="2948566383"/>
                    </a:ext>
                  </a:extLst>
                </a:gridCol>
                <a:gridCol w="822960">
                  <a:extLst>
                    <a:ext uri="{9D8B030D-6E8A-4147-A177-3AD203B41FA5}">
                      <a16:colId xmlns:a16="http://schemas.microsoft.com/office/drawing/2014/main" val="1281013291"/>
                    </a:ext>
                  </a:extLst>
                </a:gridCol>
                <a:gridCol w="822960">
                  <a:extLst>
                    <a:ext uri="{9D8B030D-6E8A-4147-A177-3AD203B41FA5}">
                      <a16:colId xmlns:a16="http://schemas.microsoft.com/office/drawing/2014/main" val="2781247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24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- 2021-10-11 18:35:42</a:t>
                      </a:r>
                      <a:r>
                        <a:rPr kumimoji="0" lang="es-ES" sz="1000" b="0" i="0" u="none" strike="noStrike" kern="1200" cap="none" spc="0" normalizeH="0" baseline="0" noProof="0">
                          <a:ln>
                            <a:noFill/>
                          </a:ln>
                          <a:solidFill>
                            <a:prstClr val="black"/>
                          </a:solidFill>
                          <a:effectLst/>
                          <a:uLnTx/>
                          <a:uFillTx/>
                          <a:latin typeface="+mn-lt"/>
                          <a:ea typeface="+mn-ea"/>
                          <a:cs typeface="+mn-cs"/>
                        </a:rPr>
                        <a:t>
 La nueva Specialized Chisel es una bicicleta de XC 🚵‍♂️ con cuadro de aluminio creada para llegar a lo más alto del podio.🏆
Gracias a nuestra tecnología D'Aluisio Smartweld y al aluminio M5, hemos creado uno de los cuadros rígidos de aluminio más livianos del mercado, sin por ello comprometer resistencia ni rigidez.💪
Liviana, resistente, ágil, eficiente y veloz. Así es nuestra nueva Chisel.🔥
🔺 Encontrala en nuestras tiendas autorizadas🔺
IamSpecialized #SpecializedArgentina #Specialized #SpecializedChisel #Chisel #Aluminio #XCmtb #XC #mtb #MountainBike
📸  tienda_specialized_buga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245021748_626481055017908_660210274165874596_n.jpg?_nc_cat=104&amp;ccb=1-5&amp;_nc_sid=8ae9d6&amp;_nc_ohc=l8Z0VQeOCWMAX9CLYjf&amp;_nc_ht=scontent-iad3-2.cdninstagram.com&amp;edm=AL-3X8kEAAAA&amp;oh=2b848a8c336315a8d603fa51f0c3b1a3&amp;oe=61AC5132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46145871"/>
                  </a:ext>
                </a:extLst>
              </a:tr>
            </a:tbl>
          </a:graphicData>
        </a:graphic>
      </p:graphicFrame>
      <p:sp>
        <p:nvSpPr>
          <p:cNvPr id="4" name="Text Placeholder 3">
            <a:extLst>
              <a:ext uri="{FF2B5EF4-FFF2-40B4-BE49-F238E27FC236}">
                <a16:creationId xmlns:a16="http://schemas.microsoft.com/office/drawing/2014/main" id="{5113C0FA-C1EB-45AD-8B21-484781A75CE9}"/>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201830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932B2-A4FE-472C-B7F7-DD647C644A37}"/>
              </a:ext>
            </a:extLst>
          </p:cNvPr>
          <p:cNvSpPr>
            <a:spLocks noGrp="1"/>
          </p:cNvSpPr>
          <p:nvPr>
            <p:ph type="title"/>
          </p:nvPr>
        </p:nvSpPr>
        <p:spPr/>
        <p:txBody>
          <a:bodyPr/>
          <a:lstStyle/>
          <a:p>
            <a:r>
              <a:rPr lang="en-US"/>
              <a:t>Instagram Posts Table | Scott - 2 of 24</a:t>
            </a:r>
          </a:p>
        </p:txBody>
      </p:sp>
      <p:graphicFrame>
        <p:nvGraphicFramePr>
          <p:cNvPr id="5" name="Table Placeholder 4">
            <a:extLst>
              <a:ext uri="{FF2B5EF4-FFF2-40B4-BE49-F238E27FC236}">
                <a16:creationId xmlns:a16="http://schemas.microsoft.com/office/drawing/2014/main" id="{B74583D6-838E-409C-B791-338ADB9909F5}"/>
              </a:ext>
            </a:extLst>
          </p:cNvPr>
          <p:cNvGraphicFramePr>
            <a:graphicFrameLocks noGrp="1"/>
          </p:cNvGraphicFramePr>
          <p:nvPr>
            <p:ph type="tbl" sz="quarter" idx="13"/>
            <p:extLst>
              <p:ext uri="{D42A27DB-BD31-4B8C-83A1-F6EECF244321}">
                <p14:modId xmlns:p14="http://schemas.microsoft.com/office/powerpoint/2010/main" val="1065856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70051654"/>
                    </a:ext>
                  </a:extLst>
                </a:gridCol>
                <a:gridCol w="1810512">
                  <a:extLst>
                    <a:ext uri="{9D8B030D-6E8A-4147-A177-3AD203B41FA5}">
                      <a16:colId xmlns:a16="http://schemas.microsoft.com/office/drawing/2014/main" val="1114337520"/>
                    </a:ext>
                  </a:extLst>
                </a:gridCol>
                <a:gridCol w="822960">
                  <a:extLst>
                    <a:ext uri="{9D8B030D-6E8A-4147-A177-3AD203B41FA5}">
                      <a16:colId xmlns:a16="http://schemas.microsoft.com/office/drawing/2014/main" val="2810808768"/>
                    </a:ext>
                  </a:extLst>
                </a:gridCol>
                <a:gridCol w="822960">
                  <a:extLst>
                    <a:ext uri="{9D8B030D-6E8A-4147-A177-3AD203B41FA5}">
                      <a16:colId xmlns:a16="http://schemas.microsoft.com/office/drawing/2014/main" val="1191017843"/>
                    </a:ext>
                  </a:extLst>
                </a:gridCol>
                <a:gridCol w="822960">
                  <a:extLst>
                    <a:ext uri="{9D8B030D-6E8A-4147-A177-3AD203B41FA5}">
                      <a16:colId xmlns:a16="http://schemas.microsoft.com/office/drawing/2014/main" val="1136004726"/>
                    </a:ext>
                  </a:extLst>
                </a:gridCol>
                <a:gridCol w="822960">
                  <a:extLst>
                    <a:ext uri="{9D8B030D-6E8A-4147-A177-3AD203B41FA5}">
                      <a16:colId xmlns:a16="http://schemas.microsoft.com/office/drawing/2014/main" val="3690194579"/>
                    </a:ext>
                  </a:extLst>
                </a:gridCol>
                <a:gridCol w="822960">
                  <a:extLst>
                    <a:ext uri="{9D8B030D-6E8A-4147-A177-3AD203B41FA5}">
                      <a16:colId xmlns:a16="http://schemas.microsoft.com/office/drawing/2014/main" val="2419353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3629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- 2021-06-02 20:28:55</a:t>
                      </a:r>
                      <a:r>
                        <a:rPr kumimoji="0" lang="es-ES" sz="1000" b="0" i="0" u="none" strike="noStrike" kern="1200" cap="none" spc="0" normalizeH="0" baseline="0" noProof="0">
                          <a:ln>
                            <a:noFill/>
                          </a:ln>
                          <a:solidFill>
                            <a:prstClr val="black"/>
                          </a:solidFill>
                          <a:effectLst/>
                          <a:uLnTx/>
                          <a:uFillTx/>
                          <a:latin typeface="+mn-lt"/>
                          <a:ea typeface="+mn-ea"/>
                          <a:cs typeface="+mn-cs"/>
                        </a:rPr>
                        <a:t>
 #SORTEO scottstorepilar
El miércoles 9/6 a partir de las 13:30 sumate al Instagram Live con la apertura en vivo de Scott Pilar y participá del sorteo de una SCOTT Aspect 960!
Para participar, comentá arrobando a dos amigos para que se enteren de la nueva Tienda Scott.
Si además, hacés una captura del evento en vivo y lo compartís en tus Stories arrobando a scottstorepilar y a scottsportsargentina tenés doble chance.
Recordá que tenés que seguir a las dos cuentas para ser parte del sorteo.
El sorteo se realizará el viernes 11/6 a mediodía.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195218297_782205202478040_6471377273096701087_n.jpg?_nc_cat=105&amp;ccb=1-3&amp;_nc_sid=8ae9d6&amp;_nc_ohc=2eFc9pdFIRIAX-qr384&amp;_nc_ht=scontent-iad3-2.cdninstagram.com&amp;oh=872549cde5c47073cb8e4c887ef59c98&amp;oe=60FA9583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5942756"/>
                  </a:ext>
                </a:extLst>
              </a:tr>
            </a:tbl>
          </a:graphicData>
        </a:graphic>
      </p:graphicFrame>
      <p:sp>
        <p:nvSpPr>
          <p:cNvPr id="4" name="Text Placeholder 3">
            <a:extLst>
              <a:ext uri="{FF2B5EF4-FFF2-40B4-BE49-F238E27FC236}">
                <a16:creationId xmlns:a16="http://schemas.microsoft.com/office/drawing/2014/main" id="{35CD3837-F758-4FC1-A538-EAB67D6108FB}"/>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130076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D77E6-9065-40AD-A06D-F5A64FD45EC0}"/>
              </a:ext>
            </a:extLst>
          </p:cNvPr>
          <p:cNvSpPr>
            <a:spLocks noGrp="1"/>
          </p:cNvSpPr>
          <p:nvPr>
            <p:ph type="title"/>
          </p:nvPr>
        </p:nvSpPr>
        <p:spPr/>
        <p:txBody>
          <a:bodyPr/>
          <a:lstStyle/>
          <a:p>
            <a:r>
              <a:rPr lang="en-US"/>
              <a:t>Instagram Posts Table | Scott - 3 of 24</a:t>
            </a:r>
          </a:p>
        </p:txBody>
      </p:sp>
      <p:graphicFrame>
        <p:nvGraphicFramePr>
          <p:cNvPr id="5" name="Table Placeholder 4">
            <a:extLst>
              <a:ext uri="{FF2B5EF4-FFF2-40B4-BE49-F238E27FC236}">
                <a16:creationId xmlns:a16="http://schemas.microsoft.com/office/drawing/2014/main" id="{5FB48EE4-CDE7-40C2-A08C-43E40C86AE20}"/>
              </a:ext>
            </a:extLst>
          </p:cNvPr>
          <p:cNvGraphicFramePr>
            <a:graphicFrameLocks noGrp="1"/>
          </p:cNvGraphicFramePr>
          <p:nvPr>
            <p:ph type="tbl" sz="quarter" idx="13"/>
            <p:extLst>
              <p:ext uri="{D42A27DB-BD31-4B8C-83A1-F6EECF244321}">
                <p14:modId xmlns:p14="http://schemas.microsoft.com/office/powerpoint/2010/main" val="2495334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92481871"/>
                    </a:ext>
                  </a:extLst>
                </a:gridCol>
                <a:gridCol w="1810512">
                  <a:extLst>
                    <a:ext uri="{9D8B030D-6E8A-4147-A177-3AD203B41FA5}">
                      <a16:colId xmlns:a16="http://schemas.microsoft.com/office/drawing/2014/main" val="997209499"/>
                    </a:ext>
                  </a:extLst>
                </a:gridCol>
                <a:gridCol w="822960">
                  <a:extLst>
                    <a:ext uri="{9D8B030D-6E8A-4147-A177-3AD203B41FA5}">
                      <a16:colId xmlns:a16="http://schemas.microsoft.com/office/drawing/2014/main" val="817211988"/>
                    </a:ext>
                  </a:extLst>
                </a:gridCol>
                <a:gridCol w="822960">
                  <a:extLst>
                    <a:ext uri="{9D8B030D-6E8A-4147-A177-3AD203B41FA5}">
                      <a16:colId xmlns:a16="http://schemas.microsoft.com/office/drawing/2014/main" val="2737384345"/>
                    </a:ext>
                  </a:extLst>
                </a:gridCol>
                <a:gridCol w="822960">
                  <a:extLst>
                    <a:ext uri="{9D8B030D-6E8A-4147-A177-3AD203B41FA5}">
                      <a16:colId xmlns:a16="http://schemas.microsoft.com/office/drawing/2014/main" val="3510800868"/>
                    </a:ext>
                  </a:extLst>
                </a:gridCol>
                <a:gridCol w="822960">
                  <a:extLst>
                    <a:ext uri="{9D8B030D-6E8A-4147-A177-3AD203B41FA5}">
                      <a16:colId xmlns:a16="http://schemas.microsoft.com/office/drawing/2014/main" val="3591289579"/>
                    </a:ext>
                  </a:extLst>
                </a:gridCol>
                <a:gridCol w="822960">
                  <a:extLst>
                    <a:ext uri="{9D8B030D-6E8A-4147-A177-3AD203B41FA5}">
                      <a16:colId xmlns:a16="http://schemas.microsoft.com/office/drawing/2014/main" val="315667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8991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- 2021-05-31 17:25:42</a:t>
                      </a:r>
                      <a:r>
                        <a:rPr kumimoji="0" lang="en-US" sz="1000" b="0" i="0" u="none" strike="noStrike" kern="1200" cap="none" spc="0" normalizeH="0" baseline="0" noProof="0">
                          <a:ln>
                            <a:noFill/>
                          </a:ln>
                          <a:solidFill>
                            <a:prstClr val="black"/>
                          </a:solidFill>
                          <a:effectLst/>
                          <a:uLnTx/>
                          <a:uFillTx/>
                          <a:latin typeface="+mn-lt"/>
                          <a:ea typeface="+mn-ea"/>
                          <a:cs typeface="+mn-cs"/>
                        </a:rPr>
                        <a:t>
 ¿Título para la foto de la #Procaliber de alvaritomacias ?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194994159_230860381786213_633941809970980916_n.jpg?_nc_cat=100&amp;ccb=1-5&amp;_nc_sid=8ae9d6&amp;_nc_ohc=WbCRbECfRp4AX9v0UTL&amp;_nc_ht=scontent-iad3-2.cdninstagram.com&amp;edm=AL-3X8kEAAAA&amp;oh=76a7d3adae6ddb502ea50c02e762d4ca&amp;oe=61374076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12429494"/>
                  </a:ext>
                </a:extLst>
              </a:tr>
            </a:tbl>
          </a:graphicData>
        </a:graphic>
      </p:graphicFrame>
      <p:sp>
        <p:nvSpPr>
          <p:cNvPr id="4" name="Text Placeholder 3">
            <a:extLst>
              <a:ext uri="{FF2B5EF4-FFF2-40B4-BE49-F238E27FC236}">
                <a16:creationId xmlns:a16="http://schemas.microsoft.com/office/drawing/2014/main" id="{FB6084E0-508A-4B80-B9D3-2B1621C7E18A}"/>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797985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4BE4A-9E30-4110-A755-815742771C5E}"/>
              </a:ext>
            </a:extLst>
          </p:cNvPr>
          <p:cNvSpPr>
            <a:spLocks noGrp="1"/>
          </p:cNvSpPr>
          <p:nvPr>
            <p:ph type="title"/>
          </p:nvPr>
        </p:nvSpPr>
        <p:spPr/>
        <p:txBody>
          <a:bodyPr/>
          <a:lstStyle/>
          <a:p>
            <a:r>
              <a:rPr lang="en-US"/>
              <a:t>Instagram Posts Table | Scott - 4 of 24</a:t>
            </a:r>
          </a:p>
        </p:txBody>
      </p:sp>
      <p:graphicFrame>
        <p:nvGraphicFramePr>
          <p:cNvPr id="5" name="Table Placeholder 4">
            <a:extLst>
              <a:ext uri="{FF2B5EF4-FFF2-40B4-BE49-F238E27FC236}">
                <a16:creationId xmlns:a16="http://schemas.microsoft.com/office/drawing/2014/main" id="{EA3762EC-4C57-4D26-B9B2-236ABC5E5AAE}"/>
              </a:ext>
            </a:extLst>
          </p:cNvPr>
          <p:cNvGraphicFramePr>
            <a:graphicFrameLocks noGrp="1"/>
          </p:cNvGraphicFramePr>
          <p:nvPr>
            <p:ph type="tbl" sz="quarter" idx="13"/>
            <p:extLst>
              <p:ext uri="{D42A27DB-BD31-4B8C-83A1-F6EECF244321}">
                <p14:modId xmlns:p14="http://schemas.microsoft.com/office/powerpoint/2010/main" val="3676467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77234760"/>
                    </a:ext>
                  </a:extLst>
                </a:gridCol>
                <a:gridCol w="1810512">
                  <a:extLst>
                    <a:ext uri="{9D8B030D-6E8A-4147-A177-3AD203B41FA5}">
                      <a16:colId xmlns:a16="http://schemas.microsoft.com/office/drawing/2014/main" val="2473221159"/>
                    </a:ext>
                  </a:extLst>
                </a:gridCol>
                <a:gridCol w="822960">
                  <a:extLst>
                    <a:ext uri="{9D8B030D-6E8A-4147-A177-3AD203B41FA5}">
                      <a16:colId xmlns:a16="http://schemas.microsoft.com/office/drawing/2014/main" val="1199913821"/>
                    </a:ext>
                  </a:extLst>
                </a:gridCol>
                <a:gridCol w="822960">
                  <a:extLst>
                    <a:ext uri="{9D8B030D-6E8A-4147-A177-3AD203B41FA5}">
                      <a16:colId xmlns:a16="http://schemas.microsoft.com/office/drawing/2014/main" val="3317169844"/>
                    </a:ext>
                  </a:extLst>
                </a:gridCol>
                <a:gridCol w="822960">
                  <a:extLst>
                    <a:ext uri="{9D8B030D-6E8A-4147-A177-3AD203B41FA5}">
                      <a16:colId xmlns:a16="http://schemas.microsoft.com/office/drawing/2014/main" val="1056917911"/>
                    </a:ext>
                  </a:extLst>
                </a:gridCol>
                <a:gridCol w="822960">
                  <a:extLst>
                    <a:ext uri="{9D8B030D-6E8A-4147-A177-3AD203B41FA5}">
                      <a16:colId xmlns:a16="http://schemas.microsoft.com/office/drawing/2014/main" val="1438266404"/>
                    </a:ext>
                  </a:extLst>
                </a:gridCol>
                <a:gridCol w="822960">
                  <a:extLst>
                    <a:ext uri="{9D8B030D-6E8A-4147-A177-3AD203B41FA5}">
                      <a16:colId xmlns:a16="http://schemas.microsoft.com/office/drawing/2014/main" val="2979351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9610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- 2021-07-22 21:02:21</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el diseño de pintura personalizado, inspirado en la tierra del sol naciente, exclusiva para los atletas que competirán en el evento deportivo más importante del mundo. 
trekbikes trekbicycleargentina bontragerargentina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221904834_1037678460413562_4040034104895226006_n.jpg?_nc_cat=106&amp;ccb=1-5&amp;_nc_sid=8ae9d6&amp;_nc_ohc=5SzdC6j3ktEAX9dA1Y4&amp;_nc_ht=scontent-iad3-1.cdninstagram.com&amp;edm=AL-3X8kEAAAA&amp;oh=b3043e2258d1bddbee45151450e04e5e&amp;oe=61624D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22808922"/>
                  </a:ext>
                </a:extLst>
              </a:tr>
            </a:tbl>
          </a:graphicData>
        </a:graphic>
      </p:graphicFrame>
      <p:sp>
        <p:nvSpPr>
          <p:cNvPr id="4" name="Text Placeholder 3">
            <a:extLst>
              <a:ext uri="{FF2B5EF4-FFF2-40B4-BE49-F238E27FC236}">
                <a16:creationId xmlns:a16="http://schemas.microsoft.com/office/drawing/2014/main" id="{3FEA83A8-D247-4455-B7E7-239872A254BB}"/>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5329540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0FB54-F4FE-4557-9535-C16B0A9074A8}"/>
              </a:ext>
            </a:extLst>
          </p:cNvPr>
          <p:cNvSpPr>
            <a:spLocks noGrp="1"/>
          </p:cNvSpPr>
          <p:nvPr>
            <p:ph type="title"/>
          </p:nvPr>
        </p:nvSpPr>
        <p:spPr/>
        <p:txBody>
          <a:bodyPr/>
          <a:lstStyle/>
          <a:p>
            <a:r>
              <a:rPr lang="en-US"/>
              <a:t>Instagram Posts Table | Scott - 5 of 24</a:t>
            </a:r>
          </a:p>
        </p:txBody>
      </p:sp>
      <p:graphicFrame>
        <p:nvGraphicFramePr>
          <p:cNvPr id="5" name="Table Placeholder 4">
            <a:extLst>
              <a:ext uri="{FF2B5EF4-FFF2-40B4-BE49-F238E27FC236}">
                <a16:creationId xmlns:a16="http://schemas.microsoft.com/office/drawing/2014/main" id="{A4D3D789-83E1-470B-AFDC-3199EA463B9C}"/>
              </a:ext>
            </a:extLst>
          </p:cNvPr>
          <p:cNvGraphicFramePr>
            <a:graphicFrameLocks noGrp="1"/>
          </p:cNvGraphicFramePr>
          <p:nvPr>
            <p:ph type="tbl" sz="quarter" idx="13"/>
            <p:extLst>
              <p:ext uri="{D42A27DB-BD31-4B8C-83A1-F6EECF244321}">
                <p14:modId xmlns:p14="http://schemas.microsoft.com/office/powerpoint/2010/main" val="3264411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68319070"/>
                    </a:ext>
                  </a:extLst>
                </a:gridCol>
                <a:gridCol w="1810512">
                  <a:extLst>
                    <a:ext uri="{9D8B030D-6E8A-4147-A177-3AD203B41FA5}">
                      <a16:colId xmlns:a16="http://schemas.microsoft.com/office/drawing/2014/main" val="1922348123"/>
                    </a:ext>
                  </a:extLst>
                </a:gridCol>
                <a:gridCol w="822960">
                  <a:extLst>
                    <a:ext uri="{9D8B030D-6E8A-4147-A177-3AD203B41FA5}">
                      <a16:colId xmlns:a16="http://schemas.microsoft.com/office/drawing/2014/main" val="1770470356"/>
                    </a:ext>
                  </a:extLst>
                </a:gridCol>
                <a:gridCol w="822960">
                  <a:extLst>
                    <a:ext uri="{9D8B030D-6E8A-4147-A177-3AD203B41FA5}">
                      <a16:colId xmlns:a16="http://schemas.microsoft.com/office/drawing/2014/main" val="778648205"/>
                    </a:ext>
                  </a:extLst>
                </a:gridCol>
                <a:gridCol w="822960">
                  <a:extLst>
                    <a:ext uri="{9D8B030D-6E8A-4147-A177-3AD203B41FA5}">
                      <a16:colId xmlns:a16="http://schemas.microsoft.com/office/drawing/2014/main" val="472602018"/>
                    </a:ext>
                  </a:extLst>
                </a:gridCol>
                <a:gridCol w="822960">
                  <a:extLst>
                    <a:ext uri="{9D8B030D-6E8A-4147-A177-3AD203B41FA5}">
                      <a16:colId xmlns:a16="http://schemas.microsoft.com/office/drawing/2014/main" val="2158712770"/>
                    </a:ext>
                  </a:extLst>
                </a:gridCol>
                <a:gridCol w="822960">
                  <a:extLst>
                    <a:ext uri="{9D8B030D-6E8A-4147-A177-3AD203B41FA5}">
                      <a16:colId xmlns:a16="http://schemas.microsoft.com/office/drawing/2014/main" val="2442577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5700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- 2021-08-04 16:05:09</a:t>
                      </a:r>
                      <a:r>
                        <a:rPr kumimoji="0" lang="es-ES" sz="1000" b="0" i="0" u="none" strike="noStrike" kern="1200" cap="none" spc="0" normalizeH="0" baseline="0" noProof="0">
                          <a:ln>
                            <a:noFill/>
                          </a:ln>
                          <a:solidFill>
                            <a:prstClr val="black"/>
                          </a:solidFill>
                          <a:effectLst/>
                          <a:uLnTx/>
                          <a:uFillTx/>
                          <a:latin typeface="+mn-lt"/>
                          <a:ea typeface="+mn-ea"/>
                          <a:cs typeface="+mn-cs"/>
                        </a:rPr>
                        <a:t>
 El carbono no es el único camino hacia lo más alto del podio. La nueva Chisel es una bicicleta de XC de aluminio de pura sangre. 🚲🔥
Gracias a nuestra tecnología D'Aluisio Smartweld y al aluminio M5 hemos creado uno de los cuadros rígidos de aluminio más livianos del mercado, sin comprometer la resistencia ni la rigidez. 
Una conducción perfectamente equilibrada, una transferencia de potencia y aceleración inmediatas, y la capacidad para afrontar las curvas con absoluta precisión. Así es nuestra Specialized Chisel.
#IamSpecialized  #SpecializedArgentina #Specialized #SpecializedChisel #Chisel  #Aluminio #XCmtb #XC #mtb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231707323_510495296689546_827090809570199087_n.jpg?_nc_cat=105&amp;ccb=1-5&amp;_nc_sid=8ae9d6&amp;_nc_ohc=r4EJrN3C9OkAX-WpPWf&amp;_nc_ht=scontent-iad3-1.cdninstagram.com&amp;edm=AL-3X8kEAAAA&amp;oh=e99338a164f25452b342340c2e1de749&amp;oe=6197373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21967092"/>
                  </a:ext>
                </a:extLst>
              </a:tr>
            </a:tbl>
          </a:graphicData>
        </a:graphic>
      </p:graphicFrame>
      <p:sp>
        <p:nvSpPr>
          <p:cNvPr id="4" name="Text Placeholder 3">
            <a:extLst>
              <a:ext uri="{FF2B5EF4-FFF2-40B4-BE49-F238E27FC236}">
                <a16:creationId xmlns:a16="http://schemas.microsoft.com/office/drawing/2014/main" id="{5F33B99A-BFFD-41DB-BA94-642CCED7AC51}"/>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418607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2BA27-1C93-423F-8D6B-62658DD8C0DA}"/>
              </a:ext>
            </a:extLst>
          </p:cNvPr>
          <p:cNvSpPr>
            <a:spLocks noGrp="1"/>
          </p:cNvSpPr>
          <p:nvPr>
            <p:ph type="title"/>
          </p:nvPr>
        </p:nvSpPr>
        <p:spPr/>
        <p:txBody>
          <a:bodyPr/>
          <a:lstStyle/>
          <a:p>
            <a:r>
              <a:rPr lang="en-US"/>
              <a:t>Instagram Posts Table | Scott - 6 of 24</a:t>
            </a:r>
          </a:p>
        </p:txBody>
      </p:sp>
      <p:graphicFrame>
        <p:nvGraphicFramePr>
          <p:cNvPr id="5" name="Table Placeholder 4">
            <a:extLst>
              <a:ext uri="{FF2B5EF4-FFF2-40B4-BE49-F238E27FC236}">
                <a16:creationId xmlns:a16="http://schemas.microsoft.com/office/drawing/2014/main" id="{93F09A2B-7D14-4F60-9627-2C8B72BB709D}"/>
              </a:ext>
            </a:extLst>
          </p:cNvPr>
          <p:cNvGraphicFramePr>
            <a:graphicFrameLocks noGrp="1"/>
          </p:cNvGraphicFramePr>
          <p:nvPr>
            <p:ph type="tbl" sz="quarter" idx="13"/>
            <p:extLst>
              <p:ext uri="{D42A27DB-BD31-4B8C-83A1-F6EECF244321}">
                <p14:modId xmlns:p14="http://schemas.microsoft.com/office/powerpoint/2010/main" val="1609360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3206148"/>
                    </a:ext>
                  </a:extLst>
                </a:gridCol>
                <a:gridCol w="1810512">
                  <a:extLst>
                    <a:ext uri="{9D8B030D-6E8A-4147-A177-3AD203B41FA5}">
                      <a16:colId xmlns:a16="http://schemas.microsoft.com/office/drawing/2014/main" val="549645874"/>
                    </a:ext>
                  </a:extLst>
                </a:gridCol>
                <a:gridCol w="822960">
                  <a:extLst>
                    <a:ext uri="{9D8B030D-6E8A-4147-A177-3AD203B41FA5}">
                      <a16:colId xmlns:a16="http://schemas.microsoft.com/office/drawing/2014/main" val="2835307912"/>
                    </a:ext>
                  </a:extLst>
                </a:gridCol>
                <a:gridCol w="822960">
                  <a:extLst>
                    <a:ext uri="{9D8B030D-6E8A-4147-A177-3AD203B41FA5}">
                      <a16:colId xmlns:a16="http://schemas.microsoft.com/office/drawing/2014/main" val="2551649286"/>
                    </a:ext>
                  </a:extLst>
                </a:gridCol>
                <a:gridCol w="822960">
                  <a:extLst>
                    <a:ext uri="{9D8B030D-6E8A-4147-A177-3AD203B41FA5}">
                      <a16:colId xmlns:a16="http://schemas.microsoft.com/office/drawing/2014/main" val="3731821071"/>
                    </a:ext>
                  </a:extLst>
                </a:gridCol>
                <a:gridCol w="822960">
                  <a:extLst>
                    <a:ext uri="{9D8B030D-6E8A-4147-A177-3AD203B41FA5}">
                      <a16:colId xmlns:a16="http://schemas.microsoft.com/office/drawing/2014/main" val="921905941"/>
                    </a:ext>
                  </a:extLst>
                </a:gridCol>
                <a:gridCol w="822960">
                  <a:extLst>
                    <a:ext uri="{9D8B030D-6E8A-4147-A177-3AD203B41FA5}">
                      <a16:colId xmlns:a16="http://schemas.microsoft.com/office/drawing/2014/main" val="3915627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2586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- 2021-03-02 22:40:46</a:t>
                      </a:r>
                      <a:r>
                        <a:rPr kumimoji="0" lang="en-US" sz="1000" b="0" i="0" u="none" strike="noStrike" kern="1200" cap="none" spc="0" normalizeH="0" baseline="0" noProof="0">
                          <a:ln>
                            <a:noFill/>
                          </a:ln>
                          <a:solidFill>
                            <a:prstClr val="black"/>
                          </a:solidFill>
                          <a:effectLst/>
                          <a:uLnTx/>
                          <a:uFillTx/>
                          <a:latin typeface="+mn-lt"/>
                          <a:ea typeface="+mn-ea"/>
                          <a:cs typeface="+mn-cs"/>
                        </a:rPr>
                        <a:t>
 ¡Ese hermoso sentimiento de volver a ganar! Las mejores fotos de  chiquita.cantelmi en el campeonato argentino de XCM vueltaaltascumbres
¡Una  jornada única para el #Teamtrekbontrager y la #supercaliber ! 
📸 cristiandiazfotodeportiva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156060852_102998118475115_8778386924571177634_n.jpg?_nc_cat=101&amp;ccb=1-3&amp;_nc_sid=8ae9d6&amp;_nc_ohc=gLFH5AmO3rIAX_ktAdn&amp;_nc_ht=scontent-iad3-1.cdninstagram.com&amp;oh=b0a26966272b57be1f322c9f56cd0aa3&amp;oe=60BBCA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76453095"/>
                  </a:ext>
                </a:extLst>
              </a:tr>
            </a:tbl>
          </a:graphicData>
        </a:graphic>
      </p:graphicFrame>
      <p:sp>
        <p:nvSpPr>
          <p:cNvPr id="4" name="Text Placeholder 3">
            <a:extLst>
              <a:ext uri="{FF2B5EF4-FFF2-40B4-BE49-F238E27FC236}">
                <a16:creationId xmlns:a16="http://schemas.microsoft.com/office/drawing/2014/main" id="{F03DFE83-9A1C-4798-8400-C59C6523F0E6}"/>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4721010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5A6C3-ED96-4D60-8E04-EC0575543C1C}"/>
              </a:ext>
            </a:extLst>
          </p:cNvPr>
          <p:cNvSpPr>
            <a:spLocks noGrp="1"/>
          </p:cNvSpPr>
          <p:nvPr>
            <p:ph type="title"/>
          </p:nvPr>
        </p:nvSpPr>
        <p:spPr/>
        <p:txBody>
          <a:bodyPr/>
          <a:lstStyle/>
          <a:p>
            <a:r>
              <a:rPr lang="en-US"/>
              <a:t>Instagram Posts Table | Scott - 7 of 24</a:t>
            </a:r>
          </a:p>
        </p:txBody>
      </p:sp>
      <p:graphicFrame>
        <p:nvGraphicFramePr>
          <p:cNvPr id="5" name="Table Placeholder 4">
            <a:extLst>
              <a:ext uri="{FF2B5EF4-FFF2-40B4-BE49-F238E27FC236}">
                <a16:creationId xmlns:a16="http://schemas.microsoft.com/office/drawing/2014/main" id="{CF59CE3A-FD7B-42CC-9625-32A21293828B}"/>
              </a:ext>
            </a:extLst>
          </p:cNvPr>
          <p:cNvGraphicFramePr>
            <a:graphicFrameLocks noGrp="1"/>
          </p:cNvGraphicFramePr>
          <p:nvPr>
            <p:ph type="tbl" sz="quarter" idx="13"/>
            <p:extLst>
              <p:ext uri="{D42A27DB-BD31-4B8C-83A1-F6EECF244321}">
                <p14:modId xmlns:p14="http://schemas.microsoft.com/office/powerpoint/2010/main" val="2545894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1181614"/>
                    </a:ext>
                  </a:extLst>
                </a:gridCol>
                <a:gridCol w="1810512">
                  <a:extLst>
                    <a:ext uri="{9D8B030D-6E8A-4147-A177-3AD203B41FA5}">
                      <a16:colId xmlns:a16="http://schemas.microsoft.com/office/drawing/2014/main" val="2609925006"/>
                    </a:ext>
                  </a:extLst>
                </a:gridCol>
                <a:gridCol w="822960">
                  <a:extLst>
                    <a:ext uri="{9D8B030D-6E8A-4147-A177-3AD203B41FA5}">
                      <a16:colId xmlns:a16="http://schemas.microsoft.com/office/drawing/2014/main" val="384559004"/>
                    </a:ext>
                  </a:extLst>
                </a:gridCol>
                <a:gridCol w="822960">
                  <a:extLst>
                    <a:ext uri="{9D8B030D-6E8A-4147-A177-3AD203B41FA5}">
                      <a16:colId xmlns:a16="http://schemas.microsoft.com/office/drawing/2014/main" val="259004597"/>
                    </a:ext>
                  </a:extLst>
                </a:gridCol>
                <a:gridCol w="822960">
                  <a:extLst>
                    <a:ext uri="{9D8B030D-6E8A-4147-A177-3AD203B41FA5}">
                      <a16:colId xmlns:a16="http://schemas.microsoft.com/office/drawing/2014/main" val="1161866904"/>
                    </a:ext>
                  </a:extLst>
                </a:gridCol>
                <a:gridCol w="822960">
                  <a:extLst>
                    <a:ext uri="{9D8B030D-6E8A-4147-A177-3AD203B41FA5}">
                      <a16:colId xmlns:a16="http://schemas.microsoft.com/office/drawing/2014/main" val="1435408944"/>
                    </a:ext>
                  </a:extLst>
                </a:gridCol>
                <a:gridCol w="822960">
                  <a:extLst>
                    <a:ext uri="{9D8B030D-6E8A-4147-A177-3AD203B41FA5}">
                      <a16:colId xmlns:a16="http://schemas.microsoft.com/office/drawing/2014/main" val="3485717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1599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- 2021-09-13 17:37:56</a:t>
                      </a:r>
                      <a:r>
                        <a:rPr kumimoji="0" lang="en-US" sz="1000" b="0" i="0" u="none" strike="noStrike" kern="1200" cap="none" spc="0" normalizeH="0" baseline="0" noProof="0">
                          <a:ln>
                            <a:noFill/>
                          </a:ln>
                          <a:solidFill>
                            <a:prstClr val="black"/>
                          </a:solidFill>
                          <a:effectLst/>
                          <a:uLnTx/>
                          <a:uFillTx/>
                          <a:latin typeface="+mn-lt"/>
                          <a:ea typeface="+mn-ea"/>
                          <a:cs typeface="+mn-cs"/>
                        </a:rPr>
                        <a:t>
 La Specialized Epic Pro es la compañera más rápida y divertida que puedas tener para rodar senderos.
La nueva Epic fue completamente rediseñada para ofrecer una combinación inigualable de eficiencia, peso y control, gracias a su renovada geometría, su cuadro súper liviano de carbono FACT 11M, su horquilla con suspensión RockShox SID SL BRAIN y su renovado shock RockShox Specialized BRAIN, el más duradero y con la mejor respuesta que jamás se haya fabricado. 
Viene equipada con ruedas Roval Control de carbono y transmisión Sram X01 Eagle AXS.
Con la nueva Epic Pro vas a volar hasta en los senderos más técnicos.🚵‍♂️💨
 ⠀⠀⠀⠀⠀⠀⠀⠀⠀
👉 Conocé más sobre la nueva Specialized Epic en el link de nuestra bio.
🔺 Encontrala en nuestras tiendas autorizadas🔺 
⠀⠀⠀⠀⠀⠀⠀⠀⠀
⠀⠀⠀⠀⠀⠀⠀⠀⠀
⠀⠀⠀⠀⠀⠀⠀⠀⠀
#IamSpecialized #SpecializedEpic #Specialized #Epic #SpecializedArgentina #MTB #Xc #XCMTB #SpecializedBrain #MountainBike
📸  speedwaybudapest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241815484_439170090807363_6775197333150888_n.jpg?_nc_cat=102&amp;ccb=1-5&amp;_nc_sid=8ae9d6&amp;_nc_ohc=9T23-ZoSoYwAX-MBSFm&amp;_nc_ht=scontent-iad3-2.cdninstagram.com&amp;edm=AL-3X8kEAAAA&amp;oh=7ad6c604561d259d8d593f98226491c0&amp;oe=61ACB1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46746322"/>
                  </a:ext>
                </a:extLst>
              </a:tr>
            </a:tbl>
          </a:graphicData>
        </a:graphic>
      </p:graphicFrame>
      <p:sp>
        <p:nvSpPr>
          <p:cNvPr id="4" name="Text Placeholder 3">
            <a:extLst>
              <a:ext uri="{FF2B5EF4-FFF2-40B4-BE49-F238E27FC236}">
                <a16:creationId xmlns:a16="http://schemas.microsoft.com/office/drawing/2014/main" id="{8F8DB955-4FB6-4460-BD18-5272ECCAA367}"/>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2996128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776E1-65B0-4680-AD16-033B7388752E}"/>
              </a:ext>
            </a:extLst>
          </p:cNvPr>
          <p:cNvSpPr>
            <a:spLocks noGrp="1"/>
          </p:cNvSpPr>
          <p:nvPr>
            <p:ph type="title"/>
          </p:nvPr>
        </p:nvSpPr>
        <p:spPr/>
        <p:txBody>
          <a:bodyPr/>
          <a:lstStyle/>
          <a:p>
            <a:r>
              <a:rPr lang="en-US"/>
              <a:t>Instagram Posts Table | Scott - 8 of 24</a:t>
            </a:r>
          </a:p>
        </p:txBody>
      </p:sp>
      <p:graphicFrame>
        <p:nvGraphicFramePr>
          <p:cNvPr id="5" name="Table Placeholder 4">
            <a:extLst>
              <a:ext uri="{FF2B5EF4-FFF2-40B4-BE49-F238E27FC236}">
                <a16:creationId xmlns:a16="http://schemas.microsoft.com/office/drawing/2014/main" id="{B808E3AA-D772-4213-A9CF-460946D5242A}"/>
              </a:ext>
            </a:extLst>
          </p:cNvPr>
          <p:cNvGraphicFramePr>
            <a:graphicFrameLocks noGrp="1"/>
          </p:cNvGraphicFramePr>
          <p:nvPr>
            <p:ph type="tbl" sz="quarter" idx="13"/>
            <p:extLst>
              <p:ext uri="{D42A27DB-BD31-4B8C-83A1-F6EECF244321}">
                <p14:modId xmlns:p14="http://schemas.microsoft.com/office/powerpoint/2010/main" val="1977569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15023042"/>
                    </a:ext>
                  </a:extLst>
                </a:gridCol>
                <a:gridCol w="1810512">
                  <a:extLst>
                    <a:ext uri="{9D8B030D-6E8A-4147-A177-3AD203B41FA5}">
                      <a16:colId xmlns:a16="http://schemas.microsoft.com/office/drawing/2014/main" val="4273031158"/>
                    </a:ext>
                  </a:extLst>
                </a:gridCol>
                <a:gridCol w="822960">
                  <a:extLst>
                    <a:ext uri="{9D8B030D-6E8A-4147-A177-3AD203B41FA5}">
                      <a16:colId xmlns:a16="http://schemas.microsoft.com/office/drawing/2014/main" val="2575171686"/>
                    </a:ext>
                  </a:extLst>
                </a:gridCol>
                <a:gridCol w="822960">
                  <a:extLst>
                    <a:ext uri="{9D8B030D-6E8A-4147-A177-3AD203B41FA5}">
                      <a16:colId xmlns:a16="http://schemas.microsoft.com/office/drawing/2014/main" val="2060398326"/>
                    </a:ext>
                  </a:extLst>
                </a:gridCol>
                <a:gridCol w="822960">
                  <a:extLst>
                    <a:ext uri="{9D8B030D-6E8A-4147-A177-3AD203B41FA5}">
                      <a16:colId xmlns:a16="http://schemas.microsoft.com/office/drawing/2014/main" val="2104418271"/>
                    </a:ext>
                  </a:extLst>
                </a:gridCol>
                <a:gridCol w="822960">
                  <a:extLst>
                    <a:ext uri="{9D8B030D-6E8A-4147-A177-3AD203B41FA5}">
                      <a16:colId xmlns:a16="http://schemas.microsoft.com/office/drawing/2014/main" val="2632101888"/>
                    </a:ext>
                  </a:extLst>
                </a:gridCol>
                <a:gridCol w="822960">
                  <a:extLst>
                    <a:ext uri="{9D8B030D-6E8A-4147-A177-3AD203B41FA5}">
                      <a16:colId xmlns:a16="http://schemas.microsoft.com/office/drawing/2014/main" val="3393681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8868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- 2021-08-16 18:01:16</a:t>
                      </a:r>
                      <a:r>
                        <a:rPr kumimoji="0" lang="es-ES" sz="1000" b="0" i="0" u="none" strike="noStrike" kern="1200" cap="none" spc="0" normalizeH="0" baseline="0" noProof="0">
                          <a:ln>
                            <a:noFill/>
                          </a:ln>
                          <a:solidFill>
                            <a:prstClr val="black"/>
                          </a:solidFill>
                          <a:effectLst/>
                          <a:uLnTx/>
                          <a:uFillTx/>
                          <a:latin typeface="+mn-lt"/>
                          <a:ea typeface="+mn-ea"/>
                          <a:cs typeface="+mn-cs"/>
                        </a:rPr>
                        <a:t>
 Pensá más rápido.
La nueva Specialized Epic ha sido completamente rediseñada para ofrecerte una combinación inigualable de eficiencia de pedaleo, bajo peso y control.
La legendaria ganadora de carreras tiene un renovado Brain shock, el más duradero y con la mejor respuesta que jamás hayamos creado.
Junto al nuevo Brain diseñamos un cuadro super liviano con una geometría renovada para que puedas volar en los circuitos más técnicos y exigentes del XC actual.
⠀⠀⠀⠀⠀⠀⠀⠀⠀
👉 Conocé más sobre la nueva Specialized Epic en el link de nuestra bio 
🔺 Encontrá la nueva Specialized Epic en nuestras tiendas autorizadas🔺 
⠀
⠀⠀⠀⠀⠀⠀⠀⠀⠀
⠀⠀⠀⠀⠀⠀⠀⠀⠀
#IamSpecialized #SpecializedEpic #Specialized #Epic #SpecializedArgentina #MTB #Xc #XCMTB #SpecializedBrain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236968205_309936057576096_718976814529863668_n.jpg?_nc_cat=107&amp;ccb=1-5&amp;_nc_sid=8ae9d6&amp;_nc_ohc=KXe9vbXGJIYAX8xLk78&amp;_nc_ht=scontent-atl3-1.cdninstagram.com&amp;edm=AL-3X8kEAAAA&amp;oh=e4b477ff02e03144e8e82211b4e813ca&amp;oe=61A3CE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20237547"/>
                  </a:ext>
                </a:extLst>
              </a:tr>
            </a:tbl>
          </a:graphicData>
        </a:graphic>
      </p:graphicFrame>
      <p:sp>
        <p:nvSpPr>
          <p:cNvPr id="4" name="Text Placeholder 3">
            <a:extLst>
              <a:ext uri="{FF2B5EF4-FFF2-40B4-BE49-F238E27FC236}">
                <a16:creationId xmlns:a16="http://schemas.microsoft.com/office/drawing/2014/main" id="{F57E56A6-890B-46C6-82A9-781FEBF93752}"/>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935853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38E2E-30B2-4866-BB56-E042C5B371F6}"/>
              </a:ext>
            </a:extLst>
          </p:cNvPr>
          <p:cNvSpPr>
            <a:spLocks noGrp="1"/>
          </p:cNvSpPr>
          <p:nvPr>
            <p:ph type="title"/>
          </p:nvPr>
        </p:nvSpPr>
        <p:spPr/>
        <p:txBody>
          <a:bodyPr/>
          <a:lstStyle/>
          <a:p>
            <a:r>
              <a:rPr lang="en-US"/>
              <a:t>Instagram Posts Table | Scott - 9 of 24</a:t>
            </a:r>
          </a:p>
        </p:txBody>
      </p:sp>
      <p:graphicFrame>
        <p:nvGraphicFramePr>
          <p:cNvPr id="5" name="Table Placeholder 4">
            <a:extLst>
              <a:ext uri="{FF2B5EF4-FFF2-40B4-BE49-F238E27FC236}">
                <a16:creationId xmlns:a16="http://schemas.microsoft.com/office/drawing/2014/main" id="{2B5BEB6A-6CD0-4039-B5B1-FDE27B7C1C49}"/>
              </a:ext>
            </a:extLst>
          </p:cNvPr>
          <p:cNvGraphicFramePr>
            <a:graphicFrameLocks noGrp="1"/>
          </p:cNvGraphicFramePr>
          <p:nvPr>
            <p:ph type="tbl" sz="quarter" idx="13"/>
            <p:extLst>
              <p:ext uri="{D42A27DB-BD31-4B8C-83A1-F6EECF244321}">
                <p14:modId xmlns:p14="http://schemas.microsoft.com/office/powerpoint/2010/main" val="1310465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68259507"/>
                    </a:ext>
                  </a:extLst>
                </a:gridCol>
                <a:gridCol w="1810512">
                  <a:extLst>
                    <a:ext uri="{9D8B030D-6E8A-4147-A177-3AD203B41FA5}">
                      <a16:colId xmlns:a16="http://schemas.microsoft.com/office/drawing/2014/main" val="827543541"/>
                    </a:ext>
                  </a:extLst>
                </a:gridCol>
                <a:gridCol w="822960">
                  <a:extLst>
                    <a:ext uri="{9D8B030D-6E8A-4147-A177-3AD203B41FA5}">
                      <a16:colId xmlns:a16="http://schemas.microsoft.com/office/drawing/2014/main" val="501635309"/>
                    </a:ext>
                  </a:extLst>
                </a:gridCol>
                <a:gridCol w="822960">
                  <a:extLst>
                    <a:ext uri="{9D8B030D-6E8A-4147-A177-3AD203B41FA5}">
                      <a16:colId xmlns:a16="http://schemas.microsoft.com/office/drawing/2014/main" val="2653816077"/>
                    </a:ext>
                  </a:extLst>
                </a:gridCol>
                <a:gridCol w="822960">
                  <a:extLst>
                    <a:ext uri="{9D8B030D-6E8A-4147-A177-3AD203B41FA5}">
                      <a16:colId xmlns:a16="http://schemas.microsoft.com/office/drawing/2014/main" val="352809734"/>
                    </a:ext>
                  </a:extLst>
                </a:gridCol>
                <a:gridCol w="822960">
                  <a:extLst>
                    <a:ext uri="{9D8B030D-6E8A-4147-A177-3AD203B41FA5}">
                      <a16:colId xmlns:a16="http://schemas.microsoft.com/office/drawing/2014/main" val="562291077"/>
                    </a:ext>
                  </a:extLst>
                </a:gridCol>
                <a:gridCol w="822960">
                  <a:extLst>
                    <a:ext uri="{9D8B030D-6E8A-4147-A177-3AD203B41FA5}">
                      <a16:colId xmlns:a16="http://schemas.microsoft.com/office/drawing/2014/main" val="2917671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5177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- 2021-11-19 12:40:32</a:t>
                      </a:r>
                      <a:r>
                        <a:rPr kumimoji="0" lang="en-US" sz="1000" b="0" i="0" u="none" strike="noStrike" kern="1200" cap="none" spc="0" normalizeH="0" baseline="0" noProof="0">
                          <a:ln>
                            <a:noFill/>
                          </a:ln>
                          <a:solidFill>
                            <a:prstClr val="black"/>
                          </a:solidFill>
                          <a:effectLst/>
                          <a:uLnTx/>
                          <a:uFillTx/>
                          <a:latin typeface="+mn-lt"/>
                          <a:ea typeface="+mn-ea"/>
                          <a:cs typeface="+mn-cs"/>
                        </a:rPr>
                        <a:t>
 #ESTRENO
Llegó el día.
La nueva Scott Spark ya está en Argentina!!
Y la podés conocer en nuestro stand en #Trasmontaña2021 
#FastIsFun
#SCOTTargentina 
#SCOTTbikes
📷 ro_raw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51.29350-15/258195337_1208707396289181_1870984379975877822_n.jpg?_nc_cat=105&amp;ccb=1-5&amp;_nc_sid=8ae9d6&amp;_nc_ohc=9_6lMoQd1AgAX8IskjC&amp;_nc_ht=scontent-ort2-2.cdninstagram.com&amp;edm=AL-3X8kEAAAA&amp;oh=84abe9757194fb8378ba7da84227a97a&amp;oe=61AB926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56958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- 2021-06-09 11:47:22</a:t>
                      </a:r>
                      <a:r>
                        <a:rPr kumimoji="0" lang="es-ES" sz="1000" b="0" i="0" u="none" strike="noStrike" kern="1200" cap="none" spc="0" normalizeH="0" baseline="0" noProof="0">
                          <a:ln>
                            <a:noFill/>
                          </a:ln>
                          <a:solidFill>
                            <a:prstClr val="black"/>
                          </a:solidFill>
                          <a:effectLst/>
                          <a:uLnTx/>
                          <a:uFillTx/>
                          <a:latin typeface="+mn-lt"/>
                          <a:ea typeface="+mn-ea"/>
                          <a:cs typeface="+mn-cs"/>
                        </a:rPr>
                        <a:t>
 #FastIsFun
El 2022 ya está acá!!
Conocé lo que se viene.
Spark RC lista para ser estrenada por el scottmtbracing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https://scontent.cdninstagram.com/v/t51.29350-15/198113360_517326276124853_8690304481337595547_n.jpg?_nc_cat=111&amp;ccb=1-3&amp;_nc_sid=8ae9d6&amp;_nc_ohc=7nloRsLjjz0AX_gT-Sl&amp;_nc_ht=scontent.cdninstagram.com&amp;oh=6294c1952a34ed42c973d0500e7b81ef&amp;oe=6101F287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84878207"/>
                  </a:ext>
                </a:extLst>
              </a:tr>
            </a:tbl>
          </a:graphicData>
        </a:graphic>
      </p:graphicFrame>
      <p:sp>
        <p:nvSpPr>
          <p:cNvPr id="4" name="Text Placeholder 3">
            <a:extLst>
              <a:ext uri="{FF2B5EF4-FFF2-40B4-BE49-F238E27FC236}">
                <a16:creationId xmlns:a16="http://schemas.microsoft.com/office/drawing/2014/main" id="{CDF25B26-B660-4D09-AA6E-DF3AF5D2A9D1}"/>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4866024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B69B3-9A18-48D7-8338-4755B96AECA0}"/>
              </a:ext>
            </a:extLst>
          </p:cNvPr>
          <p:cNvSpPr>
            <a:spLocks noGrp="1"/>
          </p:cNvSpPr>
          <p:nvPr>
            <p:ph type="title"/>
          </p:nvPr>
        </p:nvSpPr>
        <p:spPr/>
        <p:txBody>
          <a:bodyPr/>
          <a:lstStyle/>
          <a:p>
            <a:r>
              <a:rPr lang="en-US"/>
              <a:t>Instagram Posts Table | Scott - 10 of 24</a:t>
            </a:r>
          </a:p>
        </p:txBody>
      </p:sp>
      <p:graphicFrame>
        <p:nvGraphicFramePr>
          <p:cNvPr id="5" name="Table Placeholder 4">
            <a:extLst>
              <a:ext uri="{FF2B5EF4-FFF2-40B4-BE49-F238E27FC236}">
                <a16:creationId xmlns:a16="http://schemas.microsoft.com/office/drawing/2014/main" id="{20D2B7AF-A35D-44E2-8AE1-6F2AB00BB158}"/>
              </a:ext>
            </a:extLst>
          </p:cNvPr>
          <p:cNvGraphicFramePr>
            <a:graphicFrameLocks noGrp="1"/>
          </p:cNvGraphicFramePr>
          <p:nvPr>
            <p:ph type="tbl" sz="quarter" idx="13"/>
            <p:extLst>
              <p:ext uri="{D42A27DB-BD31-4B8C-83A1-F6EECF244321}">
                <p14:modId xmlns:p14="http://schemas.microsoft.com/office/powerpoint/2010/main" val="1184213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96951070"/>
                    </a:ext>
                  </a:extLst>
                </a:gridCol>
                <a:gridCol w="1810512">
                  <a:extLst>
                    <a:ext uri="{9D8B030D-6E8A-4147-A177-3AD203B41FA5}">
                      <a16:colId xmlns:a16="http://schemas.microsoft.com/office/drawing/2014/main" val="1026660232"/>
                    </a:ext>
                  </a:extLst>
                </a:gridCol>
                <a:gridCol w="822960">
                  <a:extLst>
                    <a:ext uri="{9D8B030D-6E8A-4147-A177-3AD203B41FA5}">
                      <a16:colId xmlns:a16="http://schemas.microsoft.com/office/drawing/2014/main" val="3371456405"/>
                    </a:ext>
                  </a:extLst>
                </a:gridCol>
                <a:gridCol w="822960">
                  <a:extLst>
                    <a:ext uri="{9D8B030D-6E8A-4147-A177-3AD203B41FA5}">
                      <a16:colId xmlns:a16="http://schemas.microsoft.com/office/drawing/2014/main" val="2156448760"/>
                    </a:ext>
                  </a:extLst>
                </a:gridCol>
                <a:gridCol w="822960">
                  <a:extLst>
                    <a:ext uri="{9D8B030D-6E8A-4147-A177-3AD203B41FA5}">
                      <a16:colId xmlns:a16="http://schemas.microsoft.com/office/drawing/2014/main" val="2905659601"/>
                    </a:ext>
                  </a:extLst>
                </a:gridCol>
                <a:gridCol w="822960">
                  <a:extLst>
                    <a:ext uri="{9D8B030D-6E8A-4147-A177-3AD203B41FA5}">
                      <a16:colId xmlns:a16="http://schemas.microsoft.com/office/drawing/2014/main" val="3253136516"/>
                    </a:ext>
                  </a:extLst>
                </a:gridCol>
                <a:gridCol w="822960">
                  <a:extLst>
                    <a:ext uri="{9D8B030D-6E8A-4147-A177-3AD203B41FA5}">
                      <a16:colId xmlns:a16="http://schemas.microsoft.com/office/drawing/2014/main" val="2095616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163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- 2021-05-28 18:33:36</a:t>
                      </a:r>
                      <a:r>
                        <a:rPr kumimoji="0" lang="en-US" sz="1000" b="0" i="0" u="none" strike="noStrike" kern="1200" cap="none" spc="0" normalizeH="0" baseline="0" noProof="0">
                          <a:ln>
                            <a:noFill/>
                          </a:ln>
                          <a:solidFill>
                            <a:prstClr val="black"/>
                          </a:solidFill>
                          <a:effectLst/>
                          <a:uLnTx/>
                          <a:uFillTx/>
                          <a:latin typeface="+mn-lt"/>
                          <a:ea typeface="+mn-ea"/>
                          <a:cs typeface="+mn-cs"/>
                        </a:rPr>
                        <a:t>
 Conocé las SCOTT Scale y Spark de palitomacias 
Las bautizó Amelia y Eleonora.
Y ambas tienen varios detalles de customización al gusto de Palito.
Platos Absolute Black ovalado, pedales Look X-Track Race Carbon Ti, Puños Odi Grips, Asiento Selle Italia y varios detalles más.
Vos, ¿cambiás algo de la bici? ¿Qué es lo primero que personalizás?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51.2885-15/192772496_2551147765182127_3283262913564727764_n.jpg?_nc_cat=104&amp;ccb=1-3&amp;_nc_sid=8ae9d6&amp;_nc_ohc=Si4JhG6WJogAX-_BZob&amp;_nc_ht=scontent-atl3-2.cdninstagram.com&amp;oh=e0fd90cba50bc391749b6869c3ce0098&amp;oe=60F4DA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68901471"/>
                  </a:ext>
                </a:extLst>
              </a:tr>
            </a:tbl>
          </a:graphicData>
        </a:graphic>
      </p:graphicFrame>
      <p:sp>
        <p:nvSpPr>
          <p:cNvPr id="4" name="Text Placeholder 3">
            <a:extLst>
              <a:ext uri="{FF2B5EF4-FFF2-40B4-BE49-F238E27FC236}">
                <a16:creationId xmlns:a16="http://schemas.microsoft.com/office/drawing/2014/main" id="{156E9F60-FAE2-4812-A677-7C3AF37D953F}"/>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4260464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FFC5F-2117-455E-A094-C15CE23B074C}"/>
              </a:ext>
            </a:extLst>
          </p:cNvPr>
          <p:cNvSpPr>
            <a:spLocks noGrp="1"/>
          </p:cNvSpPr>
          <p:nvPr>
            <p:ph type="title"/>
          </p:nvPr>
        </p:nvSpPr>
        <p:spPr/>
        <p:txBody>
          <a:bodyPr/>
          <a:lstStyle/>
          <a:p>
            <a:r>
              <a:rPr lang="en-US"/>
              <a:t>Instagram Posts Table | Scott - 11 of 24</a:t>
            </a:r>
          </a:p>
        </p:txBody>
      </p:sp>
      <p:graphicFrame>
        <p:nvGraphicFramePr>
          <p:cNvPr id="5" name="Table Placeholder 4">
            <a:extLst>
              <a:ext uri="{FF2B5EF4-FFF2-40B4-BE49-F238E27FC236}">
                <a16:creationId xmlns:a16="http://schemas.microsoft.com/office/drawing/2014/main" id="{E7A182D0-336B-431B-816C-CFD26206810F}"/>
              </a:ext>
            </a:extLst>
          </p:cNvPr>
          <p:cNvGraphicFramePr>
            <a:graphicFrameLocks noGrp="1"/>
          </p:cNvGraphicFramePr>
          <p:nvPr>
            <p:ph type="tbl" sz="quarter" idx="13"/>
            <p:extLst>
              <p:ext uri="{D42A27DB-BD31-4B8C-83A1-F6EECF244321}">
                <p14:modId xmlns:p14="http://schemas.microsoft.com/office/powerpoint/2010/main" val="3449080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91403929"/>
                    </a:ext>
                  </a:extLst>
                </a:gridCol>
                <a:gridCol w="1810512">
                  <a:extLst>
                    <a:ext uri="{9D8B030D-6E8A-4147-A177-3AD203B41FA5}">
                      <a16:colId xmlns:a16="http://schemas.microsoft.com/office/drawing/2014/main" val="3255302422"/>
                    </a:ext>
                  </a:extLst>
                </a:gridCol>
                <a:gridCol w="822960">
                  <a:extLst>
                    <a:ext uri="{9D8B030D-6E8A-4147-A177-3AD203B41FA5}">
                      <a16:colId xmlns:a16="http://schemas.microsoft.com/office/drawing/2014/main" val="930241702"/>
                    </a:ext>
                  </a:extLst>
                </a:gridCol>
                <a:gridCol w="822960">
                  <a:extLst>
                    <a:ext uri="{9D8B030D-6E8A-4147-A177-3AD203B41FA5}">
                      <a16:colId xmlns:a16="http://schemas.microsoft.com/office/drawing/2014/main" val="4216130889"/>
                    </a:ext>
                  </a:extLst>
                </a:gridCol>
                <a:gridCol w="822960">
                  <a:extLst>
                    <a:ext uri="{9D8B030D-6E8A-4147-A177-3AD203B41FA5}">
                      <a16:colId xmlns:a16="http://schemas.microsoft.com/office/drawing/2014/main" val="1538396395"/>
                    </a:ext>
                  </a:extLst>
                </a:gridCol>
                <a:gridCol w="822960">
                  <a:extLst>
                    <a:ext uri="{9D8B030D-6E8A-4147-A177-3AD203B41FA5}">
                      <a16:colId xmlns:a16="http://schemas.microsoft.com/office/drawing/2014/main" val="3590428173"/>
                    </a:ext>
                  </a:extLst>
                </a:gridCol>
                <a:gridCol w="822960">
                  <a:extLst>
                    <a:ext uri="{9D8B030D-6E8A-4147-A177-3AD203B41FA5}">
                      <a16:colId xmlns:a16="http://schemas.microsoft.com/office/drawing/2014/main" val="155453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3081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- 2021-11-02 17:20:08</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51.29350-15/251394237_1128597027671390_2880023737987851992_n.jpg?_nc_cat=100&amp;ccb=1-5&amp;_nc_sid=8ae9d6&amp;_nc_ohc=mVzKYffonpUAX8I-z1S&amp;_nc_ht=scontent-atl3-2.cdninstagram.com&amp;edm=AL-3X8kEAAAA&amp;oh=043a3eb4e2977f8efc30c6d2d4bdbbb6&amp;oe=61AB9C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6695141"/>
                  </a:ext>
                </a:extLst>
              </a:tr>
            </a:tbl>
          </a:graphicData>
        </a:graphic>
      </p:graphicFrame>
      <p:sp>
        <p:nvSpPr>
          <p:cNvPr id="4" name="Text Placeholder 3">
            <a:extLst>
              <a:ext uri="{FF2B5EF4-FFF2-40B4-BE49-F238E27FC236}">
                <a16:creationId xmlns:a16="http://schemas.microsoft.com/office/drawing/2014/main" id="{EE1CCF2B-7244-4EF2-A76B-52128CA06595}"/>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537729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5DC9F-D49F-4540-8820-5BE09D6E857F}"/>
              </a:ext>
            </a:extLst>
          </p:cNvPr>
          <p:cNvSpPr>
            <a:spLocks noGrp="1"/>
          </p:cNvSpPr>
          <p:nvPr>
            <p:ph type="title"/>
          </p:nvPr>
        </p:nvSpPr>
        <p:spPr/>
        <p:txBody>
          <a:bodyPr/>
          <a:lstStyle/>
          <a:p>
            <a:r>
              <a:rPr lang="en-US"/>
              <a:t>Instagram Posts Table | Scott - 12 of 24</a:t>
            </a:r>
          </a:p>
        </p:txBody>
      </p:sp>
      <p:graphicFrame>
        <p:nvGraphicFramePr>
          <p:cNvPr id="5" name="Table Placeholder 4">
            <a:extLst>
              <a:ext uri="{FF2B5EF4-FFF2-40B4-BE49-F238E27FC236}">
                <a16:creationId xmlns:a16="http://schemas.microsoft.com/office/drawing/2014/main" id="{02B92A2D-AE88-4D6F-858F-60626F769DAC}"/>
              </a:ext>
            </a:extLst>
          </p:cNvPr>
          <p:cNvGraphicFramePr>
            <a:graphicFrameLocks noGrp="1"/>
          </p:cNvGraphicFramePr>
          <p:nvPr>
            <p:ph type="tbl" sz="quarter" idx="13"/>
            <p:extLst>
              <p:ext uri="{D42A27DB-BD31-4B8C-83A1-F6EECF244321}">
                <p14:modId xmlns:p14="http://schemas.microsoft.com/office/powerpoint/2010/main" val="3348222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98586647"/>
                    </a:ext>
                  </a:extLst>
                </a:gridCol>
                <a:gridCol w="1810512">
                  <a:extLst>
                    <a:ext uri="{9D8B030D-6E8A-4147-A177-3AD203B41FA5}">
                      <a16:colId xmlns:a16="http://schemas.microsoft.com/office/drawing/2014/main" val="1597833850"/>
                    </a:ext>
                  </a:extLst>
                </a:gridCol>
                <a:gridCol w="822960">
                  <a:extLst>
                    <a:ext uri="{9D8B030D-6E8A-4147-A177-3AD203B41FA5}">
                      <a16:colId xmlns:a16="http://schemas.microsoft.com/office/drawing/2014/main" val="3902212890"/>
                    </a:ext>
                  </a:extLst>
                </a:gridCol>
                <a:gridCol w="822960">
                  <a:extLst>
                    <a:ext uri="{9D8B030D-6E8A-4147-A177-3AD203B41FA5}">
                      <a16:colId xmlns:a16="http://schemas.microsoft.com/office/drawing/2014/main" val="423752106"/>
                    </a:ext>
                  </a:extLst>
                </a:gridCol>
                <a:gridCol w="822960">
                  <a:extLst>
                    <a:ext uri="{9D8B030D-6E8A-4147-A177-3AD203B41FA5}">
                      <a16:colId xmlns:a16="http://schemas.microsoft.com/office/drawing/2014/main" val="3694480788"/>
                    </a:ext>
                  </a:extLst>
                </a:gridCol>
                <a:gridCol w="822960">
                  <a:extLst>
                    <a:ext uri="{9D8B030D-6E8A-4147-A177-3AD203B41FA5}">
                      <a16:colId xmlns:a16="http://schemas.microsoft.com/office/drawing/2014/main" val="4158449567"/>
                    </a:ext>
                  </a:extLst>
                </a:gridCol>
                <a:gridCol w="822960">
                  <a:extLst>
                    <a:ext uri="{9D8B030D-6E8A-4147-A177-3AD203B41FA5}">
                      <a16:colId xmlns:a16="http://schemas.microsoft.com/office/drawing/2014/main" val="2686625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3264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- 2021-03-16 18:07:26</a:t>
                      </a:r>
                      <a:r>
                        <a:rPr kumimoji="0" lang="en-US" sz="1000" b="0" i="0" u="none" strike="noStrike" kern="1200" cap="none" spc="0" normalizeH="0" baseline="0" noProof="0">
                          <a:ln>
                            <a:noFill/>
                          </a:ln>
                          <a:solidFill>
                            <a:prstClr val="black"/>
                          </a:solidFill>
                          <a:effectLst/>
                          <a:uLnTx/>
                          <a:uFillTx/>
                          <a:latin typeface="+mn-lt"/>
                          <a:ea typeface="+mn-ea"/>
                          <a:cs typeface="+mn-cs"/>
                        </a:rPr>
                        <a:t>
 ¡Marlin 8! 
Equipada con cuadro Alpha Silver Aluminum, cableado interno, freno a disco, transmisión SRAM SX Eagle 12 velocidades, Horquilla RockShox Judy Silver,frenos de disco hidráulico Shimano y componentes Bontrager ofrece la combinación perfecta para ir más rápido y más lejos. 
¡Tu próxima bici se llama Marlin!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161300890_183002106963212_8240219232649619178_n.jpg?_nc_cat=106&amp;ccb=1-3&amp;_nc_sid=8ae9d6&amp;_nc_ohc=VCBBDe88_HIAX8_id2b&amp;_nc_ht=scontent-bos3-1.cdninstagram.com&amp;oh=8b8b9dd927d7749e2e66eb9a5be824b1&amp;oe=60C59D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31777096"/>
                  </a:ext>
                </a:extLst>
              </a:tr>
            </a:tbl>
          </a:graphicData>
        </a:graphic>
      </p:graphicFrame>
      <p:sp>
        <p:nvSpPr>
          <p:cNvPr id="4" name="Text Placeholder 3">
            <a:extLst>
              <a:ext uri="{FF2B5EF4-FFF2-40B4-BE49-F238E27FC236}">
                <a16:creationId xmlns:a16="http://schemas.microsoft.com/office/drawing/2014/main" id="{68CC2D8A-34D6-4EEC-93DA-B07C3AC54E57}"/>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40071552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A42D6-3653-4956-AFEA-DF8E3A9D03FF}"/>
              </a:ext>
            </a:extLst>
          </p:cNvPr>
          <p:cNvSpPr>
            <a:spLocks noGrp="1"/>
          </p:cNvSpPr>
          <p:nvPr>
            <p:ph type="title"/>
          </p:nvPr>
        </p:nvSpPr>
        <p:spPr/>
        <p:txBody>
          <a:bodyPr/>
          <a:lstStyle/>
          <a:p>
            <a:r>
              <a:rPr lang="en-US"/>
              <a:t>Instagram Posts Table | Scott - 13 of 24</a:t>
            </a:r>
          </a:p>
        </p:txBody>
      </p:sp>
      <p:graphicFrame>
        <p:nvGraphicFramePr>
          <p:cNvPr id="5" name="Table Placeholder 4">
            <a:extLst>
              <a:ext uri="{FF2B5EF4-FFF2-40B4-BE49-F238E27FC236}">
                <a16:creationId xmlns:a16="http://schemas.microsoft.com/office/drawing/2014/main" id="{6460ACFE-E3CE-4162-BA5A-4CF7A03E40F0}"/>
              </a:ext>
            </a:extLst>
          </p:cNvPr>
          <p:cNvGraphicFramePr>
            <a:graphicFrameLocks noGrp="1"/>
          </p:cNvGraphicFramePr>
          <p:nvPr>
            <p:ph type="tbl" sz="quarter" idx="13"/>
            <p:extLst>
              <p:ext uri="{D42A27DB-BD31-4B8C-83A1-F6EECF244321}">
                <p14:modId xmlns:p14="http://schemas.microsoft.com/office/powerpoint/2010/main" val="105651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45881806"/>
                    </a:ext>
                  </a:extLst>
                </a:gridCol>
                <a:gridCol w="1810512">
                  <a:extLst>
                    <a:ext uri="{9D8B030D-6E8A-4147-A177-3AD203B41FA5}">
                      <a16:colId xmlns:a16="http://schemas.microsoft.com/office/drawing/2014/main" val="4199725586"/>
                    </a:ext>
                  </a:extLst>
                </a:gridCol>
                <a:gridCol w="822960">
                  <a:extLst>
                    <a:ext uri="{9D8B030D-6E8A-4147-A177-3AD203B41FA5}">
                      <a16:colId xmlns:a16="http://schemas.microsoft.com/office/drawing/2014/main" val="1474895812"/>
                    </a:ext>
                  </a:extLst>
                </a:gridCol>
                <a:gridCol w="822960">
                  <a:extLst>
                    <a:ext uri="{9D8B030D-6E8A-4147-A177-3AD203B41FA5}">
                      <a16:colId xmlns:a16="http://schemas.microsoft.com/office/drawing/2014/main" val="2200880597"/>
                    </a:ext>
                  </a:extLst>
                </a:gridCol>
                <a:gridCol w="822960">
                  <a:extLst>
                    <a:ext uri="{9D8B030D-6E8A-4147-A177-3AD203B41FA5}">
                      <a16:colId xmlns:a16="http://schemas.microsoft.com/office/drawing/2014/main" val="2557542713"/>
                    </a:ext>
                  </a:extLst>
                </a:gridCol>
                <a:gridCol w="822960">
                  <a:extLst>
                    <a:ext uri="{9D8B030D-6E8A-4147-A177-3AD203B41FA5}">
                      <a16:colId xmlns:a16="http://schemas.microsoft.com/office/drawing/2014/main" val="3951171716"/>
                    </a:ext>
                  </a:extLst>
                </a:gridCol>
                <a:gridCol w="822960">
                  <a:extLst>
                    <a:ext uri="{9D8B030D-6E8A-4147-A177-3AD203B41FA5}">
                      <a16:colId xmlns:a16="http://schemas.microsoft.com/office/drawing/2014/main" val="853945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3851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- 2021-02-27 10:44:58</a:t>
                      </a:r>
                      <a:r>
                        <a:rPr kumimoji="0" lang="en-US" sz="1000" b="0" i="0" u="none" strike="noStrike" kern="1200" cap="none" spc="0" normalizeH="0" baseline="0" noProof="0">
                          <a:ln>
                            <a:noFill/>
                          </a:ln>
                          <a:solidFill>
                            <a:prstClr val="black"/>
                          </a:solidFill>
                          <a:effectLst/>
                          <a:uLnTx/>
                          <a:uFillTx/>
                          <a:latin typeface="+mn-lt"/>
                          <a:ea typeface="+mn-ea"/>
                          <a:cs typeface="+mn-cs"/>
                        </a:rPr>
                        <a:t>
 ¡Qué equipo ! El #TeamTrekBontrager de nuevo unidos en vueltaaltascumbres 
¡Este domingo el team vuelven a vivir la emoción de vivir la pasión de competir en bici!
¿Cómo crees que le irá al team ? 
trekbikes trekbicycleargentina bontragerargentina opticacentralstore guargentina pave_sportswear #trekbikes #trekargentina #bontragerargentina #cascos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e35/154288833_1068912306931824_8826584410713923635_n.jpg?tp=1&amp;_nc_ht=scontent.cdninstagram.com&amp;_nc_cat=100&amp;_nc_ohc=zJglDRGTyrgAX_3Hyql&amp;edm=AMO9-JQAAAAA&amp;ccb=7-4&amp;oh=cd23ad9ec46cdaa9dab92219c66c5586&amp;oe=6093BBFB&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75249442"/>
                  </a:ext>
                </a:extLst>
              </a:tr>
            </a:tbl>
          </a:graphicData>
        </a:graphic>
      </p:graphicFrame>
      <p:sp>
        <p:nvSpPr>
          <p:cNvPr id="4" name="Text Placeholder 3">
            <a:extLst>
              <a:ext uri="{FF2B5EF4-FFF2-40B4-BE49-F238E27FC236}">
                <a16:creationId xmlns:a16="http://schemas.microsoft.com/office/drawing/2014/main" id="{97F737FA-FC49-41EC-B51A-43C7D85B67EE}"/>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761278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742EE-167E-4900-BF07-7C78530180DF}"/>
              </a:ext>
            </a:extLst>
          </p:cNvPr>
          <p:cNvSpPr>
            <a:spLocks noGrp="1"/>
          </p:cNvSpPr>
          <p:nvPr>
            <p:ph type="title"/>
          </p:nvPr>
        </p:nvSpPr>
        <p:spPr/>
        <p:txBody>
          <a:bodyPr/>
          <a:lstStyle/>
          <a:p>
            <a:r>
              <a:rPr lang="en-US"/>
              <a:t>Instagram Posts Table | Scott - 14 of 24</a:t>
            </a:r>
          </a:p>
        </p:txBody>
      </p:sp>
      <p:graphicFrame>
        <p:nvGraphicFramePr>
          <p:cNvPr id="5" name="Table Placeholder 4">
            <a:extLst>
              <a:ext uri="{FF2B5EF4-FFF2-40B4-BE49-F238E27FC236}">
                <a16:creationId xmlns:a16="http://schemas.microsoft.com/office/drawing/2014/main" id="{5029CC6F-06E8-4999-8566-6B29359D3AE4}"/>
              </a:ext>
            </a:extLst>
          </p:cNvPr>
          <p:cNvGraphicFramePr>
            <a:graphicFrameLocks noGrp="1"/>
          </p:cNvGraphicFramePr>
          <p:nvPr>
            <p:ph type="tbl" sz="quarter" idx="13"/>
            <p:extLst>
              <p:ext uri="{D42A27DB-BD31-4B8C-83A1-F6EECF244321}">
                <p14:modId xmlns:p14="http://schemas.microsoft.com/office/powerpoint/2010/main" val="261289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48645624"/>
                    </a:ext>
                  </a:extLst>
                </a:gridCol>
                <a:gridCol w="1810512">
                  <a:extLst>
                    <a:ext uri="{9D8B030D-6E8A-4147-A177-3AD203B41FA5}">
                      <a16:colId xmlns:a16="http://schemas.microsoft.com/office/drawing/2014/main" val="299479579"/>
                    </a:ext>
                  </a:extLst>
                </a:gridCol>
                <a:gridCol w="822960">
                  <a:extLst>
                    <a:ext uri="{9D8B030D-6E8A-4147-A177-3AD203B41FA5}">
                      <a16:colId xmlns:a16="http://schemas.microsoft.com/office/drawing/2014/main" val="754649542"/>
                    </a:ext>
                  </a:extLst>
                </a:gridCol>
                <a:gridCol w="822960">
                  <a:extLst>
                    <a:ext uri="{9D8B030D-6E8A-4147-A177-3AD203B41FA5}">
                      <a16:colId xmlns:a16="http://schemas.microsoft.com/office/drawing/2014/main" val="3112856491"/>
                    </a:ext>
                  </a:extLst>
                </a:gridCol>
                <a:gridCol w="822960">
                  <a:extLst>
                    <a:ext uri="{9D8B030D-6E8A-4147-A177-3AD203B41FA5}">
                      <a16:colId xmlns:a16="http://schemas.microsoft.com/office/drawing/2014/main" val="2681960687"/>
                    </a:ext>
                  </a:extLst>
                </a:gridCol>
                <a:gridCol w="822960">
                  <a:extLst>
                    <a:ext uri="{9D8B030D-6E8A-4147-A177-3AD203B41FA5}">
                      <a16:colId xmlns:a16="http://schemas.microsoft.com/office/drawing/2014/main" val="3369974974"/>
                    </a:ext>
                  </a:extLst>
                </a:gridCol>
                <a:gridCol w="822960">
                  <a:extLst>
                    <a:ext uri="{9D8B030D-6E8A-4147-A177-3AD203B41FA5}">
                      <a16:colId xmlns:a16="http://schemas.microsoft.com/office/drawing/2014/main" val="4247247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1797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- 2021-01-08 16:10:12</a:t>
                      </a:r>
                      <a:r>
                        <a:rPr kumimoji="0" lang="en-US" sz="1000" b="0" i="0" u="none" strike="noStrike" kern="1200" cap="none" spc="0" normalizeH="0" baseline="0" noProof="0">
                          <a:ln>
                            <a:noFill/>
                          </a:ln>
                          <a:solidFill>
                            <a:prstClr val="black"/>
                          </a:solidFill>
                          <a:effectLst/>
                          <a:uLnTx/>
                          <a:uFillTx/>
                          <a:latin typeface="+mn-lt"/>
                          <a:ea typeface="+mn-ea"/>
                          <a:cs typeface="+mn-cs"/>
                        </a:rPr>
                        <a:t>
 Amores para toda la vida 💑 🚲 ❤️
#AeroIsEverything
🔺 Encontrá la linea de Shiv en nuestras tiendas autorizadas🔺
#IamSpecialized #SpecializedArgentina #Specialized #SpecializedShiv #SpecializedShivExpert #Tria
📸 ludo_lev_triathlon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136404944_1012655079223747_2212375186534497079_n.jpg?_nc_cat=104&amp;ccb=1-3&amp;_nc_sid=8ae9d6&amp;_nc_ohc=rgyrkJA5YdUAX_iNvkB&amp;_nc_ht=scontent-iad3-2.cdninstagram.com&amp;oh=94d30392761b743ebd48666d089a2233&amp;oe=60AE358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06354666"/>
                  </a:ext>
                </a:extLst>
              </a:tr>
            </a:tbl>
          </a:graphicData>
        </a:graphic>
      </p:graphicFrame>
      <p:sp>
        <p:nvSpPr>
          <p:cNvPr id="4" name="Text Placeholder 3">
            <a:extLst>
              <a:ext uri="{FF2B5EF4-FFF2-40B4-BE49-F238E27FC236}">
                <a16:creationId xmlns:a16="http://schemas.microsoft.com/office/drawing/2014/main" id="{E55331F3-97B1-467B-80FF-83E2BC66506B}"/>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2463222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D676D-5E95-4E05-93EC-EAC4C2FC7C02}"/>
              </a:ext>
            </a:extLst>
          </p:cNvPr>
          <p:cNvSpPr>
            <a:spLocks noGrp="1"/>
          </p:cNvSpPr>
          <p:nvPr>
            <p:ph type="title"/>
          </p:nvPr>
        </p:nvSpPr>
        <p:spPr/>
        <p:txBody>
          <a:bodyPr/>
          <a:lstStyle/>
          <a:p>
            <a:r>
              <a:rPr lang="en-US"/>
              <a:t>Instagram Posts Table | Scott - 15 of 24</a:t>
            </a:r>
          </a:p>
        </p:txBody>
      </p:sp>
      <p:graphicFrame>
        <p:nvGraphicFramePr>
          <p:cNvPr id="5" name="Table Placeholder 4">
            <a:extLst>
              <a:ext uri="{FF2B5EF4-FFF2-40B4-BE49-F238E27FC236}">
                <a16:creationId xmlns:a16="http://schemas.microsoft.com/office/drawing/2014/main" id="{21E1A43E-0EC4-4698-A99E-7D0626C7FF2B}"/>
              </a:ext>
            </a:extLst>
          </p:cNvPr>
          <p:cNvGraphicFramePr>
            <a:graphicFrameLocks noGrp="1"/>
          </p:cNvGraphicFramePr>
          <p:nvPr>
            <p:ph type="tbl" sz="quarter" idx="13"/>
            <p:extLst>
              <p:ext uri="{D42A27DB-BD31-4B8C-83A1-F6EECF244321}">
                <p14:modId xmlns:p14="http://schemas.microsoft.com/office/powerpoint/2010/main" val="2558471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11193478"/>
                    </a:ext>
                  </a:extLst>
                </a:gridCol>
                <a:gridCol w="1810512">
                  <a:extLst>
                    <a:ext uri="{9D8B030D-6E8A-4147-A177-3AD203B41FA5}">
                      <a16:colId xmlns:a16="http://schemas.microsoft.com/office/drawing/2014/main" val="652001621"/>
                    </a:ext>
                  </a:extLst>
                </a:gridCol>
                <a:gridCol w="822960">
                  <a:extLst>
                    <a:ext uri="{9D8B030D-6E8A-4147-A177-3AD203B41FA5}">
                      <a16:colId xmlns:a16="http://schemas.microsoft.com/office/drawing/2014/main" val="1260934511"/>
                    </a:ext>
                  </a:extLst>
                </a:gridCol>
                <a:gridCol w="822960">
                  <a:extLst>
                    <a:ext uri="{9D8B030D-6E8A-4147-A177-3AD203B41FA5}">
                      <a16:colId xmlns:a16="http://schemas.microsoft.com/office/drawing/2014/main" val="4020140855"/>
                    </a:ext>
                  </a:extLst>
                </a:gridCol>
                <a:gridCol w="822960">
                  <a:extLst>
                    <a:ext uri="{9D8B030D-6E8A-4147-A177-3AD203B41FA5}">
                      <a16:colId xmlns:a16="http://schemas.microsoft.com/office/drawing/2014/main" val="4181906522"/>
                    </a:ext>
                  </a:extLst>
                </a:gridCol>
                <a:gridCol w="822960">
                  <a:extLst>
                    <a:ext uri="{9D8B030D-6E8A-4147-A177-3AD203B41FA5}">
                      <a16:colId xmlns:a16="http://schemas.microsoft.com/office/drawing/2014/main" val="465231125"/>
                    </a:ext>
                  </a:extLst>
                </a:gridCol>
                <a:gridCol w="822960">
                  <a:extLst>
                    <a:ext uri="{9D8B030D-6E8A-4147-A177-3AD203B41FA5}">
                      <a16:colId xmlns:a16="http://schemas.microsoft.com/office/drawing/2014/main" val="2591237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3896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- 2021-05-05 16:30:38</a:t>
                      </a:r>
                      <a:r>
                        <a:rPr kumimoji="0" lang="es-ES" sz="1000" b="0" i="0" u="none" strike="noStrike" kern="1200" cap="none" spc="0" normalizeH="0" baseline="0" noProof="0">
                          <a:ln>
                            <a:noFill/>
                          </a:ln>
                          <a:solidFill>
                            <a:prstClr val="black"/>
                          </a:solidFill>
                          <a:effectLst/>
                          <a:uLnTx/>
                          <a:uFillTx/>
                          <a:latin typeface="+mn-lt"/>
                          <a:ea typeface="+mn-ea"/>
                          <a:cs typeface="+mn-cs"/>
                        </a:rPr>
                        <a:t>
 Utilizando el feedback, la experiencia y el conocimiento de los ciclistas, sumado a un minucioso análisis digital de cada taco de la Fast Trak, hemos llevado el diseño de este neumático un paso más allá. Logrando así mayor tracción en las curvas y una mejor autolimpieza, gracias a su nueva configuración del espaciado de los tacos. 
Además, su exclusivo compuesto GRIPTON le aporta mayor agarre en todo tipo de condiciones climáticas, permitiéndote ir más rápido.
Las Specialized Fast Trak Grid 2Bliss Ready vienen en dos medidas: 29 x 2.1" y 29 x 2.3" y son tubeless.
🔺 Encontralas en nuestras tiendas autorizadas.🔺
#IamSpecialized #Specialzedargentina #SpecializedFastTrak #FastTrak #FastTrakGrid #Gripton #2BlissReadys #MTB #XC 
📸  theduttyvegan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183155239_172483354768566_3339133347141765105_n.jpg?_nc_cat=100&amp;ccb=1-5&amp;_nc_sid=8ae9d6&amp;_nc_ohc=XdqUY_XJ18oAX8rwsIz&amp;_nc_ht=scontent-lga3-1.cdninstagram.com&amp;edm=AL-3X8kEAAAA&amp;oh=9ec909857901bff76a961d8ae5bb0e2b&amp;oe=61379D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28824327"/>
                  </a:ext>
                </a:extLst>
              </a:tr>
            </a:tbl>
          </a:graphicData>
        </a:graphic>
      </p:graphicFrame>
      <p:sp>
        <p:nvSpPr>
          <p:cNvPr id="4" name="Text Placeholder 3">
            <a:extLst>
              <a:ext uri="{FF2B5EF4-FFF2-40B4-BE49-F238E27FC236}">
                <a16:creationId xmlns:a16="http://schemas.microsoft.com/office/drawing/2014/main" id="{197A8B38-87A3-4C8B-90CB-DF023355B451}"/>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568466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AA9F6-0B0F-45B5-8403-211BC04862AD}"/>
              </a:ext>
            </a:extLst>
          </p:cNvPr>
          <p:cNvSpPr>
            <a:spLocks noGrp="1"/>
          </p:cNvSpPr>
          <p:nvPr>
            <p:ph type="title"/>
          </p:nvPr>
        </p:nvSpPr>
        <p:spPr/>
        <p:txBody>
          <a:bodyPr/>
          <a:lstStyle/>
          <a:p>
            <a:r>
              <a:rPr lang="en-US"/>
              <a:t>Instagram Posts Table | Scott - 16 of 24</a:t>
            </a:r>
          </a:p>
        </p:txBody>
      </p:sp>
      <p:graphicFrame>
        <p:nvGraphicFramePr>
          <p:cNvPr id="5" name="Table Placeholder 4">
            <a:extLst>
              <a:ext uri="{FF2B5EF4-FFF2-40B4-BE49-F238E27FC236}">
                <a16:creationId xmlns:a16="http://schemas.microsoft.com/office/drawing/2014/main" id="{28A80FC2-5F19-4A03-8489-1760B5AAF467}"/>
              </a:ext>
            </a:extLst>
          </p:cNvPr>
          <p:cNvGraphicFramePr>
            <a:graphicFrameLocks noGrp="1"/>
          </p:cNvGraphicFramePr>
          <p:nvPr>
            <p:ph type="tbl" sz="quarter" idx="13"/>
            <p:extLst>
              <p:ext uri="{D42A27DB-BD31-4B8C-83A1-F6EECF244321}">
                <p14:modId xmlns:p14="http://schemas.microsoft.com/office/powerpoint/2010/main" val="3306899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00583203"/>
                    </a:ext>
                  </a:extLst>
                </a:gridCol>
                <a:gridCol w="1810512">
                  <a:extLst>
                    <a:ext uri="{9D8B030D-6E8A-4147-A177-3AD203B41FA5}">
                      <a16:colId xmlns:a16="http://schemas.microsoft.com/office/drawing/2014/main" val="4017971473"/>
                    </a:ext>
                  </a:extLst>
                </a:gridCol>
                <a:gridCol w="822960">
                  <a:extLst>
                    <a:ext uri="{9D8B030D-6E8A-4147-A177-3AD203B41FA5}">
                      <a16:colId xmlns:a16="http://schemas.microsoft.com/office/drawing/2014/main" val="525383402"/>
                    </a:ext>
                  </a:extLst>
                </a:gridCol>
                <a:gridCol w="822960">
                  <a:extLst>
                    <a:ext uri="{9D8B030D-6E8A-4147-A177-3AD203B41FA5}">
                      <a16:colId xmlns:a16="http://schemas.microsoft.com/office/drawing/2014/main" val="3673734857"/>
                    </a:ext>
                  </a:extLst>
                </a:gridCol>
                <a:gridCol w="822960">
                  <a:extLst>
                    <a:ext uri="{9D8B030D-6E8A-4147-A177-3AD203B41FA5}">
                      <a16:colId xmlns:a16="http://schemas.microsoft.com/office/drawing/2014/main" val="3693593858"/>
                    </a:ext>
                  </a:extLst>
                </a:gridCol>
                <a:gridCol w="822960">
                  <a:extLst>
                    <a:ext uri="{9D8B030D-6E8A-4147-A177-3AD203B41FA5}">
                      <a16:colId xmlns:a16="http://schemas.microsoft.com/office/drawing/2014/main" val="3171409660"/>
                    </a:ext>
                  </a:extLst>
                </a:gridCol>
                <a:gridCol w="822960">
                  <a:extLst>
                    <a:ext uri="{9D8B030D-6E8A-4147-A177-3AD203B41FA5}">
                      <a16:colId xmlns:a16="http://schemas.microsoft.com/office/drawing/2014/main" val="1195104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610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- 2021-08-24 20:24:09</a:t>
                      </a:r>
                      <a:r>
                        <a:rPr kumimoji="0" lang="en-US" sz="1000" b="0" i="0" u="none" strike="noStrike" kern="1200" cap="none" spc="0" normalizeH="0" baseline="0" noProof="0">
                          <a:ln>
                            <a:noFill/>
                          </a:ln>
                          <a:solidFill>
                            <a:prstClr val="black"/>
                          </a:solidFill>
                          <a:effectLst/>
                          <a:uLnTx/>
                          <a:uFillTx/>
                          <a:latin typeface="+mn-lt"/>
                          <a:ea typeface="+mn-ea"/>
                          <a:cs typeface="+mn-cs"/>
                        </a:rPr>
                        <a:t>
 ¡La campeona olímpica jolandaneff ya tiene #Supercaliber para el Mundial 2021! 
¿Qué te parece esta bici personalizada ? 
trekbikes trekbicycleargentina bontragerargentina #trek #Trekargentina #supercaliber #xc #jolandaneff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cdninstagram.com/v/t51.29350-15/240399013_1103096773553419_863434905784825260_n.jpg?_nc_cat=101&amp;ccb=1-5&amp;_nc_sid=8ae9d6&amp;_nc_ohc=GfiijgtdcP0AX99y7h2&amp;_nc_ht=scontent-dfw5-1.cdninstagram.com&amp;edm=AL-3X8kEAAAA&amp;oh=d0204db5c443939affa091cefc13d556&amp;oe=618B3E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69629107"/>
                  </a:ext>
                </a:extLst>
              </a:tr>
            </a:tbl>
          </a:graphicData>
        </a:graphic>
      </p:graphicFrame>
      <p:sp>
        <p:nvSpPr>
          <p:cNvPr id="4" name="Text Placeholder 3">
            <a:extLst>
              <a:ext uri="{FF2B5EF4-FFF2-40B4-BE49-F238E27FC236}">
                <a16:creationId xmlns:a16="http://schemas.microsoft.com/office/drawing/2014/main" id="{446BD4F3-CA27-40CD-98E2-A9C30E45958A}"/>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2913728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4A5C-E0F7-4D31-B5F0-4CA154B575E3}"/>
              </a:ext>
            </a:extLst>
          </p:cNvPr>
          <p:cNvSpPr>
            <a:spLocks noGrp="1"/>
          </p:cNvSpPr>
          <p:nvPr>
            <p:ph type="title"/>
          </p:nvPr>
        </p:nvSpPr>
        <p:spPr/>
        <p:txBody>
          <a:bodyPr/>
          <a:lstStyle/>
          <a:p>
            <a:r>
              <a:rPr lang="en-US"/>
              <a:t>Instagram Posts Table | Scott - 17 of 24</a:t>
            </a:r>
          </a:p>
        </p:txBody>
      </p:sp>
      <p:graphicFrame>
        <p:nvGraphicFramePr>
          <p:cNvPr id="5" name="Table Placeholder 4">
            <a:extLst>
              <a:ext uri="{FF2B5EF4-FFF2-40B4-BE49-F238E27FC236}">
                <a16:creationId xmlns:a16="http://schemas.microsoft.com/office/drawing/2014/main" id="{9CBCDF9B-49EB-457B-B93E-844D16E8CEA4}"/>
              </a:ext>
            </a:extLst>
          </p:cNvPr>
          <p:cNvGraphicFramePr>
            <a:graphicFrameLocks noGrp="1"/>
          </p:cNvGraphicFramePr>
          <p:nvPr>
            <p:ph type="tbl" sz="quarter" idx="13"/>
            <p:extLst>
              <p:ext uri="{D42A27DB-BD31-4B8C-83A1-F6EECF244321}">
                <p14:modId xmlns:p14="http://schemas.microsoft.com/office/powerpoint/2010/main" val="3287346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66715399"/>
                    </a:ext>
                  </a:extLst>
                </a:gridCol>
                <a:gridCol w="1810512">
                  <a:extLst>
                    <a:ext uri="{9D8B030D-6E8A-4147-A177-3AD203B41FA5}">
                      <a16:colId xmlns:a16="http://schemas.microsoft.com/office/drawing/2014/main" val="2971188302"/>
                    </a:ext>
                  </a:extLst>
                </a:gridCol>
                <a:gridCol w="822960">
                  <a:extLst>
                    <a:ext uri="{9D8B030D-6E8A-4147-A177-3AD203B41FA5}">
                      <a16:colId xmlns:a16="http://schemas.microsoft.com/office/drawing/2014/main" val="2762948858"/>
                    </a:ext>
                  </a:extLst>
                </a:gridCol>
                <a:gridCol w="822960">
                  <a:extLst>
                    <a:ext uri="{9D8B030D-6E8A-4147-A177-3AD203B41FA5}">
                      <a16:colId xmlns:a16="http://schemas.microsoft.com/office/drawing/2014/main" val="3126622177"/>
                    </a:ext>
                  </a:extLst>
                </a:gridCol>
                <a:gridCol w="822960">
                  <a:extLst>
                    <a:ext uri="{9D8B030D-6E8A-4147-A177-3AD203B41FA5}">
                      <a16:colId xmlns:a16="http://schemas.microsoft.com/office/drawing/2014/main" val="2331256537"/>
                    </a:ext>
                  </a:extLst>
                </a:gridCol>
                <a:gridCol w="822960">
                  <a:extLst>
                    <a:ext uri="{9D8B030D-6E8A-4147-A177-3AD203B41FA5}">
                      <a16:colId xmlns:a16="http://schemas.microsoft.com/office/drawing/2014/main" val="3793925456"/>
                    </a:ext>
                  </a:extLst>
                </a:gridCol>
                <a:gridCol w="822960">
                  <a:extLst>
                    <a:ext uri="{9D8B030D-6E8A-4147-A177-3AD203B41FA5}">
                      <a16:colId xmlns:a16="http://schemas.microsoft.com/office/drawing/2014/main" val="2664359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32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- 2021-06-13 11:42:04</a:t>
                      </a:r>
                      <a:r>
                        <a:rPr kumimoji="0" lang="en-US" sz="1000" b="0" i="0" u="none" strike="noStrike" kern="1200" cap="none" spc="0" normalizeH="0" baseline="0" noProof="0">
                          <a:ln>
                            <a:noFill/>
                          </a:ln>
                          <a:solidFill>
                            <a:prstClr val="black"/>
                          </a:solidFill>
                          <a:effectLst/>
                          <a:uLnTx/>
                          <a:uFillTx/>
                          <a:latin typeface="+mn-lt"/>
                          <a:ea typeface="+mn-ea"/>
                          <a:cs typeface="+mn-cs"/>
                        </a:rPr>
                        <a:t>
 #FastIsFun
Detalle por detalle, así es la nueva Scott Spark de nschurter en el scottmtbracing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200670178_924778158370488_4051505193441889029_n.jpg?_nc_cat=105&amp;ccb=1-3&amp;_nc_sid=8ae9d6&amp;_nc_ohc=wAJ_5lt7R_wAX9PtI2j&amp;_nc_ht=scontent-iad3-2.cdninstagram.com&amp;edm=AL-3X8kEAAAA&amp;oh=badc2a2bbce09cea42ca5e23c47fc6a3&amp;oe=6108B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33684002"/>
                  </a:ext>
                </a:extLst>
              </a:tr>
            </a:tbl>
          </a:graphicData>
        </a:graphic>
      </p:graphicFrame>
      <p:sp>
        <p:nvSpPr>
          <p:cNvPr id="4" name="Text Placeholder 3">
            <a:extLst>
              <a:ext uri="{FF2B5EF4-FFF2-40B4-BE49-F238E27FC236}">
                <a16:creationId xmlns:a16="http://schemas.microsoft.com/office/drawing/2014/main" id="{1D3F5880-FCB2-4C29-A235-1BF1837C2F38}"/>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291013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C5D9A-2F83-4651-8074-C50E45714DDA}"/>
              </a:ext>
            </a:extLst>
          </p:cNvPr>
          <p:cNvSpPr>
            <a:spLocks noGrp="1"/>
          </p:cNvSpPr>
          <p:nvPr>
            <p:ph type="title"/>
          </p:nvPr>
        </p:nvSpPr>
        <p:spPr/>
        <p:txBody>
          <a:bodyPr/>
          <a:lstStyle/>
          <a:p>
            <a:r>
              <a:rPr lang="en-US"/>
              <a:t>Instagram Posts Table | Scott - 18 of 24</a:t>
            </a:r>
          </a:p>
        </p:txBody>
      </p:sp>
      <p:graphicFrame>
        <p:nvGraphicFramePr>
          <p:cNvPr id="5" name="Table Placeholder 4">
            <a:extLst>
              <a:ext uri="{FF2B5EF4-FFF2-40B4-BE49-F238E27FC236}">
                <a16:creationId xmlns:a16="http://schemas.microsoft.com/office/drawing/2014/main" id="{011A71BA-2179-4BF3-8137-F1CE95A6C484}"/>
              </a:ext>
            </a:extLst>
          </p:cNvPr>
          <p:cNvGraphicFramePr>
            <a:graphicFrameLocks noGrp="1"/>
          </p:cNvGraphicFramePr>
          <p:nvPr>
            <p:ph type="tbl" sz="quarter" idx="13"/>
            <p:extLst>
              <p:ext uri="{D42A27DB-BD31-4B8C-83A1-F6EECF244321}">
                <p14:modId xmlns:p14="http://schemas.microsoft.com/office/powerpoint/2010/main" val="689851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48395062"/>
                    </a:ext>
                  </a:extLst>
                </a:gridCol>
                <a:gridCol w="1810512">
                  <a:extLst>
                    <a:ext uri="{9D8B030D-6E8A-4147-A177-3AD203B41FA5}">
                      <a16:colId xmlns:a16="http://schemas.microsoft.com/office/drawing/2014/main" val="3657191885"/>
                    </a:ext>
                  </a:extLst>
                </a:gridCol>
                <a:gridCol w="822960">
                  <a:extLst>
                    <a:ext uri="{9D8B030D-6E8A-4147-A177-3AD203B41FA5}">
                      <a16:colId xmlns:a16="http://schemas.microsoft.com/office/drawing/2014/main" val="2421422851"/>
                    </a:ext>
                  </a:extLst>
                </a:gridCol>
                <a:gridCol w="822960">
                  <a:extLst>
                    <a:ext uri="{9D8B030D-6E8A-4147-A177-3AD203B41FA5}">
                      <a16:colId xmlns:a16="http://schemas.microsoft.com/office/drawing/2014/main" val="3337346628"/>
                    </a:ext>
                  </a:extLst>
                </a:gridCol>
                <a:gridCol w="822960">
                  <a:extLst>
                    <a:ext uri="{9D8B030D-6E8A-4147-A177-3AD203B41FA5}">
                      <a16:colId xmlns:a16="http://schemas.microsoft.com/office/drawing/2014/main" val="3703591969"/>
                    </a:ext>
                  </a:extLst>
                </a:gridCol>
                <a:gridCol w="822960">
                  <a:extLst>
                    <a:ext uri="{9D8B030D-6E8A-4147-A177-3AD203B41FA5}">
                      <a16:colId xmlns:a16="http://schemas.microsoft.com/office/drawing/2014/main" val="2809182062"/>
                    </a:ext>
                  </a:extLst>
                </a:gridCol>
                <a:gridCol w="822960">
                  <a:extLst>
                    <a:ext uri="{9D8B030D-6E8A-4147-A177-3AD203B41FA5}">
                      <a16:colId xmlns:a16="http://schemas.microsoft.com/office/drawing/2014/main" val="131582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4322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- 2021-07-18 12:26:39</a:t>
                      </a:r>
                      <a:r>
                        <a:rPr kumimoji="0" lang="en-US" sz="1000" b="0" i="0" u="none" strike="noStrike" kern="1200" cap="none" spc="0" normalizeH="0" baseline="0" noProof="0">
                          <a:ln>
                            <a:noFill/>
                          </a:ln>
                          <a:solidFill>
                            <a:prstClr val="black"/>
                          </a:solidFill>
                          <a:effectLst/>
                          <a:uLnTx/>
                          <a:uFillTx/>
                          <a:latin typeface="+mn-lt"/>
                          <a:ea typeface="+mn-ea"/>
                          <a:cs typeface="+mn-cs"/>
                        </a:rPr>
                        <a:t>
 ¡Marlin 7! Una bici realmente divertida preparada para la aventura. Equipada con una gran suspensión y una transmisión 1X10 ofrece la combinación perfecta para ir más rápido y más lejos. 
trekbikes trekbicycleargentina bontragerargentina  #trekbikes #trekargentina #bontragerargentina #racedtowin #gooutside #creemosenlasbicis #racedtowin #Marlin7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219758846_309956800870224_5242690912726127719_n.jpg?_nc_cat=103&amp;ccb=1-5&amp;_nc_sid=8ae9d6&amp;_nc_ohc=GTeq6OmHHdkAX8UnFVK&amp;_nc_ht=scontent-yyz1-1.cdninstagram.com&amp;edm=AL-3X8kEAAAA&amp;oh=c5c61d549b1ea8565c0ef1c5d2e0c1d0&amp;oe=615F3B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90374079"/>
                  </a:ext>
                </a:extLst>
              </a:tr>
            </a:tbl>
          </a:graphicData>
        </a:graphic>
      </p:graphicFrame>
      <p:sp>
        <p:nvSpPr>
          <p:cNvPr id="4" name="Text Placeholder 3">
            <a:extLst>
              <a:ext uri="{FF2B5EF4-FFF2-40B4-BE49-F238E27FC236}">
                <a16:creationId xmlns:a16="http://schemas.microsoft.com/office/drawing/2014/main" id="{9358CBF6-422E-4701-88D0-8618F26F4773}"/>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0541595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7412C-4014-40D1-969C-EE11C95D1FB9}"/>
              </a:ext>
            </a:extLst>
          </p:cNvPr>
          <p:cNvSpPr>
            <a:spLocks noGrp="1"/>
          </p:cNvSpPr>
          <p:nvPr>
            <p:ph type="title"/>
          </p:nvPr>
        </p:nvSpPr>
        <p:spPr/>
        <p:txBody>
          <a:bodyPr/>
          <a:lstStyle/>
          <a:p>
            <a:r>
              <a:rPr lang="en-US"/>
              <a:t>Instagram Posts Table | Scott - 19 of 24</a:t>
            </a:r>
          </a:p>
        </p:txBody>
      </p:sp>
      <p:graphicFrame>
        <p:nvGraphicFramePr>
          <p:cNvPr id="5" name="Table Placeholder 4">
            <a:extLst>
              <a:ext uri="{FF2B5EF4-FFF2-40B4-BE49-F238E27FC236}">
                <a16:creationId xmlns:a16="http://schemas.microsoft.com/office/drawing/2014/main" id="{A095AF90-92E1-4F95-97FE-33125029DC3A}"/>
              </a:ext>
            </a:extLst>
          </p:cNvPr>
          <p:cNvGraphicFramePr>
            <a:graphicFrameLocks noGrp="1"/>
          </p:cNvGraphicFramePr>
          <p:nvPr>
            <p:ph type="tbl" sz="quarter" idx="13"/>
            <p:extLst>
              <p:ext uri="{D42A27DB-BD31-4B8C-83A1-F6EECF244321}">
                <p14:modId xmlns:p14="http://schemas.microsoft.com/office/powerpoint/2010/main" val="1818374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91470850"/>
                    </a:ext>
                  </a:extLst>
                </a:gridCol>
                <a:gridCol w="1810512">
                  <a:extLst>
                    <a:ext uri="{9D8B030D-6E8A-4147-A177-3AD203B41FA5}">
                      <a16:colId xmlns:a16="http://schemas.microsoft.com/office/drawing/2014/main" val="3603969087"/>
                    </a:ext>
                  </a:extLst>
                </a:gridCol>
                <a:gridCol w="822960">
                  <a:extLst>
                    <a:ext uri="{9D8B030D-6E8A-4147-A177-3AD203B41FA5}">
                      <a16:colId xmlns:a16="http://schemas.microsoft.com/office/drawing/2014/main" val="3002586439"/>
                    </a:ext>
                  </a:extLst>
                </a:gridCol>
                <a:gridCol w="822960">
                  <a:extLst>
                    <a:ext uri="{9D8B030D-6E8A-4147-A177-3AD203B41FA5}">
                      <a16:colId xmlns:a16="http://schemas.microsoft.com/office/drawing/2014/main" val="2189185802"/>
                    </a:ext>
                  </a:extLst>
                </a:gridCol>
                <a:gridCol w="822960">
                  <a:extLst>
                    <a:ext uri="{9D8B030D-6E8A-4147-A177-3AD203B41FA5}">
                      <a16:colId xmlns:a16="http://schemas.microsoft.com/office/drawing/2014/main" val="2789733213"/>
                    </a:ext>
                  </a:extLst>
                </a:gridCol>
                <a:gridCol w="822960">
                  <a:extLst>
                    <a:ext uri="{9D8B030D-6E8A-4147-A177-3AD203B41FA5}">
                      <a16:colId xmlns:a16="http://schemas.microsoft.com/office/drawing/2014/main" val="701259833"/>
                    </a:ext>
                  </a:extLst>
                </a:gridCol>
                <a:gridCol w="822960">
                  <a:extLst>
                    <a:ext uri="{9D8B030D-6E8A-4147-A177-3AD203B41FA5}">
                      <a16:colId xmlns:a16="http://schemas.microsoft.com/office/drawing/2014/main" val="812921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2798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- 2021-11-23 17:32:04</a:t>
                      </a:r>
                      <a:r>
                        <a:rPr kumimoji="0" lang="es-ES" sz="1000" b="0" i="0" u="none" strike="noStrike" kern="1200" cap="none" spc="0" normalizeH="0" baseline="0" noProof="0">
                          <a:ln>
                            <a:noFill/>
                          </a:ln>
                          <a:solidFill>
                            <a:prstClr val="black"/>
                          </a:solidFill>
                          <a:effectLst/>
                          <a:uLnTx/>
                          <a:uFillTx/>
                          <a:latin typeface="+mn-lt"/>
                          <a:ea typeface="+mn-ea"/>
                          <a:cs typeface="+mn-cs"/>
                        </a:rPr>
                        <a:t>
 El grandísimo petosagan visitó nuestro país 🇦🇷 este fin de semana para ser parte de la presentación de la vueltaasanjuanok
Como no podía ser de otra manera, disfrutamos de una hermosa rodada junto a él y su Specialized Tarmac SL7, la elegida para recorrer nuestra tierra.
¿Querés que esta bici sea tuya? Acercate a charly.bikes a admirarla con tus propios ojos y hacerla tuya 😍
#SpecializedTarmacSL7 #IamSpecialized #SpecializedArgentina#SpecializedRoad #PeterSagan #VueltaaSanJuan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260067297_876529036385828_561445112752045278_n.jpg?_nc_cat=109&amp;ccb=1-5&amp;_nc_sid=8ae9d6&amp;_nc_ohc=R8Jov2L76kcAX8rxsH2&amp;_nc_ht=scontent-iad3-2.cdninstagram.com&amp;edm=AL-3X8kEAAAA&amp;oh=96c88c2493e2bea2077df0e3600bc2ea&amp;oe=61ACE7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03804907"/>
                  </a:ext>
                </a:extLst>
              </a:tr>
            </a:tbl>
          </a:graphicData>
        </a:graphic>
      </p:graphicFrame>
      <p:sp>
        <p:nvSpPr>
          <p:cNvPr id="4" name="Text Placeholder 3">
            <a:extLst>
              <a:ext uri="{FF2B5EF4-FFF2-40B4-BE49-F238E27FC236}">
                <a16:creationId xmlns:a16="http://schemas.microsoft.com/office/drawing/2014/main" id="{62419728-5479-4C50-AE39-38339070CC2B}"/>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4360688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778F1-DB46-4475-8D4E-30B1F785EFB3}"/>
              </a:ext>
            </a:extLst>
          </p:cNvPr>
          <p:cNvSpPr>
            <a:spLocks noGrp="1"/>
          </p:cNvSpPr>
          <p:nvPr>
            <p:ph type="title"/>
          </p:nvPr>
        </p:nvSpPr>
        <p:spPr/>
        <p:txBody>
          <a:bodyPr/>
          <a:lstStyle/>
          <a:p>
            <a:r>
              <a:rPr lang="en-US"/>
              <a:t>Instagram Posts Table | Scott - 20 of 24</a:t>
            </a:r>
          </a:p>
        </p:txBody>
      </p:sp>
      <p:graphicFrame>
        <p:nvGraphicFramePr>
          <p:cNvPr id="5" name="Table Placeholder 4">
            <a:extLst>
              <a:ext uri="{FF2B5EF4-FFF2-40B4-BE49-F238E27FC236}">
                <a16:creationId xmlns:a16="http://schemas.microsoft.com/office/drawing/2014/main" id="{D84D53B1-74E7-411F-A499-C77E84648433}"/>
              </a:ext>
            </a:extLst>
          </p:cNvPr>
          <p:cNvGraphicFramePr>
            <a:graphicFrameLocks noGrp="1"/>
          </p:cNvGraphicFramePr>
          <p:nvPr>
            <p:ph type="tbl" sz="quarter" idx="13"/>
            <p:extLst>
              <p:ext uri="{D42A27DB-BD31-4B8C-83A1-F6EECF244321}">
                <p14:modId xmlns:p14="http://schemas.microsoft.com/office/powerpoint/2010/main" val="2190125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4079980"/>
                    </a:ext>
                  </a:extLst>
                </a:gridCol>
                <a:gridCol w="1810512">
                  <a:extLst>
                    <a:ext uri="{9D8B030D-6E8A-4147-A177-3AD203B41FA5}">
                      <a16:colId xmlns:a16="http://schemas.microsoft.com/office/drawing/2014/main" val="1620987269"/>
                    </a:ext>
                  </a:extLst>
                </a:gridCol>
                <a:gridCol w="822960">
                  <a:extLst>
                    <a:ext uri="{9D8B030D-6E8A-4147-A177-3AD203B41FA5}">
                      <a16:colId xmlns:a16="http://schemas.microsoft.com/office/drawing/2014/main" val="3542541852"/>
                    </a:ext>
                  </a:extLst>
                </a:gridCol>
                <a:gridCol w="822960">
                  <a:extLst>
                    <a:ext uri="{9D8B030D-6E8A-4147-A177-3AD203B41FA5}">
                      <a16:colId xmlns:a16="http://schemas.microsoft.com/office/drawing/2014/main" val="4178091918"/>
                    </a:ext>
                  </a:extLst>
                </a:gridCol>
                <a:gridCol w="822960">
                  <a:extLst>
                    <a:ext uri="{9D8B030D-6E8A-4147-A177-3AD203B41FA5}">
                      <a16:colId xmlns:a16="http://schemas.microsoft.com/office/drawing/2014/main" val="446440331"/>
                    </a:ext>
                  </a:extLst>
                </a:gridCol>
                <a:gridCol w="822960">
                  <a:extLst>
                    <a:ext uri="{9D8B030D-6E8A-4147-A177-3AD203B41FA5}">
                      <a16:colId xmlns:a16="http://schemas.microsoft.com/office/drawing/2014/main" val="2327934639"/>
                    </a:ext>
                  </a:extLst>
                </a:gridCol>
                <a:gridCol w="822960">
                  <a:extLst>
                    <a:ext uri="{9D8B030D-6E8A-4147-A177-3AD203B41FA5}">
                      <a16:colId xmlns:a16="http://schemas.microsoft.com/office/drawing/2014/main" val="3312542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1928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- 2021-07-12 16:18:35</a:t>
                      </a:r>
                      <a:r>
                        <a:rPr kumimoji="0" lang="en-US" sz="1000" b="0" i="0" u="none" strike="noStrike" kern="1200" cap="none" spc="0" normalizeH="0" baseline="0" noProof="0">
                          <a:ln>
                            <a:noFill/>
                          </a:ln>
                          <a:solidFill>
                            <a:prstClr val="black"/>
                          </a:solidFill>
                          <a:effectLst/>
                          <a:uLnTx/>
                          <a:uFillTx/>
                          <a:latin typeface="+mn-lt"/>
                          <a:ea typeface="+mn-ea"/>
                          <a:cs typeface="+mn-cs"/>
                        </a:rPr>
                        <a:t>
 La nueva Rockhopper es la culminación de 30 años de redefinir la relación entre calidad, precio y rendimiento. 
Hemos diseñado minuciosamente su cuadro de aluminio Premium A1 con una geometría moderna y tubos de aluminio conificados para lograr un cuadro liviano y resistente, con cableado interno y compatibilidad con caño de asiento retráctil (dropper post). Además, la nueva Rockhopper viene con llantas y cubiertas aptas tubeless.
🔺 Encontrala en nuestras tiendas autorizadas🔺
#iamspecialized #specializedarg #ridespecialized #mtb #specializedrockhopper #rockhopper #rockhopperelite #rockshopperexpertt #argentina #iamspecialized_mtb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213676828_2000674490085610_2467077605329191125_n.jpg?_nc_cat=102&amp;ccb=1-5&amp;_nc_sid=8ae9d6&amp;_nc_ohc=yCa3kr5gxVYAX9f2fru&amp;_nc_ht=scontent-iad3-2.cdninstagram.com&amp;edm=AL-3X8kEAAAA&amp;oh=05defb8e3ea6d62f7f0a260dd26c2cd4&amp;oe=617E618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24213784"/>
                  </a:ext>
                </a:extLst>
              </a:tr>
            </a:tbl>
          </a:graphicData>
        </a:graphic>
      </p:graphicFrame>
      <p:sp>
        <p:nvSpPr>
          <p:cNvPr id="4" name="Text Placeholder 3">
            <a:extLst>
              <a:ext uri="{FF2B5EF4-FFF2-40B4-BE49-F238E27FC236}">
                <a16:creationId xmlns:a16="http://schemas.microsoft.com/office/drawing/2014/main" id="{073C6D73-2A78-4B5D-985A-ED778F321CB6}"/>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5489349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E7954-2FCA-4F3A-B5D4-87F7D4660B59}"/>
              </a:ext>
            </a:extLst>
          </p:cNvPr>
          <p:cNvSpPr>
            <a:spLocks noGrp="1"/>
          </p:cNvSpPr>
          <p:nvPr>
            <p:ph type="title"/>
          </p:nvPr>
        </p:nvSpPr>
        <p:spPr/>
        <p:txBody>
          <a:bodyPr/>
          <a:lstStyle/>
          <a:p>
            <a:r>
              <a:rPr lang="en-US"/>
              <a:t>Instagram Posts Table | Scott - 21 of 24</a:t>
            </a:r>
          </a:p>
        </p:txBody>
      </p:sp>
      <p:graphicFrame>
        <p:nvGraphicFramePr>
          <p:cNvPr id="5" name="Table Placeholder 4">
            <a:extLst>
              <a:ext uri="{FF2B5EF4-FFF2-40B4-BE49-F238E27FC236}">
                <a16:creationId xmlns:a16="http://schemas.microsoft.com/office/drawing/2014/main" id="{52735425-16E5-4E54-8359-578A5E5145E6}"/>
              </a:ext>
            </a:extLst>
          </p:cNvPr>
          <p:cNvGraphicFramePr>
            <a:graphicFrameLocks noGrp="1"/>
          </p:cNvGraphicFramePr>
          <p:nvPr>
            <p:ph type="tbl" sz="quarter" idx="13"/>
            <p:extLst>
              <p:ext uri="{D42A27DB-BD31-4B8C-83A1-F6EECF244321}">
                <p14:modId xmlns:p14="http://schemas.microsoft.com/office/powerpoint/2010/main" val="1696404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24939116"/>
                    </a:ext>
                  </a:extLst>
                </a:gridCol>
                <a:gridCol w="1810512">
                  <a:extLst>
                    <a:ext uri="{9D8B030D-6E8A-4147-A177-3AD203B41FA5}">
                      <a16:colId xmlns:a16="http://schemas.microsoft.com/office/drawing/2014/main" val="553884376"/>
                    </a:ext>
                  </a:extLst>
                </a:gridCol>
                <a:gridCol w="822960">
                  <a:extLst>
                    <a:ext uri="{9D8B030D-6E8A-4147-A177-3AD203B41FA5}">
                      <a16:colId xmlns:a16="http://schemas.microsoft.com/office/drawing/2014/main" val="73406000"/>
                    </a:ext>
                  </a:extLst>
                </a:gridCol>
                <a:gridCol w="822960">
                  <a:extLst>
                    <a:ext uri="{9D8B030D-6E8A-4147-A177-3AD203B41FA5}">
                      <a16:colId xmlns:a16="http://schemas.microsoft.com/office/drawing/2014/main" val="564541071"/>
                    </a:ext>
                  </a:extLst>
                </a:gridCol>
                <a:gridCol w="822960">
                  <a:extLst>
                    <a:ext uri="{9D8B030D-6E8A-4147-A177-3AD203B41FA5}">
                      <a16:colId xmlns:a16="http://schemas.microsoft.com/office/drawing/2014/main" val="657660859"/>
                    </a:ext>
                  </a:extLst>
                </a:gridCol>
                <a:gridCol w="822960">
                  <a:extLst>
                    <a:ext uri="{9D8B030D-6E8A-4147-A177-3AD203B41FA5}">
                      <a16:colId xmlns:a16="http://schemas.microsoft.com/office/drawing/2014/main" val="4230484820"/>
                    </a:ext>
                  </a:extLst>
                </a:gridCol>
                <a:gridCol w="822960">
                  <a:extLst>
                    <a:ext uri="{9D8B030D-6E8A-4147-A177-3AD203B41FA5}">
                      <a16:colId xmlns:a16="http://schemas.microsoft.com/office/drawing/2014/main" val="268199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3130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- 2021-05-27 18:47:20</a:t>
                      </a:r>
                      <a:r>
                        <a:rPr kumimoji="0" lang="en-US" sz="1000" b="0" i="0" u="none" strike="noStrike" kern="1200" cap="none" spc="0" normalizeH="0" baseline="0" noProof="0">
                          <a:ln>
                            <a:noFill/>
                          </a:ln>
                          <a:solidFill>
                            <a:prstClr val="black"/>
                          </a:solidFill>
                          <a:effectLst/>
                          <a:uLnTx/>
                          <a:uFillTx/>
                          <a:latin typeface="+mn-lt"/>
                          <a:ea typeface="+mn-ea"/>
                          <a:cs typeface="+mn-cs"/>
                        </a:rPr>
                        <a:t>
 Nadie como yanickthemechanic , Head Mechanic del scottmtbracing , para explicar el setup del manillar de nschurter 
Y vos, ¿cómo es tu setup?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191698601_377231573696023_5331305346444558935_n.jpg?_nc_cat=109&amp;ccb=1-3&amp;_nc_sid=8ae9d6&amp;_nc_ohc=Fhnn6kJeSuAAX-u9pQW&amp;_nc_ht=scontent-bos3-1.cdninstagram.com&amp;oh=4e65046d4f0aff59c26401df8c39b382&amp;oe=60F3D8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95607710"/>
                  </a:ext>
                </a:extLst>
              </a:tr>
            </a:tbl>
          </a:graphicData>
        </a:graphic>
      </p:graphicFrame>
      <p:sp>
        <p:nvSpPr>
          <p:cNvPr id="4" name="Text Placeholder 3">
            <a:extLst>
              <a:ext uri="{FF2B5EF4-FFF2-40B4-BE49-F238E27FC236}">
                <a16:creationId xmlns:a16="http://schemas.microsoft.com/office/drawing/2014/main" id="{85E89D0B-1D00-4FE3-94C7-0F78C64BD758}"/>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7199338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D3B6B-413D-4920-A41D-F9EF9E77A37D}"/>
              </a:ext>
            </a:extLst>
          </p:cNvPr>
          <p:cNvSpPr>
            <a:spLocks noGrp="1"/>
          </p:cNvSpPr>
          <p:nvPr>
            <p:ph type="title"/>
          </p:nvPr>
        </p:nvSpPr>
        <p:spPr/>
        <p:txBody>
          <a:bodyPr/>
          <a:lstStyle/>
          <a:p>
            <a:r>
              <a:rPr lang="en-US"/>
              <a:t>Instagram Posts Table | Scott - 22 of 24</a:t>
            </a:r>
          </a:p>
        </p:txBody>
      </p:sp>
      <p:graphicFrame>
        <p:nvGraphicFramePr>
          <p:cNvPr id="5" name="Table Placeholder 4">
            <a:extLst>
              <a:ext uri="{FF2B5EF4-FFF2-40B4-BE49-F238E27FC236}">
                <a16:creationId xmlns:a16="http://schemas.microsoft.com/office/drawing/2014/main" id="{52A754D8-4C83-4786-B80B-24BB61271EBD}"/>
              </a:ext>
            </a:extLst>
          </p:cNvPr>
          <p:cNvGraphicFramePr>
            <a:graphicFrameLocks noGrp="1"/>
          </p:cNvGraphicFramePr>
          <p:nvPr>
            <p:ph type="tbl" sz="quarter" idx="13"/>
            <p:extLst>
              <p:ext uri="{D42A27DB-BD31-4B8C-83A1-F6EECF244321}">
                <p14:modId xmlns:p14="http://schemas.microsoft.com/office/powerpoint/2010/main" val="583563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11511588"/>
                    </a:ext>
                  </a:extLst>
                </a:gridCol>
                <a:gridCol w="1810512">
                  <a:extLst>
                    <a:ext uri="{9D8B030D-6E8A-4147-A177-3AD203B41FA5}">
                      <a16:colId xmlns:a16="http://schemas.microsoft.com/office/drawing/2014/main" val="4135673575"/>
                    </a:ext>
                  </a:extLst>
                </a:gridCol>
                <a:gridCol w="822960">
                  <a:extLst>
                    <a:ext uri="{9D8B030D-6E8A-4147-A177-3AD203B41FA5}">
                      <a16:colId xmlns:a16="http://schemas.microsoft.com/office/drawing/2014/main" val="1408666021"/>
                    </a:ext>
                  </a:extLst>
                </a:gridCol>
                <a:gridCol w="822960">
                  <a:extLst>
                    <a:ext uri="{9D8B030D-6E8A-4147-A177-3AD203B41FA5}">
                      <a16:colId xmlns:a16="http://schemas.microsoft.com/office/drawing/2014/main" val="4128865743"/>
                    </a:ext>
                  </a:extLst>
                </a:gridCol>
                <a:gridCol w="822960">
                  <a:extLst>
                    <a:ext uri="{9D8B030D-6E8A-4147-A177-3AD203B41FA5}">
                      <a16:colId xmlns:a16="http://schemas.microsoft.com/office/drawing/2014/main" val="3793245392"/>
                    </a:ext>
                  </a:extLst>
                </a:gridCol>
                <a:gridCol w="822960">
                  <a:extLst>
                    <a:ext uri="{9D8B030D-6E8A-4147-A177-3AD203B41FA5}">
                      <a16:colId xmlns:a16="http://schemas.microsoft.com/office/drawing/2014/main" val="3361979732"/>
                    </a:ext>
                  </a:extLst>
                </a:gridCol>
                <a:gridCol w="822960">
                  <a:extLst>
                    <a:ext uri="{9D8B030D-6E8A-4147-A177-3AD203B41FA5}">
                      <a16:colId xmlns:a16="http://schemas.microsoft.com/office/drawing/2014/main" val="1278926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8164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- 2021-08-20 17:04:54</a:t>
                      </a:r>
                      <a:r>
                        <a:rPr kumimoji="0" lang="es-ES" sz="1000" b="0" i="0" u="none" strike="noStrike" kern="1200" cap="none" spc="0" normalizeH="0" baseline="0" noProof="0">
                          <a:ln>
                            <a:noFill/>
                          </a:ln>
                          <a:solidFill>
                            <a:prstClr val="black"/>
                          </a:solidFill>
                          <a:effectLst/>
                          <a:uLnTx/>
                          <a:uFillTx/>
                          <a:latin typeface="+mn-lt"/>
                          <a:ea typeface="+mn-ea"/>
                          <a:cs typeface="+mn-cs"/>
                        </a:rPr>
                        <a:t>
 Liviana, rígida, veloz y divertida. 
La nueva Specialized Epic EVO combina la máxima eficiencia de pedaleo para darte la velocidad característica de las Epic junto a un recorrido de suspensión mayor (120 mm en suspensión delantera y 110 mm en shock) para que te diviertas como nunca en los senderos.
Además, la Epic EVO es más versátil que nunca gracias a un nuevo ajuste por flip-chip que te permite inclinar el ángulo del tubo de dirección y la altura de la caja pedalera para personalizar fácilmente sus características de conducción.
Si querés recorrer kilómetros de senderos con una eficiencia inigualable, la Epic EVO será tu mejor aliada.
👉 Conocé más sobre la nueva Specialized Epic EVO en el link de nuestra bio.
🔺 Encontrala en nuestras tiendas autorizadas🔺 
⠀⠀⠀⠀⠀⠀⠀⠀⠀
⠀⠀⠀⠀⠀⠀⠀⠀⠀
⠀⠀⠀⠀⠀⠀⠀⠀⠀
#IamSpecialized #SpecializedEpic #Specialized #EpicEVO #SpecializedArgentina #MTB #Xc #Trail #SpecializedEpic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239646958_532733654669320_9182570151350825871_n.jpg?_nc_cat=110&amp;ccb=1-5&amp;_nc_sid=8ae9d6&amp;_nc_ohc=oOZA9Dzs-vYAX9SPnRT&amp;_nc_ht=scontent-iad3-2.cdninstagram.com&amp;edm=AL-3X8kEAAAA&amp;oh=171450588e1ab32cc17faa54d8c02167&amp;oe=61AA730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62931224"/>
                  </a:ext>
                </a:extLst>
              </a:tr>
            </a:tbl>
          </a:graphicData>
        </a:graphic>
      </p:graphicFrame>
      <p:sp>
        <p:nvSpPr>
          <p:cNvPr id="4" name="Text Placeholder 3">
            <a:extLst>
              <a:ext uri="{FF2B5EF4-FFF2-40B4-BE49-F238E27FC236}">
                <a16:creationId xmlns:a16="http://schemas.microsoft.com/office/drawing/2014/main" id="{2B129736-C2A6-4867-AF26-BF727EB97153}"/>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8547245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53DD7-CEC9-4E30-B770-395FCD466BCC}"/>
              </a:ext>
            </a:extLst>
          </p:cNvPr>
          <p:cNvSpPr>
            <a:spLocks noGrp="1"/>
          </p:cNvSpPr>
          <p:nvPr>
            <p:ph type="title"/>
          </p:nvPr>
        </p:nvSpPr>
        <p:spPr/>
        <p:txBody>
          <a:bodyPr/>
          <a:lstStyle/>
          <a:p>
            <a:r>
              <a:rPr lang="en-US"/>
              <a:t>Instagram Posts Table | Scott - 23 of 24</a:t>
            </a:r>
          </a:p>
        </p:txBody>
      </p:sp>
      <p:graphicFrame>
        <p:nvGraphicFramePr>
          <p:cNvPr id="5" name="Table Placeholder 4">
            <a:extLst>
              <a:ext uri="{FF2B5EF4-FFF2-40B4-BE49-F238E27FC236}">
                <a16:creationId xmlns:a16="http://schemas.microsoft.com/office/drawing/2014/main" id="{C439A14B-1B90-45ED-A711-0E41390FAD97}"/>
              </a:ext>
            </a:extLst>
          </p:cNvPr>
          <p:cNvGraphicFramePr>
            <a:graphicFrameLocks noGrp="1"/>
          </p:cNvGraphicFramePr>
          <p:nvPr>
            <p:ph type="tbl" sz="quarter" idx="13"/>
            <p:extLst>
              <p:ext uri="{D42A27DB-BD31-4B8C-83A1-F6EECF244321}">
                <p14:modId xmlns:p14="http://schemas.microsoft.com/office/powerpoint/2010/main" val="2257368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99239003"/>
                    </a:ext>
                  </a:extLst>
                </a:gridCol>
                <a:gridCol w="1810512">
                  <a:extLst>
                    <a:ext uri="{9D8B030D-6E8A-4147-A177-3AD203B41FA5}">
                      <a16:colId xmlns:a16="http://schemas.microsoft.com/office/drawing/2014/main" val="3909475638"/>
                    </a:ext>
                  </a:extLst>
                </a:gridCol>
                <a:gridCol w="822960">
                  <a:extLst>
                    <a:ext uri="{9D8B030D-6E8A-4147-A177-3AD203B41FA5}">
                      <a16:colId xmlns:a16="http://schemas.microsoft.com/office/drawing/2014/main" val="2049013792"/>
                    </a:ext>
                  </a:extLst>
                </a:gridCol>
                <a:gridCol w="822960">
                  <a:extLst>
                    <a:ext uri="{9D8B030D-6E8A-4147-A177-3AD203B41FA5}">
                      <a16:colId xmlns:a16="http://schemas.microsoft.com/office/drawing/2014/main" val="512864199"/>
                    </a:ext>
                  </a:extLst>
                </a:gridCol>
                <a:gridCol w="822960">
                  <a:extLst>
                    <a:ext uri="{9D8B030D-6E8A-4147-A177-3AD203B41FA5}">
                      <a16:colId xmlns:a16="http://schemas.microsoft.com/office/drawing/2014/main" val="3759406630"/>
                    </a:ext>
                  </a:extLst>
                </a:gridCol>
                <a:gridCol w="822960">
                  <a:extLst>
                    <a:ext uri="{9D8B030D-6E8A-4147-A177-3AD203B41FA5}">
                      <a16:colId xmlns:a16="http://schemas.microsoft.com/office/drawing/2014/main" val="3365227655"/>
                    </a:ext>
                  </a:extLst>
                </a:gridCol>
                <a:gridCol w="822960">
                  <a:extLst>
                    <a:ext uri="{9D8B030D-6E8A-4147-A177-3AD203B41FA5}">
                      <a16:colId xmlns:a16="http://schemas.microsoft.com/office/drawing/2014/main" val="524510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6441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- 2021-03-28 19:10:05</a:t>
                      </a:r>
                      <a:r>
                        <a:rPr kumimoji="0" lang="en-US" sz="1000" b="0" i="0" u="none" strike="noStrike" kern="1200" cap="none" spc="0" normalizeH="0" baseline="0" noProof="0">
                          <a:ln>
                            <a:noFill/>
                          </a:ln>
                          <a:solidFill>
                            <a:prstClr val="black"/>
                          </a:solidFill>
                          <a:effectLst/>
                          <a:uLnTx/>
                          <a:uFillTx/>
                          <a:latin typeface="+mn-lt"/>
                          <a:ea typeface="+mn-ea"/>
                          <a:cs typeface="+mn-cs"/>
                        </a:rPr>
                        <a:t>
 #newbike ¡La felicidad de ezecuevas7 con su nueva Procaliber 9.8! 
Sin importar el clima ya sumaron sus primeros kilómetros. 🎉 Felicitaciones Eze 🎉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166439108_2940266752915130_2153672632088786999_n.jpg?_nc_cat=101&amp;ccb=1-3&amp;_nc_sid=8ae9d6&amp;_nc_ohc=ZZNPpHzVuTsAX8-C2YL&amp;_nc_ht=scontent-lga3-1.cdninstagram.com&amp;oh=2b17f3c3fcbb149d5cb781e37273fbce&amp;oe=60B2D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59212898"/>
                  </a:ext>
                </a:extLst>
              </a:tr>
            </a:tbl>
          </a:graphicData>
        </a:graphic>
      </p:graphicFrame>
      <p:sp>
        <p:nvSpPr>
          <p:cNvPr id="4" name="Text Placeholder 3">
            <a:extLst>
              <a:ext uri="{FF2B5EF4-FFF2-40B4-BE49-F238E27FC236}">
                <a16:creationId xmlns:a16="http://schemas.microsoft.com/office/drawing/2014/main" id="{57ADD0BE-96C6-4F8A-A1B9-3F0D30FF63A4}"/>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6742373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FE117-855A-420C-964F-9105BE6DBCA5}"/>
              </a:ext>
            </a:extLst>
          </p:cNvPr>
          <p:cNvSpPr>
            <a:spLocks noGrp="1"/>
          </p:cNvSpPr>
          <p:nvPr>
            <p:ph type="title"/>
          </p:nvPr>
        </p:nvSpPr>
        <p:spPr/>
        <p:txBody>
          <a:bodyPr/>
          <a:lstStyle/>
          <a:p>
            <a:r>
              <a:rPr lang="en-US"/>
              <a:t>Instagram Posts Table | Scott - 24 of 24</a:t>
            </a:r>
          </a:p>
        </p:txBody>
      </p:sp>
      <p:graphicFrame>
        <p:nvGraphicFramePr>
          <p:cNvPr id="5" name="Table Placeholder 4">
            <a:extLst>
              <a:ext uri="{FF2B5EF4-FFF2-40B4-BE49-F238E27FC236}">
                <a16:creationId xmlns:a16="http://schemas.microsoft.com/office/drawing/2014/main" id="{83EFE04E-B384-4878-802B-424587264206}"/>
              </a:ext>
            </a:extLst>
          </p:cNvPr>
          <p:cNvGraphicFramePr>
            <a:graphicFrameLocks noGrp="1"/>
          </p:cNvGraphicFramePr>
          <p:nvPr>
            <p:ph type="tbl" sz="quarter" idx="13"/>
            <p:extLst>
              <p:ext uri="{D42A27DB-BD31-4B8C-83A1-F6EECF244321}">
                <p14:modId xmlns:p14="http://schemas.microsoft.com/office/powerpoint/2010/main" val="3514743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83153680"/>
                    </a:ext>
                  </a:extLst>
                </a:gridCol>
                <a:gridCol w="1810512">
                  <a:extLst>
                    <a:ext uri="{9D8B030D-6E8A-4147-A177-3AD203B41FA5}">
                      <a16:colId xmlns:a16="http://schemas.microsoft.com/office/drawing/2014/main" val="1269099646"/>
                    </a:ext>
                  </a:extLst>
                </a:gridCol>
                <a:gridCol w="822960">
                  <a:extLst>
                    <a:ext uri="{9D8B030D-6E8A-4147-A177-3AD203B41FA5}">
                      <a16:colId xmlns:a16="http://schemas.microsoft.com/office/drawing/2014/main" val="938449990"/>
                    </a:ext>
                  </a:extLst>
                </a:gridCol>
                <a:gridCol w="822960">
                  <a:extLst>
                    <a:ext uri="{9D8B030D-6E8A-4147-A177-3AD203B41FA5}">
                      <a16:colId xmlns:a16="http://schemas.microsoft.com/office/drawing/2014/main" val="695563577"/>
                    </a:ext>
                  </a:extLst>
                </a:gridCol>
                <a:gridCol w="822960">
                  <a:extLst>
                    <a:ext uri="{9D8B030D-6E8A-4147-A177-3AD203B41FA5}">
                      <a16:colId xmlns:a16="http://schemas.microsoft.com/office/drawing/2014/main" val="3201475205"/>
                    </a:ext>
                  </a:extLst>
                </a:gridCol>
                <a:gridCol w="822960">
                  <a:extLst>
                    <a:ext uri="{9D8B030D-6E8A-4147-A177-3AD203B41FA5}">
                      <a16:colId xmlns:a16="http://schemas.microsoft.com/office/drawing/2014/main" val="2844040033"/>
                    </a:ext>
                  </a:extLst>
                </a:gridCol>
                <a:gridCol w="822960">
                  <a:extLst>
                    <a:ext uri="{9D8B030D-6E8A-4147-A177-3AD203B41FA5}">
                      <a16:colId xmlns:a16="http://schemas.microsoft.com/office/drawing/2014/main" val="2338097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87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- 2021-11-01 20:36:50</a:t>
                      </a:r>
                      <a:r>
                        <a:rPr kumimoji="0" lang="en-US" sz="1000" b="0" i="0" u="none" strike="noStrike" kern="1200" cap="none" spc="0" normalizeH="0" baseline="0" noProof="0">
                          <a:ln>
                            <a:noFill/>
                          </a:ln>
                          <a:solidFill>
                            <a:prstClr val="black"/>
                          </a:solidFill>
                          <a:effectLst/>
                          <a:uLnTx/>
                          <a:uFillTx/>
                          <a:latin typeface="+mn-lt"/>
                          <a:ea typeface="+mn-ea"/>
                          <a:cs typeface="+mn-cs"/>
                        </a:rPr>
                        <a:t>
 La Spark 900 RC Comp tiene componentes adecuados para un profesional. El equipo cuenta con un sistema de suspensión TwinLoc, un grupo SRAM Eagle, frenos Shimano y componentes Syncros.
Más info en nuestras tiendas. Link en bio y en Stories destacadas.
#SCOTTbikes 
#SCOTTargentina 
#HaceElClickPorSpark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51.29350-15/251825478_1618943311773274_20908648058044197_n.jpg?_nc_cat=108&amp;ccb=1-5&amp;_nc_sid=8ae9d6&amp;_nc_ohc=6wPJx1yY_6EAX9Z0-Va&amp;_nc_ht=scontent-ort2-2.cdninstagram.com&amp;edm=AL-3X8kEAAAA&amp;oh=e8fb382e9f0907672c5df5e634de6601&amp;oe=61AC70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07652837"/>
                  </a:ext>
                </a:extLst>
              </a:tr>
            </a:tbl>
          </a:graphicData>
        </a:graphic>
      </p:graphicFrame>
      <p:sp>
        <p:nvSpPr>
          <p:cNvPr id="4" name="Text Placeholder 3">
            <a:extLst>
              <a:ext uri="{FF2B5EF4-FFF2-40B4-BE49-F238E27FC236}">
                <a16:creationId xmlns:a16="http://schemas.microsoft.com/office/drawing/2014/main" id="{1CA4A2ED-2233-4677-8C89-9827A0580800}"/>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9107195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2947</Words>
  <Application>Microsoft Office PowerPoint</Application>
  <PresentationFormat>On-screen Show (4:3)</PresentationFormat>
  <Paragraphs>635</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Reporte Instagram</vt:lpstr>
      <vt:lpstr>Instagram Key Metrics Table | Scott</vt:lpstr>
      <vt:lpstr>Instagram Followers Total | Scott</vt:lpstr>
      <vt:lpstr>Instagram Key Metrics Radar | Scott</vt:lpstr>
      <vt:lpstr>Instagram Posts By Weekday | Scott</vt:lpstr>
      <vt:lpstr>Instagram Followers Change | Scott</vt:lpstr>
      <vt:lpstr>Instagram Posts By Hour | Scott</vt:lpstr>
      <vt:lpstr>Instagram Followers Change Per Weekday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24</vt:lpstr>
      <vt:lpstr>Instagram Posts Table | Scott - 2 of 24</vt:lpstr>
      <vt:lpstr>Instagram Posts Table | Scott - 3 of 24</vt:lpstr>
      <vt:lpstr>Instagram Posts Table | Scott - 4 of 24</vt:lpstr>
      <vt:lpstr>Instagram Posts Table | Scott - 5 of 24</vt:lpstr>
      <vt:lpstr>Instagram Posts Table | Scott - 6 of 24</vt:lpstr>
      <vt:lpstr>Instagram Posts Table | Scott - 7 of 24</vt:lpstr>
      <vt:lpstr>Instagram Posts Table | Scott - 8 of 24</vt:lpstr>
      <vt:lpstr>Instagram Posts Table | Scott - 9 of 24</vt:lpstr>
      <vt:lpstr>Instagram Posts Table | Scott - 10 of 24</vt:lpstr>
      <vt:lpstr>Instagram Posts Table | Scott - 11 of 24</vt:lpstr>
      <vt:lpstr>Instagram Posts Table | Scott - 12 of 24</vt:lpstr>
      <vt:lpstr>Instagram Posts Table | Scott - 13 of 24</vt:lpstr>
      <vt:lpstr>Instagram Posts Table | Scott - 14 of 24</vt:lpstr>
      <vt:lpstr>Instagram Posts Table | Scott - 15 of 24</vt:lpstr>
      <vt:lpstr>Instagram Posts Table | Scott - 16 of 24</vt:lpstr>
      <vt:lpstr>Instagram Posts Table | Scott - 17 of 24</vt:lpstr>
      <vt:lpstr>Instagram Posts Table | Scott - 18 of 24</vt:lpstr>
      <vt:lpstr>Instagram Posts Table | Scott - 19 of 24</vt:lpstr>
      <vt:lpstr>Instagram Posts Table | Scott - 20 of 24</vt:lpstr>
      <vt:lpstr>Instagram Posts Table | Scott - 21 of 24</vt:lpstr>
      <vt:lpstr>Instagram Posts Table | Scott - 22 of 24</vt:lpstr>
      <vt:lpstr>Instagram Posts Table | Scott - 23 of 24</vt:lpstr>
      <vt:lpstr>Instagram Posts Table | Scott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2021-12-01T07:21:04Z</dcterms:created>
  <dcterms:modified xsi:type="dcterms:W3CDTF">2021-12-01T07:22:14Z</dcterms:modified>
</cp:coreProperties>
</file>