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Sheet1!$B$2:$B$335</c:f>
              <c:numCache>
                <c:formatCode>General</c:formatCode>
                <c:ptCount val="334"/>
                <c:pt idx="0">
                  <c:v>8551</c:v>
                </c:pt>
                <c:pt idx="1">
                  <c:v>8532</c:v>
                </c:pt>
                <c:pt idx="2">
                  <c:v>8516</c:v>
                </c:pt>
                <c:pt idx="3">
                  <c:v>8504</c:v>
                </c:pt>
                <c:pt idx="4">
                  <c:v>8490</c:v>
                </c:pt>
                <c:pt idx="5">
                  <c:v>8485</c:v>
                </c:pt>
                <c:pt idx="6">
                  <c:v>8477</c:v>
                </c:pt>
                <c:pt idx="7">
                  <c:v>8473</c:v>
                </c:pt>
                <c:pt idx="8">
                  <c:v>8470</c:v>
                </c:pt>
                <c:pt idx="9">
                  <c:v>8465</c:v>
                </c:pt>
                <c:pt idx="10">
                  <c:v>8454</c:v>
                </c:pt>
                <c:pt idx="11">
                  <c:v>8454</c:v>
                </c:pt>
                <c:pt idx="12">
                  <c:v>8442</c:v>
                </c:pt>
                <c:pt idx="13">
                  <c:v>8428</c:v>
                </c:pt>
                <c:pt idx="14">
                  <c:v>8424</c:v>
                </c:pt>
                <c:pt idx="15">
                  <c:v>8420</c:v>
                </c:pt>
                <c:pt idx="16">
                  <c:v>8413</c:v>
                </c:pt>
                <c:pt idx="17">
                  <c:v>8408</c:v>
                </c:pt>
                <c:pt idx="18">
                  <c:v>8402</c:v>
                </c:pt>
                <c:pt idx="19">
                  <c:v>8395</c:v>
                </c:pt>
                <c:pt idx="20">
                  <c:v>8395</c:v>
                </c:pt>
                <c:pt idx="21">
                  <c:v>8393</c:v>
                </c:pt>
                <c:pt idx="22">
                  <c:v>8399</c:v>
                </c:pt>
                <c:pt idx="23">
                  <c:v>8405</c:v>
                </c:pt>
                <c:pt idx="24">
                  <c:v>8397</c:v>
                </c:pt>
                <c:pt idx="25">
                  <c:v>8384</c:v>
                </c:pt>
                <c:pt idx="26">
                  <c:v>8380</c:v>
                </c:pt>
                <c:pt idx="27">
                  <c:v>8377</c:v>
                </c:pt>
                <c:pt idx="28">
                  <c:v>8374</c:v>
                </c:pt>
                <c:pt idx="29">
                  <c:v>8390</c:v>
                </c:pt>
                <c:pt idx="30">
                  <c:v>8394</c:v>
                </c:pt>
                <c:pt idx="31">
                  <c:v>8377</c:v>
                </c:pt>
                <c:pt idx="32">
                  <c:v>8374</c:v>
                </c:pt>
                <c:pt idx="33">
                  <c:v>8372</c:v>
                </c:pt>
                <c:pt idx="34">
                  <c:v>8368</c:v>
                </c:pt>
                <c:pt idx="35">
                  <c:v>8369</c:v>
                </c:pt>
                <c:pt idx="36">
                  <c:v>8367</c:v>
                </c:pt>
                <c:pt idx="37">
                  <c:v>8365</c:v>
                </c:pt>
                <c:pt idx="38">
                  <c:v>8365</c:v>
                </c:pt>
                <c:pt idx="39">
                  <c:v>8353</c:v>
                </c:pt>
                <c:pt idx="40">
                  <c:v>8347</c:v>
                </c:pt>
                <c:pt idx="41">
                  <c:v>8341</c:v>
                </c:pt>
                <c:pt idx="42">
                  <c:v>8333</c:v>
                </c:pt>
                <c:pt idx="43">
                  <c:v>8332</c:v>
                </c:pt>
                <c:pt idx="44">
                  <c:v>8326</c:v>
                </c:pt>
                <c:pt idx="45">
                  <c:v>8317</c:v>
                </c:pt>
                <c:pt idx="46">
                  <c:v>8318</c:v>
                </c:pt>
                <c:pt idx="47">
                  <c:v>8316</c:v>
                </c:pt>
                <c:pt idx="48">
                  <c:v>8315</c:v>
                </c:pt>
                <c:pt idx="49">
                  <c:v>8317</c:v>
                </c:pt>
                <c:pt idx="50">
                  <c:v>8327</c:v>
                </c:pt>
                <c:pt idx="51">
                  <c:v>8330</c:v>
                </c:pt>
                <c:pt idx="52">
                  <c:v>8335</c:v>
                </c:pt>
                <c:pt idx="53">
                  <c:v>8336</c:v>
                </c:pt>
                <c:pt idx="54">
                  <c:v>8335</c:v>
                </c:pt>
                <c:pt idx="55">
                  <c:v>8327</c:v>
                </c:pt>
                <c:pt idx="56">
                  <c:v>8330</c:v>
                </c:pt>
                <c:pt idx="57">
                  <c:v>8326</c:v>
                </c:pt>
                <c:pt idx="58">
                  <c:v>8336</c:v>
                </c:pt>
                <c:pt idx="59">
                  <c:v>8333</c:v>
                </c:pt>
                <c:pt idx="60">
                  <c:v>8332</c:v>
                </c:pt>
                <c:pt idx="61">
                  <c:v>8328</c:v>
                </c:pt>
                <c:pt idx="62">
                  <c:v>8324</c:v>
                </c:pt>
                <c:pt idx="63">
                  <c:v>8319</c:v>
                </c:pt>
                <c:pt idx="64">
                  <c:v>8316</c:v>
                </c:pt>
                <c:pt idx="65">
                  <c:v>8316</c:v>
                </c:pt>
                <c:pt idx="66">
                  <c:v>8313</c:v>
                </c:pt>
                <c:pt idx="67">
                  <c:v>8307</c:v>
                </c:pt>
                <c:pt idx="68">
                  <c:v>8306</c:v>
                </c:pt>
                <c:pt idx="69">
                  <c:v>8303</c:v>
                </c:pt>
                <c:pt idx="70">
                  <c:v>8301</c:v>
                </c:pt>
                <c:pt idx="71">
                  <c:v>8299</c:v>
                </c:pt>
                <c:pt idx="72">
                  <c:v>8296</c:v>
                </c:pt>
                <c:pt idx="73">
                  <c:v>8292</c:v>
                </c:pt>
                <c:pt idx="74">
                  <c:v>8292</c:v>
                </c:pt>
                <c:pt idx="75">
                  <c:v>8289</c:v>
                </c:pt>
                <c:pt idx="76">
                  <c:v>8294</c:v>
                </c:pt>
                <c:pt idx="77">
                  <c:v>8292</c:v>
                </c:pt>
                <c:pt idx="78">
                  <c:v>8285</c:v>
                </c:pt>
                <c:pt idx="79">
                  <c:v>8286</c:v>
                </c:pt>
                <c:pt idx="80">
                  <c:v>8279</c:v>
                </c:pt>
                <c:pt idx="81">
                  <c:v>8279</c:v>
                </c:pt>
                <c:pt idx="82">
                  <c:v>8283</c:v>
                </c:pt>
                <c:pt idx="83">
                  <c:v>8277</c:v>
                </c:pt>
                <c:pt idx="84">
                  <c:v>8279</c:v>
                </c:pt>
                <c:pt idx="85">
                  <c:v>8279</c:v>
                </c:pt>
                <c:pt idx="86">
                  <c:v>8282</c:v>
                </c:pt>
                <c:pt idx="87">
                  <c:v>8282</c:v>
                </c:pt>
                <c:pt idx="88">
                  <c:v>8285</c:v>
                </c:pt>
                <c:pt idx="89">
                  <c:v>8287</c:v>
                </c:pt>
                <c:pt idx="90">
                  <c:v>8283</c:v>
                </c:pt>
                <c:pt idx="91">
                  <c:v>8280</c:v>
                </c:pt>
                <c:pt idx="92">
                  <c:v>8279</c:v>
                </c:pt>
                <c:pt idx="93">
                  <c:v>8279</c:v>
                </c:pt>
                <c:pt idx="94">
                  <c:v>8280</c:v>
                </c:pt>
                <c:pt idx="95">
                  <c:v>8278</c:v>
                </c:pt>
                <c:pt idx="96">
                  <c:v>8277</c:v>
                </c:pt>
                <c:pt idx="97">
                  <c:v>8276</c:v>
                </c:pt>
                <c:pt idx="98">
                  <c:v>8277</c:v>
                </c:pt>
                <c:pt idx="99">
                  <c:v>8283</c:v>
                </c:pt>
                <c:pt idx="100">
                  <c:v>8283</c:v>
                </c:pt>
                <c:pt idx="101">
                  <c:v>8282</c:v>
                </c:pt>
                <c:pt idx="102">
                  <c:v>8283</c:v>
                </c:pt>
                <c:pt idx="103">
                  <c:v>8285</c:v>
                </c:pt>
                <c:pt idx="104">
                  <c:v>8278</c:v>
                </c:pt>
                <c:pt idx="105">
                  <c:v>8272</c:v>
                </c:pt>
                <c:pt idx="106">
                  <c:v>8272</c:v>
                </c:pt>
                <c:pt idx="107">
                  <c:v>8275</c:v>
                </c:pt>
                <c:pt idx="108">
                  <c:v>8281</c:v>
                </c:pt>
                <c:pt idx="109">
                  <c:v>8271</c:v>
                </c:pt>
                <c:pt idx="110">
                  <c:v>8267</c:v>
                </c:pt>
                <c:pt idx="111">
                  <c:v>8265</c:v>
                </c:pt>
                <c:pt idx="112">
                  <c:v>8266</c:v>
                </c:pt>
                <c:pt idx="113">
                  <c:v>8269</c:v>
                </c:pt>
                <c:pt idx="114">
                  <c:v>8270</c:v>
                </c:pt>
                <c:pt idx="115">
                  <c:v>8272</c:v>
                </c:pt>
                <c:pt idx="116">
                  <c:v>8273</c:v>
                </c:pt>
                <c:pt idx="117">
                  <c:v>8268</c:v>
                </c:pt>
                <c:pt idx="118">
                  <c:v>8266</c:v>
                </c:pt>
                <c:pt idx="119">
                  <c:v>8266</c:v>
                </c:pt>
                <c:pt idx="120">
                  <c:v>8264</c:v>
                </c:pt>
                <c:pt idx="121">
                  <c:v>8259</c:v>
                </c:pt>
                <c:pt idx="122">
                  <c:v>8261</c:v>
                </c:pt>
                <c:pt idx="123">
                  <c:v>8260</c:v>
                </c:pt>
                <c:pt idx="124">
                  <c:v>8260</c:v>
                </c:pt>
                <c:pt idx="125">
                  <c:v>8262</c:v>
                </c:pt>
                <c:pt idx="126">
                  <c:v>8265</c:v>
                </c:pt>
                <c:pt idx="127">
                  <c:v>8270</c:v>
                </c:pt>
                <c:pt idx="128">
                  <c:v>8274</c:v>
                </c:pt>
                <c:pt idx="129">
                  <c:v>8276</c:v>
                </c:pt>
                <c:pt idx="130">
                  <c:v>8276</c:v>
                </c:pt>
                <c:pt idx="131">
                  <c:v>8281</c:v>
                </c:pt>
                <c:pt idx="132">
                  <c:v>8283</c:v>
                </c:pt>
                <c:pt idx="133">
                  <c:v>8281</c:v>
                </c:pt>
                <c:pt idx="134">
                  <c:v>8283</c:v>
                </c:pt>
                <c:pt idx="135">
                  <c:v>8284</c:v>
                </c:pt>
                <c:pt idx="136">
                  <c:v>8278</c:v>
                </c:pt>
                <c:pt idx="137">
                  <c:v>8283</c:v>
                </c:pt>
                <c:pt idx="138">
                  <c:v>8289</c:v>
                </c:pt>
                <c:pt idx="139">
                  <c:v>8291</c:v>
                </c:pt>
                <c:pt idx="140">
                  <c:v>8292</c:v>
                </c:pt>
                <c:pt idx="141">
                  <c:v>8290</c:v>
                </c:pt>
                <c:pt idx="142">
                  <c:v>8284</c:v>
                </c:pt>
                <c:pt idx="143">
                  <c:v>8285</c:v>
                </c:pt>
                <c:pt idx="144">
                  <c:v>8283</c:v>
                </c:pt>
                <c:pt idx="145">
                  <c:v>8287</c:v>
                </c:pt>
                <c:pt idx="146">
                  <c:v>8288</c:v>
                </c:pt>
                <c:pt idx="147">
                  <c:v>8287</c:v>
                </c:pt>
                <c:pt idx="148">
                  <c:v>8292</c:v>
                </c:pt>
                <c:pt idx="149">
                  <c:v>8293</c:v>
                </c:pt>
                <c:pt idx="150">
                  <c:v>8294</c:v>
                </c:pt>
                <c:pt idx="151">
                  <c:v>8295</c:v>
                </c:pt>
                <c:pt idx="152">
                  <c:v>8288</c:v>
                </c:pt>
                <c:pt idx="153">
                  <c:v>8287</c:v>
                </c:pt>
                <c:pt idx="154">
                  <c:v>8292</c:v>
                </c:pt>
                <c:pt idx="155">
                  <c:v>8292</c:v>
                </c:pt>
                <c:pt idx="156">
                  <c:v>8292</c:v>
                </c:pt>
                <c:pt idx="157">
                  <c:v>8289</c:v>
                </c:pt>
                <c:pt idx="158">
                  <c:v>8292</c:v>
                </c:pt>
                <c:pt idx="159">
                  <c:v>8293</c:v>
                </c:pt>
                <c:pt idx="160">
                  <c:v>8293</c:v>
                </c:pt>
                <c:pt idx="161">
                  <c:v>8296</c:v>
                </c:pt>
                <c:pt idx="162">
                  <c:v>8293</c:v>
                </c:pt>
                <c:pt idx="163">
                  <c:v>8297</c:v>
                </c:pt>
                <c:pt idx="164">
                  <c:v>8294</c:v>
                </c:pt>
                <c:pt idx="165">
                  <c:v>8292</c:v>
                </c:pt>
                <c:pt idx="166">
                  <c:v>8289</c:v>
                </c:pt>
                <c:pt idx="167">
                  <c:v>8289</c:v>
                </c:pt>
                <c:pt idx="168">
                  <c:v>8289</c:v>
                </c:pt>
                <c:pt idx="169">
                  <c:v>8290</c:v>
                </c:pt>
                <c:pt idx="170">
                  <c:v>8284</c:v>
                </c:pt>
                <c:pt idx="171">
                  <c:v>8279</c:v>
                </c:pt>
                <c:pt idx="172">
                  <c:v>8281</c:v>
                </c:pt>
                <c:pt idx="173">
                  <c:v>8286</c:v>
                </c:pt>
                <c:pt idx="174">
                  <c:v>8282</c:v>
                </c:pt>
                <c:pt idx="175">
                  <c:v>8672</c:v>
                </c:pt>
                <c:pt idx="176">
                  <c:v>9465</c:v>
                </c:pt>
                <c:pt idx="177">
                  <c:v>9785</c:v>
                </c:pt>
                <c:pt idx="178">
                  <c:v>10147</c:v>
                </c:pt>
                <c:pt idx="179">
                  <c:v>10394</c:v>
                </c:pt>
                <c:pt idx="180">
                  <c:v>10503</c:v>
                </c:pt>
                <c:pt idx="181">
                  <c:v>10737</c:v>
                </c:pt>
                <c:pt idx="182">
                  <c:v>11339</c:v>
                </c:pt>
                <c:pt idx="183">
                  <c:v>11242</c:v>
                </c:pt>
                <c:pt idx="184">
                  <c:v>11218</c:v>
                </c:pt>
                <c:pt idx="185">
                  <c:v>11199</c:v>
                </c:pt>
                <c:pt idx="186">
                  <c:v>11178</c:v>
                </c:pt>
                <c:pt idx="187">
                  <c:v>11164</c:v>
                </c:pt>
                <c:pt idx="188">
                  <c:v>11151</c:v>
                </c:pt>
                <c:pt idx="189">
                  <c:v>11147</c:v>
                </c:pt>
                <c:pt idx="190">
                  <c:v>11139</c:v>
                </c:pt>
                <c:pt idx="191">
                  <c:v>11126</c:v>
                </c:pt>
                <c:pt idx="192">
                  <c:v>11107</c:v>
                </c:pt>
                <c:pt idx="193">
                  <c:v>11098</c:v>
                </c:pt>
                <c:pt idx="194">
                  <c:v>11084</c:v>
                </c:pt>
                <c:pt idx="195">
                  <c:v>11070</c:v>
                </c:pt>
                <c:pt idx="196">
                  <c:v>11149</c:v>
                </c:pt>
                <c:pt idx="197">
                  <c:v>11194</c:v>
                </c:pt>
                <c:pt idx="198">
                  <c:v>11198</c:v>
                </c:pt>
                <c:pt idx="199">
                  <c:v>11266</c:v>
                </c:pt>
                <c:pt idx="200">
                  <c:v>11295</c:v>
                </c:pt>
                <c:pt idx="201">
                  <c:v>11313</c:v>
                </c:pt>
                <c:pt idx="202">
                  <c:v>11335</c:v>
                </c:pt>
                <c:pt idx="203">
                  <c:v>11362</c:v>
                </c:pt>
                <c:pt idx="204">
                  <c:v>11382</c:v>
                </c:pt>
                <c:pt idx="205">
                  <c:v>11385</c:v>
                </c:pt>
                <c:pt idx="206">
                  <c:v>11402</c:v>
                </c:pt>
                <c:pt idx="207">
                  <c:v>11380</c:v>
                </c:pt>
                <c:pt idx="208">
                  <c:v>11371</c:v>
                </c:pt>
                <c:pt idx="209">
                  <c:v>11369</c:v>
                </c:pt>
                <c:pt idx="210">
                  <c:v>11370</c:v>
                </c:pt>
                <c:pt idx="211">
                  <c:v>11366</c:v>
                </c:pt>
                <c:pt idx="212">
                  <c:v>11364</c:v>
                </c:pt>
                <c:pt idx="213">
                  <c:v>11348</c:v>
                </c:pt>
                <c:pt idx="214">
                  <c:v>11342</c:v>
                </c:pt>
                <c:pt idx="215">
                  <c:v>11337</c:v>
                </c:pt>
                <c:pt idx="216">
                  <c:v>11328</c:v>
                </c:pt>
                <c:pt idx="217">
                  <c:v>11324</c:v>
                </c:pt>
                <c:pt idx="218">
                  <c:v>11322</c:v>
                </c:pt>
                <c:pt idx="219">
                  <c:v>11312</c:v>
                </c:pt>
                <c:pt idx="220">
                  <c:v>11298</c:v>
                </c:pt>
                <c:pt idx="221">
                  <c:v>11292</c:v>
                </c:pt>
                <c:pt idx="222">
                  <c:v>11287</c:v>
                </c:pt>
                <c:pt idx="223">
                  <c:v>11282</c:v>
                </c:pt>
                <c:pt idx="224">
                  <c:v>11274</c:v>
                </c:pt>
                <c:pt idx="225">
                  <c:v>11268</c:v>
                </c:pt>
                <c:pt idx="226">
                  <c:v>11258</c:v>
                </c:pt>
                <c:pt idx="227">
                  <c:v>11249</c:v>
                </c:pt>
                <c:pt idx="228">
                  <c:v>11245</c:v>
                </c:pt>
                <c:pt idx="229">
                  <c:v>11236</c:v>
                </c:pt>
                <c:pt idx="230">
                  <c:v>11229</c:v>
                </c:pt>
                <c:pt idx="231">
                  <c:v>11223</c:v>
                </c:pt>
                <c:pt idx="232">
                  <c:v>11222</c:v>
                </c:pt>
                <c:pt idx="233">
                  <c:v>11213</c:v>
                </c:pt>
                <c:pt idx="234">
                  <c:v>11212</c:v>
                </c:pt>
                <c:pt idx="235">
                  <c:v>11198</c:v>
                </c:pt>
                <c:pt idx="236">
                  <c:v>11192</c:v>
                </c:pt>
                <c:pt idx="237">
                  <c:v>11184</c:v>
                </c:pt>
                <c:pt idx="238">
                  <c:v>11177</c:v>
                </c:pt>
                <c:pt idx="239">
                  <c:v>11169</c:v>
                </c:pt>
                <c:pt idx="240">
                  <c:v>11163</c:v>
                </c:pt>
                <c:pt idx="241">
                  <c:v>11158</c:v>
                </c:pt>
                <c:pt idx="242">
                  <c:v>11152</c:v>
                </c:pt>
                <c:pt idx="243">
                  <c:v>11145</c:v>
                </c:pt>
                <c:pt idx="244">
                  <c:v>11131</c:v>
                </c:pt>
                <c:pt idx="245">
                  <c:v>11130</c:v>
                </c:pt>
                <c:pt idx="246">
                  <c:v>11130</c:v>
                </c:pt>
                <c:pt idx="247">
                  <c:v>11127</c:v>
                </c:pt>
                <c:pt idx="248">
                  <c:v>11123</c:v>
                </c:pt>
                <c:pt idx="249">
                  <c:v>11122</c:v>
                </c:pt>
                <c:pt idx="250">
                  <c:v>11119</c:v>
                </c:pt>
                <c:pt idx="251">
                  <c:v>11119</c:v>
                </c:pt>
                <c:pt idx="252">
                  <c:v>11110</c:v>
                </c:pt>
                <c:pt idx="253">
                  <c:v>11103</c:v>
                </c:pt>
                <c:pt idx="254">
                  <c:v>11099</c:v>
                </c:pt>
                <c:pt idx="255">
                  <c:v>11095</c:v>
                </c:pt>
                <c:pt idx="256">
                  <c:v>11091</c:v>
                </c:pt>
                <c:pt idx="257">
                  <c:v>11089</c:v>
                </c:pt>
                <c:pt idx="258">
                  <c:v>11078</c:v>
                </c:pt>
                <c:pt idx="259">
                  <c:v>11076</c:v>
                </c:pt>
                <c:pt idx="260">
                  <c:v>11072</c:v>
                </c:pt>
                <c:pt idx="261">
                  <c:v>11072</c:v>
                </c:pt>
                <c:pt idx="262">
                  <c:v>11069</c:v>
                </c:pt>
                <c:pt idx="263">
                  <c:v>11071</c:v>
                </c:pt>
                <c:pt idx="264">
                  <c:v>11066</c:v>
                </c:pt>
                <c:pt idx="265">
                  <c:v>11059</c:v>
                </c:pt>
                <c:pt idx="266">
                  <c:v>11061</c:v>
                </c:pt>
                <c:pt idx="267">
                  <c:v>11059</c:v>
                </c:pt>
                <c:pt idx="268">
                  <c:v>11057</c:v>
                </c:pt>
                <c:pt idx="269">
                  <c:v>11053</c:v>
                </c:pt>
                <c:pt idx="270">
                  <c:v>11049</c:v>
                </c:pt>
                <c:pt idx="271">
                  <c:v>11045</c:v>
                </c:pt>
                <c:pt idx="272">
                  <c:v>11040</c:v>
                </c:pt>
                <c:pt idx="273">
                  <c:v>11039</c:v>
                </c:pt>
                <c:pt idx="274">
                  <c:v>11037</c:v>
                </c:pt>
                <c:pt idx="275">
                  <c:v>11030</c:v>
                </c:pt>
                <c:pt idx="276">
                  <c:v>11027</c:v>
                </c:pt>
                <c:pt idx="277">
                  <c:v>11019</c:v>
                </c:pt>
                <c:pt idx="278">
                  <c:v>11020</c:v>
                </c:pt>
                <c:pt idx="279">
                  <c:v>11013</c:v>
                </c:pt>
                <c:pt idx="280">
                  <c:v>11010</c:v>
                </c:pt>
                <c:pt idx="281">
                  <c:v>11008</c:v>
                </c:pt>
                <c:pt idx="282">
                  <c:v>11006</c:v>
                </c:pt>
                <c:pt idx="283">
                  <c:v>10999</c:v>
                </c:pt>
                <c:pt idx="284">
                  <c:v>10996</c:v>
                </c:pt>
                <c:pt idx="285">
                  <c:v>10990</c:v>
                </c:pt>
                <c:pt idx="286">
                  <c:v>10989</c:v>
                </c:pt>
                <c:pt idx="287">
                  <c:v>10989</c:v>
                </c:pt>
                <c:pt idx="288">
                  <c:v>10992</c:v>
                </c:pt>
                <c:pt idx="289">
                  <c:v>10990</c:v>
                </c:pt>
                <c:pt idx="290">
                  <c:v>10991</c:v>
                </c:pt>
                <c:pt idx="291">
                  <c:v>10986</c:v>
                </c:pt>
                <c:pt idx="292">
                  <c:v>10984</c:v>
                </c:pt>
                <c:pt idx="293">
                  <c:v>10977</c:v>
                </c:pt>
                <c:pt idx="294">
                  <c:v>10966</c:v>
                </c:pt>
                <c:pt idx="295">
                  <c:v>10962</c:v>
                </c:pt>
                <c:pt idx="296">
                  <c:v>10957</c:v>
                </c:pt>
                <c:pt idx="297">
                  <c:v>10953</c:v>
                </c:pt>
                <c:pt idx="298">
                  <c:v>10948</c:v>
                </c:pt>
                <c:pt idx="299">
                  <c:v>10945</c:v>
                </c:pt>
                <c:pt idx="300">
                  <c:v>10940</c:v>
                </c:pt>
                <c:pt idx="301">
                  <c:v>10941</c:v>
                </c:pt>
                <c:pt idx="302">
                  <c:v>10936</c:v>
                </c:pt>
                <c:pt idx="303">
                  <c:v>10932</c:v>
                </c:pt>
                <c:pt idx="304">
                  <c:v>10929</c:v>
                </c:pt>
                <c:pt idx="305">
                  <c:v>10928</c:v>
                </c:pt>
                <c:pt idx="306">
                  <c:v>10921</c:v>
                </c:pt>
                <c:pt idx="307">
                  <c:v>10919</c:v>
                </c:pt>
                <c:pt idx="308">
                  <c:v>10925</c:v>
                </c:pt>
                <c:pt idx="309">
                  <c:v>10925</c:v>
                </c:pt>
                <c:pt idx="310">
                  <c:v>10921</c:v>
                </c:pt>
                <c:pt idx="311">
                  <c:v>10919</c:v>
                </c:pt>
                <c:pt idx="312">
                  <c:v>10915</c:v>
                </c:pt>
                <c:pt idx="313">
                  <c:v>10911</c:v>
                </c:pt>
                <c:pt idx="314">
                  <c:v>10909</c:v>
                </c:pt>
                <c:pt idx="315">
                  <c:v>10908</c:v>
                </c:pt>
                <c:pt idx="316">
                  <c:v>10911</c:v>
                </c:pt>
                <c:pt idx="317">
                  <c:v>10908</c:v>
                </c:pt>
                <c:pt idx="318">
                  <c:v>10906</c:v>
                </c:pt>
                <c:pt idx="319">
                  <c:v>10904</c:v>
                </c:pt>
                <c:pt idx="320">
                  <c:v>10909</c:v>
                </c:pt>
                <c:pt idx="321">
                  <c:v>10909</c:v>
                </c:pt>
                <c:pt idx="322">
                  <c:v>10909</c:v>
                </c:pt>
                <c:pt idx="323">
                  <c:v>10907</c:v>
                </c:pt>
                <c:pt idx="324">
                  <c:v>10906</c:v>
                </c:pt>
                <c:pt idx="325">
                  <c:v>10903</c:v>
                </c:pt>
                <c:pt idx="326">
                  <c:v>10897</c:v>
                </c:pt>
                <c:pt idx="327">
                  <c:v>10897</c:v>
                </c:pt>
                <c:pt idx="328">
                  <c:v>10892</c:v>
                </c:pt>
                <c:pt idx="329">
                  <c:v>10890</c:v>
                </c:pt>
                <c:pt idx="330">
                  <c:v>10889</c:v>
                </c:pt>
                <c:pt idx="331">
                  <c:v>10887</c:v>
                </c:pt>
                <c:pt idx="332">
                  <c:v>10891</c:v>
                </c:pt>
                <c:pt idx="333">
                  <c:v>10891</c:v>
                </c:pt>
              </c:numCache>
            </c:numRef>
          </c:val>
          <c:smooth val="0"/>
          <c:extLst>
            <c:ext xmlns:c16="http://schemas.microsoft.com/office/drawing/2014/chart" uri="{C3380CC4-5D6E-409C-BE32-E72D297353CC}">
              <c16:uniqueId val="{00000000-2551-4780-A5CE-CE6B1FECDBDE}"/>
            </c:ext>
          </c:extLst>
        </c:ser>
        <c:ser>
          <c:idx val="1"/>
          <c:order val="1"/>
          <c:tx>
            <c:strRef>
              <c:f>Sheet1!$C$1</c:f>
              <c:strCache>
                <c:ptCount val="1"/>
                <c:pt idx="0">
                  <c:v>olmobikes</c:v>
                </c:pt>
              </c:strCache>
            </c:strRef>
          </c:tx>
          <c:spPr>
            <a:ln w="28575" cap="rnd">
              <a:solidFill>
                <a:schemeClr val="accent2"/>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Sheet1!$C$2:$C$335</c:f>
              <c:numCache>
                <c:formatCode>General</c:formatCode>
                <c:ptCount val="334"/>
                <c:pt idx="0">
                  <c:v>148846</c:v>
                </c:pt>
                <c:pt idx="1">
                  <c:v>148742</c:v>
                </c:pt>
                <c:pt idx="2">
                  <c:v>148666</c:v>
                </c:pt>
                <c:pt idx="3">
                  <c:v>148595</c:v>
                </c:pt>
                <c:pt idx="4">
                  <c:v>148509</c:v>
                </c:pt>
                <c:pt idx="5">
                  <c:v>148444</c:v>
                </c:pt>
                <c:pt idx="6">
                  <c:v>148349</c:v>
                </c:pt>
                <c:pt idx="7">
                  <c:v>148298</c:v>
                </c:pt>
                <c:pt idx="8">
                  <c:v>148235</c:v>
                </c:pt>
                <c:pt idx="9">
                  <c:v>148180</c:v>
                </c:pt>
                <c:pt idx="10">
                  <c:v>148060</c:v>
                </c:pt>
                <c:pt idx="11">
                  <c:v>147968</c:v>
                </c:pt>
                <c:pt idx="12">
                  <c:v>147896</c:v>
                </c:pt>
                <c:pt idx="13">
                  <c:v>147845</c:v>
                </c:pt>
                <c:pt idx="14">
                  <c:v>151223</c:v>
                </c:pt>
                <c:pt idx="15">
                  <c:v>151889</c:v>
                </c:pt>
                <c:pt idx="16">
                  <c:v>152035</c:v>
                </c:pt>
                <c:pt idx="17">
                  <c:v>152048</c:v>
                </c:pt>
                <c:pt idx="18">
                  <c:v>152070</c:v>
                </c:pt>
                <c:pt idx="19">
                  <c:v>152141</c:v>
                </c:pt>
                <c:pt idx="20">
                  <c:v>152421</c:v>
                </c:pt>
                <c:pt idx="21">
                  <c:v>152609</c:v>
                </c:pt>
                <c:pt idx="22">
                  <c:v>152533</c:v>
                </c:pt>
                <c:pt idx="23">
                  <c:v>152465</c:v>
                </c:pt>
                <c:pt idx="24">
                  <c:v>152381</c:v>
                </c:pt>
                <c:pt idx="25">
                  <c:v>152300</c:v>
                </c:pt>
                <c:pt idx="26">
                  <c:v>152253</c:v>
                </c:pt>
                <c:pt idx="27">
                  <c:v>152193</c:v>
                </c:pt>
                <c:pt idx="28">
                  <c:v>152134</c:v>
                </c:pt>
                <c:pt idx="29">
                  <c:v>152064</c:v>
                </c:pt>
                <c:pt idx="30">
                  <c:v>151996</c:v>
                </c:pt>
                <c:pt idx="31">
                  <c:v>151909</c:v>
                </c:pt>
                <c:pt idx="32">
                  <c:v>151844</c:v>
                </c:pt>
                <c:pt idx="33">
                  <c:v>151811</c:v>
                </c:pt>
                <c:pt idx="34">
                  <c:v>151755</c:v>
                </c:pt>
                <c:pt idx="35">
                  <c:v>151704</c:v>
                </c:pt>
                <c:pt idx="36">
                  <c:v>151670</c:v>
                </c:pt>
                <c:pt idx="37">
                  <c:v>151604</c:v>
                </c:pt>
                <c:pt idx="38">
                  <c:v>151536</c:v>
                </c:pt>
                <c:pt idx="39">
                  <c:v>151448</c:v>
                </c:pt>
                <c:pt idx="40">
                  <c:v>151399</c:v>
                </c:pt>
                <c:pt idx="41">
                  <c:v>151342</c:v>
                </c:pt>
                <c:pt idx="42">
                  <c:v>151288</c:v>
                </c:pt>
                <c:pt idx="43">
                  <c:v>151242</c:v>
                </c:pt>
                <c:pt idx="44">
                  <c:v>151203</c:v>
                </c:pt>
                <c:pt idx="45">
                  <c:v>151106</c:v>
                </c:pt>
                <c:pt idx="46">
                  <c:v>151030</c:v>
                </c:pt>
                <c:pt idx="47">
                  <c:v>150969</c:v>
                </c:pt>
                <c:pt idx="48">
                  <c:v>150883</c:v>
                </c:pt>
                <c:pt idx="49">
                  <c:v>152472</c:v>
                </c:pt>
                <c:pt idx="50">
                  <c:v>153621</c:v>
                </c:pt>
                <c:pt idx="51">
                  <c:v>154368</c:v>
                </c:pt>
                <c:pt idx="52">
                  <c:v>154801</c:v>
                </c:pt>
                <c:pt idx="53">
                  <c:v>154990</c:v>
                </c:pt>
                <c:pt idx="54">
                  <c:v>155086</c:v>
                </c:pt>
                <c:pt idx="55">
                  <c:v>155184</c:v>
                </c:pt>
                <c:pt idx="56">
                  <c:v>155205</c:v>
                </c:pt>
                <c:pt idx="57">
                  <c:v>155067</c:v>
                </c:pt>
                <c:pt idx="58">
                  <c:v>154993</c:v>
                </c:pt>
                <c:pt idx="59">
                  <c:v>154930</c:v>
                </c:pt>
                <c:pt idx="60">
                  <c:v>154861</c:v>
                </c:pt>
                <c:pt idx="61">
                  <c:v>154840</c:v>
                </c:pt>
                <c:pt idx="62">
                  <c:v>154790</c:v>
                </c:pt>
                <c:pt idx="63">
                  <c:v>154740</c:v>
                </c:pt>
                <c:pt idx="64">
                  <c:v>154695</c:v>
                </c:pt>
                <c:pt idx="65">
                  <c:v>154657</c:v>
                </c:pt>
                <c:pt idx="66">
                  <c:v>154596</c:v>
                </c:pt>
                <c:pt idx="67">
                  <c:v>154523</c:v>
                </c:pt>
                <c:pt idx="68">
                  <c:v>154469</c:v>
                </c:pt>
                <c:pt idx="69">
                  <c:v>154425</c:v>
                </c:pt>
                <c:pt idx="70">
                  <c:v>154383</c:v>
                </c:pt>
                <c:pt idx="71">
                  <c:v>154348</c:v>
                </c:pt>
                <c:pt idx="72">
                  <c:v>154307</c:v>
                </c:pt>
                <c:pt idx="73">
                  <c:v>154224</c:v>
                </c:pt>
                <c:pt idx="74">
                  <c:v>154157</c:v>
                </c:pt>
                <c:pt idx="75">
                  <c:v>154104</c:v>
                </c:pt>
                <c:pt idx="76">
                  <c:v>154065</c:v>
                </c:pt>
                <c:pt idx="77">
                  <c:v>154020</c:v>
                </c:pt>
                <c:pt idx="78">
                  <c:v>153981</c:v>
                </c:pt>
                <c:pt idx="79">
                  <c:v>153928</c:v>
                </c:pt>
                <c:pt idx="80">
                  <c:v>153817</c:v>
                </c:pt>
                <c:pt idx="81">
                  <c:v>153757</c:v>
                </c:pt>
                <c:pt idx="82">
                  <c:v>153706</c:v>
                </c:pt>
                <c:pt idx="83">
                  <c:v>153663</c:v>
                </c:pt>
                <c:pt idx="84">
                  <c:v>153622</c:v>
                </c:pt>
                <c:pt idx="85">
                  <c:v>153556</c:v>
                </c:pt>
                <c:pt idx="86">
                  <c:v>153515</c:v>
                </c:pt>
                <c:pt idx="87">
                  <c:v>153473</c:v>
                </c:pt>
                <c:pt idx="88">
                  <c:v>153398</c:v>
                </c:pt>
                <c:pt idx="89">
                  <c:v>153355</c:v>
                </c:pt>
                <c:pt idx="90">
                  <c:v>153311</c:v>
                </c:pt>
                <c:pt idx="91">
                  <c:v>153263</c:v>
                </c:pt>
                <c:pt idx="92">
                  <c:v>153208</c:v>
                </c:pt>
                <c:pt idx="93">
                  <c:v>153156</c:v>
                </c:pt>
                <c:pt idx="94">
                  <c:v>153990</c:v>
                </c:pt>
                <c:pt idx="95">
                  <c:v>155662</c:v>
                </c:pt>
                <c:pt idx="96">
                  <c:v>156159</c:v>
                </c:pt>
                <c:pt idx="97">
                  <c:v>156280</c:v>
                </c:pt>
                <c:pt idx="98">
                  <c:v>156692</c:v>
                </c:pt>
                <c:pt idx="99">
                  <c:v>156974</c:v>
                </c:pt>
                <c:pt idx="100">
                  <c:v>157129</c:v>
                </c:pt>
                <c:pt idx="101">
                  <c:v>157173</c:v>
                </c:pt>
                <c:pt idx="102">
                  <c:v>157022</c:v>
                </c:pt>
                <c:pt idx="103">
                  <c:v>156973</c:v>
                </c:pt>
                <c:pt idx="104">
                  <c:v>156912</c:v>
                </c:pt>
                <c:pt idx="105">
                  <c:v>156853</c:v>
                </c:pt>
                <c:pt idx="106">
                  <c:v>156811</c:v>
                </c:pt>
                <c:pt idx="107">
                  <c:v>156772</c:v>
                </c:pt>
                <c:pt idx="108">
                  <c:v>156725</c:v>
                </c:pt>
                <c:pt idx="109">
                  <c:v>156631</c:v>
                </c:pt>
                <c:pt idx="110">
                  <c:v>156584</c:v>
                </c:pt>
                <c:pt idx="111">
                  <c:v>156534</c:v>
                </c:pt>
                <c:pt idx="112">
                  <c:v>156478</c:v>
                </c:pt>
                <c:pt idx="113">
                  <c:v>156437</c:v>
                </c:pt>
                <c:pt idx="114">
                  <c:v>156399</c:v>
                </c:pt>
                <c:pt idx="115">
                  <c:v>156354</c:v>
                </c:pt>
                <c:pt idx="116">
                  <c:v>156294</c:v>
                </c:pt>
                <c:pt idx="117">
                  <c:v>156230</c:v>
                </c:pt>
                <c:pt idx="118">
                  <c:v>156185</c:v>
                </c:pt>
                <c:pt idx="119">
                  <c:v>156146</c:v>
                </c:pt>
                <c:pt idx="120">
                  <c:v>156082</c:v>
                </c:pt>
                <c:pt idx="121">
                  <c:v>156009</c:v>
                </c:pt>
                <c:pt idx="122">
                  <c:v>156438</c:v>
                </c:pt>
                <c:pt idx="123">
                  <c:v>157028</c:v>
                </c:pt>
                <c:pt idx="124">
                  <c:v>157225</c:v>
                </c:pt>
                <c:pt idx="125">
                  <c:v>157276</c:v>
                </c:pt>
                <c:pt idx="126">
                  <c:v>157286</c:v>
                </c:pt>
                <c:pt idx="127">
                  <c:v>157278</c:v>
                </c:pt>
                <c:pt idx="128">
                  <c:v>157267</c:v>
                </c:pt>
                <c:pt idx="129">
                  <c:v>157252</c:v>
                </c:pt>
                <c:pt idx="130">
                  <c:v>157176</c:v>
                </c:pt>
                <c:pt idx="131">
                  <c:v>157120</c:v>
                </c:pt>
                <c:pt idx="132">
                  <c:v>157077</c:v>
                </c:pt>
                <c:pt idx="133">
                  <c:v>157026</c:v>
                </c:pt>
                <c:pt idx="134">
                  <c:v>156987</c:v>
                </c:pt>
                <c:pt idx="135">
                  <c:v>156948</c:v>
                </c:pt>
                <c:pt idx="136">
                  <c:v>156910</c:v>
                </c:pt>
                <c:pt idx="137">
                  <c:v>156868</c:v>
                </c:pt>
                <c:pt idx="138">
                  <c:v>156813</c:v>
                </c:pt>
                <c:pt idx="139">
                  <c:v>156761</c:v>
                </c:pt>
                <c:pt idx="140">
                  <c:v>156715</c:v>
                </c:pt>
                <c:pt idx="141">
                  <c:v>156659</c:v>
                </c:pt>
                <c:pt idx="142">
                  <c:v>156615</c:v>
                </c:pt>
                <c:pt idx="143">
                  <c:v>156578</c:v>
                </c:pt>
                <c:pt idx="144">
                  <c:v>156514</c:v>
                </c:pt>
                <c:pt idx="145">
                  <c:v>156469</c:v>
                </c:pt>
                <c:pt idx="146">
                  <c:v>156421</c:v>
                </c:pt>
                <c:pt idx="147">
                  <c:v>156362</c:v>
                </c:pt>
                <c:pt idx="148">
                  <c:v>156311</c:v>
                </c:pt>
                <c:pt idx="149">
                  <c:v>156255</c:v>
                </c:pt>
                <c:pt idx="150">
                  <c:v>156207</c:v>
                </c:pt>
                <c:pt idx="151">
                  <c:v>156173</c:v>
                </c:pt>
                <c:pt idx="152">
                  <c:v>156146</c:v>
                </c:pt>
                <c:pt idx="153">
                  <c:v>156121</c:v>
                </c:pt>
                <c:pt idx="154">
                  <c:v>156079</c:v>
                </c:pt>
                <c:pt idx="155">
                  <c:v>156044</c:v>
                </c:pt>
                <c:pt idx="156">
                  <c:v>155999</c:v>
                </c:pt>
                <c:pt idx="157">
                  <c:v>155967</c:v>
                </c:pt>
                <c:pt idx="158">
                  <c:v>155919</c:v>
                </c:pt>
                <c:pt idx="159">
                  <c:v>155887</c:v>
                </c:pt>
                <c:pt idx="160">
                  <c:v>155858</c:v>
                </c:pt>
                <c:pt idx="161">
                  <c:v>156854</c:v>
                </c:pt>
                <c:pt idx="162">
                  <c:v>158590</c:v>
                </c:pt>
                <c:pt idx="163">
                  <c:v>159127</c:v>
                </c:pt>
                <c:pt idx="164">
                  <c:v>159386</c:v>
                </c:pt>
                <c:pt idx="165">
                  <c:v>162728</c:v>
                </c:pt>
                <c:pt idx="166">
                  <c:v>165258</c:v>
                </c:pt>
                <c:pt idx="167">
                  <c:v>167693</c:v>
                </c:pt>
                <c:pt idx="168">
                  <c:v>167691</c:v>
                </c:pt>
                <c:pt idx="169">
                  <c:v>167554</c:v>
                </c:pt>
                <c:pt idx="170">
                  <c:v>167491</c:v>
                </c:pt>
                <c:pt idx="171">
                  <c:v>167410</c:v>
                </c:pt>
                <c:pt idx="172">
                  <c:v>167482</c:v>
                </c:pt>
                <c:pt idx="173">
                  <c:v>167441</c:v>
                </c:pt>
                <c:pt idx="174">
                  <c:v>167389</c:v>
                </c:pt>
                <c:pt idx="175">
                  <c:v>167297</c:v>
                </c:pt>
                <c:pt idx="176">
                  <c:v>167235</c:v>
                </c:pt>
                <c:pt idx="177">
                  <c:v>167191</c:v>
                </c:pt>
                <c:pt idx="178">
                  <c:v>167082</c:v>
                </c:pt>
                <c:pt idx="179">
                  <c:v>167023</c:v>
                </c:pt>
                <c:pt idx="180">
                  <c:v>166987</c:v>
                </c:pt>
                <c:pt idx="181">
                  <c:v>166951</c:v>
                </c:pt>
                <c:pt idx="182">
                  <c:v>166939</c:v>
                </c:pt>
                <c:pt idx="183">
                  <c:v>166896</c:v>
                </c:pt>
                <c:pt idx="184">
                  <c:v>166854</c:v>
                </c:pt>
                <c:pt idx="185">
                  <c:v>166815</c:v>
                </c:pt>
                <c:pt idx="186">
                  <c:v>166767</c:v>
                </c:pt>
                <c:pt idx="187">
                  <c:v>166715</c:v>
                </c:pt>
                <c:pt idx="188">
                  <c:v>166708</c:v>
                </c:pt>
                <c:pt idx="189">
                  <c:v>166701</c:v>
                </c:pt>
                <c:pt idx="190">
                  <c:v>166655</c:v>
                </c:pt>
                <c:pt idx="191">
                  <c:v>166608</c:v>
                </c:pt>
                <c:pt idx="192">
                  <c:v>166552</c:v>
                </c:pt>
                <c:pt idx="193">
                  <c:v>166496</c:v>
                </c:pt>
                <c:pt idx="194">
                  <c:v>166428</c:v>
                </c:pt>
                <c:pt idx="195">
                  <c:v>166389</c:v>
                </c:pt>
                <c:pt idx="196">
                  <c:v>166642</c:v>
                </c:pt>
                <c:pt idx="197">
                  <c:v>166863</c:v>
                </c:pt>
                <c:pt idx="198">
                  <c:v>166914</c:v>
                </c:pt>
                <c:pt idx="199">
                  <c:v>167896</c:v>
                </c:pt>
                <c:pt idx="200">
                  <c:v>169961</c:v>
                </c:pt>
                <c:pt idx="201">
                  <c:v>171670</c:v>
                </c:pt>
                <c:pt idx="202">
                  <c:v>173453</c:v>
                </c:pt>
                <c:pt idx="203">
                  <c:v>174150</c:v>
                </c:pt>
                <c:pt idx="204">
                  <c:v>174008</c:v>
                </c:pt>
                <c:pt idx="205">
                  <c:v>173940</c:v>
                </c:pt>
                <c:pt idx="206">
                  <c:v>173873</c:v>
                </c:pt>
                <c:pt idx="207">
                  <c:v>173799</c:v>
                </c:pt>
                <c:pt idx="208">
                  <c:v>173741</c:v>
                </c:pt>
                <c:pt idx="209">
                  <c:v>173640</c:v>
                </c:pt>
                <c:pt idx="210">
                  <c:v>173600</c:v>
                </c:pt>
                <c:pt idx="211">
                  <c:v>173567</c:v>
                </c:pt>
                <c:pt idx="212">
                  <c:v>173487</c:v>
                </c:pt>
                <c:pt idx="213">
                  <c:v>173432</c:v>
                </c:pt>
                <c:pt idx="214">
                  <c:v>173309</c:v>
                </c:pt>
                <c:pt idx="215">
                  <c:v>173203</c:v>
                </c:pt>
                <c:pt idx="216">
                  <c:v>173153</c:v>
                </c:pt>
                <c:pt idx="217">
                  <c:v>173112</c:v>
                </c:pt>
                <c:pt idx="218">
                  <c:v>173052</c:v>
                </c:pt>
                <c:pt idx="219">
                  <c:v>173012</c:v>
                </c:pt>
                <c:pt idx="220">
                  <c:v>173134</c:v>
                </c:pt>
                <c:pt idx="221">
                  <c:v>173834</c:v>
                </c:pt>
                <c:pt idx="222">
                  <c:v>176183</c:v>
                </c:pt>
                <c:pt idx="223">
                  <c:v>178095</c:v>
                </c:pt>
                <c:pt idx="224">
                  <c:v>179890</c:v>
                </c:pt>
                <c:pt idx="225">
                  <c:v>181266</c:v>
                </c:pt>
                <c:pt idx="226">
                  <c:v>181277</c:v>
                </c:pt>
                <c:pt idx="227">
                  <c:v>181093</c:v>
                </c:pt>
                <c:pt idx="228">
                  <c:v>180990</c:v>
                </c:pt>
                <c:pt idx="229">
                  <c:v>180911</c:v>
                </c:pt>
                <c:pt idx="230">
                  <c:v>180861</c:v>
                </c:pt>
                <c:pt idx="231">
                  <c:v>180810</c:v>
                </c:pt>
                <c:pt idx="232">
                  <c:v>180752</c:v>
                </c:pt>
                <c:pt idx="233">
                  <c:v>180683</c:v>
                </c:pt>
                <c:pt idx="234">
                  <c:v>180626</c:v>
                </c:pt>
                <c:pt idx="235">
                  <c:v>180572</c:v>
                </c:pt>
                <c:pt idx="236">
                  <c:v>180519</c:v>
                </c:pt>
                <c:pt idx="237">
                  <c:v>180460</c:v>
                </c:pt>
                <c:pt idx="238">
                  <c:v>180414</c:v>
                </c:pt>
                <c:pt idx="239">
                  <c:v>180394</c:v>
                </c:pt>
                <c:pt idx="240">
                  <c:v>180349</c:v>
                </c:pt>
                <c:pt idx="241">
                  <c:v>180291</c:v>
                </c:pt>
                <c:pt idx="242">
                  <c:v>180246</c:v>
                </c:pt>
                <c:pt idx="243">
                  <c:v>180212</c:v>
                </c:pt>
                <c:pt idx="244">
                  <c:v>180181</c:v>
                </c:pt>
                <c:pt idx="245">
                  <c:v>180146</c:v>
                </c:pt>
                <c:pt idx="246">
                  <c:v>180109</c:v>
                </c:pt>
                <c:pt idx="247">
                  <c:v>180076</c:v>
                </c:pt>
                <c:pt idx="248">
                  <c:v>180039</c:v>
                </c:pt>
                <c:pt idx="249">
                  <c:v>179999</c:v>
                </c:pt>
                <c:pt idx="250">
                  <c:v>179954</c:v>
                </c:pt>
                <c:pt idx="251">
                  <c:v>179904</c:v>
                </c:pt>
                <c:pt idx="252">
                  <c:v>179862</c:v>
                </c:pt>
                <c:pt idx="253">
                  <c:v>179829</c:v>
                </c:pt>
                <c:pt idx="254">
                  <c:v>179790</c:v>
                </c:pt>
                <c:pt idx="255">
                  <c:v>179744</c:v>
                </c:pt>
                <c:pt idx="256">
                  <c:v>179692</c:v>
                </c:pt>
                <c:pt idx="257">
                  <c:v>179643</c:v>
                </c:pt>
                <c:pt idx="258">
                  <c:v>179608</c:v>
                </c:pt>
                <c:pt idx="259">
                  <c:v>180764</c:v>
                </c:pt>
                <c:pt idx="260">
                  <c:v>181514</c:v>
                </c:pt>
                <c:pt idx="261">
                  <c:v>181828</c:v>
                </c:pt>
                <c:pt idx="262">
                  <c:v>182430</c:v>
                </c:pt>
                <c:pt idx="263">
                  <c:v>184906</c:v>
                </c:pt>
                <c:pt idx="264">
                  <c:v>186763</c:v>
                </c:pt>
                <c:pt idx="265">
                  <c:v>189228</c:v>
                </c:pt>
                <c:pt idx="266">
                  <c:v>190651</c:v>
                </c:pt>
                <c:pt idx="267">
                  <c:v>190493</c:v>
                </c:pt>
                <c:pt idx="268">
                  <c:v>190425</c:v>
                </c:pt>
                <c:pt idx="269">
                  <c:v>190348</c:v>
                </c:pt>
                <c:pt idx="270">
                  <c:v>190297</c:v>
                </c:pt>
                <c:pt idx="271">
                  <c:v>190185</c:v>
                </c:pt>
                <c:pt idx="272">
                  <c:v>190079</c:v>
                </c:pt>
                <c:pt idx="273">
                  <c:v>190053</c:v>
                </c:pt>
                <c:pt idx="274">
                  <c:v>190027</c:v>
                </c:pt>
                <c:pt idx="275">
                  <c:v>189990</c:v>
                </c:pt>
                <c:pt idx="276">
                  <c:v>189931</c:v>
                </c:pt>
                <c:pt idx="277">
                  <c:v>189870</c:v>
                </c:pt>
                <c:pt idx="278">
                  <c:v>189855</c:v>
                </c:pt>
                <c:pt idx="279">
                  <c:v>189832</c:v>
                </c:pt>
                <c:pt idx="280">
                  <c:v>189762</c:v>
                </c:pt>
                <c:pt idx="281">
                  <c:v>189730</c:v>
                </c:pt>
                <c:pt idx="282">
                  <c:v>189694</c:v>
                </c:pt>
                <c:pt idx="283">
                  <c:v>190220</c:v>
                </c:pt>
                <c:pt idx="284">
                  <c:v>191092</c:v>
                </c:pt>
                <c:pt idx="285">
                  <c:v>191489</c:v>
                </c:pt>
                <c:pt idx="286">
                  <c:v>192505</c:v>
                </c:pt>
                <c:pt idx="287">
                  <c:v>193700</c:v>
                </c:pt>
                <c:pt idx="288">
                  <c:v>194965</c:v>
                </c:pt>
                <c:pt idx="289">
                  <c:v>195467</c:v>
                </c:pt>
                <c:pt idx="290">
                  <c:v>195423</c:v>
                </c:pt>
                <c:pt idx="291">
                  <c:v>195296</c:v>
                </c:pt>
                <c:pt idx="292">
                  <c:v>195184</c:v>
                </c:pt>
                <c:pt idx="293">
                  <c:v>195103</c:v>
                </c:pt>
                <c:pt idx="294">
                  <c:v>195019</c:v>
                </c:pt>
                <c:pt idx="295">
                  <c:v>194921</c:v>
                </c:pt>
                <c:pt idx="296">
                  <c:v>194860</c:v>
                </c:pt>
                <c:pt idx="297">
                  <c:v>194795</c:v>
                </c:pt>
                <c:pt idx="298">
                  <c:v>194748</c:v>
                </c:pt>
                <c:pt idx="299">
                  <c:v>194707</c:v>
                </c:pt>
                <c:pt idx="300">
                  <c:v>194659</c:v>
                </c:pt>
                <c:pt idx="301">
                  <c:v>194575</c:v>
                </c:pt>
                <c:pt idx="302">
                  <c:v>194536</c:v>
                </c:pt>
                <c:pt idx="303">
                  <c:v>194482</c:v>
                </c:pt>
                <c:pt idx="304">
                  <c:v>194438</c:v>
                </c:pt>
                <c:pt idx="305">
                  <c:v>194380</c:v>
                </c:pt>
                <c:pt idx="306">
                  <c:v>194328</c:v>
                </c:pt>
                <c:pt idx="307">
                  <c:v>194290</c:v>
                </c:pt>
                <c:pt idx="308">
                  <c:v>194263</c:v>
                </c:pt>
                <c:pt idx="309">
                  <c:v>194221</c:v>
                </c:pt>
                <c:pt idx="310">
                  <c:v>194181</c:v>
                </c:pt>
                <c:pt idx="311">
                  <c:v>194113</c:v>
                </c:pt>
                <c:pt idx="312">
                  <c:v>194079</c:v>
                </c:pt>
                <c:pt idx="313">
                  <c:v>194002</c:v>
                </c:pt>
                <c:pt idx="314">
                  <c:v>193943</c:v>
                </c:pt>
                <c:pt idx="315">
                  <c:v>193902</c:v>
                </c:pt>
                <c:pt idx="316">
                  <c:v>193861</c:v>
                </c:pt>
                <c:pt idx="317">
                  <c:v>193813</c:v>
                </c:pt>
                <c:pt idx="318">
                  <c:v>193773</c:v>
                </c:pt>
                <c:pt idx="319">
                  <c:v>193723</c:v>
                </c:pt>
                <c:pt idx="320">
                  <c:v>193689</c:v>
                </c:pt>
                <c:pt idx="321">
                  <c:v>193634</c:v>
                </c:pt>
                <c:pt idx="322">
                  <c:v>193604</c:v>
                </c:pt>
                <c:pt idx="323">
                  <c:v>193570</c:v>
                </c:pt>
                <c:pt idx="324">
                  <c:v>193554</c:v>
                </c:pt>
                <c:pt idx="325">
                  <c:v>193496</c:v>
                </c:pt>
                <c:pt idx="326">
                  <c:v>194109</c:v>
                </c:pt>
                <c:pt idx="327">
                  <c:v>194774</c:v>
                </c:pt>
                <c:pt idx="328">
                  <c:v>195746</c:v>
                </c:pt>
                <c:pt idx="329">
                  <c:v>197209</c:v>
                </c:pt>
                <c:pt idx="330">
                  <c:v>198878</c:v>
                </c:pt>
                <c:pt idx="331">
                  <c:v>200559</c:v>
                </c:pt>
                <c:pt idx="332">
                  <c:v>202159</c:v>
                </c:pt>
                <c:pt idx="333">
                  <c:v>202681</c:v>
                </c:pt>
              </c:numCache>
            </c:numRef>
          </c:val>
          <c:smooth val="0"/>
          <c:extLst>
            <c:ext xmlns:c16="http://schemas.microsoft.com/office/drawing/2014/chart" uri="{C3380CC4-5D6E-409C-BE32-E72D297353CC}">
              <c16:uniqueId val="{00000001-2551-4780-A5CE-CE6B1FECDBDE}"/>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Sheet1!$D$2:$D$335</c:f>
              <c:numCache>
                <c:formatCode>General</c:formatCode>
                <c:ptCount val="334"/>
                <c:pt idx="179">
                  <c:v>6292</c:v>
                </c:pt>
                <c:pt idx="180">
                  <c:v>6302</c:v>
                </c:pt>
                <c:pt idx="181">
                  <c:v>6313</c:v>
                </c:pt>
                <c:pt idx="182">
                  <c:v>6332</c:v>
                </c:pt>
                <c:pt idx="183">
                  <c:v>6343</c:v>
                </c:pt>
                <c:pt idx="184">
                  <c:v>6352</c:v>
                </c:pt>
                <c:pt idx="185">
                  <c:v>6365</c:v>
                </c:pt>
                <c:pt idx="186">
                  <c:v>6374</c:v>
                </c:pt>
                <c:pt idx="187">
                  <c:v>6391</c:v>
                </c:pt>
                <c:pt idx="188">
                  <c:v>6399</c:v>
                </c:pt>
                <c:pt idx="189">
                  <c:v>6416</c:v>
                </c:pt>
                <c:pt idx="190">
                  <c:v>6434</c:v>
                </c:pt>
                <c:pt idx="191">
                  <c:v>6440</c:v>
                </c:pt>
                <c:pt idx="192">
                  <c:v>6447</c:v>
                </c:pt>
                <c:pt idx="193">
                  <c:v>6466</c:v>
                </c:pt>
                <c:pt idx="194">
                  <c:v>6488</c:v>
                </c:pt>
                <c:pt idx="195">
                  <c:v>6495</c:v>
                </c:pt>
                <c:pt idx="196">
                  <c:v>6511</c:v>
                </c:pt>
                <c:pt idx="197">
                  <c:v>6522</c:v>
                </c:pt>
                <c:pt idx="198">
                  <c:v>6540</c:v>
                </c:pt>
                <c:pt idx="199">
                  <c:v>6554</c:v>
                </c:pt>
                <c:pt idx="200">
                  <c:v>6562</c:v>
                </c:pt>
                <c:pt idx="201">
                  <c:v>6572</c:v>
                </c:pt>
                <c:pt idx="202">
                  <c:v>6582</c:v>
                </c:pt>
                <c:pt idx="203">
                  <c:v>6599</c:v>
                </c:pt>
                <c:pt idx="204">
                  <c:v>6614</c:v>
                </c:pt>
                <c:pt idx="205">
                  <c:v>6628</c:v>
                </c:pt>
                <c:pt idx="206">
                  <c:v>6647</c:v>
                </c:pt>
                <c:pt idx="207">
                  <c:v>6667</c:v>
                </c:pt>
                <c:pt idx="208">
                  <c:v>6680</c:v>
                </c:pt>
                <c:pt idx="209">
                  <c:v>6699</c:v>
                </c:pt>
                <c:pt idx="210">
                  <c:v>6717</c:v>
                </c:pt>
                <c:pt idx="211">
                  <c:v>6727</c:v>
                </c:pt>
                <c:pt idx="212">
                  <c:v>6740</c:v>
                </c:pt>
                <c:pt idx="213">
                  <c:v>6752</c:v>
                </c:pt>
                <c:pt idx="214">
                  <c:v>6767</c:v>
                </c:pt>
                <c:pt idx="215">
                  <c:v>6783</c:v>
                </c:pt>
                <c:pt idx="216">
                  <c:v>6796</c:v>
                </c:pt>
                <c:pt idx="217">
                  <c:v>6809</c:v>
                </c:pt>
                <c:pt idx="218">
                  <c:v>6819</c:v>
                </c:pt>
                <c:pt idx="219">
                  <c:v>6833</c:v>
                </c:pt>
                <c:pt idx="220">
                  <c:v>6850</c:v>
                </c:pt>
                <c:pt idx="221">
                  <c:v>6861</c:v>
                </c:pt>
                <c:pt idx="222">
                  <c:v>6876</c:v>
                </c:pt>
                <c:pt idx="223">
                  <c:v>6887</c:v>
                </c:pt>
                <c:pt idx="224">
                  <c:v>6908</c:v>
                </c:pt>
                <c:pt idx="225">
                  <c:v>6922</c:v>
                </c:pt>
                <c:pt idx="226">
                  <c:v>6932</c:v>
                </c:pt>
                <c:pt idx="227">
                  <c:v>6947</c:v>
                </c:pt>
                <c:pt idx="228">
                  <c:v>6957</c:v>
                </c:pt>
                <c:pt idx="229">
                  <c:v>6966</c:v>
                </c:pt>
                <c:pt idx="230">
                  <c:v>6974</c:v>
                </c:pt>
                <c:pt idx="231">
                  <c:v>6988</c:v>
                </c:pt>
                <c:pt idx="232">
                  <c:v>7000</c:v>
                </c:pt>
                <c:pt idx="233">
                  <c:v>7013</c:v>
                </c:pt>
                <c:pt idx="234">
                  <c:v>7027</c:v>
                </c:pt>
                <c:pt idx="235">
                  <c:v>7037</c:v>
                </c:pt>
                <c:pt idx="236">
                  <c:v>7053</c:v>
                </c:pt>
                <c:pt idx="237">
                  <c:v>7069</c:v>
                </c:pt>
                <c:pt idx="238">
                  <c:v>7078</c:v>
                </c:pt>
                <c:pt idx="239">
                  <c:v>7082</c:v>
                </c:pt>
                <c:pt idx="240">
                  <c:v>7097</c:v>
                </c:pt>
                <c:pt idx="241">
                  <c:v>7111</c:v>
                </c:pt>
                <c:pt idx="242">
                  <c:v>7136</c:v>
                </c:pt>
                <c:pt idx="243">
                  <c:v>7156</c:v>
                </c:pt>
                <c:pt idx="244">
                  <c:v>7172</c:v>
                </c:pt>
                <c:pt idx="245">
                  <c:v>7186</c:v>
                </c:pt>
                <c:pt idx="246">
                  <c:v>7207</c:v>
                </c:pt>
                <c:pt idx="247">
                  <c:v>7216</c:v>
                </c:pt>
                <c:pt idx="248">
                  <c:v>7233</c:v>
                </c:pt>
                <c:pt idx="249">
                  <c:v>7244</c:v>
                </c:pt>
                <c:pt idx="250">
                  <c:v>7256</c:v>
                </c:pt>
                <c:pt idx="251">
                  <c:v>7269</c:v>
                </c:pt>
                <c:pt idx="252">
                  <c:v>7278</c:v>
                </c:pt>
                <c:pt idx="253">
                  <c:v>7277</c:v>
                </c:pt>
                <c:pt idx="254">
                  <c:v>7284</c:v>
                </c:pt>
                <c:pt idx="255">
                  <c:v>7294</c:v>
                </c:pt>
                <c:pt idx="256">
                  <c:v>7308</c:v>
                </c:pt>
                <c:pt idx="257">
                  <c:v>7327</c:v>
                </c:pt>
                <c:pt idx="258">
                  <c:v>7340</c:v>
                </c:pt>
                <c:pt idx="259">
                  <c:v>7356</c:v>
                </c:pt>
                <c:pt idx="260">
                  <c:v>7363</c:v>
                </c:pt>
                <c:pt idx="261">
                  <c:v>7377</c:v>
                </c:pt>
                <c:pt idx="262">
                  <c:v>7395</c:v>
                </c:pt>
                <c:pt idx="263">
                  <c:v>7421</c:v>
                </c:pt>
                <c:pt idx="264">
                  <c:v>7438</c:v>
                </c:pt>
                <c:pt idx="265">
                  <c:v>7447</c:v>
                </c:pt>
                <c:pt idx="266">
                  <c:v>7466</c:v>
                </c:pt>
                <c:pt idx="267">
                  <c:v>7478</c:v>
                </c:pt>
                <c:pt idx="268">
                  <c:v>7487</c:v>
                </c:pt>
                <c:pt idx="269">
                  <c:v>7497</c:v>
                </c:pt>
                <c:pt idx="270">
                  <c:v>7510</c:v>
                </c:pt>
                <c:pt idx="271">
                  <c:v>7539</c:v>
                </c:pt>
                <c:pt idx="272">
                  <c:v>7572</c:v>
                </c:pt>
                <c:pt idx="273">
                  <c:v>7589</c:v>
                </c:pt>
                <c:pt idx="274">
                  <c:v>7607</c:v>
                </c:pt>
                <c:pt idx="275">
                  <c:v>7613</c:v>
                </c:pt>
                <c:pt idx="276">
                  <c:v>7625</c:v>
                </c:pt>
                <c:pt idx="277">
                  <c:v>7635</c:v>
                </c:pt>
                <c:pt idx="278">
                  <c:v>7656</c:v>
                </c:pt>
                <c:pt idx="279">
                  <c:v>7664</c:v>
                </c:pt>
                <c:pt idx="280">
                  <c:v>7676</c:v>
                </c:pt>
                <c:pt idx="281">
                  <c:v>7685</c:v>
                </c:pt>
                <c:pt idx="282">
                  <c:v>7695</c:v>
                </c:pt>
                <c:pt idx="283">
                  <c:v>7709</c:v>
                </c:pt>
                <c:pt idx="284">
                  <c:v>7722</c:v>
                </c:pt>
                <c:pt idx="285">
                  <c:v>7738</c:v>
                </c:pt>
                <c:pt idx="286">
                  <c:v>7746</c:v>
                </c:pt>
                <c:pt idx="287">
                  <c:v>7759</c:v>
                </c:pt>
                <c:pt idx="288">
                  <c:v>7772</c:v>
                </c:pt>
                <c:pt idx="289">
                  <c:v>7779</c:v>
                </c:pt>
                <c:pt idx="290">
                  <c:v>7792</c:v>
                </c:pt>
                <c:pt idx="291">
                  <c:v>7801</c:v>
                </c:pt>
                <c:pt idx="292">
                  <c:v>7808</c:v>
                </c:pt>
                <c:pt idx="293">
                  <c:v>7817</c:v>
                </c:pt>
                <c:pt idx="294">
                  <c:v>7826</c:v>
                </c:pt>
                <c:pt idx="295">
                  <c:v>7838</c:v>
                </c:pt>
                <c:pt idx="296">
                  <c:v>7844</c:v>
                </c:pt>
                <c:pt idx="297">
                  <c:v>7851</c:v>
                </c:pt>
                <c:pt idx="298">
                  <c:v>7868</c:v>
                </c:pt>
                <c:pt idx="299">
                  <c:v>7876</c:v>
                </c:pt>
                <c:pt idx="300">
                  <c:v>7885</c:v>
                </c:pt>
                <c:pt idx="301">
                  <c:v>7887</c:v>
                </c:pt>
                <c:pt idx="302">
                  <c:v>7890</c:v>
                </c:pt>
                <c:pt idx="303">
                  <c:v>7896</c:v>
                </c:pt>
                <c:pt idx="304">
                  <c:v>7918</c:v>
                </c:pt>
                <c:pt idx="305">
                  <c:v>7928</c:v>
                </c:pt>
                <c:pt idx="306">
                  <c:v>7941</c:v>
                </c:pt>
                <c:pt idx="307">
                  <c:v>7953</c:v>
                </c:pt>
                <c:pt idx="308">
                  <c:v>7960</c:v>
                </c:pt>
                <c:pt idx="309">
                  <c:v>7976</c:v>
                </c:pt>
                <c:pt idx="310">
                  <c:v>7984</c:v>
                </c:pt>
                <c:pt idx="311">
                  <c:v>7984</c:v>
                </c:pt>
                <c:pt idx="312">
                  <c:v>7997</c:v>
                </c:pt>
                <c:pt idx="313">
                  <c:v>8018</c:v>
                </c:pt>
                <c:pt idx="314">
                  <c:v>8035</c:v>
                </c:pt>
                <c:pt idx="315">
                  <c:v>8048</c:v>
                </c:pt>
                <c:pt idx="316">
                  <c:v>8064</c:v>
                </c:pt>
                <c:pt idx="317">
                  <c:v>8075</c:v>
                </c:pt>
                <c:pt idx="318">
                  <c:v>8082</c:v>
                </c:pt>
                <c:pt idx="319">
                  <c:v>8090</c:v>
                </c:pt>
                <c:pt idx="320">
                  <c:v>8106</c:v>
                </c:pt>
                <c:pt idx="321">
                  <c:v>8116</c:v>
                </c:pt>
                <c:pt idx="322">
                  <c:v>8122</c:v>
                </c:pt>
                <c:pt idx="323">
                  <c:v>8130</c:v>
                </c:pt>
                <c:pt idx="324">
                  <c:v>8139</c:v>
                </c:pt>
                <c:pt idx="325">
                  <c:v>8150</c:v>
                </c:pt>
                <c:pt idx="326">
                  <c:v>8161</c:v>
                </c:pt>
                <c:pt idx="327">
                  <c:v>8168</c:v>
                </c:pt>
                <c:pt idx="328">
                  <c:v>8171</c:v>
                </c:pt>
                <c:pt idx="329">
                  <c:v>8177</c:v>
                </c:pt>
                <c:pt idx="330">
                  <c:v>8179</c:v>
                </c:pt>
                <c:pt idx="331">
                  <c:v>8182</c:v>
                </c:pt>
                <c:pt idx="332">
                  <c:v>8192</c:v>
                </c:pt>
                <c:pt idx="333">
                  <c:v>8200</c:v>
                </c:pt>
              </c:numCache>
            </c:numRef>
          </c:val>
          <c:smooth val="0"/>
          <c:extLst>
            <c:ext xmlns:c16="http://schemas.microsoft.com/office/drawing/2014/chart" uri="{C3380CC4-5D6E-409C-BE32-E72D297353CC}">
              <c16:uniqueId val="{00000002-2551-4780-A5CE-CE6B1FECDBDE}"/>
            </c:ext>
          </c:extLst>
        </c:ser>
        <c:ser>
          <c:idx val="3"/>
          <c:order val="3"/>
          <c:tx>
            <c:strRef>
              <c:f>Sheet1!$E$1</c:f>
              <c:strCache>
                <c:ptCount val="1"/>
                <c:pt idx="0">
                  <c:v>motomelbicicletas</c:v>
                </c:pt>
              </c:strCache>
            </c:strRef>
          </c:tx>
          <c:spPr>
            <a:ln w="28575" cap="rnd">
              <a:solidFill>
                <a:schemeClr val="accent4"/>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Sheet1!$E$2:$E$335</c:f>
              <c:numCache>
                <c:formatCode>General</c:formatCode>
                <c:ptCount val="334"/>
                <c:pt idx="0">
                  <c:v>2115</c:v>
                </c:pt>
                <c:pt idx="1">
                  <c:v>2114</c:v>
                </c:pt>
                <c:pt idx="2">
                  <c:v>2117</c:v>
                </c:pt>
                <c:pt idx="3">
                  <c:v>2116</c:v>
                </c:pt>
                <c:pt idx="4">
                  <c:v>2135</c:v>
                </c:pt>
                <c:pt idx="5">
                  <c:v>2166</c:v>
                </c:pt>
                <c:pt idx="6">
                  <c:v>2205</c:v>
                </c:pt>
                <c:pt idx="7">
                  <c:v>2232</c:v>
                </c:pt>
                <c:pt idx="8">
                  <c:v>2269</c:v>
                </c:pt>
                <c:pt idx="9">
                  <c:v>2291</c:v>
                </c:pt>
                <c:pt idx="10">
                  <c:v>2320</c:v>
                </c:pt>
                <c:pt idx="11">
                  <c:v>2358</c:v>
                </c:pt>
                <c:pt idx="12">
                  <c:v>2381</c:v>
                </c:pt>
                <c:pt idx="13">
                  <c:v>2395</c:v>
                </c:pt>
                <c:pt idx="14">
                  <c:v>2413</c:v>
                </c:pt>
                <c:pt idx="15">
                  <c:v>2440</c:v>
                </c:pt>
                <c:pt idx="16">
                  <c:v>2459</c:v>
                </c:pt>
                <c:pt idx="17">
                  <c:v>2480</c:v>
                </c:pt>
                <c:pt idx="18">
                  <c:v>2497</c:v>
                </c:pt>
                <c:pt idx="19">
                  <c:v>2516</c:v>
                </c:pt>
                <c:pt idx="20">
                  <c:v>2536</c:v>
                </c:pt>
                <c:pt idx="21">
                  <c:v>2558</c:v>
                </c:pt>
                <c:pt idx="22">
                  <c:v>2584</c:v>
                </c:pt>
                <c:pt idx="23">
                  <c:v>2605</c:v>
                </c:pt>
                <c:pt idx="24">
                  <c:v>2631</c:v>
                </c:pt>
                <c:pt idx="25">
                  <c:v>2650</c:v>
                </c:pt>
                <c:pt idx="26">
                  <c:v>2669</c:v>
                </c:pt>
                <c:pt idx="27">
                  <c:v>2682</c:v>
                </c:pt>
                <c:pt idx="28">
                  <c:v>2707</c:v>
                </c:pt>
                <c:pt idx="29">
                  <c:v>2723</c:v>
                </c:pt>
                <c:pt idx="30">
                  <c:v>2749</c:v>
                </c:pt>
                <c:pt idx="31">
                  <c:v>2753</c:v>
                </c:pt>
                <c:pt idx="32">
                  <c:v>2787</c:v>
                </c:pt>
                <c:pt idx="33">
                  <c:v>2810</c:v>
                </c:pt>
                <c:pt idx="34">
                  <c:v>2829</c:v>
                </c:pt>
                <c:pt idx="35">
                  <c:v>2852</c:v>
                </c:pt>
                <c:pt idx="36">
                  <c:v>2868</c:v>
                </c:pt>
                <c:pt idx="37">
                  <c:v>2893</c:v>
                </c:pt>
                <c:pt idx="38">
                  <c:v>2924</c:v>
                </c:pt>
                <c:pt idx="39">
                  <c:v>2944</c:v>
                </c:pt>
                <c:pt idx="40">
                  <c:v>2963</c:v>
                </c:pt>
                <c:pt idx="41">
                  <c:v>2979</c:v>
                </c:pt>
                <c:pt idx="42">
                  <c:v>2989</c:v>
                </c:pt>
                <c:pt idx="43">
                  <c:v>3002</c:v>
                </c:pt>
                <c:pt idx="44">
                  <c:v>3020</c:v>
                </c:pt>
                <c:pt idx="45">
                  <c:v>3045</c:v>
                </c:pt>
                <c:pt idx="46">
                  <c:v>3066</c:v>
                </c:pt>
                <c:pt idx="47">
                  <c:v>3085</c:v>
                </c:pt>
                <c:pt idx="48">
                  <c:v>3106</c:v>
                </c:pt>
                <c:pt idx="49">
                  <c:v>3130</c:v>
                </c:pt>
                <c:pt idx="50">
                  <c:v>3187</c:v>
                </c:pt>
                <c:pt idx="51">
                  <c:v>3250</c:v>
                </c:pt>
                <c:pt idx="52">
                  <c:v>3326</c:v>
                </c:pt>
                <c:pt idx="53">
                  <c:v>3382</c:v>
                </c:pt>
                <c:pt idx="54">
                  <c:v>3433</c:v>
                </c:pt>
                <c:pt idx="55">
                  <c:v>3506</c:v>
                </c:pt>
                <c:pt idx="56">
                  <c:v>3564</c:v>
                </c:pt>
                <c:pt idx="57">
                  <c:v>3606</c:v>
                </c:pt>
                <c:pt idx="58">
                  <c:v>3644</c:v>
                </c:pt>
                <c:pt idx="59">
                  <c:v>3650</c:v>
                </c:pt>
                <c:pt idx="60">
                  <c:v>3648</c:v>
                </c:pt>
                <c:pt idx="61">
                  <c:v>3646</c:v>
                </c:pt>
                <c:pt idx="62">
                  <c:v>3648</c:v>
                </c:pt>
                <c:pt idx="63">
                  <c:v>3648</c:v>
                </c:pt>
                <c:pt idx="64">
                  <c:v>3654</c:v>
                </c:pt>
                <c:pt idx="65">
                  <c:v>3659</c:v>
                </c:pt>
                <c:pt idx="66">
                  <c:v>3667</c:v>
                </c:pt>
                <c:pt idx="67">
                  <c:v>3664</c:v>
                </c:pt>
                <c:pt idx="68">
                  <c:v>3665</c:v>
                </c:pt>
                <c:pt idx="69">
                  <c:v>3670</c:v>
                </c:pt>
                <c:pt idx="70">
                  <c:v>3681</c:v>
                </c:pt>
                <c:pt idx="71">
                  <c:v>3684</c:v>
                </c:pt>
                <c:pt idx="72">
                  <c:v>3691</c:v>
                </c:pt>
                <c:pt idx="73">
                  <c:v>3702</c:v>
                </c:pt>
                <c:pt idx="74">
                  <c:v>3707</c:v>
                </c:pt>
                <c:pt idx="75">
                  <c:v>3715</c:v>
                </c:pt>
                <c:pt idx="76">
                  <c:v>3723</c:v>
                </c:pt>
                <c:pt idx="77">
                  <c:v>3729</c:v>
                </c:pt>
                <c:pt idx="78">
                  <c:v>3732</c:v>
                </c:pt>
                <c:pt idx="79">
                  <c:v>3742</c:v>
                </c:pt>
                <c:pt idx="80">
                  <c:v>3749</c:v>
                </c:pt>
                <c:pt idx="81">
                  <c:v>3757</c:v>
                </c:pt>
                <c:pt idx="82">
                  <c:v>3762</c:v>
                </c:pt>
                <c:pt idx="83">
                  <c:v>3762</c:v>
                </c:pt>
                <c:pt idx="84">
                  <c:v>3768</c:v>
                </c:pt>
                <c:pt idx="85">
                  <c:v>3775</c:v>
                </c:pt>
                <c:pt idx="86">
                  <c:v>3780</c:v>
                </c:pt>
                <c:pt idx="87">
                  <c:v>3789</c:v>
                </c:pt>
                <c:pt idx="88">
                  <c:v>3795</c:v>
                </c:pt>
                <c:pt idx="89">
                  <c:v>3802</c:v>
                </c:pt>
                <c:pt idx="90">
                  <c:v>3801</c:v>
                </c:pt>
                <c:pt idx="91">
                  <c:v>3798</c:v>
                </c:pt>
                <c:pt idx="92">
                  <c:v>3795</c:v>
                </c:pt>
                <c:pt idx="93">
                  <c:v>3798</c:v>
                </c:pt>
                <c:pt idx="94">
                  <c:v>3801</c:v>
                </c:pt>
                <c:pt idx="95">
                  <c:v>3807</c:v>
                </c:pt>
                <c:pt idx="96">
                  <c:v>3815</c:v>
                </c:pt>
                <c:pt idx="97">
                  <c:v>3819</c:v>
                </c:pt>
                <c:pt idx="98">
                  <c:v>3823</c:v>
                </c:pt>
                <c:pt idx="99">
                  <c:v>3828</c:v>
                </c:pt>
                <c:pt idx="100">
                  <c:v>3835</c:v>
                </c:pt>
                <c:pt idx="101">
                  <c:v>3836</c:v>
                </c:pt>
                <c:pt idx="102">
                  <c:v>3836</c:v>
                </c:pt>
                <c:pt idx="103">
                  <c:v>3838</c:v>
                </c:pt>
                <c:pt idx="104">
                  <c:v>3860</c:v>
                </c:pt>
                <c:pt idx="105">
                  <c:v>3893</c:v>
                </c:pt>
                <c:pt idx="106">
                  <c:v>3906</c:v>
                </c:pt>
                <c:pt idx="107">
                  <c:v>3910</c:v>
                </c:pt>
                <c:pt idx="108">
                  <c:v>3919</c:v>
                </c:pt>
                <c:pt idx="109">
                  <c:v>3927</c:v>
                </c:pt>
                <c:pt idx="110">
                  <c:v>3939</c:v>
                </c:pt>
                <c:pt idx="111">
                  <c:v>3942</c:v>
                </c:pt>
                <c:pt idx="112">
                  <c:v>3946</c:v>
                </c:pt>
                <c:pt idx="113">
                  <c:v>3956</c:v>
                </c:pt>
                <c:pt idx="114">
                  <c:v>3961</c:v>
                </c:pt>
                <c:pt idx="115">
                  <c:v>3972</c:v>
                </c:pt>
                <c:pt idx="116">
                  <c:v>3984</c:v>
                </c:pt>
                <c:pt idx="117">
                  <c:v>3992</c:v>
                </c:pt>
                <c:pt idx="118">
                  <c:v>3997</c:v>
                </c:pt>
                <c:pt idx="119">
                  <c:v>3999</c:v>
                </c:pt>
                <c:pt idx="120">
                  <c:v>3999</c:v>
                </c:pt>
                <c:pt idx="121">
                  <c:v>3997</c:v>
                </c:pt>
                <c:pt idx="122">
                  <c:v>3999</c:v>
                </c:pt>
                <c:pt idx="123">
                  <c:v>4005</c:v>
                </c:pt>
                <c:pt idx="124">
                  <c:v>4038</c:v>
                </c:pt>
                <c:pt idx="125">
                  <c:v>4102</c:v>
                </c:pt>
                <c:pt idx="126">
                  <c:v>4110</c:v>
                </c:pt>
                <c:pt idx="127">
                  <c:v>4122</c:v>
                </c:pt>
                <c:pt idx="128">
                  <c:v>4131</c:v>
                </c:pt>
                <c:pt idx="129">
                  <c:v>4137</c:v>
                </c:pt>
                <c:pt idx="130">
                  <c:v>4145</c:v>
                </c:pt>
                <c:pt idx="131">
                  <c:v>4149</c:v>
                </c:pt>
                <c:pt idx="132">
                  <c:v>4150</c:v>
                </c:pt>
                <c:pt idx="133">
                  <c:v>4153</c:v>
                </c:pt>
                <c:pt idx="134">
                  <c:v>4159</c:v>
                </c:pt>
                <c:pt idx="135">
                  <c:v>4167</c:v>
                </c:pt>
                <c:pt idx="136">
                  <c:v>4188</c:v>
                </c:pt>
                <c:pt idx="137">
                  <c:v>4193</c:v>
                </c:pt>
                <c:pt idx="138">
                  <c:v>4201</c:v>
                </c:pt>
                <c:pt idx="139">
                  <c:v>4207</c:v>
                </c:pt>
                <c:pt idx="140">
                  <c:v>4216</c:v>
                </c:pt>
                <c:pt idx="141">
                  <c:v>4220</c:v>
                </c:pt>
                <c:pt idx="142">
                  <c:v>4231</c:v>
                </c:pt>
                <c:pt idx="143">
                  <c:v>4237</c:v>
                </c:pt>
                <c:pt idx="144">
                  <c:v>4246</c:v>
                </c:pt>
                <c:pt idx="145">
                  <c:v>4246</c:v>
                </c:pt>
                <c:pt idx="146">
                  <c:v>4249</c:v>
                </c:pt>
                <c:pt idx="147">
                  <c:v>4257</c:v>
                </c:pt>
                <c:pt idx="148">
                  <c:v>4264</c:v>
                </c:pt>
                <c:pt idx="149">
                  <c:v>4279</c:v>
                </c:pt>
                <c:pt idx="150">
                  <c:v>4288</c:v>
                </c:pt>
                <c:pt idx="151">
                  <c:v>4285</c:v>
                </c:pt>
                <c:pt idx="152">
                  <c:v>4283</c:v>
                </c:pt>
                <c:pt idx="153">
                  <c:v>4283</c:v>
                </c:pt>
                <c:pt idx="154">
                  <c:v>4284</c:v>
                </c:pt>
                <c:pt idx="155">
                  <c:v>4283</c:v>
                </c:pt>
                <c:pt idx="156">
                  <c:v>4311</c:v>
                </c:pt>
                <c:pt idx="157">
                  <c:v>4338</c:v>
                </c:pt>
                <c:pt idx="158">
                  <c:v>4342</c:v>
                </c:pt>
                <c:pt idx="159">
                  <c:v>4347</c:v>
                </c:pt>
                <c:pt idx="160">
                  <c:v>4352</c:v>
                </c:pt>
                <c:pt idx="161">
                  <c:v>4354</c:v>
                </c:pt>
                <c:pt idx="162">
                  <c:v>4386</c:v>
                </c:pt>
                <c:pt idx="163">
                  <c:v>4386</c:v>
                </c:pt>
                <c:pt idx="164">
                  <c:v>4387</c:v>
                </c:pt>
                <c:pt idx="165">
                  <c:v>4392</c:v>
                </c:pt>
                <c:pt idx="166">
                  <c:v>4391</c:v>
                </c:pt>
                <c:pt idx="167">
                  <c:v>4400</c:v>
                </c:pt>
                <c:pt idx="168">
                  <c:v>4402</c:v>
                </c:pt>
                <c:pt idx="169">
                  <c:v>4406</c:v>
                </c:pt>
                <c:pt idx="170">
                  <c:v>4409</c:v>
                </c:pt>
                <c:pt idx="171">
                  <c:v>4410</c:v>
                </c:pt>
                <c:pt idx="172">
                  <c:v>4416</c:v>
                </c:pt>
                <c:pt idx="173">
                  <c:v>4433</c:v>
                </c:pt>
                <c:pt idx="174">
                  <c:v>4441</c:v>
                </c:pt>
                <c:pt idx="175">
                  <c:v>4447</c:v>
                </c:pt>
                <c:pt idx="176">
                  <c:v>4452</c:v>
                </c:pt>
                <c:pt idx="177">
                  <c:v>4462</c:v>
                </c:pt>
                <c:pt idx="178">
                  <c:v>4469</c:v>
                </c:pt>
                <c:pt idx="179">
                  <c:v>4476</c:v>
                </c:pt>
                <c:pt idx="180">
                  <c:v>4476</c:v>
                </c:pt>
                <c:pt idx="181">
                  <c:v>4479</c:v>
                </c:pt>
                <c:pt idx="182">
                  <c:v>4479</c:v>
                </c:pt>
                <c:pt idx="183">
                  <c:v>4479</c:v>
                </c:pt>
                <c:pt idx="184">
                  <c:v>4485</c:v>
                </c:pt>
                <c:pt idx="185">
                  <c:v>4490</c:v>
                </c:pt>
                <c:pt idx="186">
                  <c:v>4494</c:v>
                </c:pt>
                <c:pt idx="187">
                  <c:v>4502</c:v>
                </c:pt>
                <c:pt idx="188">
                  <c:v>4501</c:v>
                </c:pt>
                <c:pt idx="189">
                  <c:v>4502</c:v>
                </c:pt>
                <c:pt idx="190">
                  <c:v>4505</c:v>
                </c:pt>
                <c:pt idx="191">
                  <c:v>4508</c:v>
                </c:pt>
                <c:pt idx="192">
                  <c:v>4511</c:v>
                </c:pt>
                <c:pt idx="193">
                  <c:v>4514</c:v>
                </c:pt>
                <c:pt idx="194">
                  <c:v>4517</c:v>
                </c:pt>
                <c:pt idx="195">
                  <c:v>4522</c:v>
                </c:pt>
                <c:pt idx="196">
                  <c:v>4533</c:v>
                </c:pt>
                <c:pt idx="197">
                  <c:v>4539</c:v>
                </c:pt>
                <c:pt idx="198">
                  <c:v>4546</c:v>
                </c:pt>
                <c:pt idx="199">
                  <c:v>4549</c:v>
                </c:pt>
                <c:pt idx="200">
                  <c:v>4550</c:v>
                </c:pt>
                <c:pt idx="201">
                  <c:v>4553</c:v>
                </c:pt>
                <c:pt idx="202">
                  <c:v>4561</c:v>
                </c:pt>
                <c:pt idx="203">
                  <c:v>4561</c:v>
                </c:pt>
                <c:pt idx="204">
                  <c:v>4566</c:v>
                </c:pt>
                <c:pt idx="205">
                  <c:v>4570</c:v>
                </c:pt>
                <c:pt idx="206">
                  <c:v>4571</c:v>
                </c:pt>
                <c:pt idx="207">
                  <c:v>4574</c:v>
                </c:pt>
                <c:pt idx="208">
                  <c:v>4574</c:v>
                </c:pt>
                <c:pt idx="209">
                  <c:v>4576</c:v>
                </c:pt>
                <c:pt idx="210">
                  <c:v>4576</c:v>
                </c:pt>
                <c:pt idx="211">
                  <c:v>4578</c:v>
                </c:pt>
                <c:pt idx="212">
                  <c:v>4578</c:v>
                </c:pt>
                <c:pt idx="213">
                  <c:v>4577</c:v>
                </c:pt>
                <c:pt idx="214">
                  <c:v>4574</c:v>
                </c:pt>
                <c:pt idx="215">
                  <c:v>4572</c:v>
                </c:pt>
                <c:pt idx="216">
                  <c:v>4574</c:v>
                </c:pt>
                <c:pt idx="217">
                  <c:v>4575</c:v>
                </c:pt>
                <c:pt idx="218">
                  <c:v>4582</c:v>
                </c:pt>
                <c:pt idx="219">
                  <c:v>4588</c:v>
                </c:pt>
                <c:pt idx="220">
                  <c:v>4591</c:v>
                </c:pt>
                <c:pt idx="221">
                  <c:v>4594</c:v>
                </c:pt>
                <c:pt idx="222">
                  <c:v>4605</c:v>
                </c:pt>
                <c:pt idx="223">
                  <c:v>4606</c:v>
                </c:pt>
                <c:pt idx="224">
                  <c:v>4611</c:v>
                </c:pt>
                <c:pt idx="225">
                  <c:v>4614</c:v>
                </c:pt>
                <c:pt idx="226">
                  <c:v>4615</c:v>
                </c:pt>
                <c:pt idx="227">
                  <c:v>4620</c:v>
                </c:pt>
                <c:pt idx="228">
                  <c:v>4630</c:v>
                </c:pt>
                <c:pt idx="229">
                  <c:v>4633</c:v>
                </c:pt>
                <c:pt idx="230">
                  <c:v>4651</c:v>
                </c:pt>
                <c:pt idx="231">
                  <c:v>4653</c:v>
                </c:pt>
                <c:pt idx="232">
                  <c:v>4652</c:v>
                </c:pt>
                <c:pt idx="233">
                  <c:v>4652</c:v>
                </c:pt>
                <c:pt idx="234">
                  <c:v>4662</c:v>
                </c:pt>
                <c:pt idx="235">
                  <c:v>4665</c:v>
                </c:pt>
                <c:pt idx="236">
                  <c:v>4672</c:v>
                </c:pt>
                <c:pt idx="237">
                  <c:v>4682</c:v>
                </c:pt>
                <c:pt idx="238">
                  <c:v>4683</c:v>
                </c:pt>
                <c:pt idx="239">
                  <c:v>4688</c:v>
                </c:pt>
                <c:pt idx="240">
                  <c:v>4693</c:v>
                </c:pt>
                <c:pt idx="241">
                  <c:v>4697</c:v>
                </c:pt>
                <c:pt idx="242">
                  <c:v>4699</c:v>
                </c:pt>
                <c:pt idx="243">
                  <c:v>4703</c:v>
                </c:pt>
                <c:pt idx="244">
                  <c:v>4744</c:v>
                </c:pt>
                <c:pt idx="245">
                  <c:v>4808</c:v>
                </c:pt>
                <c:pt idx="246">
                  <c:v>4863</c:v>
                </c:pt>
                <c:pt idx="247">
                  <c:v>4881</c:v>
                </c:pt>
                <c:pt idx="248">
                  <c:v>4905</c:v>
                </c:pt>
                <c:pt idx="249">
                  <c:v>5183</c:v>
                </c:pt>
                <c:pt idx="250">
                  <c:v>5329</c:v>
                </c:pt>
                <c:pt idx="251">
                  <c:v>5367</c:v>
                </c:pt>
                <c:pt idx="252">
                  <c:v>5366</c:v>
                </c:pt>
                <c:pt idx="253">
                  <c:v>5364</c:v>
                </c:pt>
                <c:pt idx="254">
                  <c:v>5355</c:v>
                </c:pt>
                <c:pt idx="255">
                  <c:v>5359</c:v>
                </c:pt>
                <c:pt idx="256">
                  <c:v>5358</c:v>
                </c:pt>
                <c:pt idx="257">
                  <c:v>5357</c:v>
                </c:pt>
                <c:pt idx="258">
                  <c:v>5354</c:v>
                </c:pt>
                <c:pt idx="259">
                  <c:v>5356</c:v>
                </c:pt>
                <c:pt idx="260">
                  <c:v>5356</c:v>
                </c:pt>
                <c:pt idx="261">
                  <c:v>5358</c:v>
                </c:pt>
                <c:pt idx="262">
                  <c:v>5362</c:v>
                </c:pt>
                <c:pt idx="263">
                  <c:v>5367</c:v>
                </c:pt>
                <c:pt idx="264">
                  <c:v>5365</c:v>
                </c:pt>
                <c:pt idx="265">
                  <c:v>5366</c:v>
                </c:pt>
                <c:pt idx="266">
                  <c:v>5371</c:v>
                </c:pt>
                <c:pt idx="267">
                  <c:v>5371</c:v>
                </c:pt>
                <c:pt idx="268">
                  <c:v>5373</c:v>
                </c:pt>
                <c:pt idx="269">
                  <c:v>5382</c:v>
                </c:pt>
                <c:pt idx="270">
                  <c:v>5385</c:v>
                </c:pt>
                <c:pt idx="271">
                  <c:v>5391</c:v>
                </c:pt>
                <c:pt idx="272">
                  <c:v>5399</c:v>
                </c:pt>
                <c:pt idx="273">
                  <c:v>5395</c:v>
                </c:pt>
                <c:pt idx="274">
                  <c:v>5392</c:v>
                </c:pt>
                <c:pt idx="275">
                  <c:v>5392</c:v>
                </c:pt>
                <c:pt idx="276">
                  <c:v>5390</c:v>
                </c:pt>
                <c:pt idx="277">
                  <c:v>5391</c:v>
                </c:pt>
                <c:pt idx="278">
                  <c:v>5395</c:v>
                </c:pt>
                <c:pt idx="279">
                  <c:v>5395</c:v>
                </c:pt>
                <c:pt idx="280">
                  <c:v>5410</c:v>
                </c:pt>
                <c:pt idx="281">
                  <c:v>5454</c:v>
                </c:pt>
                <c:pt idx="282">
                  <c:v>5473</c:v>
                </c:pt>
                <c:pt idx="283">
                  <c:v>5487</c:v>
                </c:pt>
                <c:pt idx="284">
                  <c:v>5491</c:v>
                </c:pt>
                <c:pt idx="285">
                  <c:v>5499</c:v>
                </c:pt>
                <c:pt idx="286">
                  <c:v>5538</c:v>
                </c:pt>
                <c:pt idx="287">
                  <c:v>5568</c:v>
                </c:pt>
                <c:pt idx="288">
                  <c:v>5571</c:v>
                </c:pt>
                <c:pt idx="289">
                  <c:v>5570</c:v>
                </c:pt>
                <c:pt idx="290">
                  <c:v>5572</c:v>
                </c:pt>
                <c:pt idx="291">
                  <c:v>5573</c:v>
                </c:pt>
                <c:pt idx="292">
                  <c:v>5573</c:v>
                </c:pt>
                <c:pt idx="293">
                  <c:v>5571</c:v>
                </c:pt>
                <c:pt idx="294">
                  <c:v>5565</c:v>
                </c:pt>
                <c:pt idx="295">
                  <c:v>5564</c:v>
                </c:pt>
                <c:pt idx="296">
                  <c:v>5569</c:v>
                </c:pt>
                <c:pt idx="297">
                  <c:v>5573</c:v>
                </c:pt>
                <c:pt idx="298">
                  <c:v>5578</c:v>
                </c:pt>
                <c:pt idx="299">
                  <c:v>5576</c:v>
                </c:pt>
                <c:pt idx="300">
                  <c:v>5573</c:v>
                </c:pt>
                <c:pt idx="301">
                  <c:v>5572</c:v>
                </c:pt>
                <c:pt idx="302">
                  <c:v>5572</c:v>
                </c:pt>
                <c:pt idx="303">
                  <c:v>5568</c:v>
                </c:pt>
                <c:pt idx="304">
                  <c:v>5564</c:v>
                </c:pt>
                <c:pt idx="305">
                  <c:v>5567</c:v>
                </c:pt>
                <c:pt idx="306">
                  <c:v>5568</c:v>
                </c:pt>
                <c:pt idx="307">
                  <c:v>5572</c:v>
                </c:pt>
                <c:pt idx="308">
                  <c:v>5608</c:v>
                </c:pt>
                <c:pt idx="309">
                  <c:v>5636</c:v>
                </c:pt>
                <c:pt idx="310">
                  <c:v>5647</c:v>
                </c:pt>
                <c:pt idx="311">
                  <c:v>5656</c:v>
                </c:pt>
                <c:pt idx="312">
                  <c:v>5663</c:v>
                </c:pt>
                <c:pt idx="313">
                  <c:v>5667</c:v>
                </c:pt>
                <c:pt idx="314">
                  <c:v>5733</c:v>
                </c:pt>
                <c:pt idx="315">
                  <c:v>5757</c:v>
                </c:pt>
                <c:pt idx="316">
                  <c:v>5761</c:v>
                </c:pt>
                <c:pt idx="317">
                  <c:v>5765</c:v>
                </c:pt>
                <c:pt idx="318">
                  <c:v>5766</c:v>
                </c:pt>
                <c:pt idx="319">
                  <c:v>5767</c:v>
                </c:pt>
                <c:pt idx="320">
                  <c:v>5768</c:v>
                </c:pt>
                <c:pt idx="321">
                  <c:v>5770</c:v>
                </c:pt>
                <c:pt idx="322">
                  <c:v>5767</c:v>
                </c:pt>
                <c:pt idx="323">
                  <c:v>5768</c:v>
                </c:pt>
                <c:pt idx="324">
                  <c:v>5766</c:v>
                </c:pt>
                <c:pt idx="325">
                  <c:v>5769</c:v>
                </c:pt>
                <c:pt idx="326">
                  <c:v>5768</c:v>
                </c:pt>
                <c:pt idx="327">
                  <c:v>5767</c:v>
                </c:pt>
                <c:pt idx="328">
                  <c:v>5769</c:v>
                </c:pt>
                <c:pt idx="329">
                  <c:v>5774</c:v>
                </c:pt>
                <c:pt idx="330">
                  <c:v>5774</c:v>
                </c:pt>
                <c:pt idx="331">
                  <c:v>5777</c:v>
                </c:pt>
                <c:pt idx="332">
                  <c:v>5775</c:v>
                </c:pt>
                <c:pt idx="333">
                  <c:v>5774</c:v>
                </c:pt>
              </c:numCache>
            </c:numRef>
          </c:val>
          <c:smooth val="0"/>
          <c:extLst>
            <c:ext xmlns:c16="http://schemas.microsoft.com/office/drawing/2014/chart" uri="{C3380CC4-5D6E-409C-BE32-E72D297353CC}">
              <c16:uniqueId val="{00000003-2551-4780-A5CE-CE6B1FECDBDE}"/>
            </c:ext>
          </c:extLst>
        </c:ser>
        <c:ser>
          <c:idx val="4"/>
          <c:order val="4"/>
          <c:tx>
            <c:strRef>
              <c:f>Sheet1!$F$1</c:f>
              <c:strCache>
                <c:ptCount val="1"/>
                <c:pt idx="0">
                  <c:v>topmega_oficial</c:v>
                </c:pt>
              </c:strCache>
            </c:strRef>
          </c:tx>
          <c:spPr>
            <a:ln w="28575" cap="rnd">
              <a:solidFill>
                <a:schemeClr val="accent5"/>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Sheet1!$F$2:$F$335</c:f>
              <c:numCache>
                <c:formatCode>General</c:formatCode>
                <c:ptCount val="334"/>
                <c:pt idx="0">
                  <c:v>57910</c:v>
                </c:pt>
                <c:pt idx="1">
                  <c:v>57870</c:v>
                </c:pt>
                <c:pt idx="2">
                  <c:v>57842</c:v>
                </c:pt>
                <c:pt idx="3">
                  <c:v>57809</c:v>
                </c:pt>
                <c:pt idx="4">
                  <c:v>57776</c:v>
                </c:pt>
                <c:pt idx="5">
                  <c:v>57735</c:v>
                </c:pt>
                <c:pt idx="6">
                  <c:v>57704</c:v>
                </c:pt>
                <c:pt idx="7">
                  <c:v>57641</c:v>
                </c:pt>
                <c:pt idx="8">
                  <c:v>57649</c:v>
                </c:pt>
                <c:pt idx="9">
                  <c:v>57682</c:v>
                </c:pt>
                <c:pt idx="10">
                  <c:v>57670</c:v>
                </c:pt>
                <c:pt idx="11">
                  <c:v>57667</c:v>
                </c:pt>
                <c:pt idx="12">
                  <c:v>57701</c:v>
                </c:pt>
                <c:pt idx="13">
                  <c:v>57710</c:v>
                </c:pt>
                <c:pt idx="14">
                  <c:v>57702</c:v>
                </c:pt>
                <c:pt idx="15">
                  <c:v>57712</c:v>
                </c:pt>
                <c:pt idx="16">
                  <c:v>57718</c:v>
                </c:pt>
                <c:pt idx="17">
                  <c:v>57699</c:v>
                </c:pt>
                <c:pt idx="18">
                  <c:v>57701</c:v>
                </c:pt>
                <c:pt idx="19">
                  <c:v>57710</c:v>
                </c:pt>
                <c:pt idx="20">
                  <c:v>57697</c:v>
                </c:pt>
                <c:pt idx="21">
                  <c:v>57688</c:v>
                </c:pt>
                <c:pt idx="22">
                  <c:v>57691</c:v>
                </c:pt>
                <c:pt idx="23">
                  <c:v>57690</c:v>
                </c:pt>
                <c:pt idx="24">
                  <c:v>57673</c:v>
                </c:pt>
                <c:pt idx="25">
                  <c:v>57670</c:v>
                </c:pt>
                <c:pt idx="26">
                  <c:v>57645</c:v>
                </c:pt>
                <c:pt idx="27">
                  <c:v>57628</c:v>
                </c:pt>
                <c:pt idx="28">
                  <c:v>57608</c:v>
                </c:pt>
                <c:pt idx="29">
                  <c:v>57592</c:v>
                </c:pt>
                <c:pt idx="30">
                  <c:v>57568</c:v>
                </c:pt>
                <c:pt idx="31">
                  <c:v>57560</c:v>
                </c:pt>
                <c:pt idx="32">
                  <c:v>57534</c:v>
                </c:pt>
                <c:pt idx="33">
                  <c:v>57502</c:v>
                </c:pt>
                <c:pt idx="34">
                  <c:v>57491</c:v>
                </c:pt>
                <c:pt idx="35">
                  <c:v>57506</c:v>
                </c:pt>
                <c:pt idx="36">
                  <c:v>57507</c:v>
                </c:pt>
                <c:pt idx="37">
                  <c:v>57517</c:v>
                </c:pt>
                <c:pt idx="38">
                  <c:v>57514</c:v>
                </c:pt>
                <c:pt idx="39">
                  <c:v>57488</c:v>
                </c:pt>
                <c:pt idx="40">
                  <c:v>57486</c:v>
                </c:pt>
                <c:pt idx="41">
                  <c:v>57474</c:v>
                </c:pt>
                <c:pt idx="42">
                  <c:v>57467</c:v>
                </c:pt>
                <c:pt idx="43">
                  <c:v>57471</c:v>
                </c:pt>
                <c:pt idx="44">
                  <c:v>57465</c:v>
                </c:pt>
                <c:pt idx="45">
                  <c:v>57454</c:v>
                </c:pt>
                <c:pt idx="46">
                  <c:v>57446</c:v>
                </c:pt>
                <c:pt idx="47">
                  <c:v>57422</c:v>
                </c:pt>
                <c:pt idx="48">
                  <c:v>57410</c:v>
                </c:pt>
                <c:pt idx="49">
                  <c:v>57408</c:v>
                </c:pt>
                <c:pt idx="50">
                  <c:v>57398</c:v>
                </c:pt>
                <c:pt idx="51">
                  <c:v>57392</c:v>
                </c:pt>
                <c:pt idx="52">
                  <c:v>57389</c:v>
                </c:pt>
                <c:pt idx="53">
                  <c:v>57393</c:v>
                </c:pt>
                <c:pt idx="54">
                  <c:v>57388</c:v>
                </c:pt>
                <c:pt idx="55">
                  <c:v>57399</c:v>
                </c:pt>
                <c:pt idx="56">
                  <c:v>57407</c:v>
                </c:pt>
                <c:pt idx="57">
                  <c:v>57416</c:v>
                </c:pt>
                <c:pt idx="58">
                  <c:v>57430</c:v>
                </c:pt>
                <c:pt idx="59">
                  <c:v>57426</c:v>
                </c:pt>
                <c:pt idx="60">
                  <c:v>57408</c:v>
                </c:pt>
                <c:pt idx="61">
                  <c:v>57385</c:v>
                </c:pt>
                <c:pt idx="62">
                  <c:v>57370</c:v>
                </c:pt>
                <c:pt idx="63">
                  <c:v>57361</c:v>
                </c:pt>
                <c:pt idx="64">
                  <c:v>57359</c:v>
                </c:pt>
                <c:pt idx="65">
                  <c:v>57349</c:v>
                </c:pt>
                <c:pt idx="66">
                  <c:v>57338</c:v>
                </c:pt>
                <c:pt idx="67">
                  <c:v>57327</c:v>
                </c:pt>
                <c:pt idx="68">
                  <c:v>57301</c:v>
                </c:pt>
                <c:pt idx="69">
                  <c:v>57300</c:v>
                </c:pt>
                <c:pt idx="70">
                  <c:v>57292</c:v>
                </c:pt>
                <c:pt idx="71">
                  <c:v>57279</c:v>
                </c:pt>
                <c:pt idx="72">
                  <c:v>57274</c:v>
                </c:pt>
                <c:pt idx="73">
                  <c:v>57269</c:v>
                </c:pt>
                <c:pt idx="74">
                  <c:v>57252</c:v>
                </c:pt>
                <c:pt idx="75">
                  <c:v>57229</c:v>
                </c:pt>
                <c:pt idx="76">
                  <c:v>57187</c:v>
                </c:pt>
                <c:pt idx="77">
                  <c:v>57167</c:v>
                </c:pt>
                <c:pt idx="78">
                  <c:v>57144</c:v>
                </c:pt>
                <c:pt idx="79">
                  <c:v>57129</c:v>
                </c:pt>
                <c:pt idx="80">
                  <c:v>57102</c:v>
                </c:pt>
                <c:pt idx="81">
                  <c:v>57087</c:v>
                </c:pt>
                <c:pt idx="82">
                  <c:v>57083</c:v>
                </c:pt>
                <c:pt idx="83">
                  <c:v>57062</c:v>
                </c:pt>
                <c:pt idx="84">
                  <c:v>57058</c:v>
                </c:pt>
                <c:pt idx="85">
                  <c:v>57227</c:v>
                </c:pt>
                <c:pt idx="86">
                  <c:v>57359</c:v>
                </c:pt>
                <c:pt idx="87">
                  <c:v>57380</c:v>
                </c:pt>
                <c:pt idx="88">
                  <c:v>57367</c:v>
                </c:pt>
                <c:pt idx="89">
                  <c:v>57362</c:v>
                </c:pt>
                <c:pt idx="90">
                  <c:v>57343</c:v>
                </c:pt>
                <c:pt idx="91">
                  <c:v>57321</c:v>
                </c:pt>
                <c:pt idx="92">
                  <c:v>57298</c:v>
                </c:pt>
                <c:pt idx="93">
                  <c:v>57311</c:v>
                </c:pt>
                <c:pt idx="94">
                  <c:v>57278</c:v>
                </c:pt>
                <c:pt idx="95">
                  <c:v>57280</c:v>
                </c:pt>
                <c:pt idx="96">
                  <c:v>57292</c:v>
                </c:pt>
                <c:pt idx="97">
                  <c:v>57309</c:v>
                </c:pt>
                <c:pt idx="98">
                  <c:v>57317</c:v>
                </c:pt>
                <c:pt idx="99">
                  <c:v>57335</c:v>
                </c:pt>
                <c:pt idx="100">
                  <c:v>57342</c:v>
                </c:pt>
                <c:pt idx="101">
                  <c:v>57326</c:v>
                </c:pt>
                <c:pt idx="102">
                  <c:v>57315</c:v>
                </c:pt>
                <c:pt idx="103">
                  <c:v>59604</c:v>
                </c:pt>
                <c:pt idx="104">
                  <c:v>61011</c:v>
                </c:pt>
                <c:pt idx="105">
                  <c:v>61309</c:v>
                </c:pt>
                <c:pt idx="106">
                  <c:v>61611</c:v>
                </c:pt>
                <c:pt idx="107">
                  <c:v>61954</c:v>
                </c:pt>
                <c:pt idx="108">
                  <c:v>62052</c:v>
                </c:pt>
                <c:pt idx="109">
                  <c:v>61833</c:v>
                </c:pt>
                <c:pt idx="110">
                  <c:v>61800</c:v>
                </c:pt>
                <c:pt idx="111">
                  <c:v>61772</c:v>
                </c:pt>
                <c:pt idx="112">
                  <c:v>61718</c:v>
                </c:pt>
                <c:pt idx="113">
                  <c:v>61691</c:v>
                </c:pt>
                <c:pt idx="114">
                  <c:v>61679</c:v>
                </c:pt>
                <c:pt idx="115">
                  <c:v>61711</c:v>
                </c:pt>
                <c:pt idx="116">
                  <c:v>61811</c:v>
                </c:pt>
                <c:pt idx="117">
                  <c:v>61793</c:v>
                </c:pt>
                <c:pt idx="118">
                  <c:v>61792</c:v>
                </c:pt>
                <c:pt idx="119">
                  <c:v>61787</c:v>
                </c:pt>
                <c:pt idx="120">
                  <c:v>61781</c:v>
                </c:pt>
                <c:pt idx="121">
                  <c:v>61799</c:v>
                </c:pt>
                <c:pt idx="122">
                  <c:v>61791</c:v>
                </c:pt>
                <c:pt idx="123">
                  <c:v>61790</c:v>
                </c:pt>
                <c:pt idx="124">
                  <c:v>61792</c:v>
                </c:pt>
                <c:pt idx="125">
                  <c:v>61855</c:v>
                </c:pt>
                <c:pt idx="126">
                  <c:v>61885</c:v>
                </c:pt>
                <c:pt idx="127">
                  <c:v>61895</c:v>
                </c:pt>
                <c:pt idx="128">
                  <c:v>61930</c:v>
                </c:pt>
                <c:pt idx="129">
                  <c:v>62028</c:v>
                </c:pt>
                <c:pt idx="130">
                  <c:v>62118</c:v>
                </c:pt>
                <c:pt idx="131">
                  <c:v>62175</c:v>
                </c:pt>
                <c:pt idx="132">
                  <c:v>62248</c:v>
                </c:pt>
                <c:pt idx="133">
                  <c:v>62332</c:v>
                </c:pt>
                <c:pt idx="134">
                  <c:v>62415</c:v>
                </c:pt>
                <c:pt idx="135">
                  <c:v>62511</c:v>
                </c:pt>
                <c:pt idx="136">
                  <c:v>62530</c:v>
                </c:pt>
                <c:pt idx="137">
                  <c:v>62550</c:v>
                </c:pt>
                <c:pt idx="138">
                  <c:v>62603</c:v>
                </c:pt>
                <c:pt idx="139">
                  <c:v>62643</c:v>
                </c:pt>
                <c:pt idx="140">
                  <c:v>62649</c:v>
                </c:pt>
                <c:pt idx="141">
                  <c:v>62678</c:v>
                </c:pt>
                <c:pt idx="142">
                  <c:v>62719</c:v>
                </c:pt>
                <c:pt idx="143">
                  <c:v>62754</c:v>
                </c:pt>
                <c:pt idx="144">
                  <c:v>62779</c:v>
                </c:pt>
                <c:pt idx="145">
                  <c:v>62805</c:v>
                </c:pt>
                <c:pt idx="146">
                  <c:v>62855</c:v>
                </c:pt>
                <c:pt idx="147">
                  <c:v>62876</c:v>
                </c:pt>
                <c:pt idx="148">
                  <c:v>62919</c:v>
                </c:pt>
                <c:pt idx="149">
                  <c:v>62981</c:v>
                </c:pt>
                <c:pt idx="150">
                  <c:v>63025</c:v>
                </c:pt>
                <c:pt idx="151">
                  <c:v>63039</c:v>
                </c:pt>
                <c:pt idx="152">
                  <c:v>63054</c:v>
                </c:pt>
                <c:pt idx="153">
                  <c:v>63065</c:v>
                </c:pt>
                <c:pt idx="154">
                  <c:v>63058</c:v>
                </c:pt>
                <c:pt idx="155">
                  <c:v>63043</c:v>
                </c:pt>
                <c:pt idx="156">
                  <c:v>63029</c:v>
                </c:pt>
                <c:pt idx="157">
                  <c:v>63020</c:v>
                </c:pt>
                <c:pt idx="158">
                  <c:v>63046</c:v>
                </c:pt>
                <c:pt idx="159">
                  <c:v>63100</c:v>
                </c:pt>
                <c:pt idx="160">
                  <c:v>63098</c:v>
                </c:pt>
                <c:pt idx="161">
                  <c:v>63109</c:v>
                </c:pt>
                <c:pt idx="162">
                  <c:v>63109</c:v>
                </c:pt>
                <c:pt idx="163">
                  <c:v>63123</c:v>
                </c:pt>
                <c:pt idx="164">
                  <c:v>63208</c:v>
                </c:pt>
                <c:pt idx="165">
                  <c:v>63233</c:v>
                </c:pt>
                <c:pt idx="166">
                  <c:v>63234</c:v>
                </c:pt>
                <c:pt idx="167">
                  <c:v>63247</c:v>
                </c:pt>
                <c:pt idx="168">
                  <c:v>63267</c:v>
                </c:pt>
                <c:pt idx="169">
                  <c:v>63276</c:v>
                </c:pt>
                <c:pt idx="170">
                  <c:v>63289</c:v>
                </c:pt>
                <c:pt idx="171">
                  <c:v>63301</c:v>
                </c:pt>
                <c:pt idx="172">
                  <c:v>63345</c:v>
                </c:pt>
                <c:pt idx="173">
                  <c:v>63342</c:v>
                </c:pt>
                <c:pt idx="174">
                  <c:v>63340</c:v>
                </c:pt>
                <c:pt idx="175">
                  <c:v>63340</c:v>
                </c:pt>
                <c:pt idx="176">
                  <c:v>63338</c:v>
                </c:pt>
                <c:pt idx="177">
                  <c:v>63340</c:v>
                </c:pt>
                <c:pt idx="178">
                  <c:v>63341</c:v>
                </c:pt>
                <c:pt idx="179">
                  <c:v>63340</c:v>
                </c:pt>
                <c:pt idx="180">
                  <c:v>63346</c:v>
                </c:pt>
                <c:pt idx="181">
                  <c:v>63359</c:v>
                </c:pt>
                <c:pt idx="182">
                  <c:v>63375</c:v>
                </c:pt>
                <c:pt idx="183">
                  <c:v>63370</c:v>
                </c:pt>
                <c:pt idx="184">
                  <c:v>63369</c:v>
                </c:pt>
                <c:pt idx="185">
                  <c:v>63368</c:v>
                </c:pt>
                <c:pt idx="186">
                  <c:v>63377</c:v>
                </c:pt>
                <c:pt idx="187">
                  <c:v>63393</c:v>
                </c:pt>
                <c:pt idx="188">
                  <c:v>63404</c:v>
                </c:pt>
                <c:pt idx="189">
                  <c:v>63423</c:v>
                </c:pt>
                <c:pt idx="190">
                  <c:v>63435</c:v>
                </c:pt>
                <c:pt idx="191">
                  <c:v>63438</c:v>
                </c:pt>
                <c:pt idx="192">
                  <c:v>63449</c:v>
                </c:pt>
                <c:pt idx="193">
                  <c:v>63468</c:v>
                </c:pt>
                <c:pt idx="194">
                  <c:v>63484</c:v>
                </c:pt>
                <c:pt idx="195">
                  <c:v>63478</c:v>
                </c:pt>
                <c:pt idx="196">
                  <c:v>63487</c:v>
                </c:pt>
                <c:pt idx="197">
                  <c:v>63508</c:v>
                </c:pt>
                <c:pt idx="198">
                  <c:v>63519</c:v>
                </c:pt>
                <c:pt idx="199">
                  <c:v>63532</c:v>
                </c:pt>
                <c:pt idx="200">
                  <c:v>63536</c:v>
                </c:pt>
                <c:pt idx="201">
                  <c:v>63545</c:v>
                </c:pt>
                <c:pt idx="202">
                  <c:v>63542</c:v>
                </c:pt>
                <c:pt idx="203">
                  <c:v>63528</c:v>
                </c:pt>
                <c:pt idx="204">
                  <c:v>63526</c:v>
                </c:pt>
                <c:pt idx="205">
                  <c:v>63535</c:v>
                </c:pt>
                <c:pt idx="206">
                  <c:v>63574</c:v>
                </c:pt>
                <c:pt idx="207">
                  <c:v>63697</c:v>
                </c:pt>
                <c:pt idx="208">
                  <c:v>63690</c:v>
                </c:pt>
                <c:pt idx="209">
                  <c:v>63686</c:v>
                </c:pt>
                <c:pt idx="210">
                  <c:v>63700</c:v>
                </c:pt>
                <c:pt idx="211">
                  <c:v>63713</c:v>
                </c:pt>
                <c:pt idx="212">
                  <c:v>63723</c:v>
                </c:pt>
                <c:pt idx="213">
                  <c:v>63746</c:v>
                </c:pt>
                <c:pt idx="214">
                  <c:v>63746</c:v>
                </c:pt>
                <c:pt idx="215">
                  <c:v>63748</c:v>
                </c:pt>
                <c:pt idx="216">
                  <c:v>63777</c:v>
                </c:pt>
                <c:pt idx="217">
                  <c:v>63785</c:v>
                </c:pt>
                <c:pt idx="218">
                  <c:v>63788</c:v>
                </c:pt>
                <c:pt idx="219">
                  <c:v>63791</c:v>
                </c:pt>
                <c:pt idx="220">
                  <c:v>63780</c:v>
                </c:pt>
                <c:pt idx="221">
                  <c:v>63795</c:v>
                </c:pt>
                <c:pt idx="222">
                  <c:v>63806</c:v>
                </c:pt>
                <c:pt idx="223">
                  <c:v>63814</c:v>
                </c:pt>
                <c:pt idx="224">
                  <c:v>63862</c:v>
                </c:pt>
                <c:pt idx="225">
                  <c:v>63948</c:v>
                </c:pt>
                <c:pt idx="226">
                  <c:v>63946</c:v>
                </c:pt>
                <c:pt idx="227">
                  <c:v>63943</c:v>
                </c:pt>
                <c:pt idx="228">
                  <c:v>63931</c:v>
                </c:pt>
                <c:pt idx="229">
                  <c:v>63935</c:v>
                </c:pt>
                <c:pt idx="230">
                  <c:v>63942</c:v>
                </c:pt>
                <c:pt idx="231">
                  <c:v>63942</c:v>
                </c:pt>
                <c:pt idx="232">
                  <c:v>63943</c:v>
                </c:pt>
                <c:pt idx="233">
                  <c:v>63937</c:v>
                </c:pt>
                <c:pt idx="234">
                  <c:v>63936</c:v>
                </c:pt>
                <c:pt idx="235">
                  <c:v>63927</c:v>
                </c:pt>
                <c:pt idx="236">
                  <c:v>63918</c:v>
                </c:pt>
                <c:pt idx="237">
                  <c:v>63927</c:v>
                </c:pt>
                <c:pt idx="238">
                  <c:v>63939</c:v>
                </c:pt>
                <c:pt idx="239">
                  <c:v>63965</c:v>
                </c:pt>
                <c:pt idx="240">
                  <c:v>63995</c:v>
                </c:pt>
                <c:pt idx="241">
                  <c:v>64002</c:v>
                </c:pt>
                <c:pt idx="242">
                  <c:v>64016</c:v>
                </c:pt>
                <c:pt idx="243">
                  <c:v>64020</c:v>
                </c:pt>
                <c:pt idx="244">
                  <c:v>64017</c:v>
                </c:pt>
                <c:pt idx="245">
                  <c:v>64026</c:v>
                </c:pt>
                <c:pt idx="246">
                  <c:v>64028</c:v>
                </c:pt>
                <c:pt idx="247">
                  <c:v>64028</c:v>
                </c:pt>
                <c:pt idx="248">
                  <c:v>64024</c:v>
                </c:pt>
                <c:pt idx="249">
                  <c:v>64046</c:v>
                </c:pt>
                <c:pt idx="250">
                  <c:v>64682</c:v>
                </c:pt>
                <c:pt idx="251">
                  <c:v>65135</c:v>
                </c:pt>
                <c:pt idx="252">
                  <c:v>65269</c:v>
                </c:pt>
                <c:pt idx="253">
                  <c:v>65352</c:v>
                </c:pt>
                <c:pt idx="254">
                  <c:v>65431</c:v>
                </c:pt>
                <c:pt idx="255">
                  <c:v>65513</c:v>
                </c:pt>
                <c:pt idx="256">
                  <c:v>65606</c:v>
                </c:pt>
                <c:pt idx="257">
                  <c:v>65664</c:v>
                </c:pt>
                <c:pt idx="258">
                  <c:v>65711</c:v>
                </c:pt>
                <c:pt idx="259">
                  <c:v>65739</c:v>
                </c:pt>
                <c:pt idx="260">
                  <c:v>66265</c:v>
                </c:pt>
                <c:pt idx="261">
                  <c:v>66929</c:v>
                </c:pt>
                <c:pt idx="262">
                  <c:v>67043</c:v>
                </c:pt>
                <c:pt idx="263">
                  <c:v>67144</c:v>
                </c:pt>
                <c:pt idx="264">
                  <c:v>67106</c:v>
                </c:pt>
                <c:pt idx="265">
                  <c:v>67123</c:v>
                </c:pt>
                <c:pt idx="266">
                  <c:v>67122</c:v>
                </c:pt>
                <c:pt idx="267">
                  <c:v>67128</c:v>
                </c:pt>
                <c:pt idx="268">
                  <c:v>67816</c:v>
                </c:pt>
                <c:pt idx="269">
                  <c:v>68329</c:v>
                </c:pt>
                <c:pt idx="270">
                  <c:v>68358</c:v>
                </c:pt>
                <c:pt idx="271">
                  <c:v>68385</c:v>
                </c:pt>
                <c:pt idx="272">
                  <c:v>68403</c:v>
                </c:pt>
                <c:pt idx="273">
                  <c:v>68419</c:v>
                </c:pt>
                <c:pt idx="274">
                  <c:v>68442</c:v>
                </c:pt>
                <c:pt idx="275">
                  <c:v>68450</c:v>
                </c:pt>
                <c:pt idx="276">
                  <c:v>68453</c:v>
                </c:pt>
                <c:pt idx="277">
                  <c:v>68493</c:v>
                </c:pt>
                <c:pt idx="278">
                  <c:v>68493</c:v>
                </c:pt>
                <c:pt idx="279">
                  <c:v>68492</c:v>
                </c:pt>
                <c:pt idx="280">
                  <c:v>68498</c:v>
                </c:pt>
                <c:pt idx="281">
                  <c:v>69023</c:v>
                </c:pt>
                <c:pt idx="282">
                  <c:v>69265</c:v>
                </c:pt>
                <c:pt idx="283">
                  <c:v>69271</c:v>
                </c:pt>
                <c:pt idx="284">
                  <c:v>69331</c:v>
                </c:pt>
                <c:pt idx="285">
                  <c:v>69359</c:v>
                </c:pt>
                <c:pt idx="286">
                  <c:v>69366</c:v>
                </c:pt>
                <c:pt idx="287">
                  <c:v>69374</c:v>
                </c:pt>
                <c:pt idx="288">
                  <c:v>69381</c:v>
                </c:pt>
                <c:pt idx="289">
                  <c:v>69381</c:v>
                </c:pt>
                <c:pt idx="290">
                  <c:v>69379</c:v>
                </c:pt>
                <c:pt idx="291">
                  <c:v>69397</c:v>
                </c:pt>
                <c:pt idx="292">
                  <c:v>69395</c:v>
                </c:pt>
                <c:pt idx="293">
                  <c:v>69402</c:v>
                </c:pt>
                <c:pt idx="294">
                  <c:v>69421</c:v>
                </c:pt>
                <c:pt idx="295">
                  <c:v>69410</c:v>
                </c:pt>
                <c:pt idx="296">
                  <c:v>69409</c:v>
                </c:pt>
                <c:pt idx="297">
                  <c:v>69412</c:v>
                </c:pt>
                <c:pt idx="298">
                  <c:v>69406</c:v>
                </c:pt>
                <c:pt idx="299">
                  <c:v>69392</c:v>
                </c:pt>
                <c:pt idx="300">
                  <c:v>69400</c:v>
                </c:pt>
                <c:pt idx="301">
                  <c:v>69411</c:v>
                </c:pt>
                <c:pt idx="302">
                  <c:v>69422</c:v>
                </c:pt>
                <c:pt idx="303">
                  <c:v>69438</c:v>
                </c:pt>
                <c:pt idx="304">
                  <c:v>69447</c:v>
                </c:pt>
                <c:pt idx="305">
                  <c:v>69440</c:v>
                </c:pt>
                <c:pt idx="306">
                  <c:v>69451</c:v>
                </c:pt>
                <c:pt idx="307">
                  <c:v>69449</c:v>
                </c:pt>
                <c:pt idx="308">
                  <c:v>69454</c:v>
                </c:pt>
                <c:pt idx="309">
                  <c:v>69459</c:v>
                </c:pt>
                <c:pt idx="310">
                  <c:v>69489</c:v>
                </c:pt>
                <c:pt idx="311">
                  <c:v>69479</c:v>
                </c:pt>
                <c:pt idx="312">
                  <c:v>69471</c:v>
                </c:pt>
                <c:pt idx="313">
                  <c:v>69465</c:v>
                </c:pt>
                <c:pt idx="314">
                  <c:v>69469</c:v>
                </c:pt>
                <c:pt idx="315">
                  <c:v>69462</c:v>
                </c:pt>
                <c:pt idx="316">
                  <c:v>69463</c:v>
                </c:pt>
                <c:pt idx="317">
                  <c:v>69453</c:v>
                </c:pt>
                <c:pt idx="318">
                  <c:v>69454</c:v>
                </c:pt>
                <c:pt idx="319">
                  <c:v>69456</c:v>
                </c:pt>
                <c:pt idx="320">
                  <c:v>69461</c:v>
                </c:pt>
                <c:pt idx="321">
                  <c:v>69458</c:v>
                </c:pt>
                <c:pt idx="322">
                  <c:v>69456</c:v>
                </c:pt>
                <c:pt idx="323">
                  <c:v>69449</c:v>
                </c:pt>
                <c:pt idx="324">
                  <c:v>69438</c:v>
                </c:pt>
                <c:pt idx="325">
                  <c:v>69428</c:v>
                </c:pt>
                <c:pt idx="326">
                  <c:v>69417</c:v>
                </c:pt>
                <c:pt idx="327">
                  <c:v>69396</c:v>
                </c:pt>
                <c:pt idx="328">
                  <c:v>69400</c:v>
                </c:pt>
                <c:pt idx="329">
                  <c:v>69392</c:v>
                </c:pt>
                <c:pt idx="330">
                  <c:v>69404</c:v>
                </c:pt>
                <c:pt idx="331">
                  <c:v>69393</c:v>
                </c:pt>
                <c:pt idx="332">
                  <c:v>69386</c:v>
                </c:pt>
                <c:pt idx="333">
                  <c:v>69385</c:v>
                </c:pt>
              </c:numCache>
            </c:numRef>
          </c:val>
          <c:smooth val="0"/>
          <c:extLst>
            <c:ext xmlns:c16="http://schemas.microsoft.com/office/drawing/2014/chart" uri="{C3380CC4-5D6E-409C-BE32-E72D297353CC}">
              <c16:uniqueId val="{00000004-2551-4780-A5CE-CE6B1FECDBDE}"/>
            </c:ext>
          </c:extLst>
        </c:ser>
        <c:ser>
          <c:idx val="5"/>
          <c:order val="5"/>
          <c:tx>
            <c:strRef>
              <c:f>Sheet1!$G$1</c:f>
              <c:strCache>
                <c:ptCount val="1"/>
                <c:pt idx="0">
                  <c:v>venzoarg</c:v>
                </c:pt>
              </c:strCache>
            </c:strRef>
          </c:tx>
          <c:spPr>
            <a:ln w="28575" cap="rnd">
              <a:solidFill>
                <a:schemeClr val="accent6"/>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Sheet1!$G$2:$G$335</c:f>
              <c:numCache>
                <c:formatCode>General</c:formatCode>
                <c:ptCount val="334"/>
                <c:pt idx="0">
                  <c:v>48423</c:v>
                </c:pt>
                <c:pt idx="1">
                  <c:v>48515</c:v>
                </c:pt>
                <c:pt idx="2">
                  <c:v>48783</c:v>
                </c:pt>
                <c:pt idx="3">
                  <c:v>48836</c:v>
                </c:pt>
                <c:pt idx="4">
                  <c:v>49015</c:v>
                </c:pt>
                <c:pt idx="5">
                  <c:v>49796</c:v>
                </c:pt>
                <c:pt idx="6">
                  <c:v>49862</c:v>
                </c:pt>
                <c:pt idx="7">
                  <c:v>49892</c:v>
                </c:pt>
                <c:pt idx="8">
                  <c:v>49908</c:v>
                </c:pt>
                <c:pt idx="9">
                  <c:v>49955</c:v>
                </c:pt>
                <c:pt idx="10">
                  <c:v>50007</c:v>
                </c:pt>
                <c:pt idx="11">
                  <c:v>50132</c:v>
                </c:pt>
                <c:pt idx="12">
                  <c:v>50179</c:v>
                </c:pt>
                <c:pt idx="13">
                  <c:v>50228</c:v>
                </c:pt>
                <c:pt idx="14">
                  <c:v>50279</c:v>
                </c:pt>
                <c:pt idx="15">
                  <c:v>50312</c:v>
                </c:pt>
                <c:pt idx="16">
                  <c:v>50368</c:v>
                </c:pt>
                <c:pt idx="17">
                  <c:v>50416</c:v>
                </c:pt>
                <c:pt idx="18">
                  <c:v>50500</c:v>
                </c:pt>
                <c:pt idx="19">
                  <c:v>50549</c:v>
                </c:pt>
                <c:pt idx="20">
                  <c:v>50600</c:v>
                </c:pt>
                <c:pt idx="21">
                  <c:v>50630</c:v>
                </c:pt>
                <c:pt idx="22">
                  <c:v>50657</c:v>
                </c:pt>
                <c:pt idx="23">
                  <c:v>50684</c:v>
                </c:pt>
                <c:pt idx="24">
                  <c:v>50727</c:v>
                </c:pt>
                <c:pt idx="25">
                  <c:v>50783</c:v>
                </c:pt>
                <c:pt idx="26">
                  <c:v>50828</c:v>
                </c:pt>
                <c:pt idx="27">
                  <c:v>50851</c:v>
                </c:pt>
                <c:pt idx="28">
                  <c:v>50884</c:v>
                </c:pt>
                <c:pt idx="29">
                  <c:v>50933</c:v>
                </c:pt>
                <c:pt idx="30">
                  <c:v>50954</c:v>
                </c:pt>
                <c:pt idx="31">
                  <c:v>51015</c:v>
                </c:pt>
                <c:pt idx="32">
                  <c:v>51077</c:v>
                </c:pt>
                <c:pt idx="33">
                  <c:v>51122</c:v>
                </c:pt>
                <c:pt idx="34">
                  <c:v>51156</c:v>
                </c:pt>
                <c:pt idx="35">
                  <c:v>51185</c:v>
                </c:pt>
                <c:pt idx="36">
                  <c:v>51225</c:v>
                </c:pt>
                <c:pt idx="37">
                  <c:v>51266</c:v>
                </c:pt>
                <c:pt idx="38">
                  <c:v>51296</c:v>
                </c:pt>
                <c:pt idx="39">
                  <c:v>51330</c:v>
                </c:pt>
                <c:pt idx="40">
                  <c:v>51363</c:v>
                </c:pt>
                <c:pt idx="41">
                  <c:v>51399</c:v>
                </c:pt>
                <c:pt idx="42">
                  <c:v>51413</c:v>
                </c:pt>
                <c:pt idx="43">
                  <c:v>51450</c:v>
                </c:pt>
                <c:pt idx="44">
                  <c:v>51486</c:v>
                </c:pt>
                <c:pt idx="45">
                  <c:v>51507</c:v>
                </c:pt>
                <c:pt idx="46">
                  <c:v>51571</c:v>
                </c:pt>
                <c:pt idx="47">
                  <c:v>51600</c:v>
                </c:pt>
                <c:pt idx="48">
                  <c:v>51603</c:v>
                </c:pt>
                <c:pt idx="49">
                  <c:v>51640</c:v>
                </c:pt>
                <c:pt idx="50">
                  <c:v>51664</c:v>
                </c:pt>
                <c:pt idx="51">
                  <c:v>51686</c:v>
                </c:pt>
                <c:pt idx="52">
                  <c:v>51728</c:v>
                </c:pt>
                <c:pt idx="53">
                  <c:v>51764</c:v>
                </c:pt>
                <c:pt idx="54">
                  <c:v>51785</c:v>
                </c:pt>
                <c:pt idx="55">
                  <c:v>51808</c:v>
                </c:pt>
                <c:pt idx="56">
                  <c:v>51842</c:v>
                </c:pt>
                <c:pt idx="57">
                  <c:v>51895</c:v>
                </c:pt>
                <c:pt idx="58">
                  <c:v>51957</c:v>
                </c:pt>
                <c:pt idx="59">
                  <c:v>51985</c:v>
                </c:pt>
                <c:pt idx="60">
                  <c:v>52012</c:v>
                </c:pt>
                <c:pt idx="61">
                  <c:v>52051</c:v>
                </c:pt>
                <c:pt idx="62">
                  <c:v>52090</c:v>
                </c:pt>
                <c:pt idx="63">
                  <c:v>52171</c:v>
                </c:pt>
                <c:pt idx="64">
                  <c:v>52220</c:v>
                </c:pt>
                <c:pt idx="65">
                  <c:v>52245</c:v>
                </c:pt>
                <c:pt idx="66">
                  <c:v>52267</c:v>
                </c:pt>
                <c:pt idx="67">
                  <c:v>52297</c:v>
                </c:pt>
                <c:pt idx="68">
                  <c:v>52325</c:v>
                </c:pt>
                <c:pt idx="69">
                  <c:v>52335</c:v>
                </c:pt>
                <c:pt idx="70">
                  <c:v>52340</c:v>
                </c:pt>
                <c:pt idx="71">
                  <c:v>52360</c:v>
                </c:pt>
                <c:pt idx="72">
                  <c:v>52417</c:v>
                </c:pt>
                <c:pt idx="73">
                  <c:v>52431</c:v>
                </c:pt>
                <c:pt idx="74">
                  <c:v>52447</c:v>
                </c:pt>
                <c:pt idx="75">
                  <c:v>52466</c:v>
                </c:pt>
                <c:pt idx="76">
                  <c:v>52469</c:v>
                </c:pt>
                <c:pt idx="77">
                  <c:v>52487</c:v>
                </c:pt>
                <c:pt idx="78">
                  <c:v>52509</c:v>
                </c:pt>
                <c:pt idx="79">
                  <c:v>52527</c:v>
                </c:pt>
                <c:pt idx="80">
                  <c:v>52540</c:v>
                </c:pt>
                <c:pt idx="81">
                  <c:v>52549</c:v>
                </c:pt>
                <c:pt idx="82">
                  <c:v>52555</c:v>
                </c:pt>
                <c:pt idx="83">
                  <c:v>52643</c:v>
                </c:pt>
                <c:pt idx="84">
                  <c:v>52657</c:v>
                </c:pt>
                <c:pt idx="85">
                  <c:v>52684</c:v>
                </c:pt>
                <c:pt idx="86">
                  <c:v>52696</c:v>
                </c:pt>
                <c:pt idx="87">
                  <c:v>52719</c:v>
                </c:pt>
                <c:pt idx="88">
                  <c:v>52735</c:v>
                </c:pt>
                <c:pt idx="89">
                  <c:v>52751</c:v>
                </c:pt>
                <c:pt idx="90">
                  <c:v>52767</c:v>
                </c:pt>
                <c:pt idx="91">
                  <c:v>52793</c:v>
                </c:pt>
                <c:pt idx="92">
                  <c:v>52834</c:v>
                </c:pt>
                <c:pt idx="93">
                  <c:v>52838</c:v>
                </c:pt>
                <c:pt idx="94">
                  <c:v>52850</c:v>
                </c:pt>
                <c:pt idx="95">
                  <c:v>52900</c:v>
                </c:pt>
                <c:pt idx="96">
                  <c:v>52942</c:v>
                </c:pt>
                <c:pt idx="97">
                  <c:v>52971</c:v>
                </c:pt>
                <c:pt idx="98">
                  <c:v>53011</c:v>
                </c:pt>
                <c:pt idx="99">
                  <c:v>53033</c:v>
                </c:pt>
                <c:pt idx="100">
                  <c:v>53052</c:v>
                </c:pt>
                <c:pt idx="101">
                  <c:v>53076</c:v>
                </c:pt>
                <c:pt idx="102">
                  <c:v>53097</c:v>
                </c:pt>
                <c:pt idx="103">
                  <c:v>53107</c:v>
                </c:pt>
                <c:pt idx="104">
                  <c:v>53153</c:v>
                </c:pt>
                <c:pt idx="105">
                  <c:v>53189</c:v>
                </c:pt>
                <c:pt idx="106">
                  <c:v>53235</c:v>
                </c:pt>
                <c:pt idx="107">
                  <c:v>53263</c:v>
                </c:pt>
                <c:pt idx="108">
                  <c:v>53281</c:v>
                </c:pt>
                <c:pt idx="109">
                  <c:v>53292</c:v>
                </c:pt>
                <c:pt idx="110">
                  <c:v>53329</c:v>
                </c:pt>
                <c:pt idx="111">
                  <c:v>53374</c:v>
                </c:pt>
                <c:pt idx="112">
                  <c:v>53399</c:v>
                </c:pt>
                <c:pt idx="113">
                  <c:v>53431</c:v>
                </c:pt>
                <c:pt idx="114">
                  <c:v>53486</c:v>
                </c:pt>
                <c:pt idx="115">
                  <c:v>53516</c:v>
                </c:pt>
                <c:pt idx="116">
                  <c:v>53550</c:v>
                </c:pt>
                <c:pt idx="117">
                  <c:v>53582</c:v>
                </c:pt>
                <c:pt idx="118">
                  <c:v>53602</c:v>
                </c:pt>
                <c:pt idx="119">
                  <c:v>53631</c:v>
                </c:pt>
                <c:pt idx="120">
                  <c:v>54114</c:v>
                </c:pt>
                <c:pt idx="121">
                  <c:v>54478</c:v>
                </c:pt>
                <c:pt idx="122">
                  <c:v>54684</c:v>
                </c:pt>
                <c:pt idx="123">
                  <c:v>54847</c:v>
                </c:pt>
                <c:pt idx="124">
                  <c:v>54909</c:v>
                </c:pt>
                <c:pt idx="125">
                  <c:v>55019</c:v>
                </c:pt>
                <c:pt idx="126">
                  <c:v>55082</c:v>
                </c:pt>
                <c:pt idx="127">
                  <c:v>55157</c:v>
                </c:pt>
                <c:pt idx="128">
                  <c:v>55582</c:v>
                </c:pt>
                <c:pt idx="129">
                  <c:v>55646</c:v>
                </c:pt>
                <c:pt idx="130">
                  <c:v>55722</c:v>
                </c:pt>
                <c:pt idx="131">
                  <c:v>55831</c:v>
                </c:pt>
                <c:pt idx="132">
                  <c:v>55941</c:v>
                </c:pt>
                <c:pt idx="133">
                  <c:v>56003</c:v>
                </c:pt>
                <c:pt idx="134">
                  <c:v>58267</c:v>
                </c:pt>
                <c:pt idx="135">
                  <c:v>61120</c:v>
                </c:pt>
                <c:pt idx="136">
                  <c:v>61370</c:v>
                </c:pt>
                <c:pt idx="137">
                  <c:v>61515</c:v>
                </c:pt>
                <c:pt idx="138">
                  <c:v>61603</c:v>
                </c:pt>
                <c:pt idx="139">
                  <c:v>61721</c:v>
                </c:pt>
                <c:pt idx="140">
                  <c:v>61867</c:v>
                </c:pt>
                <c:pt idx="141">
                  <c:v>62120</c:v>
                </c:pt>
                <c:pt idx="142">
                  <c:v>62271</c:v>
                </c:pt>
                <c:pt idx="143">
                  <c:v>62560</c:v>
                </c:pt>
                <c:pt idx="144">
                  <c:v>64026</c:v>
                </c:pt>
                <c:pt idx="145">
                  <c:v>64430</c:v>
                </c:pt>
                <c:pt idx="146">
                  <c:v>65292</c:v>
                </c:pt>
                <c:pt idx="147">
                  <c:v>65924</c:v>
                </c:pt>
                <c:pt idx="148">
                  <c:v>66400</c:v>
                </c:pt>
                <c:pt idx="149">
                  <c:v>66253</c:v>
                </c:pt>
                <c:pt idx="150">
                  <c:v>66256</c:v>
                </c:pt>
                <c:pt idx="151">
                  <c:v>66271</c:v>
                </c:pt>
                <c:pt idx="152">
                  <c:v>66632</c:v>
                </c:pt>
                <c:pt idx="153">
                  <c:v>68028</c:v>
                </c:pt>
                <c:pt idx="154">
                  <c:v>68068</c:v>
                </c:pt>
                <c:pt idx="155">
                  <c:v>68087</c:v>
                </c:pt>
                <c:pt idx="156">
                  <c:v>68100</c:v>
                </c:pt>
                <c:pt idx="157">
                  <c:v>68109</c:v>
                </c:pt>
                <c:pt idx="158">
                  <c:v>68139</c:v>
                </c:pt>
                <c:pt idx="159">
                  <c:v>68173</c:v>
                </c:pt>
                <c:pt idx="160">
                  <c:v>68240</c:v>
                </c:pt>
                <c:pt idx="161">
                  <c:v>68316</c:v>
                </c:pt>
                <c:pt idx="162">
                  <c:v>68369</c:v>
                </c:pt>
                <c:pt idx="163">
                  <c:v>68414</c:v>
                </c:pt>
                <c:pt idx="164">
                  <c:v>68476</c:v>
                </c:pt>
                <c:pt idx="165">
                  <c:v>68515</c:v>
                </c:pt>
                <c:pt idx="166">
                  <c:v>68542</c:v>
                </c:pt>
                <c:pt idx="167">
                  <c:v>68567</c:v>
                </c:pt>
                <c:pt idx="168">
                  <c:v>68577</c:v>
                </c:pt>
                <c:pt idx="169">
                  <c:v>68595</c:v>
                </c:pt>
                <c:pt idx="170">
                  <c:v>68609</c:v>
                </c:pt>
                <c:pt idx="171">
                  <c:v>68652</c:v>
                </c:pt>
                <c:pt idx="172">
                  <c:v>68687</c:v>
                </c:pt>
                <c:pt idx="173">
                  <c:v>68718</c:v>
                </c:pt>
                <c:pt idx="174">
                  <c:v>68758</c:v>
                </c:pt>
                <c:pt idx="175">
                  <c:v>68791</c:v>
                </c:pt>
                <c:pt idx="176">
                  <c:v>68886</c:v>
                </c:pt>
                <c:pt idx="177">
                  <c:v>79765</c:v>
                </c:pt>
                <c:pt idx="178">
                  <c:v>79684</c:v>
                </c:pt>
                <c:pt idx="179">
                  <c:v>79623</c:v>
                </c:pt>
                <c:pt idx="180">
                  <c:v>79601</c:v>
                </c:pt>
                <c:pt idx="181">
                  <c:v>79570</c:v>
                </c:pt>
                <c:pt idx="182">
                  <c:v>79555</c:v>
                </c:pt>
                <c:pt idx="183">
                  <c:v>79555</c:v>
                </c:pt>
                <c:pt idx="184">
                  <c:v>79544</c:v>
                </c:pt>
                <c:pt idx="185">
                  <c:v>79618</c:v>
                </c:pt>
                <c:pt idx="186">
                  <c:v>79654</c:v>
                </c:pt>
                <c:pt idx="187">
                  <c:v>79680</c:v>
                </c:pt>
                <c:pt idx="188">
                  <c:v>80009</c:v>
                </c:pt>
                <c:pt idx="189">
                  <c:v>80644</c:v>
                </c:pt>
                <c:pt idx="190">
                  <c:v>80752</c:v>
                </c:pt>
                <c:pt idx="191">
                  <c:v>80892</c:v>
                </c:pt>
                <c:pt idx="192">
                  <c:v>81058</c:v>
                </c:pt>
                <c:pt idx="193">
                  <c:v>81196</c:v>
                </c:pt>
                <c:pt idx="194">
                  <c:v>81359</c:v>
                </c:pt>
                <c:pt idx="195">
                  <c:v>81448</c:v>
                </c:pt>
                <c:pt idx="196">
                  <c:v>81515</c:v>
                </c:pt>
                <c:pt idx="197">
                  <c:v>81558</c:v>
                </c:pt>
                <c:pt idx="198">
                  <c:v>81609</c:v>
                </c:pt>
                <c:pt idx="199">
                  <c:v>81676</c:v>
                </c:pt>
                <c:pt idx="200">
                  <c:v>81719</c:v>
                </c:pt>
                <c:pt idx="201">
                  <c:v>81857</c:v>
                </c:pt>
                <c:pt idx="202">
                  <c:v>81965</c:v>
                </c:pt>
                <c:pt idx="203">
                  <c:v>82119</c:v>
                </c:pt>
                <c:pt idx="204">
                  <c:v>82217</c:v>
                </c:pt>
                <c:pt idx="205">
                  <c:v>82323</c:v>
                </c:pt>
                <c:pt idx="206">
                  <c:v>82490</c:v>
                </c:pt>
                <c:pt idx="207">
                  <c:v>82654</c:v>
                </c:pt>
                <c:pt idx="208">
                  <c:v>82770</c:v>
                </c:pt>
                <c:pt idx="209">
                  <c:v>82908</c:v>
                </c:pt>
                <c:pt idx="210">
                  <c:v>83006</c:v>
                </c:pt>
                <c:pt idx="211">
                  <c:v>83062</c:v>
                </c:pt>
                <c:pt idx="212">
                  <c:v>83127</c:v>
                </c:pt>
                <c:pt idx="213">
                  <c:v>83237</c:v>
                </c:pt>
                <c:pt idx="214">
                  <c:v>83353</c:v>
                </c:pt>
                <c:pt idx="215">
                  <c:v>83460</c:v>
                </c:pt>
                <c:pt idx="216">
                  <c:v>83628</c:v>
                </c:pt>
                <c:pt idx="217">
                  <c:v>83743</c:v>
                </c:pt>
                <c:pt idx="218">
                  <c:v>83675</c:v>
                </c:pt>
                <c:pt idx="219">
                  <c:v>83674</c:v>
                </c:pt>
                <c:pt idx="220">
                  <c:v>83658</c:v>
                </c:pt>
                <c:pt idx="221">
                  <c:v>83660</c:v>
                </c:pt>
                <c:pt idx="222">
                  <c:v>83709</c:v>
                </c:pt>
                <c:pt idx="223">
                  <c:v>83742</c:v>
                </c:pt>
                <c:pt idx="224">
                  <c:v>83767</c:v>
                </c:pt>
                <c:pt idx="225">
                  <c:v>83851</c:v>
                </c:pt>
                <c:pt idx="226">
                  <c:v>83900</c:v>
                </c:pt>
                <c:pt idx="227">
                  <c:v>83974</c:v>
                </c:pt>
                <c:pt idx="228">
                  <c:v>84075</c:v>
                </c:pt>
                <c:pt idx="229">
                  <c:v>84091</c:v>
                </c:pt>
                <c:pt idx="230">
                  <c:v>84113</c:v>
                </c:pt>
                <c:pt idx="231">
                  <c:v>84119</c:v>
                </c:pt>
                <c:pt idx="232">
                  <c:v>84120</c:v>
                </c:pt>
                <c:pt idx="233">
                  <c:v>84134</c:v>
                </c:pt>
                <c:pt idx="234">
                  <c:v>84164</c:v>
                </c:pt>
                <c:pt idx="235">
                  <c:v>84227</c:v>
                </c:pt>
                <c:pt idx="236">
                  <c:v>84256</c:v>
                </c:pt>
                <c:pt idx="237">
                  <c:v>84275</c:v>
                </c:pt>
                <c:pt idx="238">
                  <c:v>84290</c:v>
                </c:pt>
                <c:pt idx="239">
                  <c:v>84319</c:v>
                </c:pt>
                <c:pt idx="240">
                  <c:v>84344</c:v>
                </c:pt>
                <c:pt idx="241">
                  <c:v>84367</c:v>
                </c:pt>
                <c:pt idx="242">
                  <c:v>84410</c:v>
                </c:pt>
                <c:pt idx="243">
                  <c:v>84516</c:v>
                </c:pt>
                <c:pt idx="244">
                  <c:v>84544</c:v>
                </c:pt>
                <c:pt idx="245">
                  <c:v>84579</c:v>
                </c:pt>
                <c:pt idx="246">
                  <c:v>84615</c:v>
                </c:pt>
                <c:pt idx="247">
                  <c:v>84661</c:v>
                </c:pt>
                <c:pt idx="248">
                  <c:v>84695</c:v>
                </c:pt>
                <c:pt idx="249">
                  <c:v>84726</c:v>
                </c:pt>
                <c:pt idx="250">
                  <c:v>84763</c:v>
                </c:pt>
                <c:pt idx="251">
                  <c:v>84807</c:v>
                </c:pt>
                <c:pt idx="252">
                  <c:v>84848</c:v>
                </c:pt>
                <c:pt idx="253">
                  <c:v>84869</c:v>
                </c:pt>
                <c:pt idx="254">
                  <c:v>84891</c:v>
                </c:pt>
                <c:pt idx="255">
                  <c:v>84904</c:v>
                </c:pt>
                <c:pt idx="256">
                  <c:v>84940</c:v>
                </c:pt>
                <c:pt idx="257">
                  <c:v>84971</c:v>
                </c:pt>
                <c:pt idx="258">
                  <c:v>85010</c:v>
                </c:pt>
                <c:pt idx="259">
                  <c:v>85058</c:v>
                </c:pt>
                <c:pt idx="260">
                  <c:v>85103</c:v>
                </c:pt>
                <c:pt idx="261">
                  <c:v>85110</c:v>
                </c:pt>
                <c:pt idx="262">
                  <c:v>85142</c:v>
                </c:pt>
                <c:pt idx="263">
                  <c:v>85164</c:v>
                </c:pt>
                <c:pt idx="264">
                  <c:v>85195</c:v>
                </c:pt>
                <c:pt idx="265">
                  <c:v>85294</c:v>
                </c:pt>
                <c:pt idx="266">
                  <c:v>85318</c:v>
                </c:pt>
                <c:pt idx="267">
                  <c:v>85341</c:v>
                </c:pt>
                <c:pt idx="268">
                  <c:v>85366</c:v>
                </c:pt>
                <c:pt idx="269">
                  <c:v>85424</c:v>
                </c:pt>
                <c:pt idx="270">
                  <c:v>85474</c:v>
                </c:pt>
                <c:pt idx="271">
                  <c:v>85513</c:v>
                </c:pt>
                <c:pt idx="272">
                  <c:v>85546</c:v>
                </c:pt>
                <c:pt idx="273">
                  <c:v>85554</c:v>
                </c:pt>
                <c:pt idx="274">
                  <c:v>85598</c:v>
                </c:pt>
                <c:pt idx="275">
                  <c:v>85608</c:v>
                </c:pt>
                <c:pt idx="276">
                  <c:v>85605</c:v>
                </c:pt>
                <c:pt idx="277">
                  <c:v>85628</c:v>
                </c:pt>
                <c:pt idx="278">
                  <c:v>85653</c:v>
                </c:pt>
                <c:pt idx="279">
                  <c:v>85665</c:v>
                </c:pt>
                <c:pt idx="280">
                  <c:v>85685</c:v>
                </c:pt>
                <c:pt idx="281">
                  <c:v>85725</c:v>
                </c:pt>
                <c:pt idx="282">
                  <c:v>85765</c:v>
                </c:pt>
                <c:pt idx="283">
                  <c:v>85844</c:v>
                </c:pt>
                <c:pt idx="284">
                  <c:v>85877</c:v>
                </c:pt>
                <c:pt idx="285">
                  <c:v>85883</c:v>
                </c:pt>
                <c:pt idx="286">
                  <c:v>85931</c:v>
                </c:pt>
                <c:pt idx="287">
                  <c:v>85957</c:v>
                </c:pt>
                <c:pt idx="288">
                  <c:v>85979</c:v>
                </c:pt>
                <c:pt idx="289">
                  <c:v>85995</c:v>
                </c:pt>
                <c:pt idx="290">
                  <c:v>86022</c:v>
                </c:pt>
                <c:pt idx="291">
                  <c:v>86016</c:v>
                </c:pt>
                <c:pt idx="292">
                  <c:v>86014</c:v>
                </c:pt>
                <c:pt idx="293">
                  <c:v>86037</c:v>
                </c:pt>
                <c:pt idx="294">
                  <c:v>86069</c:v>
                </c:pt>
                <c:pt idx="295">
                  <c:v>86091</c:v>
                </c:pt>
                <c:pt idx="296">
                  <c:v>86105</c:v>
                </c:pt>
                <c:pt idx="297">
                  <c:v>86169</c:v>
                </c:pt>
                <c:pt idx="298">
                  <c:v>86232</c:v>
                </c:pt>
                <c:pt idx="299">
                  <c:v>86276</c:v>
                </c:pt>
                <c:pt idx="300">
                  <c:v>86274</c:v>
                </c:pt>
                <c:pt idx="301">
                  <c:v>86311</c:v>
                </c:pt>
                <c:pt idx="302">
                  <c:v>86349</c:v>
                </c:pt>
                <c:pt idx="303">
                  <c:v>86370</c:v>
                </c:pt>
                <c:pt idx="304">
                  <c:v>86370</c:v>
                </c:pt>
                <c:pt idx="305">
                  <c:v>86368</c:v>
                </c:pt>
                <c:pt idx="306">
                  <c:v>86371</c:v>
                </c:pt>
                <c:pt idx="307">
                  <c:v>86476</c:v>
                </c:pt>
                <c:pt idx="308">
                  <c:v>86511</c:v>
                </c:pt>
                <c:pt idx="309">
                  <c:v>86544</c:v>
                </c:pt>
                <c:pt idx="310">
                  <c:v>86562</c:v>
                </c:pt>
                <c:pt idx="311">
                  <c:v>86566</c:v>
                </c:pt>
                <c:pt idx="312">
                  <c:v>86584</c:v>
                </c:pt>
                <c:pt idx="313">
                  <c:v>86616</c:v>
                </c:pt>
                <c:pt idx="314">
                  <c:v>86636</c:v>
                </c:pt>
                <c:pt idx="315">
                  <c:v>86654</c:v>
                </c:pt>
                <c:pt idx="316">
                  <c:v>86664</c:v>
                </c:pt>
                <c:pt idx="317">
                  <c:v>86679</c:v>
                </c:pt>
                <c:pt idx="318">
                  <c:v>86694</c:v>
                </c:pt>
                <c:pt idx="319">
                  <c:v>86776</c:v>
                </c:pt>
                <c:pt idx="320">
                  <c:v>86818</c:v>
                </c:pt>
                <c:pt idx="321">
                  <c:v>86823</c:v>
                </c:pt>
                <c:pt idx="322">
                  <c:v>86838</c:v>
                </c:pt>
                <c:pt idx="323">
                  <c:v>86865</c:v>
                </c:pt>
                <c:pt idx="324">
                  <c:v>86926</c:v>
                </c:pt>
                <c:pt idx="325">
                  <c:v>86951</c:v>
                </c:pt>
                <c:pt idx="326">
                  <c:v>86975</c:v>
                </c:pt>
                <c:pt idx="327">
                  <c:v>86993</c:v>
                </c:pt>
                <c:pt idx="328">
                  <c:v>86994</c:v>
                </c:pt>
                <c:pt idx="329">
                  <c:v>86996</c:v>
                </c:pt>
                <c:pt idx="330">
                  <c:v>87002</c:v>
                </c:pt>
                <c:pt idx="331">
                  <c:v>87086</c:v>
                </c:pt>
                <c:pt idx="332">
                  <c:v>87101</c:v>
                </c:pt>
                <c:pt idx="333">
                  <c:v>87190</c:v>
                </c:pt>
              </c:numCache>
            </c:numRef>
          </c:val>
          <c:smooth val="0"/>
          <c:extLst>
            <c:ext xmlns:c16="http://schemas.microsoft.com/office/drawing/2014/chart" uri="{C3380CC4-5D6E-409C-BE32-E72D297353CC}">
              <c16:uniqueId val="{00000005-2551-4780-A5CE-CE6B1FECDBDE}"/>
            </c:ext>
          </c:extLst>
        </c:ser>
        <c:dLbls>
          <c:showLegendKey val="0"/>
          <c:showVal val="0"/>
          <c:showCatName val="0"/>
          <c:showSerName val="0"/>
          <c:showPercent val="0"/>
          <c:showBubbleSize val="0"/>
        </c:dLbls>
        <c:smooth val="0"/>
        <c:axId val="422092056"/>
        <c:axId val="422096976"/>
      </c:lineChart>
      <c:dateAx>
        <c:axId val="422092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096976"/>
        <c:crosses val="autoZero"/>
        <c:auto val="1"/>
        <c:lblOffset val="100"/>
        <c:baseTimeUnit val="days"/>
      </c:dateAx>
      <c:valAx>
        <c:axId val="422096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092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5.3734999999999999</c:v>
                </c:pt>
                <c:pt idx="1">
                  <c:v>37.671199999999999</c:v>
                </c:pt>
                <c:pt idx="2">
                  <c:v>17.857099999999999</c:v>
                </c:pt>
                <c:pt idx="3">
                  <c:v>72</c:v>
                </c:pt>
                <c:pt idx="4">
                  <c:v>50</c:v>
                </c:pt>
                <c:pt idx="5">
                  <c:v>0.92849999999999999</c:v>
                </c:pt>
                <c:pt idx="6">
                  <c:v>9.7771000000000008</c:v>
                </c:pt>
                <c:pt idx="7">
                  <c:v>15.674099999999999</c:v>
                </c:pt>
              </c:numCache>
            </c:numRef>
          </c:val>
          <c:extLst>
            <c:ext xmlns:c16="http://schemas.microsoft.com/office/drawing/2014/chart" uri="{C3380CC4-5D6E-409C-BE32-E72D297353CC}">
              <c16:uniqueId val="{00000000-36BD-4B4D-A635-7550930514F9}"/>
            </c:ext>
          </c:extLst>
        </c:ser>
        <c:ser>
          <c:idx val="1"/>
          <c:order val="1"/>
          <c:tx>
            <c:strRef>
              <c:f>Sheet1!$C$1</c:f>
              <c:strCache>
                <c:ptCount val="1"/>
                <c:pt idx="0">
                  <c:v>olmobikes</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100</c:v>
                </c:pt>
                <c:pt idx="1">
                  <c:v>34.9315</c:v>
                </c:pt>
                <c:pt idx="2">
                  <c:v>0</c:v>
                </c:pt>
                <c:pt idx="3">
                  <c:v>0</c:v>
                </c:pt>
                <c:pt idx="4">
                  <c:v>28.9773</c:v>
                </c:pt>
                <c:pt idx="5">
                  <c:v>100</c:v>
                </c:pt>
                <c:pt idx="6">
                  <c:v>100</c:v>
                </c:pt>
                <c:pt idx="7">
                  <c:v>20.8386</c:v>
                </c:pt>
              </c:numCache>
            </c:numRef>
          </c:val>
          <c:extLst>
            <c:ext xmlns:c16="http://schemas.microsoft.com/office/drawing/2014/chart" uri="{C3380CC4-5D6E-409C-BE32-E72D297353CC}">
              <c16:uniqueId val="{00000001-36BD-4B4D-A635-7550930514F9}"/>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4.0457999999999998</c:v>
                </c:pt>
                <c:pt idx="1">
                  <c:v>7.5342000000000002</c:v>
                </c:pt>
                <c:pt idx="2">
                  <c:v>77.381</c:v>
                </c:pt>
                <c:pt idx="3">
                  <c:v>0</c:v>
                </c:pt>
                <c:pt idx="4">
                  <c:v>43.181800000000003</c:v>
                </c:pt>
                <c:pt idx="5">
                  <c:v>2.2559</c:v>
                </c:pt>
                <c:pt idx="6">
                  <c:v>0</c:v>
                </c:pt>
                <c:pt idx="7">
                  <c:v>0</c:v>
                </c:pt>
              </c:numCache>
            </c:numRef>
          </c:val>
          <c:extLst>
            <c:ext xmlns:c16="http://schemas.microsoft.com/office/drawing/2014/chart" uri="{C3380CC4-5D6E-409C-BE32-E72D297353CC}">
              <c16:uniqueId val="{00000002-36BD-4B4D-A635-7550930514F9}"/>
            </c:ext>
          </c:extLst>
        </c:ser>
        <c:ser>
          <c:idx val="3"/>
          <c:order val="3"/>
          <c:tx>
            <c:strRef>
              <c:f>Sheet1!$E$1</c:f>
              <c:strCache>
                <c:ptCount val="1"/>
                <c:pt idx="0">
                  <c:v>motomelbicicletas</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2.8488000000000002</c:v>
                </c:pt>
                <c:pt idx="1">
                  <c:v>36.9863</c:v>
                </c:pt>
                <c:pt idx="2">
                  <c:v>9.5237999999999996</c:v>
                </c:pt>
                <c:pt idx="3">
                  <c:v>100</c:v>
                </c:pt>
                <c:pt idx="4">
                  <c:v>49.431800000000003</c:v>
                </c:pt>
                <c:pt idx="5">
                  <c:v>1.1872</c:v>
                </c:pt>
                <c:pt idx="6">
                  <c:v>28.807200000000002</c:v>
                </c:pt>
                <c:pt idx="7">
                  <c:v>100</c:v>
                </c:pt>
              </c:numCache>
            </c:numRef>
          </c:val>
          <c:extLst>
            <c:ext xmlns:c16="http://schemas.microsoft.com/office/drawing/2014/chart" uri="{C3380CC4-5D6E-409C-BE32-E72D297353CC}">
              <c16:uniqueId val="{00000003-36BD-4B4D-A635-7550930514F9}"/>
            </c:ext>
          </c:extLst>
        </c:ser>
        <c:ser>
          <c:idx val="4"/>
          <c:order val="4"/>
          <c:tx>
            <c:strRef>
              <c:f>Sheet1!$F$1</c:f>
              <c:strCache>
                <c:ptCount val="1"/>
                <c:pt idx="0">
                  <c:v>topmega_oficial</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34.233600000000003</c:v>
                </c:pt>
                <c:pt idx="1">
                  <c:v>100</c:v>
                </c:pt>
                <c:pt idx="2">
                  <c:v>34.523800000000001</c:v>
                </c:pt>
                <c:pt idx="3">
                  <c:v>4</c:v>
                </c:pt>
                <c:pt idx="4">
                  <c:v>100</c:v>
                </c:pt>
                <c:pt idx="5">
                  <c:v>23.746600000000001</c:v>
                </c:pt>
                <c:pt idx="6">
                  <c:v>21.225000000000001</c:v>
                </c:pt>
                <c:pt idx="7">
                  <c:v>11.3925</c:v>
                </c:pt>
              </c:numCache>
            </c:numRef>
          </c:val>
          <c:extLst>
            <c:ext xmlns:c16="http://schemas.microsoft.com/office/drawing/2014/chart" uri="{C3380CC4-5D6E-409C-BE32-E72D297353CC}">
              <c16:uniqueId val="{00000004-36BD-4B4D-A635-7550930514F9}"/>
            </c:ext>
          </c:extLst>
        </c:ser>
        <c:ser>
          <c:idx val="5"/>
          <c:order val="5"/>
          <c:tx>
            <c:strRef>
              <c:f>Sheet1!$G$1</c:f>
              <c:strCache>
                <c:ptCount val="1"/>
                <c:pt idx="0">
                  <c:v>venzoarg</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43.018300000000004</c:v>
                </c:pt>
                <c:pt idx="1">
                  <c:v>2.0548000000000002</c:v>
                </c:pt>
                <c:pt idx="2">
                  <c:v>100</c:v>
                </c:pt>
                <c:pt idx="3">
                  <c:v>48</c:v>
                </c:pt>
                <c:pt idx="4">
                  <c:v>56.25</c:v>
                </c:pt>
                <c:pt idx="5">
                  <c:v>27.988099999999999</c:v>
                </c:pt>
                <c:pt idx="6">
                  <c:v>10.9933</c:v>
                </c:pt>
                <c:pt idx="7">
                  <c:v>46.245899999999999</c:v>
                </c:pt>
              </c:numCache>
            </c:numRef>
          </c:val>
          <c:extLst>
            <c:ext xmlns:c16="http://schemas.microsoft.com/office/drawing/2014/chart" uri="{C3380CC4-5D6E-409C-BE32-E72D297353CC}">
              <c16:uniqueId val="{00000005-36BD-4B4D-A635-7550930514F9}"/>
            </c:ext>
          </c:extLst>
        </c:ser>
        <c:dLbls>
          <c:showLegendKey val="0"/>
          <c:showVal val="0"/>
          <c:showCatName val="0"/>
          <c:showSerName val="0"/>
          <c:showPercent val="0"/>
          <c:showBubbleSize val="0"/>
        </c:dLbls>
        <c:axId val="326703296"/>
        <c:axId val="326698048"/>
      </c:radarChart>
      <c:catAx>
        <c:axId val="326703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98048"/>
        <c:crosses val="autoZero"/>
        <c:auto val="1"/>
        <c:lblAlgn val="ctr"/>
        <c:lblOffset val="100"/>
        <c:noMultiLvlLbl val="0"/>
      </c:catAx>
      <c:valAx>
        <c:axId val="326698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703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22</c:v>
                </c:pt>
                <c:pt idx="2">
                  <c:v>15</c:v>
                </c:pt>
                <c:pt idx="3">
                  <c:v>32</c:v>
                </c:pt>
                <c:pt idx="4">
                  <c:v>6</c:v>
                </c:pt>
                <c:pt idx="5">
                  <c:v>3</c:v>
                </c:pt>
                <c:pt idx="6">
                  <c:v>5</c:v>
                </c:pt>
              </c:numCache>
            </c:numRef>
          </c:val>
          <c:extLst>
            <c:ext xmlns:c16="http://schemas.microsoft.com/office/drawing/2014/chart" uri="{C3380CC4-5D6E-409C-BE32-E72D297353CC}">
              <c16:uniqueId val="{00000000-4E60-4381-83A8-8BF247B12B2B}"/>
            </c:ext>
          </c:extLst>
        </c:ser>
        <c:ser>
          <c:idx val="1"/>
          <c:order val="1"/>
          <c:tx>
            <c:strRef>
              <c:f>Sheet1!$C$1</c:f>
              <c:strCache>
                <c:ptCount val="1"/>
                <c:pt idx="0">
                  <c:v>olmobikes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12</c:v>
                </c:pt>
                <c:pt idx="1">
                  <c:v>12</c:v>
                </c:pt>
                <c:pt idx="2">
                  <c:v>9</c:v>
                </c:pt>
                <c:pt idx="3">
                  <c:v>5</c:v>
                </c:pt>
                <c:pt idx="4">
                  <c:v>12</c:v>
                </c:pt>
                <c:pt idx="5">
                  <c:v>1</c:v>
                </c:pt>
                <c:pt idx="6">
                  <c:v>0</c:v>
                </c:pt>
              </c:numCache>
            </c:numRef>
          </c:val>
          <c:extLst>
            <c:ext xmlns:c16="http://schemas.microsoft.com/office/drawing/2014/chart" uri="{C3380CC4-5D6E-409C-BE32-E72D297353CC}">
              <c16:uniqueId val="{00000001-4E60-4381-83A8-8BF247B12B2B}"/>
            </c:ext>
          </c:extLst>
        </c:ser>
        <c:ser>
          <c:idx val="2"/>
          <c:order val="2"/>
          <c:tx>
            <c:strRef>
              <c:f>Sheet1!$D$1</c:f>
              <c:strCache>
                <c:ptCount val="1"/>
                <c:pt idx="0">
                  <c:v>raleigh.bicicletas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12</c:v>
                </c:pt>
                <c:pt idx="1">
                  <c:v>23</c:v>
                </c:pt>
                <c:pt idx="2">
                  <c:v>12</c:v>
                </c:pt>
                <c:pt idx="3">
                  <c:v>8</c:v>
                </c:pt>
                <c:pt idx="4">
                  <c:v>18</c:v>
                </c:pt>
                <c:pt idx="5">
                  <c:v>3</c:v>
                </c:pt>
                <c:pt idx="6">
                  <c:v>0</c:v>
                </c:pt>
              </c:numCache>
            </c:numRef>
          </c:val>
          <c:extLst>
            <c:ext xmlns:c16="http://schemas.microsoft.com/office/drawing/2014/chart" uri="{C3380CC4-5D6E-409C-BE32-E72D297353CC}">
              <c16:uniqueId val="{00000002-4E60-4381-83A8-8BF247B12B2B}"/>
            </c:ext>
          </c:extLst>
        </c:ser>
        <c:ser>
          <c:idx val="3"/>
          <c:order val="3"/>
          <c:tx>
            <c:strRef>
              <c:f>Sheet1!$E$1</c:f>
              <c:strCache>
                <c:ptCount val="1"/>
                <c:pt idx="0">
                  <c:v>motomelbicicletas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10</c:v>
                </c:pt>
                <c:pt idx="1">
                  <c:v>20</c:v>
                </c:pt>
                <c:pt idx="2">
                  <c:v>16</c:v>
                </c:pt>
                <c:pt idx="3">
                  <c:v>20</c:v>
                </c:pt>
                <c:pt idx="4">
                  <c:v>12</c:v>
                </c:pt>
                <c:pt idx="5">
                  <c:v>3</c:v>
                </c:pt>
                <c:pt idx="6">
                  <c:v>6</c:v>
                </c:pt>
              </c:numCache>
            </c:numRef>
          </c:val>
          <c:extLst>
            <c:ext xmlns:c16="http://schemas.microsoft.com/office/drawing/2014/chart" uri="{C3380CC4-5D6E-409C-BE32-E72D297353CC}">
              <c16:uniqueId val="{00000003-4E60-4381-83A8-8BF247B12B2B}"/>
            </c:ext>
          </c:extLst>
        </c:ser>
        <c:ser>
          <c:idx val="4"/>
          <c:order val="4"/>
          <c:tx>
            <c:strRef>
              <c:f>Sheet1!$F$1</c:f>
              <c:strCache>
                <c:ptCount val="1"/>
                <c:pt idx="0">
                  <c:v>topmega_oficial</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41</c:v>
                </c:pt>
                <c:pt idx="1">
                  <c:v>18</c:v>
                </c:pt>
                <c:pt idx="2">
                  <c:v>30</c:v>
                </c:pt>
                <c:pt idx="3">
                  <c:v>27</c:v>
                </c:pt>
                <c:pt idx="4">
                  <c:v>24</c:v>
                </c:pt>
                <c:pt idx="5">
                  <c:v>33</c:v>
                </c:pt>
                <c:pt idx="6">
                  <c:v>3</c:v>
                </c:pt>
              </c:numCache>
            </c:numRef>
          </c:val>
          <c:extLst>
            <c:ext xmlns:c16="http://schemas.microsoft.com/office/drawing/2014/chart" uri="{C3380CC4-5D6E-409C-BE32-E72D297353CC}">
              <c16:uniqueId val="{00000004-4E60-4381-83A8-8BF247B12B2B}"/>
            </c:ext>
          </c:extLst>
        </c:ser>
        <c:ser>
          <c:idx val="5"/>
          <c:order val="5"/>
          <c:tx>
            <c:strRef>
              <c:f>Sheet1!$G$1</c:f>
              <c:strCache>
                <c:ptCount val="1"/>
                <c:pt idx="0">
                  <c:v>venzoarg</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15</c:v>
                </c:pt>
                <c:pt idx="1">
                  <c:v>20</c:v>
                </c:pt>
                <c:pt idx="2">
                  <c:v>12</c:v>
                </c:pt>
                <c:pt idx="3">
                  <c:v>24</c:v>
                </c:pt>
                <c:pt idx="4">
                  <c:v>16</c:v>
                </c:pt>
                <c:pt idx="5">
                  <c:v>10</c:v>
                </c:pt>
                <c:pt idx="6">
                  <c:v>8</c:v>
                </c:pt>
              </c:numCache>
            </c:numRef>
          </c:val>
          <c:extLst>
            <c:ext xmlns:c16="http://schemas.microsoft.com/office/drawing/2014/chart" uri="{C3380CC4-5D6E-409C-BE32-E72D297353CC}">
              <c16:uniqueId val="{00000005-4E60-4381-83A8-8BF247B12B2B}"/>
            </c:ext>
          </c:extLst>
        </c:ser>
        <c:dLbls>
          <c:showLegendKey val="0"/>
          <c:showVal val="0"/>
          <c:showCatName val="0"/>
          <c:showSerName val="0"/>
          <c:showPercent val="0"/>
          <c:showBubbleSize val="0"/>
        </c:dLbls>
        <c:gapWidth val="219"/>
        <c:overlap val="-27"/>
        <c:axId val="422102880"/>
        <c:axId val="422106160"/>
      </c:barChart>
      <c:catAx>
        <c:axId val="422102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106160"/>
        <c:crosses val="autoZero"/>
        <c:auto val="1"/>
        <c:lblAlgn val="ctr"/>
        <c:lblOffset val="100"/>
        <c:noMultiLvlLbl val="0"/>
      </c:catAx>
      <c:valAx>
        <c:axId val="422106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102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Sheet1!$B$2:$B$335</c:f>
              <c:numCache>
                <c:formatCode>General</c:formatCode>
                <c:ptCount val="334"/>
                <c:pt idx="0">
                  <c:v>-14</c:v>
                </c:pt>
                <c:pt idx="1">
                  <c:v>-19</c:v>
                </c:pt>
                <c:pt idx="2">
                  <c:v>-16</c:v>
                </c:pt>
                <c:pt idx="3">
                  <c:v>-12</c:v>
                </c:pt>
                <c:pt idx="4">
                  <c:v>-14</c:v>
                </c:pt>
                <c:pt idx="5">
                  <c:v>-5</c:v>
                </c:pt>
                <c:pt idx="6">
                  <c:v>-8</c:v>
                </c:pt>
                <c:pt idx="7">
                  <c:v>-4</c:v>
                </c:pt>
                <c:pt idx="8">
                  <c:v>-3</c:v>
                </c:pt>
                <c:pt idx="9">
                  <c:v>-5</c:v>
                </c:pt>
                <c:pt idx="10">
                  <c:v>-11</c:v>
                </c:pt>
                <c:pt idx="11">
                  <c:v>0</c:v>
                </c:pt>
                <c:pt idx="12">
                  <c:v>-12</c:v>
                </c:pt>
                <c:pt idx="13">
                  <c:v>-14</c:v>
                </c:pt>
                <c:pt idx="14">
                  <c:v>-4</c:v>
                </c:pt>
                <c:pt idx="15">
                  <c:v>-4</c:v>
                </c:pt>
                <c:pt idx="16">
                  <c:v>-7</c:v>
                </c:pt>
                <c:pt idx="17">
                  <c:v>-5</c:v>
                </c:pt>
                <c:pt idx="18">
                  <c:v>-6</c:v>
                </c:pt>
                <c:pt idx="19">
                  <c:v>-7</c:v>
                </c:pt>
                <c:pt idx="20">
                  <c:v>0</c:v>
                </c:pt>
                <c:pt idx="21">
                  <c:v>-2</c:v>
                </c:pt>
                <c:pt idx="22">
                  <c:v>6</c:v>
                </c:pt>
                <c:pt idx="23">
                  <c:v>6</c:v>
                </c:pt>
                <c:pt idx="24">
                  <c:v>-8</c:v>
                </c:pt>
                <c:pt idx="25">
                  <c:v>-13</c:v>
                </c:pt>
                <c:pt idx="26">
                  <c:v>-4</c:v>
                </c:pt>
                <c:pt idx="27">
                  <c:v>-3</c:v>
                </c:pt>
                <c:pt idx="28">
                  <c:v>-3</c:v>
                </c:pt>
                <c:pt idx="29">
                  <c:v>16</c:v>
                </c:pt>
                <c:pt idx="30">
                  <c:v>4</c:v>
                </c:pt>
                <c:pt idx="31">
                  <c:v>-17</c:v>
                </c:pt>
                <c:pt idx="32">
                  <c:v>-3</c:v>
                </c:pt>
                <c:pt idx="33">
                  <c:v>-2</c:v>
                </c:pt>
                <c:pt idx="34">
                  <c:v>-4</c:v>
                </c:pt>
                <c:pt idx="35">
                  <c:v>1</c:v>
                </c:pt>
                <c:pt idx="36">
                  <c:v>-2</c:v>
                </c:pt>
                <c:pt idx="37">
                  <c:v>-2</c:v>
                </c:pt>
                <c:pt idx="38">
                  <c:v>0</c:v>
                </c:pt>
                <c:pt idx="39">
                  <c:v>-12</c:v>
                </c:pt>
                <c:pt idx="40">
                  <c:v>-6</c:v>
                </c:pt>
                <c:pt idx="41">
                  <c:v>-6</c:v>
                </c:pt>
                <c:pt idx="42">
                  <c:v>-8</c:v>
                </c:pt>
                <c:pt idx="43">
                  <c:v>-1</c:v>
                </c:pt>
                <c:pt idx="44">
                  <c:v>-6</c:v>
                </c:pt>
                <c:pt idx="45">
                  <c:v>-9</c:v>
                </c:pt>
                <c:pt idx="46">
                  <c:v>1</c:v>
                </c:pt>
                <c:pt idx="47">
                  <c:v>-2</c:v>
                </c:pt>
                <c:pt idx="48">
                  <c:v>-1</c:v>
                </c:pt>
                <c:pt idx="49">
                  <c:v>2</c:v>
                </c:pt>
                <c:pt idx="50">
                  <c:v>10</c:v>
                </c:pt>
                <c:pt idx="51">
                  <c:v>3</c:v>
                </c:pt>
                <c:pt idx="52">
                  <c:v>5</c:v>
                </c:pt>
                <c:pt idx="53">
                  <c:v>1</c:v>
                </c:pt>
                <c:pt idx="54">
                  <c:v>-1</c:v>
                </c:pt>
                <c:pt idx="55">
                  <c:v>-8</c:v>
                </c:pt>
                <c:pt idx="56">
                  <c:v>3</c:v>
                </c:pt>
                <c:pt idx="57">
                  <c:v>-4</c:v>
                </c:pt>
                <c:pt idx="58">
                  <c:v>10</c:v>
                </c:pt>
                <c:pt idx="59">
                  <c:v>-3</c:v>
                </c:pt>
                <c:pt idx="60">
                  <c:v>-1</c:v>
                </c:pt>
                <c:pt idx="61">
                  <c:v>-4</c:v>
                </c:pt>
                <c:pt idx="62">
                  <c:v>-4</c:v>
                </c:pt>
                <c:pt idx="63">
                  <c:v>-5</c:v>
                </c:pt>
                <c:pt idx="64">
                  <c:v>-3</c:v>
                </c:pt>
                <c:pt idx="65">
                  <c:v>0</c:v>
                </c:pt>
                <c:pt idx="66">
                  <c:v>-3</c:v>
                </c:pt>
                <c:pt idx="67">
                  <c:v>-6</c:v>
                </c:pt>
                <c:pt idx="68">
                  <c:v>-1</c:v>
                </c:pt>
                <c:pt idx="69">
                  <c:v>-3</c:v>
                </c:pt>
                <c:pt idx="70">
                  <c:v>-2</c:v>
                </c:pt>
                <c:pt idx="71">
                  <c:v>-2</c:v>
                </c:pt>
                <c:pt idx="72">
                  <c:v>-3</c:v>
                </c:pt>
                <c:pt idx="73">
                  <c:v>-4</c:v>
                </c:pt>
                <c:pt idx="74">
                  <c:v>0</c:v>
                </c:pt>
                <c:pt idx="75">
                  <c:v>-3</c:v>
                </c:pt>
                <c:pt idx="76">
                  <c:v>5</c:v>
                </c:pt>
                <c:pt idx="77">
                  <c:v>-2</c:v>
                </c:pt>
                <c:pt idx="78">
                  <c:v>-7</c:v>
                </c:pt>
                <c:pt idx="79">
                  <c:v>1</c:v>
                </c:pt>
                <c:pt idx="80">
                  <c:v>-7</c:v>
                </c:pt>
                <c:pt idx="81">
                  <c:v>0</c:v>
                </c:pt>
                <c:pt idx="82">
                  <c:v>4</c:v>
                </c:pt>
                <c:pt idx="83">
                  <c:v>-6</c:v>
                </c:pt>
                <c:pt idx="84">
                  <c:v>2</c:v>
                </c:pt>
                <c:pt idx="85">
                  <c:v>0</c:v>
                </c:pt>
                <c:pt idx="86">
                  <c:v>3</c:v>
                </c:pt>
                <c:pt idx="87">
                  <c:v>0</c:v>
                </c:pt>
                <c:pt idx="88">
                  <c:v>3</c:v>
                </c:pt>
                <c:pt idx="89">
                  <c:v>2</c:v>
                </c:pt>
                <c:pt idx="90">
                  <c:v>-4</c:v>
                </c:pt>
                <c:pt idx="91">
                  <c:v>-3</c:v>
                </c:pt>
                <c:pt idx="92">
                  <c:v>-1</c:v>
                </c:pt>
                <c:pt idx="93">
                  <c:v>0</c:v>
                </c:pt>
                <c:pt idx="94">
                  <c:v>1</c:v>
                </c:pt>
                <c:pt idx="95">
                  <c:v>-2</c:v>
                </c:pt>
                <c:pt idx="96">
                  <c:v>-1</c:v>
                </c:pt>
                <c:pt idx="97">
                  <c:v>-1</c:v>
                </c:pt>
                <c:pt idx="98">
                  <c:v>1</c:v>
                </c:pt>
                <c:pt idx="99">
                  <c:v>6</c:v>
                </c:pt>
                <c:pt idx="100">
                  <c:v>0</c:v>
                </c:pt>
                <c:pt idx="101">
                  <c:v>-1</c:v>
                </c:pt>
                <c:pt idx="102">
                  <c:v>1</c:v>
                </c:pt>
                <c:pt idx="103">
                  <c:v>2</c:v>
                </c:pt>
                <c:pt idx="104">
                  <c:v>-7</c:v>
                </c:pt>
                <c:pt idx="105">
                  <c:v>-6</c:v>
                </c:pt>
                <c:pt idx="106">
                  <c:v>0</c:v>
                </c:pt>
                <c:pt idx="107">
                  <c:v>3</c:v>
                </c:pt>
                <c:pt idx="108">
                  <c:v>6</c:v>
                </c:pt>
                <c:pt idx="109">
                  <c:v>-10</c:v>
                </c:pt>
                <c:pt idx="110">
                  <c:v>-4</c:v>
                </c:pt>
                <c:pt idx="111">
                  <c:v>-2</c:v>
                </c:pt>
                <c:pt idx="112">
                  <c:v>1</c:v>
                </c:pt>
                <c:pt idx="113">
                  <c:v>3</c:v>
                </c:pt>
                <c:pt idx="114">
                  <c:v>1</c:v>
                </c:pt>
                <c:pt idx="115">
                  <c:v>2</c:v>
                </c:pt>
                <c:pt idx="116">
                  <c:v>1</c:v>
                </c:pt>
                <c:pt idx="117">
                  <c:v>-5</c:v>
                </c:pt>
                <c:pt idx="118">
                  <c:v>-2</c:v>
                </c:pt>
                <c:pt idx="119">
                  <c:v>0</c:v>
                </c:pt>
                <c:pt idx="120">
                  <c:v>-2</c:v>
                </c:pt>
                <c:pt idx="121">
                  <c:v>-5</c:v>
                </c:pt>
                <c:pt idx="122">
                  <c:v>2</c:v>
                </c:pt>
                <c:pt idx="123">
                  <c:v>-1</c:v>
                </c:pt>
                <c:pt idx="124">
                  <c:v>0</c:v>
                </c:pt>
                <c:pt idx="125">
                  <c:v>2</c:v>
                </c:pt>
                <c:pt idx="126">
                  <c:v>3</c:v>
                </c:pt>
                <c:pt idx="127">
                  <c:v>5</c:v>
                </c:pt>
                <c:pt idx="128">
                  <c:v>4</c:v>
                </c:pt>
                <c:pt idx="129">
                  <c:v>2</c:v>
                </c:pt>
                <c:pt idx="130">
                  <c:v>0</c:v>
                </c:pt>
                <c:pt idx="131">
                  <c:v>5</c:v>
                </c:pt>
                <c:pt idx="132">
                  <c:v>2</c:v>
                </c:pt>
                <c:pt idx="133">
                  <c:v>-2</c:v>
                </c:pt>
                <c:pt idx="134">
                  <c:v>2</c:v>
                </c:pt>
                <c:pt idx="135">
                  <c:v>1</c:v>
                </c:pt>
                <c:pt idx="136">
                  <c:v>-6</c:v>
                </c:pt>
                <c:pt idx="137">
                  <c:v>5</c:v>
                </c:pt>
                <c:pt idx="138">
                  <c:v>6</c:v>
                </c:pt>
                <c:pt idx="139">
                  <c:v>2</c:v>
                </c:pt>
                <c:pt idx="140">
                  <c:v>1</c:v>
                </c:pt>
                <c:pt idx="141">
                  <c:v>-2</c:v>
                </c:pt>
                <c:pt idx="142">
                  <c:v>-6</c:v>
                </c:pt>
                <c:pt idx="143">
                  <c:v>1</c:v>
                </c:pt>
                <c:pt idx="144">
                  <c:v>-2</c:v>
                </c:pt>
                <c:pt idx="145">
                  <c:v>4</c:v>
                </c:pt>
                <c:pt idx="146">
                  <c:v>1</c:v>
                </c:pt>
                <c:pt idx="147">
                  <c:v>-1</c:v>
                </c:pt>
                <c:pt idx="148">
                  <c:v>5</c:v>
                </c:pt>
                <c:pt idx="149">
                  <c:v>1</c:v>
                </c:pt>
                <c:pt idx="150">
                  <c:v>1</c:v>
                </c:pt>
                <c:pt idx="151">
                  <c:v>1</c:v>
                </c:pt>
                <c:pt idx="152">
                  <c:v>-7</c:v>
                </c:pt>
                <c:pt idx="153">
                  <c:v>-1</c:v>
                </c:pt>
                <c:pt idx="154">
                  <c:v>5</c:v>
                </c:pt>
                <c:pt idx="155">
                  <c:v>0</c:v>
                </c:pt>
                <c:pt idx="156">
                  <c:v>0</c:v>
                </c:pt>
                <c:pt idx="157">
                  <c:v>-3</c:v>
                </c:pt>
                <c:pt idx="158">
                  <c:v>3</c:v>
                </c:pt>
                <c:pt idx="159">
                  <c:v>1</c:v>
                </c:pt>
                <c:pt idx="160">
                  <c:v>0</c:v>
                </c:pt>
                <c:pt idx="161">
                  <c:v>3</c:v>
                </c:pt>
                <c:pt idx="162">
                  <c:v>-3</c:v>
                </c:pt>
                <c:pt idx="163">
                  <c:v>4</c:v>
                </c:pt>
                <c:pt idx="164">
                  <c:v>-3</c:v>
                </c:pt>
                <c:pt idx="165">
                  <c:v>-2</c:v>
                </c:pt>
                <c:pt idx="166">
                  <c:v>-3</c:v>
                </c:pt>
                <c:pt idx="167">
                  <c:v>0</c:v>
                </c:pt>
                <c:pt idx="168">
                  <c:v>0</c:v>
                </c:pt>
                <c:pt idx="169">
                  <c:v>1</c:v>
                </c:pt>
                <c:pt idx="170">
                  <c:v>-6</c:v>
                </c:pt>
                <c:pt idx="171">
                  <c:v>-5</c:v>
                </c:pt>
                <c:pt idx="172">
                  <c:v>2</c:v>
                </c:pt>
                <c:pt idx="173">
                  <c:v>5</c:v>
                </c:pt>
                <c:pt idx="174">
                  <c:v>-4</c:v>
                </c:pt>
                <c:pt idx="175">
                  <c:v>390</c:v>
                </c:pt>
                <c:pt idx="176">
                  <c:v>793</c:v>
                </c:pt>
                <c:pt idx="177">
                  <c:v>320</c:v>
                </c:pt>
                <c:pt idx="178">
                  <c:v>362</c:v>
                </c:pt>
                <c:pt idx="179">
                  <c:v>247</c:v>
                </c:pt>
                <c:pt idx="180">
                  <c:v>109</c:v>
                </c:pt>
                <c:pt idx="181">
                  <c:v>234</c:v>
                </c:pt>
                <c:pt idx="182">
                  <c:v>602</c:v>
                </c:pt>
                <c:pt idx="183">
                  <c:v>-97</c:v>
                </c:pt>
                <c:pt idx="184">
                  <c:v>-24</c:v>
                </c:pt>
                <c:pt idx="185">
                  <c:v>-19</c:v>
                </c:pt>
                <c:pt idx="186">
                  <c:v>-21</c:v>
                </c:pt>
                <c:pt idx="187">
                  <c:v>-14</c:v>
                </c:pt>
                <c:pt idx="188">
                  <c:v>-13</c:v>
                </c:pt>
                <c:pt idx="189">
                  <c:v>-4</c:v>
                </c:pt>
                <c:pt idx="190">
                  <c:v>-8</c:v>
                </c:pt>
                <c:pt idx="191">
                  <c:v>-13</c:v>
                </c:pt>
                <c:pt idx="192">
                  <c:v>-19</c:v>
                </c:pt>
                <c:pt idx="193">
                  <c:v>-9</c:v>
                </c:pt>
                <c:pt idx="194">
                  <c:v>-14</c:v>
                </c:pt>
                <c:pt idx="195">
                  <c:v>-14</c:v>
                </c:pt>
                <c:pt idx="196">
                  <c:v>79</c:v>
                </c:pt>
                <c:pt idx="197">
                  <c:v>45</c:v>
                </c:pt>
                <c:pt idx="198">
                  <c:v>4</c:v>
                </c:pt>
                <c:pt idx="199">
                  <c:v>68</c:v>
                </c:pt>
                <c:pt idx="200">
                  <c:v>29</c:v>
                </c:pt>
                <c:pt idx="201">
                  <c:v>18</c:v>
                </c:pt>
                <c:pt idx="202">
                  <c:v>22</c:v>
                </c:pt>
                <c:pt idx="203">
                  <c:v>27</c:v>
                </c:pt>
                <c:pt idx="204">
                  <c:v>20</c:v>
                </c:pt>
                <c:pt idx="205">
                  <c:v>3</c:v>
                </c:pt>
                <c:pt idx="206">
                  <c:v>17</c:v>
                </c:pt>
                <c:pt idx="207">
                  <c:v>-22</c:v>
                </c:pt>
                <c:pt idx="208">
                  <c:v>-9</c:v>
                </c:pt>
                <c:pt idx="209">
                  <c:v>-2</c:v>
                </c:pt>
                <c:pt idx="210">
                  <c:v>1</c:v>
                </c:pt>
                <c:pt idx="211">
                  <c:v>-4</c:v>
                </c:pt>
                <c:pt idx="212">
                  <c:v>-2</c:v>
                </c:pt>
                <c:pt idx="213">
                  <c:v>-16</c:v>
                </c:pt>
                <c:pt idx="214">
                  <c:v>-6</c:v>
                </c:pt>
                <c:pt idx="215">
                  <c:v>-5</c:v>
                </c:pt>
                <c:pt idx="216">
                  <c:v>-9</c:v>
                </c:pt>
                <c:pt idx="217">
                  <c:v>-4</c:v>
                </c:pt>
                <c:pt idx="218">
                  <c:v>-2</c:v>
                </c:pt>
                <c:pt idx="219">
                  <c:v>-10</c:v>
                </c:pt>
                <c:pt idx="220">
                  <c:v>-14</c:v>
                </c:pt>
                <c:pt idx="221">
                  <c:v>-6</c:v>
                </c:pt>
                <c:pt idx="222">
                  <c:v>-5</c:v>
                </c:pt>
                <c:pt idx="223">
                  <c:v>-5</c:v>
                </c:pt>
                <c:pt idx="224">
                  <c:v>-8</c:v>
                </c:pt>
                <c:pt idx="225">
                  <c:v>-6</c:v>
                </c:pt>
                <c:pt idx="226">
                  <c:v>-10</c:v>
                </c:pt>
                <c:pt idx="227">
                  <c:v>-9</c:v>
                </c:pt>
                <c:pt idx="228">
                  <c:v>-4</c:v>
                </c:pt>
                <c:pt idx="229">
                  <c:v>-9</c:v>
                </c:pt>
                <c:pt idx="230">
                  <c:v>-7</c:v>
                </c:pt>
                <c:pt idx="231">
                  <c:v>-6</c:v>
                </c:pt>
                <c:pt idx="232">
                  <c:v>-1</c:v>
                </c:pt>
                <c:pt idx="233">
                  <c:v>-9</c:v>
                </c:pt>
                <c:pt idx="234">
                  <c:v>-1</c:v>
                </c:pt>
                <c:pt idx="235">
                  <c:v>-14</c:v>
                </c:pt>
                <c:pt idx="236">
                  <c:v>-6</c:v>
                </c:pt>
                <c:pt idx="237">
                  <c:v>-8</c:v>
                </c:pt>
                <c:pt idx="238">
                  <c:v>-7</c:v>
                </c:pt>
                <c:pt idx="239">
                  <c:v>-8</c:v>
                </c:pt>
                <c:pt idx="240">
                  <c:v>-6</c:v>
                </c:pt>
                <c:pt idx="241">
                  <c:v>-5</c:v>
                </c:pt>
                <c:pt idx="242">
                  <c:v>-6</c:v>
                </c:pt>
                <c:pt idx="243">
                  <c:v>-7</c:v>
                </c:pt>
                <c:pt idx="244">
                  <c:v>-14</c:v>
                </c:pt>
                <c:pt idx="245">
                  <c:v>-1</c:v>
                </c:pt>
                <c:pt idx="246">
                  <c:v>0</c:v>
                </c:pt>
                <c:pt idx="247">
                  <c:v>-3</c:v>
                </c:pt>
                <c:pt idx="248">
                  <c:v>-4</c:v>
                </c:pt>
                <c:pt idx="249">
                  <c:v>-1</c:v>
                </c:pt>
                <c:pt idx="250">
                  <c:v>-3</c:v>
                </c:pt>
                <c:pt idx="251">
                  <c:v>0</c:v>
                </c:pt>
                <c:pt idx="252">
                  <c:v>-9</c:v>
                </c:pt>
                <c:pt idx="253">
                  <c:v>-7</c:v>
                </c:pt>
                <c:pt idx="254">
                  <c:v>-4</c:v>
                </c:pt>
                <c:pt idx="255">
                  <c:v>-4</c:v>
                </c:pt>
                <c:pt idx="256">
                  <c:v>-4</c:v>
                </c:pt>
                <c:pt idx="257">
                  <c:v>-2</c:v>
                </c:pt>
                <c:pt idx="258">
                  <c:v>-11</c:v>
                </c:pt>
                <c:pt idx="259">
                  <c:v>-2</c:v>
                </c:pt>
                <c:pt idx="260">
                  <c:v>-4</c:v>
                </c:pt>
                <c:pt idx="261">
                  <c:v>0</c:v>
                </c:pt>
                <c:pt idx="262">
                  <c:v>-3</c:v>
                </c:pt>
                <c:pt idx="263">
                  <c:v>2</c:v>
                </c:pt>
                <c:pt idx="264">
                  <c:v>-5</c:v>
                </c:pt>
                <c:pt idx="265">
                  <c:v>-7</c:v>
                </c:pt>
                <c:pt idx="266">
                  <c:v>2</c:v>
                </c:pt>
                <c:pt idx="267">
                  <c:v>-2</c:v>
                </c:pt>
                <c:pt idx="268">
                  <c:v>-2</c:v>
                </c:pt>
                <c:pt idx="269">
                  <c:v>-4</c:v>
                </c:pt>
                <c:pt idx="270">
                  <c:v>-4</c:v>
                </c:pt>
                <c:pt idx="271">
                  <c:v>-4</c:v>
                </c:pt>
                <c:pt idx="272">
                  <c:v>-5</c:v>
                </c:pt>
                <c:pt idx="273">
                  <c:v>-1</c:v>
                </c:pt>
                <c:pt idx="274">
                  <c:v>-2</c:v>
                </c:pt>
                <c:pt idx="275">
                  <c:v>-7</c:v>
                </c:pt>
                <c:pt idx="276">
                  <c:v>-3</c:v>
                </c:pt>
                <c:pt idx="277">
                  <c:v>-8</c:v>
                </c:pt>
                <c:pt idx="278">
                  <c:v>1</c:v>
                </c:pt>
                <c:pt idx="279">
                  <c:v>-7</c:v>
                </c:pt>
                <c:pt idx="280">
                  <c:v>-3</c:v>
                </c:pt>
                <c:pt idx="281">
                  <c:v>-2</c:v>
                </c:pt>
                <c:pt idx="282">
                  <c:v>-2</c:v>
                </c:pt>
                <c:pt idx="283">
                  <c:v>-7</c:v>
                </c:pt>
                <c:pt idx="284">
                  <c:v>-3</c:v>
                </c:pt>
                <c:pt idx="285">
                  <c:v>-6</c:v>
                </c:pt>
                <c:pt idx="286">
                  <c:v>-1</c:v>
                </c:pt>
                <c:pt idx="287">
                  <c:v>0</c:v>
                </c:pt>
                <c:pt idx="288">
                  <c:v>3</c:v>
                </c:pt>
                <c:pt idx="289">
                  <c:v>-2</c:v>
                </c:pt>
                <c:pt idx="290">
                  <c:v>1</c:v>
                </c:pt>
                <c:pt idx="291">
                  <c:v>-5</c:v>
                </c:pt>
                <c:pt idx="292">
                  <c:v>-2</c:v>
                </c:pt>
                <c:pt idx="293">
                  <c:v>-7</c:v>
                </c:pt>
                <c:pt idx="294">
                  <c:v>-11</c:v>
                </c:pt>
                <c:pt idx="295">
                  <c:v>-4</c:v>
                </c:pt>
                <c:pt idx="296">
                  <c:v>-5</c:v>
                </c:pt>
                <c:pt idx="297">
                  <c:v>-4</c:v>
                </c:pt>
                <c:pt idx="298">
                  <c:v>-5</c:v>
                </c:pt>
                <c:pt idx="299">
                  <c:v>-3</c:v>
                </c:pt>
                <c:pt idx="300">
                  <c:v>-5</c:v>
                </c:pt>
                <c:pt idx="301">
                  <c:v>1</c:v>
                </c:pt>
                <c:pt idx="302">
                  <c:v>-5</c:v>
                </c:pt>
                <c:pt idx="303">
                  <c:v>-4</c:v>
                </c:pt>
                <c:pt idx="304">
                  <c:v>-3</c:v>
                </c:pt>
                <c:pt idx="305">
                  <c:v>-1</c:v>
                </c:pt>
                <c:pt idx="306">
                  <c:v>-7</c:v>
                </c:pt>
                <c:pt idx="307">
                  <c:v>-2</c:v>
                </c:pt>
                <c:pt idx="308">
                  <c:v>6</c:v>
                </c:pt>
                <c:pt idx="309">
                  <c:v>0</c:v>
                </c:pt>
                <c:pt idx="310">
                  <c:v>-4</c:v>
                </c:pt>
                <c:pt idx="311">
                  <c:v>-2</c:v>
                </c:pt>
                <c:pt idx="312">
                  <c:v>-4</c:v>
                </c:pt>
                <c:pt idx="313">
                  <c:v>-4</c:v>
                </c:pt>
                <c:pt idx="314">
                  <c:v>-2</c:v>
                </c:pt>
                <c:pt idx="315">
                  <c:v>-1</c:v>
                </c:pt>
                <c:pt idx="316">
                  <c:v>3</c:v>
                </c:pt>
                <c:pt idx="317">
                  <c:v>-3</c:v>
                </c:pt>
                <c:pt idx="318">
                  <c:v>-2</c:v>
                </c:pt>
                <c:pt idx="319">
                  <c:v>-2</c:v>
                </c:pt>
                <c:pt idx="320">
                  <c:v>5</c:v>
                </c:pt>
                <c:pt idx="321">
                  <c:v>0</c:v>
                </c:pt>
                <c:pt idx="322">
                  <c:v>0</c:v>
                </c:pt>
                <c:pt idx="323">
                  <c:v>-2</c:v>
                </c:pt>
                <c:pt idx="324">
                  <c:v>-1</c:v>
                </c:pt>
                <c:pt idx="325">
                  <c:v>-3</c:v>
                </c:pt>
                <c:pt idx="326">
                  <c:v>-6</c:v>
                </c:pt>
                <c:pt idx="327">
                  <c:v>0</c:v>
                </c:pt>
                <c:pt idx="328">
                  <c:v>-5</c:v>
                </c:pt>
                <c:pt idx="329">
                  <c:v>-2</c:v>
                </c:pt>
                <c:pt idx="330">
                  <c:v>-1</c:v>
                </c:pt>
                <c:pt idx="331">
                  <c:v>-2</c:v>
                </c:pt>
                <c:pt idx="332">
                  <c:v>4</c:v>
                </c:pt>
                <c:pt idx="333">
                  <c:v>0</c:v>
                </c:pt>
              </c:numCache>
            </c:numRef>
          </c:val>
          <c:smooth val="0"/>
          <c:extLst>
            <c:ext xmlns:c16="http://schemas.microsoft.com/office/drawing/2014/chart" uri="{C3380CC4-5D6E-409C-BE32-E72D297353CC}">
              <c16:uniqueId val="{00000000-1D47-40FE-9EDD-54CD2E667F96}"/>
            </c:ext>
          </c:extLst>
        </c:ser>
        <c:ser>
          <c:idx val="1"/>
          <c:order val="1"/>
          <c:tx>
            <c:strRef>
              <c:f>Sheet1!$C$1</c:f>
              <c:strCache>
                <c:ptCount val="1"/>
                <c:pt idx="0">
                  <c:v>olmobikes</c:v>
                </c:pt>
              </c:strCache>
            </c:strRef>
          </c:tx>
          <c:spPr>
            <a:ln w="28575" cap="rnd">
              <a:solidFill>
                <a:schemeClr val="accent2"/>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Sheet1!$C$2:$C$335</c:f>
              <c:numCache>
                <c:formatCode>General</c:formatCode>
                <c:ptCount val="334"/>
                <c:pt idx="0">
                  <c:v>-69</c:v>
                </c:pt>
                <c:pt idx="1">
                  <c:v>-104</c:v>
                </c:pt>
                <c:pt idx="2">
                  <c:v>-76</c:v>
                </c:pt>
                <c:pt idx="3">
                  <c:v>-71</c:v>
                </c:pt>
                <c:pt idx="4">
                  <c:v>-86</c:v>
                </c:pt>
                <c:pt idx="5">
                  <c:v>-65</c:v>
                </c:pt>
                <c:pt idx="6">
                  <c:v>-95</c:v>
                </c:pt>
                <c:pt idx="7">
                  <c:v>-51</c:v>
                </c:pt>
                <c:pt idx="8">
                  <c:v>-63</c:v>
                </c:pt>
                <c:pt idx="9">
                  <c:v>-55</c:v>
                </c:pt>
                <c:pt idx="10">
                  <c:v>-120</c:v>
                </c:pt>
                <c:pt idx="11">
                  <c:v>-92</c:v>
                </c:pt>
                <c:pt idx="12">
                  <c:v>-72</c:v>
                </c:pt>
                <c:pt idx="13">
                  <c:v>-51</c:v>
                </c:pt>
                <c:pt idx="14">
                  <c:v>3378</c:v>
                </c:pt>
                <c:pt idx="15">
                  <c:v>666</c:v>
                </c:pt>
                <c:pt idx="16">
                  <c:v>146</c:v>
                </c:pt>
                <c:pt idx="17">
                  <c:v>13</c:v>
                </c:pt>
                <c:pt idx="18">
                  <c:v>22</c:v>
                </c:pt>
                <c:pt idx="19">
                  <c:v>71</c:v>
                </c:pt>
                <c:pt idx="20">
                  <c:v>280</c:v>
                </c:pt>
                <c:pt idx="21">
                  <c:v>188</c:v>
                </c:pt>
                <c:pt idx="22">
                  <c:v>-76</c:v>
                </c:pt>
                <c:pt idx="23">
                  <c:v>-68</c:v>
                </c:pt>
                <c:pt idx="24">
                  <c:v>-84</c:v>
                </c:pt>
                <c:pt idx="25">
                  <c:v>-81</c:v>
                </c:pt>
                <c:pt idx="26">
                  <c:v>-47</c:v>
                </c:pt>
                <c:pt idx="27">
                  <c:v>-60</c:v>
                </c:pt>
                <c:pt idx="28">
                  <c:v>-59</c:v>
                </c:pt>
                <c:pt idx="29">
                  <c:v>-70</c:v>
                </c:pt>
                <c:pt idx="30">
                  <c:v>-68</c:v>
                </c:pt>
                <c:pt idx="31">
                  <c:v>-87</c:v>
                </c:pt>
                <c:pt idx="32">
                  <c:v>-65</c:v>
                </c:pt>
                <c:pt idx="33">
                  <c:v>-33</c:v>
                </c:pt>
                <c:pt idx="34">
                  <c:v>-56</c:v>
                </c:pt>
                <c:pt idx="35">
                  <c:v>-51</c:v>
                </c:pt>
                <c:pt idx="36">
                  <c:v>-34</c:v>
                </c:pt>
                <c:pt idx="37">
                  <c:v>-66</c:v>
                </c:pt>
                <c:pt idx="38">
                  <c:v>-68</c:v>
                </c:pt>
                <c:pt idx="39">
                  <c:v>-88</c:v>
                </c:pt>
                <c:pt idx="40">
                  <c:v>-49</c:v>
                </c:pt>
                <c:pt idx="41">
                  <c:v>-57</c:v>
                </c:pt>
                <c:pt idx="42">
                  <c:v>-54</c:v>
                </c:pt>
                <c:pt idx="43">
                  <c:v>-46</c:v>
                </c:pt>
                <c:pt idx="44">
                  <c:v>-39</c:v>
                </c:pt>
                <c:pt idx="45">
                  <c:v>-97</c:v>
                </c:pt>
                <c:pt idx="46">
                  <c:v>-76</c:v>
                </c:pt>
                <c:pt idx="47">
                  <c:v>-61</c:v>
                </c:pt>
                <c:pt idx="48">
                  <c:v>-86</c:v>
                </c:pt>
                <c:pt idx="49">
                  <c:v>1589</c:v>
                </c:pt>
                <c:pt idx="50">
                  <c:v>1149</c:v>
                </c:pt>
                <c:pt idx="51">
                  <c:v>747</c:v>
                </c:pt>
                <c:pt idx="52">
                  <c:v>433</c:v>
                </c:pt>
                <c:pt idx="53">
                  <c:v>189</c:v>
                </c:pt>
                <c:pt idx="54">
                  <c:v>96</c:v>
                </c:pt>
                <c:pt idx="55">
                  <c:v>98</c:v>
                </c:pt>
                <c:pt idx="56">
                  <c:v>21</c:v>
                </c:pt>
                <c:pt idx="57">
                  <c:v>-138</c:v>
                </c:pt>
                <c:pt idx="58">
                  <c:v>-74</c:v>
                </c:pt>
                <c:pt idx="59">
                  <c:v>-63</c:v>
                </c:pt>
                <c:pt idx="60">
                  <c:v>-69</c:v>
                </c:pt>
                <c:pt idx="61">
                  <c:v>-21</c:v>
                </c:pt>
                <c:pt idx="62">
                  <c:v>-50</c:v>
                </c:pt>
                <c:pt idx="63">
                  <c:v>-50</c:v>
                </c:pt>
                <c:pt idx="64">
                  <c:v>-45</c:v>
                </c:pt>
                <c:pt idx="65">
                  <c:v>-38</c:v>
                </c:pt>
                <c:pt idx="66">
                  <c:v>-61</c:v>
                </c:pt>
                <c:pt idx="67">
                  <c:v>-73</c:v>
                </c:pt>
                <c:pt idx="68">
                  <c:v>-54</c:v>
                </c:pt>
                <c:pt idx="69">
                  <c:v>-44</c:v>
                </c:pt>
                <c:pt idx="70">
                  <c:v>-42</c:v>
                </c:pt>
                <c:pt idx="71">
                  <c:v>-35</c:v>
                </c:pt>
                <c:pt idx="72">
                  <c:v>-41</c:v>
                </c:pt>
                <c:pt idx="73">
                  <c:v>-83</c:v>
                </c:pt>
                <c:pt idx="74">
                  <c:v>-67</c:v>
                </c:pt>
                <c:pt idx="75">
                  <c:v>-53</c:v>
                </c:pt>
                <c:pt idx="76">
                  <c:v>-39</c:v>
                </c:pt>
                <c:pt idx="77">
                  <c:v>-45</c:v>
                </c:pt>
                <c:pt idx="78">
                  <c:v>-39</c:v>
                </c:pt>
                <c:pt idx="79">
                  <c:v>-53</c:v>
                </c:pt>
                <c:pt idx="80">
                  <c:v>-111</c:v>
                </c:pt>
                <c:pt idx="81">
                  <c:v>-60</c:v>
                </c:pt>
                <c:pt idx="82">
                  <c:v>-51</c:v>
                </c:pt>
                <c:pt idx="83">
                  <c:v>-43</c:v>
                </c:pt>
                <c:pt idx="84">
                  <c:v>-41</c:v>
                </c:pt>
                <c:pt idx="85">
                  <c:v>-66</c:v>
                </c:pt>
                <c:pt idx="86">
                  <c:v>-41</c:v>
                </c:pt>
                <c:pt idx="87">
                  <c:v>-42</c:v>
                </c:pt>
                <c:pt idx="88">
                  <c:v>-75</c:v>
                </c:pt>
                <c:pt idx="89">
                  <c:v>-43</c:v>
                </c:pt>
                <c:pt idx="90">
                  <c:v>-44</c:v>
                </c:pt>
                <c:pt idx="91">
                  <c:v>-48</c:v>
                </c:pt>
                <c:pt idx="92">
                  <c:v>-55</c:v>
                </c:pt>
                <c:pt idx="93">
                  <c:v>-52</c:v>
                </c:pt>
                <c:pt idx="94">
                  <c:v>834</c:v>
                </c:pt>
                <c:pt idx="95">
                  <c:v>1672</c:v>
                </c:pt>
                <c:pt idx="96">
                  <c:v>497</c:v>
                </c:pt>
                <c:pt idx="97">
                  <c:v>121</c:v>
                </c:pt>
                <c:pt idx="98">
                  <c:v>412</c:v>
                </c:pt>
                <c:pt idx="99">
                  <c:v>282</c:v>
                </c:pt>
                <c:pt idx="100">
                  <c:v>155</c:v>
                </c:pt>
                <c:pt idx="101">
                  <c:v>44</c:v>
                </c:pt>
                <c:pt idx="102">
                  <c:v>-151</c:v>
                </c:pt>
                <c:pt idx="103">
                  <c:v>-49</c:v>
                </c:pt>
                <c:pt idx="104">
                  <c:v>-61</c:v>
                </c:pt>
                <c:pt idx="105">
                  <c:v>-59</c:v>
                </c:pt>
                <c:pt idx="106">
                  <c:v>-42</c:v>
                </c:pt>
                <c:pt idx="107">
                  <c:v>-39</c:v>
                </c:pt>
                <c:pt idx="108">
                  <c:v>-47</c:v>
                </c:pt>
                <c:pt idx="109">
                  <c:v>-94</c:v>
                </c:pt>
                <c:pt idx="110">
                  <c:v>-47</c:v>
                </c:pt>
                <c:pt idx="111">
                  <c:v>-50</c:v>
                </c:pt>
                <c:pt idx="112">
                  <c:v>-56</c:v>
                </c:pt>
                <c:pt idx="113">
                  <c:v>-41</c:v>
                </c:pt>
                <c:pt idx="114">
                  <c:v>-38</c:v>
                </c:pt>
                <c:pt idx="115">
                  <c:v>-45</c:v>
                </c:pt>
                <c:pt idx="116">
                  <c:v>-60</c:v>
                </c:pt>
                <c:pt idx="117">
                  <c:v>-64</c:v>
                </c:pt>
                <c:pt idx="118">
                  <c:v>-45</c:v>
                </c:pt>
                <c:pt idx="119">
                  <c:v>-39</c:v>
                </c:pt>
                <c:pt idx="120">
                  <c:v>-64</c:v>
                </c:pt>
                <c:pt idx="121">
                  <c:v>-73</c:v>
                </c:pt>
                <c:pt idx="122">
                  <c:v>429</c:v>
                </c:pt>
                <c:pt idx="123">
                  <c:v>590</c:v>
                </c:pt>
                <c:pt idx="124">
                  <c:v>197</c:v>
                </c:pt>
                <c:pt idx="125">
                  <c:v>51</c:v>
                </c:pt>
                <c:pt idx="126">
                  <c:v>10</c:v>
                </c:pt>
                <c:pt idx="127">
                  <c:v>-8</c:v>
                </c:pt>
                <c:pt idx="128">
                  <c:v>-11</c:v>
                </c:pt>
                <c:pt idx="129">
                  <c:v>-15</c:v>
                </c:pt>
                <c:pt idx="130">
                  <c:v>-76</c:v>
                </c:pt>
                <c:pt idx="131">
                  <c:v>-56</c:v>
                </c:pt>
                <c:pt idx="132">
                  <c:v>-43</c:v>
                </c:pt>
                <c:pt idx="133">
                  <c:v>-51</c:v>
                </c:pt>
                <c:pt idx="134">
                  <c:v>-39</c:v>
                </c:pt>
                <c:pt idx="135">
                  <c:v>-39</c:v>
                </c:pt>
                <c:pt idx="136">
                  <c:v>-38</c:v>
                </c:pt>
                <c:pt idx="137">
                  <c:v>-42</c:v>
                </c:pt>
                <c:pt idx="138">
                  <c:v>-55</c:v>
                </c:pt>
                <c:pt idx="139">
                  <c:v>-52</c:v>
                </c:pt>
                <c:pt idx="140">
                  <c:v>-46</c:v>
                </c:pt>
                <c:pt idx="141">
                  <c:v>-56</c:v>
                </c:pt>
                <c:pt idx="142">
                  <c:v>-44</c:v>
                </c:pt>
                <c:pt idx="143">
                  <c:v>-37</c:v>
                </c:pt>
                <c:pt idx="144">
                  <c:v>-64</c:v>
                </c:pt>
                <c:pt idx="145">
                  <c:v>-45</c:v>
                </c:pt>
                <c:pt idx="146">
                  <c:v>-48</c:v>
                </c:pt>
                <c:pt idx="147">
                  <c:v>-59</c:v>
                </c:pt>
                <c:pt idx="148">
                  <c:v>-51</c:v>
                </c:pt>
                <c:pt idx="149">
                  <c:v>-56</c:v>
                </c:pt>
                <c:pt idx="150">
                  <c:v>-48</c:v>
                </c:pt>
                <c:pt idx="151">
                  <c:v>-34</c:v>
                </c:pt>
                <c:pt idx="152">
                  <c:v>-27</c:v>
                </c:pt>
                <c:pt idx="153">
                  <c:v>-25</c:v>
                </c:pt>
                <c:pt idx="154">
                  <c:v>-42</c:v>
                </c:pt>
                <c:pt idx="155">
                  <c:v>-35</c:v>
                </c:pt>
                <c:pt idx="156">
                  <c:v>-45</c:v>
                </c:pt>
                <c:pt idx="157">
                  <c:v>-32</c:v>
                </c:pt>
                <c:pt idx="158">
                  <c:v>-48</c:v>
                </c:pt>
                <c:pt idx="159">
                  <c:v>-32</c:v>
                </c:pt>
                <c:pt idx="160">
                  <c:v>-29</c:v>
                </c:pt>
                <c:pt idx="161">
                  <c:v>996</c:v>
                </c:pt>
                <c:pt idx="162">
                  <c:v>1736</c:v>
                </c:pt>
                <c:pt idx="163">
                  <c:v>537</c:v>
                </c:pt>
                <c:pt idx="164">
                  <c:v>259</c:v>
                </c:pt>
                <c:pt idx="165">
                  <c:v>3342</c:v>
                </c:pt>
                <c:pt idx="166">
                  <c:v>2530</c:v>
                </c:pt>
                <c:pt idx="167">
                  <c:v>2435</c:v>
                </c:pt>
                <c:pt idx="168">
                  <c:v>-2</c:v>
                </c:pt>
                <c:pt idx="169">
                  <c:v>-137</c:v>
                </c:pt>
                <c:pt idx="170">
                  <c:v>-63</c:v>
                </c:pt>
                <c:pt idx="171">
                  <c:v>-81</c:v>
                </c:pt>
                <c:pt idx="172">
                  <c:v>72</c:v>
                </c:pt>
                <c:pt idx="173">
                  <c:v>-41</c:v>
                </c:pt>
                <c:pt idx="174">
                  <c:v>-52</c:v>
                </c:pt>
                <c:pt idx="175">
                  <c:v>-92</c:v>
                </c:pt>
                <c:pt idx="176">
                  <c:v>-62</c:v>
                </c:pt>
                <c:pt idx="177">
                  <c:v>-44</c:v>
                </c:pt>
                <c:pt idx="178">
                  <c:v>-109</c:v>
                </c:pt>
                <c:pt idx="179">
                  <c:v>-59</c:v>
                </c:pt>
                <c:pt idx="180">
                  <c:v>-36</c:v>
                </c:pt>
                <c:pt idx="181">
                  <c:v>-36</c:v>
                </c:pt>
                <c:pt idx="182">
                  <c:v>-12</c:v>
                </c:pt>
                <c:pt idx="183">
                  <c:v>-43</c:v>
                </c:pt>
                <c:pt idx="184">
                  <c:v>-42</c:v>
                </c:pt>
                <c:pt idx="185">
                  <c:v>-39</c:v>
                </c:pt>
                <c:pt idx="186">
                  <c:v>-48</c:v>
                </c:pt>
                <c:pt idx="187">
                  <c:v>-52</c:v>
                </c:pt>
                <c:pt idx="188">
                  <c:v>-7</c:v>
                </c:pt>
                <c:pt idx="189">
                  <c:v>-7</c:v>
                </c:pt>
                <c:pt idx="190">
                  <c:v>-46</c:v>
                </c:pt>
                <c:pt idx="191">
                  <c:v>-47</c:v>
                </c:pt>
                <c:pt idx="192">
                  <c:v>-56</c:v>
                </c:pt>
                <c:pt idx="193">
                  <c:v>-56</c:v>
                </c:pt>
                <c:pt idx="194">
                  <c:v>-68</c:v>
                </c:pt>
                <c:pt idx="195">
                  <c:v>-39</c:v>
                </c:pt>
                <c:pt idx="196">
                  <c:v>253</c:v>
                </c:pt>
                <c:pt idx="197">
                  <c:v>221</c:v>
                </c:pt>
                <c:pt idx="198">
                  <c:v>51</c:v>
                </c:pt>
                <c:pt idx="199">
                  <c:v>982</c:v>
                </c:pt>
                <c:pt idx="200">
                  <c:v>2065</c:v>
                </c:pt>
                <c:pt idx="201">
                  <c:v>1709</c:v>
                </c:pt>
                <c:pt idx="202">
                  <c:v>1783</c:v>
                </c:pt>
                <c:pt idx="203">
                  <c:v>697</c:v>
                </c:pt>
                <c:pt idx="204">
                  <c:v>-142</c:v>
                </c:pt>
                <c:pt idx="205">
                  <c:v>-68</c:v>
                </c:pt>
                <c:pt idx="206">
                  <c:v>-67</c:v>
                </c:pt>
                <c:pt idx="207">
                  <c:v>-74</c:v>
                </c:pt>
                <c:pt idx="208">
                  <c:v>-58</c:v>
                </c:pt>
                <c:pt idx="209">
                  <c:v>-101</c:v>
                </c:pt>
                <c:pt idx="210">
                  <c:v>-40</c:v>
                </c:pt>
                <c:pt idx="211">
                  <c:v>-33</c:v>
                </c:pt>
                <c:pt idx="212">
                  <c:v>-80</c:v>
                </c:pt>
                <c:pt idx="213">
                  <c:v>-55</c:v>
                </c:pt>
                <c:pt idx="214">
                  <c:v>-123</c:v>
                </c:pt>
                <c:pt idx="215">
                  <c:v>-106</c:v>
                </c:pt>
                <c:pt idx="216">
                  <c:v>-50</c:v>
                </c:pt>
                <c:pt idx="217">
                  <c:v>-41</c:v>
                </c:pt>
                <c:pt idx="218">
                  <c:v>-60</c:v>
                </c:pt>
                <c:pt idx="219">
                  <c:v>-40</c:v>
                </c:pt>
                <c:pt idx="220">
                  <c:v>122</c:v>
                </c:pt>
                <c:pt idx="221">
                  <c:v>700</c:v>
                </c:pt>
                <c:pt idx="222">
                  <c:v>2349</c:v>
                </c:pt>
                <c:pt idx="223">
                  <c:v>1912</c:v>
                </c:pt>
                <c:pt idx="224">
                  <c:v>1795</c:v>
                </c:pt>
                <c:pt idx="225">
                  <c:v>1376</c:v>
                </c:pt>
                <c:pt idx="226">
                  <c:v>11</c:v>
                </c:pt>
                <c:pt idx="227">
                  <c:v>-184</c:v>
                </c:pt>
                <c:pt idx="228">
                  <c:v>-103</c:v>
                </c:pt>
                <c:pt idx="229">
                  <c:v>-79</c:v>
                </c:pt>
                <c:pt idx="230">
                  <c:v>-50</c:v>
                </c:pt>
                <c:pt idx="231">
                  <c:v>-51</c:v>
                </c:pt>
                <c:pt idx="232">
                  <c:v>-58</c:v>
                </c:pt>
                <c:pt idx="233">
                  <c:v>-69</c:v>
                </c:pt>
                <c:pt idx="234">
                  <c:v>-57</c:v>
                </c:pt>
                <c:pt idx="235">
                  <c:v>-54</c:v>
                </c:pt>
                <c:pt idx="236">
                  <c:v>-53</c:v>
                </c:pt>
                <c:pt idx="237">
                  <c:v>-59</c:v>
                </c:pt>
                <c:pt idx="238">
                  <c:v>-46</c:v>
                </c:pt>
                <c:pt idx="239">
                  <c:v>-20</c:v>
                </c:pt>
                <c:pt idx="240">
                  <c:v>-45</c:v>
                </c:pt>
                <c:pt idx="241">
                  <c:v>-58</c:v>
                </c:pt>
                <c:pt idx="242">
                  <c:v>-45</c:v>
                </c:pt>
                <c:pt idx="243">
                  <c:v>-34</c:v>
                </c:pt>
                <c:pt idx="244">
                  <c:v>-31</c:v>
                </c:pt>
                <c:pt idx="245">
                  <c:v>-35</c:v>
                </c:pt>
                <c:pt idx="246">
                  <c:v>-37</c:v>
                </c:pt>
                <c:pt idx="247">
                  <c:v>-33</c:v>
                </c:pt>
                <c:pt idx="248">
                  <c:v>-37</c:v>
                </c:pt>
                <c:pt idx="249">
                  <c:v>-40</c:v>
                </c:pt>
                <c:pt idx="250">
                  <c:v>-45</c:v>
                </c:pt>
                <c:pt idx="251">
                  <c:v>-50</c:v>
                </c:pt>
                <c:pt idx="252">
                  <c:v>-42</c:v>
                </c:pt>
                <c:pt idx="253">
                  <c:v>-33</c:v>
                </c:pt>
                <c:pt idx="254">
                  <c:v>-39</c:v>
                </c:pt>
                <c:pt idx="255">
                  <c:v>-46</c:v>
                </c:pt>
                <c:pt idx="256">
                  <c:v>-52</c:v>
                </c:pt>
                <c:pt idx="257">
                  <c:v>-49</c:v>
                </c:pt>
                <c:pt idx="258">
                  <c:v>-35</c:v>
                </c:pt>
                <c:pt idx="259">
                  <c:v>1156</c:v>
                </c:pt>
                <c:pt idx="260">
                  <c:v>750</c:v>
                </c:pt>
                <c:pt idx="261">
                  <c:v>314</c:v>
                </c:pt>
                <c:pt idx="262">
                  <c:v>602</c:v>
                </c:pt>
                <c:pt idx="263">
                  <c:v>2476</c:v>
                </c:pt>
                <c:pt idx="264">
                  <c:v>1857</c:v>
                </c:pt>
                <c:pt idx="265">
                  <c:v>2465</c:v>
                </c:pt>
                <c:pt idx="266">
                  <c:v>1423</c:v>
                </c:pt>
                <c:pt idx="267">
                  <c:v>-158</c:v>
                </c:pt>
                <c:pt idx="268">
                  <c:v>-68</c:v>
                </c:pt>
                <c:pt idx="269">
                  <c:v>-77</c:v>
                </c:pt>
                <c:pt idx="270">
                  <c:v>-51</c:v>
                </c:pt>
                <c:pt idx="271">
                  <c:v>-112</c:v>
                </c:pt>
                <c:pt idx="272">
                  <c:v>-106</c:v>
                </c:pt>
                <c:pt idx="273">
                  <c:v>-26</c:v>
                </c:pt>
                <c:pt idx="274">
                  <c:v>-26</c:v>
                </c:pt>
                <c:pt idx="275">
                  <c:v>-37</c:v>
                </c:pt>
                <c:pt idx="276">
                  <c:v>-59</c:v>
                </c:pt>
                <c:pt idx="277">
                  <c:v>-61</c:v>
                </c:pt>
                <c:pt idx="278">
                  <c:v>-15</c:v>
                </c:pt>
                <c:pt idx="279">
                  <c:v>-23</c:v>
                </c:pt>
                <c:pt idx="280">
                  <c:v>-70</c:v>
                </c:pt>
                <c:pt idx="281">
                  <c:v>-32</c:v>
                </c:pt>
                <c:pt idx="282">
                  <c:v>-36</c:v>
                </c:pt>
                <c:pt idx="283">
                  <c:v>526</c:v>
                </c:pt>
                <c:pt idx="284">
                  <c:v>872</c:v>
                </c:pt>
                <c:pt idx="285">
                  <c:v>397</c:v>
                </c:pt>
                <c:pt idx="286">
                  <c:v>1016</c:v>
                </c:pt>
                <c:pt idx="287">
                  <c:v>1195</c:v>
                </c:pt>
                <c:pt idx="288">
                  <c:v>1265</c:v>
                </c:pt>
                <c:pt idx="289">
                  <c:v>502</c:v>
                </c:pt>
                <c:pt idx="290">
                  <c:v>-44</c:v>
                </c:pt>
                <c:pt idx="291">
                  <c:v>-127</c:v>
                </c:pt>
                <c:pt idx="292">
                  <c:v>-112</c:v>
                </c:pt>
                <c:pt idx="293">
                  <c:v>-81</c:v>
                </c:pt>
                <c:pt idx="294">
                  <c:v>-84</c:v>
                </c:pt>
                <c:pt idx="295">
                  <c:v>-98</c:v>
                </c:pt>
                <c:pt idx="296">
                  <c:v>-61</c:v>
                </c:pt>
                <c:pt idx="297">
                  <c:v>-65</c:v>
                </c:pt>
                <c:pt idx="298">
                  <c:v>-47</c:v>
                </c:pt>
                <c:pt idx="299">
                  <c:v>-41</c:v>
                </c:pt>
                <c:pt idx="300">
                  <c:v>-48</c:v>
                </c:pt>
                <c:pt idx="301">
                  <c:v>-84</c:v>
                </c:pt>
                <c:pt idx="302">
                  <c:v>-39</c:v>
                </c:pt>
                <c:pt idx="303">
                  <c:v>-54</c:v>
                </c:pt>
                <c:pt idx="304">
                  <c:v>-44</c:v>
                </c:pt>
                <c:pt idx="305">
                  <c:v>-58</c:v>
                </c:pt>
                <c:pt idx="306">
                  <c:v>-52</c:v>
                </c:pt>
                <c:pt idx="307">
                  <c:v>-38</c:v>
                </c:pt>
                <c:pt idx="308">
                  <c:v>-27</c:v>
                </c:pt>
                <c:pt idx="309">
                  <c:v>-42</c:v>
                </c:pt>
                <c:pt idx="310">
                  <c:v>-40</c:v>
                </c:pt>
                <c:pt idx="311">
                  <c:v>-68</c:v>
                </c:pt>
                <c:pt idx="312">
                  <c:v>-34</c:v>
                </c:pt>
                <c:pt idx="313">
                  <c:v>-77</c:v>
                </c:pt>
                <c:pt idx="314">
                  <c:v>-59</c:v>
                </c:pt>
                <c:pt idx="315">
                  <c:v>-41</c:v>
                </c:pt>
                <c:pt idx="316">
                  <c:v>-41</c:v>
                </c:pt>
                <c:pt idx="317">
                  <c:v>-48</c:v>
                </c:pt>
                <c:pt idx="318">
                  <c:v>-40</c:v>
                </c:pt>
                <c:pt idx="319">
                  <c:v>-50</c:v>
                </c:pt>
                <c:pt idx="320">
                  <c:v>-34</c:v>
                </c:pt>
                <c:pt idx="321">
                  <c:v>-55</c:v>
                </c:pt>
                <c:pt idx="322">
                  <c:v>-30</c:v>
                </c:pt>
                <c:pt idx="323">
                  <c:v>-34</c:v>
                </c:pt>
                <c:pt idx="324">
                  <c:v>-16</c:v>
                </c:pt>
                <c:pt idx="325">
                  <c:v>-58</c:v>
                </c:pt>
                <c:pt idx="326">
                  <c:v>613</c:v>
                </c:pt>
                <c:pt idx="327">
                  <c:v>665</c:v>
                </c:pt>
                <c:pt idx="328">
                  <c:v>972</c:v>
                </c:pt>
                <c:pt idx="329">
                  <c:v>1463</c:v>
                </c:pt>
                <c:pt idx="330">
                  <c:v>1669</c:v>
                </c:pt>
                <c:pt idx="331">
                  <c:v>1681</c:v>
                </c:pt>
                <c:pt idx="332">
                  <c:v>1600</c:v>
                </c:pt>
                <c:pt idx="333">
                  <c:v>522</c:v>
                </c:pt>
              </c:numCache>
            </c:numRef>
          </c:val>
          <c:smooth val="0"/>
          <c:extLst>
            <c:ext xmlns:c16="http://schemas.microsoft.com/office/drawing/2014/chart" uri="{C3380CC4-5D6E-409C-BE32-E72D297353CC}">
              <c16:uniqueId val="{00000001-1D47-40FE-9EDD-54CD2E667F96}"/>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Sheet1!$D$2:$D$335</c:f>
              <c:numCache>
                <c:formatCode>General</c:formatCode>
                <c:ptCount val="334"/>
                <c:pt idx="180">
                  <c:v>10</c:v>
                </c:pt>
                <c:pt idx="181">
                  <c:v>11</c:v>
                </c:pt>
                <c:pt idx="182">
                  <c:v>19</c:v>
                </c:pt>
                <c:pt idx="183">
                  <c:v>11</c:v>
                </c:pt>
                <c:pt idx="184">
                  <c:v>9</c:v>
                </c:pt>
                <c:pt idx="185">
                  <c:v>13</c:v>
                </c:pt>
                <c:pt idx="186">
                  <c:v>9</c:v>
                </c:pt>
                <c:pt idx="187">
                  <c:v>17</c:v>
                </c:pt>
                <c:pt idx="188">
                  <c:v>8</c:v>
                </c:pt>
                <c:pt idx="189">
                  <c:v>17</c:v>
                </c:pt>
                <c:pt idx="190">
                  <c:v>18</c:v>
                </c:pt>
                <c:pt idx="191">
                  <c:v>6</c:v>
                </c:pt>
                <c:pt idx="192">
                  <c:v>7</c:v>
                </c:pt>
                <c:pt idx="193">
                  <c:v>19</c:v>
                </c:pt>
                <c:pt idx="194">
                  <c:v>22</c:v>
                </c:pt>
                <c:pt idx="195">
                  <c:v>7</c:v>
                </c:pt>
                <c:pt idx="196">
                  <c:v>16</c:v>
                </c:pt>
                <c:pt idx="197">
                  <c:v>11</c:v>
                </c:pt>
                <c:pt idx="198">
                  <c:v>18</c:v>
                </c:pt>
                <c:pt idx="199">
                  <c:v>14</c:v>
                </c:pt>
                <c:pt idx="200">
                  <c:v>8</c:v>
                </c:pt>
                <c:pt idx="201">
                  <c:v>10</c:v>
                </c:pt>
                <c:pt idx="202">
                  <c:v>10</c:v>
                </c:pt>
                <c:pt idx="203">
                  <c:v>17</c:v>
                </c:pt>
                <c:pt idx="204">
                  <c:v>15</c:v>
                </c:pt>
                <c:pt idx="205">
                  <c:v>14</c:v>
                </c:pt>
                <c:pt idx="206">
                  <c:v>19</c:v>
                </c:pt>
                <c:pt idx="207">
                  <c:v>20</c:v>
                </c:pt>
                <c:pt idx="208">
                  <c:v>13</c:v>
                </c:pt>
                <c:pt idx="209">
                  <c:v>19</c:v>
                </c:pt>
                <c:pt idx="210">
                  <c:v>18</c:v>
                </c:pt>
                <c:pt idx="211">
                  <c:v>10</c:v>
                </c:pt>
                <c:pt idx="212">
                  <c:v>13</c:v>
                </c:pt>
                <c:pt idx="213">
                  <c:v>12</c:v>
                </c:pt>
                <c:pt idx="214">
                  <c:v>15</c:v>
                </c:pt>
                <c:pt idx="215">
                  <c:v>16</c:v>
                </c:pt>
                <c:pt idx="216">
                  <c:v>13</c:v>
                </c:pt>
                <c:pt idx="217">
                  <c:v>13</c:v>
                </c:pt>
                <c:pt idx="218">
                  <c:v>10</c:v>
                </c:pt>
                <c:pt idx="219">
                  <c:v>14</c:v>
                </c:pt>
                <c:pt idx="220">
                  <c:v>17</c:v>
                </c:pt>
                <c:pt idx="221">
                  <c:v>11</c:v>
                </c:pt>
                <c:pt idx="222">
                  <c:v>15</c:v>
                </c:pt>
                <c:pt idx="223">
                  <c:v>11</c:v>
                </c:pt>
                <c:pt idx="224">
                  <c:v>21</c:v>
                </c:pt>
                <c:pt idx="225">
                  <c:v>14</c:v>
                </c:pt>
                <c:pt idx="226">
                  <c:v>10</c:v>
                </c:pt>
                <c:pt idx="227">
                  <c:v>15</c:v>
                </c:pt>
                <c:pt idx="228">
                  <c:v>10</c:v>
                </c:pt>
                <c:pt idx="229">
                  <c:v>9</c:v>
                </c:pt>
                <c:pt idx="230">
                  <c:v>8</c:v>
                </c:pt>
                <c:pt idx="231">
                  <c:v>14</c:v>
                </c:pt>
                <c:pt idx="232">
                  <c:v>12</c:v>
                </c:pt>
                <c:pt idx="233">
                  <c:v>13</c:v>
                </c:pt>
                <c:pt idx="234">
                  <c:v>14</c:v>
                </c:pt>
                <c:pt idx="235">
                  <c:v>10</c:v>
                </c:pt>
                <c:pt idx="236">
                  <c:v>16</c:v>
                </c:pt>
                <c:pt idx="237">
                  <c:v>16</c:v>
                </c:pt>
                <c:pt idx="238">
                  <c:v>9</c:v>
                </c:pt>
                <c:pt idx="239">
                  <c:v>4</c:v>
                </c:pt>
                <c:pt idx="240">
                  <c:v>15</c:v>
                </c:pt>
                <c:pt idx="241">
                  <c:v>14</c:v>
                </c:pt>
                <c:pt idx="242">
                  <c:v>25</c:v>
                </c:pt>
                <c:pt idx="243">
                  <c:v>20</c:v>
                </c:pt>
                <c:pt idx="244">
                  <c:v>16</c:v>
                </c:pt>
                <c:pt idx="245">
                  <c:v>14</c:v>
                </c:pt>
                <c:pt idx="246">
                  <c:v>21</c:v>
                </c:pt>
                <c:pt idx="247">
                  <c:v>9</c:v>
                </c:pt>
                <c:pt idx="248">
                  <c:v>17</c:v>
                </c:pt>
                <c:pt idx="249">
                  <c:v>11</c:v>
                </c:pt>
                <c:pt idx="250">
                  <c:v>12</c:v>
                </c:pt>
                <c:pt idx="251">
                  <c:v>13</c:v>
                </c:pt>
                <c:pt idx="252">
                  <c:v>9</c:v>
                </c:pt>
                <c:pt idx="253">
                  <c:v>-1</c:v>
                </c:pt>
                <c:pt idx="254">
                  <c:v>7</c:v>
                </c:pt>
                <c:pt idx="255">
                  <c:v>10</c:v>
                </c:pt>
                <c:pt idx="256">
                  <c:v>14</c:v>
                </c:pt>
                <c:pt idx="257">
                  <c:v>19</c:v>
                </c:pt>
                <c:pt idx="258">
                  <c:v>13</c:v>
                </c:pt>
                <c:pt idx="259">
                  <c:v>16</c:v>
                </c:pt>
                <c:pt idx="260">
                  <c:v>7</c:v>
                </c:pt>
                <c:pt idx="261">
                  <c:v>14</c:v>
                </c:pt>
                <c:pt idx="262">
                  <c:v>18</c:v>
                </c:pt>
                <c:pt idx="263">
                  <c:v>26</c:v>
                </c:pt>
                <c:pt idx="264">
                  <c:v>17</c:v>
                </c:pt>
                <c:pt idx="265">
                  <c:v>9</c:v>
                </c:pt>
                <c:pt idx="266">
                  <c:v>19</c:v>
                </c:pt>
                <c:pt idx="267">
                  <c:v>12</c:v>
                </c:pt>
                <c:pt idx="268">
                  <c:v>9</c:v>
                </c:pt>
                <c:pt idx="269">
                  <c:v>10</c:v>
                </c:pt>
                <c:pt idx="270">
                  <c:v>13</c:v>
                </c:pt>
                <c:pt idx="271">
                  <c:v>29</c:v>
                </c:pt>
                <c:pt idx="272">
                  <c:v>33</c:v>
                </c:pt>
                <c:pt idx="273">
                  <c:v>17</c:v>
                </c:pt>
                <c:pt idx="274">
                  <c:v>18</c:v>
                </c:pt>
                <c:pt idx="275">
                  <c:v>6</c:v>
                </c:pt>
                <c:pt idx="276">
                  <c:v>12</c:v>
                </c:pt>
                <c:pt idx="277">
                  <c:v>10</c:v>
                </c:pt>
                <c:pt idx="278">
                  <c:v>21</c:v>
                </c:pt>
                <c:pt idx="279">
                  <c:v>8</c:v>
                </c:pt>
                <c:pt idx="280">
                  <c:v>12</c:v>
                </c:pt>
                <c:pt idx="281">
                  <c:v>9</c:v>
                </c:pt>
                <c:pt idx="282">
                  <c:v>10</c:v>
                </c:pt>
                <c:pt idx="283">
                  <c:v>14</c:v>
                </c:pt>
                <c:pt idx="284">
                  <c:v>13</c:v>
                </c:pt>
                <c:pt idx="285">
                  <c:v>16</c:v>
                </c:pt>
                <c:pt idx="286">
                  <c:v>8</c:v>
                </c:pt>
                <c:pt idx="287">
                  <c:v>13</c:v>
                </c:pt>
                <c:pt idx="288">
                  <c:v>13</c:v>
                </c:pt>
                <c:pt idx="289">
                  <c:v>7</c:v>
                </c:pt>
                <c:pt idx="290">
                  <c:v>13</c:v>
                </c:pt>
                <c:pt idx="291">
                  <c:v>9</c:v>
                </c:pt>
                <c:pt idx="292">
                  <c:v>7</c:v>
                </c:pt>
                <c:pt idx="293">
                  <c:v>9</c:v>
                </c:pt>
                <c:pt idx="294">
                  <c:v>9</c:v>
                </c:pt>
                <c:pt idx="295">
                  <c:v>12</c:v>
                </c:pt>
                <c:pt idx="296">
                  <c:v>6</c:v>
                </c:pt>
                <c:pt idx="297">
                  <c:v>7</c:v>
                </c:pt>
                <c:pt idx="298">
                  <c:v>17</c:v>
                </c:pt>
                <c:pt idx="299">
                  <c:v>8</c:v>
                </c:pt>
                <c:pt idx="300">
                  <c:v>9</c:v>
                </c:pt>
                <c:pt idx="301">
                  <c:v>2</c:v>
                </c:pt>
                <c:pt idx="302">
                  <c:v>3</c:v>
                </c:pt>
                <c:pt idx="303">
                  <c:v>6</c:v>
                </c:pt>
                <c:pt idx="304">
                  <c:v>22</c:v>
                </c:pt>
                <c:pt idx="305">
                  <c:v>10</c:v>
                </c:pt>
                <c:pt idx="306">
                  <c:v>13</c:v>
                </c:pt>
                <c:pt idx="307">
                  <c:v>12</c:v>
                </c:pt>
                <c:pt idx="308">
                  <c:v>7</c:v>
                </c:pt>
                <c:pt idx="309">
                  <c:v>16</c:v>
                </c:pt>
                <c:pt idx="310">
                  <c:v>8</c:v>
                </c:pt>
                <c:pt idx="311">
                  <c:v>0</c:v>
                </c:pt>
                <c:pt idx="312">
                  <c:v>13</c:v>
                </c:pt>
                <c:pt idx="313">
                  <c:v>21</c:v>
                </c:pt>
                <c:pt idx="314">
                  <c:v>17</c:v>
                </c:pt>
                <c:pt idx="315">
                  <c:v>13</c:v>
                </c:pt>
                <c:pt idx="316">
                  <c:v>16</c:v>
                </c:pt>
                <c:pt idx="317">
                  <c:v>11</c:v>
                </c:pt>
                <c:pt idx="318">
                  <c:v>7</c:v>
                </c:pt>
                <c:pt idx="319">
                  <c:v>8</c:v>
                </c:pt>
                <c:pt idx="320">
                  <c:v>16</c:v>
                </c:pt>
                <c:pt idx="321">
                  <c:v>10</c:v>
                </c:pt>
                <c:pt idx="322">
                  <c:v>6</c:v>
                </c:pt>
                <c:pt idx="323">
                  <c:v>8</c:v>
                </c:pt>
                <c:pt idx="324">
                  <c:v>9</c:v>
                </c:pt>
                <c:pt idx="325">
                  <c:v>11</c:v>
                </c:pt>
                <c:pt idx="326">
                  <c:v>11</c:v>
                </c:pt>
                <c:pt idx="327">
                  <c:v>7</c:v>
                </c:pt>
                <c:pt idx="328">
                  <c:v>3</c:v>
                </c:pt>
                <c:pt idx="329">
                  <c:v>6</c:v>
                </c:pt>
                <c:pt idx="330">
                  <c:v>2</c:v>
                </c:pt>
                <c:pt idx="331">
                  <c:v>3</c:v>
                </c:pt>
                <c:pt idx="332">
                  <c:v>10</c:v>
                </c:pt>
                <c:pt idx="333">
                  <c:v>8</c:v>
                </c:pt>
              </c:numCache>
            </c:numRef>
          </c:val>
          <c:smooth val="0"/>
          <c:extLst>
            <c:ext xmlns:c16="http://schemas.microsoft.com/office/drawing/2014/chart" uri="{C3380CC4-5D6E-409C-BE32-E72D297353CC}">
              <c16:uniqueId val="{00000002-1D47-40FE-9EDD-54CD2E667F96}"/>
            </c:ext>
          </c:extLst>
        </c:ser>
        <c:ser>
          <c:idx val="3"/>
          <c:order val="3"/>
          <c:tx>
            <c:strRef>
              <c:f>Sheet1!$E$1</c:f>
              <c:strCache>
                <c:ptCount val="1"/>
                <c:pt idx="0">
                  <c:v>motomelbicicletas</c:v>
                </c:pt>
              </c:strCache>
            </c:strRef>
          </c:tx>
          <c:spPr>
            <a:ln w="28575" cap="rnd">
              <a:solidFill>
                <a:schemeClr val="accent4"/>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Sheet1!$E$2:$E$335</c:f>
              <c:numCache>
                <c:formatCode>General</c:formatCode>
                <c:ptCount val="334"/>
                <c:pt idx="0">
                  <c:v>2</c:v>
                </c:pt>
                <c:pt idx="1">
                  <c:v>-1</c:v>
                </c:pt>
                <c:pt idx="2">
                  <c:v>3</c:v>
                </c:pt>
                <c:pt idx="3">
                  <c:v>-1</c:v>
                </c:pt>
                <c:pt idx="4">
                  <c:v>19</c:v>
                </c:pt>
                <c:pt idx="5">
                  <c:v>31</c:v>
                </c:pt>
                <c:pt idx="6">
                  <c:v>39</c:v>
                </c:pt>
                <c:pt idx="7">
                  <c:v>27</c:v>
                </c:pt>
                <c:pt idx="8">
                  <c:v>37</c:v>
                </c:pt>
                <c:pt idx="9">
                  <c:v>22</c:v>
                </c:pt>
                <c:pt idx="10">
                  <c:v>29</c:v>
                </c:pt>
                <c:pt idx="11">
                  <c:v>38</c:v>
                </c:pt>
                <c:pt idx="12">
                  <c:v>23</c:v>
                </c:pt>
                <c:pt idx="13">
                  <c:v>14</c:v>
                </c:pt>
                <c:pt idx="14">
                  <c:v>18</c:v>
                </c:pt>
                <c:pt idx="15">
                  <c:v>27</c:v>
                </c:pt>
                <c:pt idx="16">
                  <c:v>19</c:v>
                </c:pt>
                <c:pt idx="17">
                  <c:v>21</c:v>
                </c:pt>
                <c:pt idx="18">
                  <c:v>17</c:v>
                </c:pt>
                <c:pt idx="19">
                  <c:v>19</c:v>
                </c:pt>
                <c:pt idx="20">
                  <c:v>20</c:v>
                </c:pt>
                <c:pt idx="21">
                  <c:v>22</c:v>
                </c:pt>
                <c:pt idx="22">
                  <c:v>26</c:v>
                </c:pt>
                <c:pt idx="23">
                  <c:v>21</c:v>
                </c:pt>
                <c:pt idx="24">
                  <c:v>26</c:v>
                </c:pt>
                <c:pt idx="25">
                  <c:v>19</c:v>
                </c:pt>
                <c:pt idx="26">
                  <c:v>19</c:v>
                </c:pt>
                <c:pt idx="27">
                  <c:v>13</c:v>
                </c:pt>
                <c:pt idx="28">
                  <c:v>25</c:v>
                </c:pt>
                <c:pt idx="29">
                  <c:v>16</c:v>
                </c:pt>
                <c:pt idx="30">
                  <c:v>26</c:v>
                </c:pt>
                <c:pt idx="31">
                  <c:v>4</c:v>
                </c:pt>
                <c:pt idx="32">
                  <c:v>34</c:v>
                </c:pt>
                <c:pt idx="33">
                  <c:v>23</c:v>
                </c:pt>
                <c:pt idx="34">
                  <c:v>19</c:v>
                </c:pt>
                <c:pt idx="35">
                  <c:v>23</c:v>
                </c:pt>
                <c:pt idx="36">
                  <c:v>16</c:v>
                </c:pt>
                <c:pt idx="37">
                  <c:v>25</c:v>
                </c:pt>
                <c:pt idx="38">
                  <c:v>31</c:v>
                </c:pt>
                <c:pt idx="39">
                  <c:v>20</c:v>
                </c:pt>
                <c:pt idx="40">
                  <c:v>19</c:v>
                </c:pt>
                <c:pt idx="41">
                  <c:v>16</c:v>
                </c:pt>
                <c:pt idx="42">
                  <c:v>10</c:v>
                </c:pt>
                <c:pt idx="43">
                  <c:v>13</c:v>
                </c:pt>
                <c:pt idx="44">
                  <c:v>18</c:v>
                </c:pt>
                <c:pt idx="45">
                  <c:v>25</c:v>
                </c:pt>
                <c:pt idx="46">
                  <c:v>21</c:v>
                </c:pt>
                <c:pt idx="47">
                  <c:v>19</c:v>
                </c:pt>
                <c:pt idx="48">
                  <c:v>21</c:v>
                </c:pt>
                <c:pt idx="49">
                  <c:v>24</c:v>
                </c:pt>
                <c:pt idx="50">
                  <c:v>57</c:v>
                </c:pt>
                <c:pt idx="51">
                  <c:v>63</c:v>
                </c:pt>
                <c:pt idx="52">
                  <c:v>76</c:v>
                </c:pt>
                <c:pt idx="53">
                  <c:v>56</c:v>
                </c:pt>
                <c:pt idx="54">
                  <c:v>51</c:v>
                </c:pt>
                <c:pt idx="55">
                  <c:v>73</c:v>
                </c:pt>
                <c:pt idx="56">
                  <c:v>58</c:v>
                </c:pt>
                <c:pt idx="57">
                  <c:v>42</c:v>
                </c:pt>
                <c:pt idx="58">
                  <c:v>38</c:v>
                </c:pt>
                <c:pt idx="59">
                  <c:v>6</c:v>
                </c:pt>
                <c:pt idx="60">
                  <c:v>-2</c:v>
                </c:pt>
                <c:pt idx="61">
                  <c:v>-2</c:v>
                </c:pt>
                <c:pt idx="62">
                  <c:v>2</c:v>
                </c:pt>
                <c:pt idx="63">
                  <c:v>0</c:v>
                </c:pt>
                <c:pt idx="64">
                  <c:v>6</c:v>
                </c:pt>
                <c:pt idx="65">
                  <c:v>5</c:v>
                </c:pt>
                <c:pt idx="66">
                  <c:v>8</c:v>
                </c:pt>
                <c:pt idx="67">
                  <c:v>-3</c:v>
                </c:pt>
                <c:pt idx="68">
                  <c:v>1</c:v>
                </c:pt>
                <c:pt idx="69">
                  <c:v>5</c:v>
                </c:pt>
                <c:pt idx="70">
                  <c:v>11</c:v>
                </c:pt>
                <c:pt idx="71">
                  <c:v>3</c:v>
                </c:pt>
                <c:pt idx="72">
                  <c:v>7</c:v>
                </c:pt>
                <c:pt idx="73">
                  <c:v>11</c:v>
                </c:pt>
                <c:pt idx="74">
                  <c:v>5</c:v>
                </c:pt>
                <c:pt idx="75">
                  <c:v>8</c:v>
                </c:pt>
                <c:pt idx="76">
                  <c:v>8</c:v>
                </c:pt>
                <c:pt idx="77">
                  <c:v>6</c:v>
                </c:pt>
                <c:pt idx="78">
                  <c:v>3</c:v>
                </c:pt>
                <c:pt idx="79">
                  <c:v>10</c:v>
                </c:pt>
                <c:pt idx="80">
                  <c:v>7</c:v>
                </c:pt>
                <c:pt idx="81">
                  <c:v>8</c:v>
                </c:pt>
                <c:pt idx="82">
                  <c:v>5</c:v>
                </c:pt>
                <c:pt idx="83">
                  <c:v>0</c:v>
                </c:pt>
                <c:pt idx="84">
                  <c:v>6</c:v>
                </c:pt>
                <c:pt idx="85">
                  <c:v>7</c:v>
                </c:pt>
                <c:pt idx="86">
                  <c:v>5</c:v>
                </c:pt>
                <c:pt idx="87">
                  <c:v>9</c:v>
                </c:pt>
                <c:pt idx="88">
                  <c:v>6</c:v>
                </c:pt>
                <c:pt idx="89">
                  <c:v>7</c:v>
                </c:pt>
                <c:pt idx="90">
                  <c:v>-1</c:v>
                </c:pt>
                <c:pt idx="91">
                  <c:v>-3</c:v>
                </c:pt>
                <c:pt idx="92">
                  <c:v>-3</c:v>
                </c:pt>
                <c:pt idx="93">
                  <c:v>3</c:v>
                </c:pt>
                <c:pt idx="94">
                  <c:v>3</c:v>
                </c:pt>
                <c:pt idx="95">
                  <c:v>6</c:v>
                </c:pt>
                <c:pt idx="96">
                  <c:v>8</c:v>
                </c:pt>
                <c:pt idx="97">
                  <c:v>4</c:v>
                </c:pt>
                <c:pt idx="98">
                  <c:v>4</c:v>
                </c:pt>
                <c:pt idx="99">
                  <c:v>5</c:v>
                </c:pt>
                <c:pt idx="100">
                  <c:v>7</c:v>
                </c:pt>
                <c:pt idx="101">
                  <c:v>1</c:v>
                </c:pt>
                <c:pt idx="102">
                  <c:v>0</c:v>
                </c:pt>
                <c:pt idx="103">
                  <c:v>2</c:v>
                </c:pt>
                <c:pt idx="104">
                  <c:v>22</c:v>
                </c:pt>
                <c:pt idx="105">
                  <c:v>33</c:v>
                </c:pt>
                <c:pt idx="106">
                  <c:v>13</c:v>
                </c:pt>
                <c:pt idx="107">
                  <c:v>4</c:v>
                </c:pt>
                <c:pt idx="108">
                  <c:v>9</c:v>
                </c:pt>
                <c:pt idx="109">
                  <c:v>8</c:v>
                </c:pt>
                <c:pt idx="110">
                  <c:v>12</c:v>
                </c:pt>
                <c:pt idx="111">
                  <c:v>3</c:v>
                </c:pt>
                <c:pt idx="112">
                  <c:v>4</c:v>
                </c:pt>
                <c:pt idx="113">
                  <c:v>10</c:v>
                </c:pt>
                <c:pt idx="114">
                  <c:v>5</c:v>
                </c:pt>
                <c:pt idx="115">
                  <c:v>11</c:v>
                </c:pt>
                <c:pt idx="116">
                  <c:v>12</c:v>
                </c:pt>
                <c:pt idx="117">
                  <c:v>8</c:v>
                </c:pt>
                <c:pt idx="118">
                  <c:v>5</c:v>
                </c:pt>
                <c:pt idx="119">
                  <c:v>2</c:v>
                </c:pt>
                <c:pt idx="120">
                  <c:v>0</c:v>
                </c:pt>
                <c:pt idx="121">
                  <c:v>-2</c:v>
                </c:pt>
                <c:pt idx="122">
                  <c:v>2</c:v>
                </c:pt>
                <c:pt idx="123">
                  <c:v>6</c:v>
                </c:pt>
                <c:pt idx="124">
                  <c:v>33</c:v>
                </c:pt>
                <c:pt idx="125">
                  <c:v>64</c:v>
                </c:pt>
                <c:pt idx="126">
                  <c:v>8</c:v>
                </c:pt>
                <c:pt idx="127">
                  <c:v>12</c:v>
                </c:pt>
                <c:pt idx="128">
                  <c:v>9</c:v>
                </c:pt>
                <c:pt idx="129">
                  <c:v>6</c:v>
                </c:pt>
                <c:pt idx="130">
                  <c:v>8</c:v>
                </c:pt>
                <c:pt idx="131">
                  <c:v>4</c:v>
                </c:pt>
                <c:pt idx="132">
                  <c:v>1</c:v>
                </c:pt>
                <c:pt idx="133">
                  <c:v>3</c:v>
                </c:pt>
                <c:pt idx="134">
                  <c:v>6</c:v>
                </c:pt>
                <c:pt idx="135">
                  <c:v>8</c:v>
                </c:pt>
                <c:pt idx="136">
                  <c:v>21</c:v>
                </c:pt>
                <c:pt idx="137">
                  <c:v>5</c:v>
                </c:pt>
                <c:pt idx="138">
                  <c:v>8</c:v>
                </c:pt>
                <c:pt idx="139">
                  <c:v>6</c:v>
                </c:pt>
                <c:pt idx="140">
                  <c:v>9</c:v>
                </c:pt>
                <c:pt idx="141">
                  <c:v>4</c:v>
                </c:pt>
                <c:pt idx="142">
                  <c:v>11</c:v>
                </c:pt>
                <c:pt idx="143">
                  <c:v>6</c:v>
                </c:pt>
                <c:pt idx="144">
                  <c:v>9</c:v>
                </c:pt>
                <c:pt idx="145">
                  <c:v>0</c:v>
                </c:pt>
                <c:pt idx="146">
                  <c:v>3</c:v>
                </c:pt>
                <c:pt idx="147">
                  <c:v>8</c:v>
                </c:pt>
                <c:pt idx="148">
                  <c:v>7</c:v>
                </c:pt>
                <c:pt idx="149">
                  <c:v>15</c:v>
                </c:pt>
                <c:pt idx="150">
                  <c:v>9</c:v>
                </c:pt>
                <c:pt idx="151">
                  <c:v>-3</c:v>
                </c:pt>
                <c:pt idx="152">
                  <c:v>-2</c:v>
                </c:pt>
                <c:pt idx="153">
                  <c:v>0</c:v>
                </c:pt>
                <c:pt idx="154">
                  <c:v>1</c:v>
                </c:pt>
                <c:pt idx="155">
                  <c:v>-1</c:v>
                </c:pt>
                <c:pt idx="156">
                  <c:v>28</c:v>
                </c:pt>
                <c:pt idx="157">
                  <c:v>27</c:v>
                </c:pt>
                <c:pt idx="158">
                  <c:v>4</c:v>
                </c:pt>
                <c:pt idx="159">
                  <c:v>5</c:v>
                </c:pt>
                <c:pt idx="160">
                  <c:v>5</c:v>
                </c:pt>
                <c:pt idx="161">
                  <c:v>2</c:v>
                </c:pt>
                <c:pt idx="162">
                  <c:v>32</c:v>
                </c:pt>
                <c:pt idx="163">
                  <c:v>0</c:v>
                </c:pt>
                <c:pt idx="164">
                  <c:v>1</c:v>
                </c:pt>
                <c:pt idx="165">
                  <c:v>5</c:v>
                </c:pt>
                <c:pt idx="166">
                  <c:v>-1</c:v>
                </c:pt>
                <c:pt idx="167">
                  <c:v>9</c:v>
                </c:pt>
                <c:pt idx="168">
                  <c:v>2</c:v>
                </c:pt>
                <c:pt idx="169">
                  <c:v>4</c:v>
                </c:pt>
                <c:pt idx="170">
                  <c:v>3</c:v>
                </c:pt>
                <c:pt idx="171">
                  <c:v>1</c:v>
                </c:pt>
                <c:pt idx="172">
                  <c:v>6</c:v>
                </c:pt>
                <c:pt idx="173">
                  <c:v>17</c:v>
                </c:pt>
                <c:pt idx="174">
                  <c:v>8</c:v>
                </c:pt>
                <c:pt idx="175">
                  <c:v>6</c:v>
                </c:pt>
                <c:pt idx="176">
                  <c:v>5</c:v>
                </c:pt>
                <c:pt idx="177">
                  <c:v>10</c:v>
                </c:pt>
                <c:pt idx="178">
                  <c:v>7</c:v>
                </c:pt>
                <c:pt idx="179">
                  <c:v>7</c:v>
                </c:pt>
                <c:pt idx="180">
                  <c:v>0</c:v>
                </c:pt>
                <c:pt idx="181">
                  <c:v>3</c:v>
                </c:pt>
                <c:pt idx="182">
                  <c:v>0</c:v>
                </c:pt>
                <c:pt idx="183">
                  <c:v>0</c:v>
                </c:pt>
                <c:pt idx="184">
                  <c:v>6</c:v>
                </c:pt>
                <c:pt idx="185">
                  <c:v>5</c:v>
                </c:pt>
                <c:pt idx="186">
                  <c:v>4</c:v>
                </c:pt>
                <c:pt idx="187">
                  <c:v>8</c:v>
                </c:pt>
                <c:pt idx="188">
                  <c:v>-1</c:v>
                </c:pt>
                <c:pt idx="189">
                  <c:v>1</c:v>
                </c:pt>
                <c:pt idx="190">
                  <c:v>3</c:v>
                </c:pt>
                <c:pt idx="191">
                  <c:v>3</c:v>
                </c:pt>
                <c:pt idx="192">
                  <c:v>3</c:v>
                </c:pt>
                <c:pt idx="193">
                  <c:v>3</c:v>
                </c:pt>
                <c:pt idx="194">
                  <c:v>3</c:v>
                </c:pt>
                <c:pt idx="195">
                  <c:v>5</c:v>
                </c:pt>
                <c:pt idx="196">
                  <c:v>11</c:v>
                </c:pt>
                <c:pt idx="197">
                  <c:v>6</c:v>
                </c:pt>
                <c:pt idx="198">
                  <c:v>7</c:v>
                </c:pt>
                <c:pt idx="199">
                  <c:v>3</c:v>
                </c:pt>
                <c:pt idx="200">
                  <c:v>1</c:v>
                </c:pt>
                <c:pt idx="201">
                  <c:v>3</c:v>
                </c:pt>
                <c:pt idx="202">
                  <c:v>8</c:v>
                </c:pt>
                <c:pt idx="203">
                  <c:v>0</c:v>
                </c:pt>
                <c:pt idx="204">
                  <c:v>5</c:v>
                </c:pt>
                <c:pt idx="205">
                  <c:v>4</c:v>
                </c:pt>
                <c:pt idx="206">
                  <c:v>1</c:v>
                </c:pt>
                <c:pt idx="207">
                  <c:v>3</c:v>
                </c:pt>
                <c:pt idx="208">
                  <c:v>0</c:v>
                </c:pt>
                <c:pt idx="209">
                  <c:v>2</c:v>
                </c:pt>
                <c:pt idx="210">
                  <c:v>0</c:v>
                </c:pt>
                <c:pt idx="211">
                  <c:v>2</c:v>
                </c:pt>
                <c:pt idx="212">
                  <c:v>0</c:v>
                </c:pt>
                <c:pt idx="213">
                  <c:v>-1</c:v>
                </c:pt>
                <c:pt idx="214">
                  <c:v>-3</c:v>
                </c:pt>
                <c:pt idx="215">
                  <c:v>-2</c:v>
                </c:pt>
                <c:pt idx="216">
                  <c:v>2</c:v>
                </c:pt>
                <c:pt idx="217">
                  <c:v>1</c:v>
                </c:pt>
                <c:pt idx="218">
                  <c:v>7</c:v>
                </c:pt>
                <c:pt idx="219">
                  <c:v>6</c:v>
                </c:pt>
                <c:pt idx="220">
                  <c:v>3</c:v>
                </c:pt>
                <c:pt idx="221">
                  <c:v>3</c:v>
                </c:pt>
                <c:pt idx="222">
                  <c:v>11</c:v>
                </c:pt>
                <c:pt idx="223">
                  <c:v>1</c:v>
                </c:pt>
                <c:pt idx="224">
                  <c:v>5</c:v>
                </c:pt>
                <c:pt idx="225">
                  <c:v>3</c:v>
                </c:pt>
                <c:pt idx="226">
                  <c:v>1</c:v>
                </c:pt>
                <c:pt idx="227">
                  <c:v>5</c:v>
                </c:pt>
                <c:pt idx="228">
                  <c:v>10</c:v>
                </c:pt>
                <c:pt idx="229">
                  <c:v>3</c:v>
                </c:pt>
                <c:pt idx="230">
                  <c:v>18</c:v>
                </c:pt>
                <c:pt idx="231">
                  <c:v>2</c:v>
                </c:pt>
                <c:pt idx="232">
                  <c:v>-1</c:v>
                </c:pt>
                <c:pt idx="233">
                  <c:v>0</c:v>
                </c:pt>
                <c:pt idx="234">
                  <c:v>10</c:v>
                </c:pt>
                <c:pt idx="235">
                  <c:v>3</c:v>
                </c:pt>
                <c:pt idx="236">
                  <c:v>7</c:v>
                </c:pt>
                <c:pt idx="237">
                  <c:v>10</c:v>
                </c:pt>
                <c:pt idx="238">
                  <c:v>1</c:v>
                </c:pt>
                <c:pt idx="239">
                  <c:v>5</c:v>
                </c:pt>
                <c:pt idx="240">
                  <c:v>5</c:v>
                </c:pt>
                <c:pt idx="241">
                  <c:v>4</c:v>
                </c:pt>
                <c:pt idx="242">
                  <c:v>2</c:v>
                </c:pt>
                <c:pt idx="243">
                  <c:v>4</c:v>
                </c:pt>
                <c:pt idx="244">
                  <c:v>41</c:v>
                </c:pt>
                <c:pt idx="245">
                  <c:v>64</c:v>
                </c:pt>
                <c:pt idx="246">
                  <c:v>55</c:v>
                </c:pt>
                <c:pt idx="247">
                  <c:v>18</c:v>
                </c:pt>
                <c:pt idx="248">
                  <c:v>24</c:v>
                </c:pt>
                <c:pt idx="249">
                  <c:v>278</c:v>
                </c:pt>
                <c:pt idx="250">
                  <c:v>146</c:v>
                </c:pt>
                <c:pt idx="251">
                  <c:v>38</c:v>
                </c:pt>
                <c:pt idx="252">
                  <c:v>-1</c:v>
                </c:pt>
                <c:pt idx="253">
                  <c:v>-2</c:v>
                </c:pt>
                <c:pt idx="254">
                  <c:v>-9</c:v>
                </c:pt>
                <c:pt idx="255">
                  <c:v>4</c:v>
                </c:pt>
                <c:pt idx="256">
                  <c:v>-1</c:v>
                </c:pt>
                <c:pt idx="257">
                  <c:v>-1</c:v>
                </c:pt>
                <c:pt idx="258">
                  <c:v>-3</c:v>
                </c:pt>
                <c:pt idx="259">
                  <c:v>2</c:v>
                </c:pt>
                <c:pt idx="260">
                  <c:v>0</c:v>
                </c:pt>
                <c:pt idx="261">
                  <c:v>2</c:v>
                </c:pt>
                <c:pt idx="262">
                  <c:v>4</c:v>
                </c:pt>
                <c:pt idx="263">
                  <c:v>5</c:v>
                </c:pt>
                <c:pt idx="264">
                  <c:v>-2</c:v>
                </c:pt>
                <c:pt idx="265">
                  <c:v>1</c:v>
                </c:pt>
                <c:pt idx="266">
                  <c:v>5</c:v>
                </c:pt>
                <c:pt idx="267">
                  <c:v>0</c:v>
                </c:pt>
                <c:pt idx="268">
                  <c:v>2</c:v>
                </c:pt>
                <c:pt idx="269">
                  <c:v>9</c:v>
                </c:pt>
                <c:pt idx="270">
                  <c:v>3</c:v>
                </c:pt>
                <c:pt idx="271">
                  <c:v>6</c:v>
                </c:pt>
                <c:pt idx="272">
                  <c:v>8</c:v>
                </c:pt>
                <c:pt idx="273">
                  <c:v>-4</c:v>
                </c:pt>
                <c:pt idx="274">
                  <c:v>-3</c:v>
                </c:pt>
                <c:pt idx="275">
                  <c:v>0</c:v>
                </c:pt>
                <c:pt idx="276">
                  <c:v>-2</c:v>
                </c:pt>
                <c:pt idx="277">
                  <c:v>1</c:v>
                </c:pt>
                <c:pt idx="278">
                  <c:v>4</c:v>
                </c:pt>
                <c:pt idx="279">
                  <c:v>0</c:v>
                </c:pt>
                <c:pt idx="280">
                  <c:v>15</c:v>
                </c:pt>
                <c:pt idx="281">
                  <c:v>44</c:v>
                </c:pt>
                <c:pt idx="282">
                  <c:v>19</c:v>
                </c:pt>
                <c:pt idx="283">
                  <c:v>14</c:v>
                </c:pt>
                <c:pt idx="284">
                  <c:v>4</c:v>
                </c:pt>
                <c:pt idx="285">
                  <c:v>8</c:v>
                </c:pt>
                <c:pt idx="286">
                  <c:v>39</c:v>
                </c:pt>
                <c:pt idx="287">
                  <c:v>30</c:v>
                </c:pt>
                <c:pt idx="288">
                  <c:v>3</c:v>
                </c:pt>
                <c:pt idx="289">
                  <c:v>-1</c:v>
                </c:pt>
                <c:pt idx="290">
                  <c:v>2</c:v>
                </c:pt>
                <c:pt idx="291">
                  <c:v>1</c:v>
                </c:pt>
                <c:pt idx="292">
                  <c:v>0</c:v>
                </c:pt>
                <c:pt idx="293">
                  <c:v>-2</c:v>
                </c:pt>
                <c:pt idx="294">
                  <c:v>-6</c:v>
                </c:pt>
                <c:pt idx="295">
                  <c:v>-1</c:v>
                </c:pt>
                <c:pt idx="296">
                  <c:v>5</c:v>
                </c:pt>
                <c:pt idx="297">
                  <c:v>4</c:v>
                </c:pt>
                <c:pt idx="298">
                  <c:v>5</c:v>
                </c:pt>
                <c:pt idx="299">
                  <c:v>-2</c:v>
                </c:pt>
                <c:pt idx="300">
                  <c:v>-3</c:v>
                </c:pt>
                <c:pt idx="301">
                  <c:v>-1</c:v>
                </c:pt>
                <c:pt idx="302">
                  <c:v>0</c:v>
                </c:pt>
                <c:pt idx="303">
                  <c:v>-4</c:v>
                </c:pt>
                <c:pt idx="304">
                  <c:v>-4</c:v>
                </c:pt>
                <c:pt idx="305">
                  <c:v>3</c:v>
                </c:pt>
                <c:pt idx="306">
                  <c:v>1</c:v>
                </c:pt>
                <c:pt idx="307">
                  <c:v>4</c:v>
                </c:pt>
                <c:pt idx="308">
                  <c:v>36</c:v>
                </c:pt>
                <c:pt idx="309">
                  <c:v>28</c:v>
                </c:pt>
                <c:pt idx="310">
                  <c:v>11</c:v>
                </c:pt>
                <c:pt idx="311">
                  <c:v>9</c:v>
                </c:pt>
                <c:pt idx="312">
                  <c:v>7</c:v>
                </c:pt>
                <c:pt idx="313">
                  <c:v>4</c:v>
                </c:pt>
                <c:pt idx="314">
                  <c:v>66</c:v>
                </c:pt>
                <c:pt idx="315">
                  <c:v>24</c:v>
                </c:pt>
                <c:pt idx="316">
                  <c:v>4</c:v>
                </c:pt>
                <c:pt idx="317">
                  <c:v>4</c:v>
                </c:pt>
                <c:pt idx="318">
                  <c:v>1</c:v>
                </c:pt>
                <c:pt idx="319">
                  <c:v>1</c:v>
                </c:pt>
                <c:pt idx="320">
                  <c:v>1</c:v>
                </c:pt>
                <c:pt idx="321">
                  <c:v>2</c:v>
                </c:pt>
                <c:pt idx="322">
                  <c:v>-3</c:v>
                </c:pt>
                <c:pt idx="323">
                  <c:v>1</c:v>
                </c:pt>
                <c:pt idx="324">
                  <c:v>-2</c:v>
                </c:pt>
                <c:pt idx="325">
                  <c:v>3</c:v>
                </c:pt>
                <c:pt idx="326">
                  <c:v>-1</c:v>
                </c:pt>
                <c:pt idx="327">
                  <c:v>-1</c:v>
                </c:pt>
                <c:pt idx="328">
                  <c:v>2</c:v>
                </c:pt>
                <c:pt idx="329">
                  <c:v>5</c:v>
                </c:pt>
                <c:pt idx="330">
                  <c:v>0</c:v>
                </c:pt>
                <c:pt idx="331">
                  <c:v>3</c:v>
                </c:pt>
                <c:pt idx="332">
                  <c:v>-2</c:v>
                </c:pt>
                <c:pt idx="333">
                  <c:v>-1</c:v>
                </c:pt>
              </c:numCache>
            </c:numRef>
          </c:val>
          <c:smooth val="0"/>
          <c:extLst>
            <c:ext xmlns:c16="http://schemas.microsoft.com/office/drawing/2014/chart" uri="{C3380CC4-5D6E-409C-BE32-E72D297353CC}">
              <c16:uniqueId val="{00000003-1D47-40FE-9EDD-54CD2E667F96}"/>
            </c:ext>
          </c:extLst>
        </c:ser>
        <c:ser>
          <c:idx val="4"/>
          <c:order val="4"/>
          <c:tx>
            <c:strRef>
              <c:f>Sheet1!$F$1</c:f>
              <c:strCache>
                <c:ptCount val="1"/>
                <c:pt idx="0">
                  <c:v>topmega_oficial</c:v>
                </c:pt>
              </c:strCache>
            </c:strRef>
          </c:tx>
          <c:spPr>
            <a:ln w="28575" cap="rnd">
              <a:solidFill>
                <a:schemeClr val="accent5"/>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Sheet1!$F$2:$F$335</c:f>
              <c:numCache>
                <c:formatCode>General</c:formatCode>
                <c:ptCount val="334"/>
                <c:pt idx="0">
                  <c:v>-37</c:v>
                </c:pt>
                <c:pt idx="1">
                  <c:v>-40</c:v>
                </c:pt>
                <c:pt idx="2">
                  <c:v>-28</c:v>
                </c:pt>
                <c:pt idx="3">
                  <c:v>-33</c:v>
                </c:pt>
                <c:pt idx="4">
                  <c:v>-33</c:v>
                </c:pt>
                <c:pt idx="5">
                  <c:v>-41</c:v>
                </c:pt>
                <c:pt idx="6">
                  <c:v>-31</c:v>
                </c:pt>
                <c:pt idx="7">
                  <c:v>-63</c:v>
                </c:pt>
                <c:pt idx="8">
                  <c:v>8</c:v>
                </c:pt>
                <c:pt idx="9">
                  <c:v>33</c:v>
                </c:pt>
                <c:pt idx="10">
                  <c:v>-12</c:v>
                </c:pt>
                <c:pt idx="11">
                  <c:v>-3</c:v>
                </c:pt>
                <c:pt idx="12">
                  <c:v>34</c:v>
                </c:pt>
                <c:pt idx="13">
                  <c:v>9</c:v>
                </c:pt>
                <c:pt idx="14">
                  <c:v>-8</c:v>
                </c:pt>
                <c:pt idx="15">
                  <c:v>10</c:v>
                </c:pt>
                <c:pt idx="16">
                  <c:v>6</c:v>
                </c:pt>
                <c:pt idx="17">
                  <c:v>-19</c:v>
                </c:pt>
                <c:pt idx="18">
                  <c:v>2</c:v>
                </c:pt>
                <c:pt idx="19">
                  <c:v>9</c:v>
                </c:pt>
                <c:pt idx="20">
                  <c:v>-13</c:v>
                </c:pt>
                <c:pt idx="21">
                  <c:v>-9</c:v>
                </c:pt>
                <c:pt idx="22">
                  <c:v>3</c:v>
                </c:pt>
                <c:pt idx="23">
                  <c:v>-1</c:v>
                </c:pt>
                <c:pt idx="24">
                  <c:v>-17</c:v>
                </c:pt>
                <c:pt idx="25">
                  <c:v>-3</c:v>
                </c:pt>
                <c:pt idx="26">
                  <c:v>-25</c:v>
                </c:pt>
                <c:pt idx="27">
                  <c:v>-17</c:v>
                </c:pt>
                <c:pt idx="28">
                  <c:v>-20</c:v>
                </c:pt>
                <c:pt idx="29">
                  <c:v>-16</c:v>
                </c:pt>
                <c:pt idx="30">
                  <c:v>-24</c:v>
                </c:pt>
                <c:pt idx="31">
                  <c:v>-8</c:v>
                </c:pt>
                <c:pt idx="32">
                  <c:v>-26</c:v>
                </c:pt>
                <c:pt idx="33">
                  <c:v>-32</c:v>
                </c:pt>
                <c:pt idx="34">
                  <c:v>-11</c:v>
                </c:pt>
                <c:pt idx="35">
                  <c:v>15</c:v>
                </c:pt>
                <c:pt idx="36">
                  <c:v>1</c:v>
                </c:pt>
                <c:pt idx="37">
                  <c:v>10</c:v>
                </c:pt>
                <c:pt idx="38">
                  <c:v>-3</c:v>
                </c:pt>
                <c:pt idx="39">
                  <c:v>-26</c:v>
                </c:pt>
                <c:pt idx="40">
                  <c:v>-2</c:v>
                </c:pt>
                <c:pt idx="41">
                  <c:v>-12</c:v>
                </c:pt>
                <c:pt idx="42">
                  <c:v>-7</c:v>
                </c:pt>
                <c:pt idx="43">
                  <c:v>4</c:v>
                </c:pt>
                <c:pt idx="44">
                  <c:v>-6</c:v>
                </c:pt>
                <c:pt idx="45">
                  <c:v>-11</c:v>
                </c:pt>
                <c:pt idx="46">
                  <c:v>-8</c:v>
                </c:pt>
                <c:pt idx="47">
                  <c:v>-24</c:v>
                </c:pt>
                <c:pt idx="48">
                  <c:v>-12</c:v>
                </c:pt>
                <c:pt idx="49">
                  <c:v>-2</c:v>
                </c:pt>
                <c:pt idx="50">
                  <c:v>-10</c:v>
                </c:pt>
                <c:pt idx="51">
                  <c:v>-6</c:v>
                </c:pt>
                <c:pt idx="52">
                  <c:v>-3</c:v>
                </c:pt>
                <c:pt idx="53">
                  <c:v>4</c:v>
                </c:pt>
                <c:pt idx="54">
                  <c:v>-5</c:v>
                </c:pt>
                <c:pt idx="55">
                  <c:v>11</c:v>
                </c:pt>
                <c:pt idx="56">
                  <c:v>8</c:v>
                </c:pt>
                <c:pt idx="57">
                  <c:v>9</c:v>
                </c:pt>
                <c:pt idx="58">
                  <c:v>14</c:v>
                </c:pt>
                <c:pt idx="59">
                  <c:v>-4</c:v>
                </c:pt>
                <c:pt idx="60">
                  <c:v>-18</c:v>
                </c:pt>
                <c:pt idx="61">
                  <c:v>-23</c:v>
                </c:pt>
                <c:pt idx="62">
                  <c:v>-15</c:v>
                </c:pt>
                <c:pt idx="63">
                  <c:v>-9</c:v>
                </c:pt>
                <c:pt idx="64">
                  <c:v>-2</c:v>
                </c:pt>
                <c:pt idx="65">
                  <c:v>-10</c:v>
                </c:pt>
                <c:pt idx="66">
                  <c:v>-11</c:v>
                </c:pt>
                <c:pt idx="67">
                  <c:v>-11</c:v>
                </c:pt>
                <c:pt idx="68">
                  <c:v>-26</c:v>
                </c:pt>
                <c:pt idx="69">
                  <c:v>-1</c:v>
                </c:pt>
                <c:pt idx="70">
                  <c:v>-8</c:v>
                </c:pt>
                <c:pt idx="71">
                  <c:v>-13</c:v>
                </c:pt>
                <c:pt idx="72">
                  <c:v>-5</c:v>
                </c:pt>
                <c:pt idx="73">
                  <c:v>-5</c:v>
                </c:pt>
                <c:pt idx="74">
                  <c:v>-17</c:v>
                </c:pt>
                <c:pt idx="75">
                  <c:v>-23</c:v>
                </c:pt>
                <c:pt idx="76">
                  <c:v>-42</c:v>
                </c:pt>
                <c:pt idx="77">
                  <c:v>-20</c:v>
                </c:pt>
                <c:pt idx="78">
                  <c:v>-23</c:v>
                </c:pt>
                <c:pt idx="79">
                  <c:v>-15</c:v>
                </c:pt>
                <c:pt idx="80">
                  <c:v>-27</c:v>
                </c:pt>
                <c:pt idx="81">
                  <c:v>-15</c:v>
                </c:pt>
                <c:pt idx="82">
                  <c:v>-4</c:v>
                </c:pt>
                <c:pt idx="83">
                  <c:v>-21</c:v>
                </c:pt>
                <c:pt idx="84">
                  <c:v>-4</c:v>
                </c:pt>
                <c:pt idx="85">
                  <c:v>169</c:v>
                </c:pt>
                <c:pt idx="86">
                  <c:v>132</c:v>
                </c:pt>
                <c:pt idx="87">
                  <c:v>21</c:v>
                </c:pt>
                <c:pt idx="88">
                  <c:v>-13</c:v>
                </c:pt>
                <c:pt idx="89">
                  <c:v>-5</c:v>
                </c:pt>
                <c:pt idx="90">
                  <c:v>-19</c:v>
                </c:pt>
                <c:pt idx="91">
                  <c:v>-22</c:v>
                </c:pt>
                <c:pt idx="92">
                  <c:v>-23</c:v>
                </c:pt>
                <c:pt idx="93">
                  <c:v>13</c:v>
                </c:pt>
                <c:pt idx="94">
                  <c:v>-33</c:v>
                </c:pt>
                <c:pt idx="95">
                  <c:v>2</c:v>
                </c:pt>
                <c:pt idx="96">
                  <c:v>12</c:v>
                </c:pt>
                <c:pt idx="97">
                  <c:v>17</c:v>
                </c:pt>
                <c:pt idx="98">
                  <c:v>8</c:v>
                </c:pt>
                <c:pt idx="99">
                  <c:v>18</c:v>
                </c:pt>
                <c:pt idx="100">
                  <c:v>7</c:v>
                </c:pt>
                <c:pt idx="101">
                  <c:v>-16</c:v>
                </c:pt>
                <c:pt idx="102">
                  <c:v>-11</c:v>
                </c:pt>
                <c:pt idx="103">
                  <c:v>2289</c:v>
                </c:pt>
                <c:pt idx="104">
                  <c:v>1407</c:v>
                </c:pt>
                <c:pt idx="105">
                  <c:v>298</c:v>
                </c:pt>
                <c:pt idx="106">
                  <c:v>302</c:v>
                </c:pt>
                <c:pt idx="107">
                  <c:v>343</c:v>
                </c:pt>
                <c:pt idx="108">
                  <c:v>98</c:v>
                </c:pt>
                <c:pt idx="109">
                  <c:v>-219</c:v>
                </c:pt>
                <c:pt idx="110">
                  <c:v>-33</c:v>
                </c:pt>
                <c:pt idx="111">
                  <c:v>-28</c:v>
                </c:pt>
                <c:pt idx="112">
                  <c:v>-54</c:v>
                </c:pt>
                <c:pt idx="113">
                  <c:v>-27</c:v>
                </c:pt>
                <c:pt idx="114">
                  <c:v>-12</c:v>
                </c:pt>
                <c:pt idx="115">
                  <c:v>32</c:v>
                </c:pt>
                <c:pt idx="116">
                  <c:v>100</c:v>
                </c:pt>
                <c:pt idx="117">
                  <c:v>-18</c:v>
                </c:pt>
                <c:pt idx="118">
                  <c:v>-1</c:v>
                </c:pt>
                <c:pt idx="119">
                  <c:v>-5</c:v>
                </c:pt>
                <c:pt idx="120">
                  <c:v>-6</c:v>
                </c:pt>
                <c:pt idx="121">
                  <c:v>18</c:v>
                </c:pt>
                <c:pt idx="122">
                  <c:v>-8</c:v>
                </c:pt>
                <c:pt idx="123">
                  <c:v>-1</c:v>
                </c:pt>
                <c:pt idx="124">
                  <c:v>2</c:v>
                </c:pt>
                <c:pt idx="125">
                  <c:v>63</c:v>
                </c:pt>
                <c:pt idx="126">
                  <c:v>30</c:v>
                </c:pt>
                <c:pt idx="127">
                  <c:v>10</c:v>
                </c:pt>
                <c:pt idx="128">
                  <c:v>35</c:v>
                </c:pt>
                <c:pt idx="129">
                  <c:v>98</c:v>
                </c:pt>
                <c:pt idx="130">
                  <c:v>90</c:v>
                </c:pt>
                <c:pt idx="131">
                  <c:v>57</c:v>
                </c:pt>
                <c:pt idx="132">
                  <c:v>73</c:v>
                </c:pt>
                <c:pt idx="133">
                  <c:v>84</c:v>
                </c:pt>
                <c:pt idx="134">
                  <c:v>83</c:v>
                </c:pt>
                <c:pt idx="135">
                  <c:v>96</c:v>
                </c:pt>
                <c:pt idx="136">
                  <c:v>19</c:v>
                </c:pt>
                <c:pt idx="137">
                  <c:v>20</c:v>
                </c:pt>
                <c:pt idx="138">
                  <c:v>53</c:v>
                </c:pt>
                <c:pt idx="139">
                  <c:v>40</c:v>
                </c:pt>
                <c:pt idx="140">
                  <c:v>6</c:v>
                </c:pt>
                <c:pt idx="141">
                  <c:v>29</c:v>
                </c:pt>
                <c:pt idx="142">
                  <c:v>41</c:v>
                </c:pt>
                <c:pt idx="143">
                  <c:v>35</c:v>
                </c:pt>
                <c:pt idx="144">
                  <c:v>25</c:v>
                </c:pt>
                <c:pt idx="145">
                  <c:v>26</c:v>
                </c:pt>
                <c:pt idx="146">
                  <c:v>50</c:v>
                </c:pt>
                <c:pt idx="147">
                  <c:v>21</c:v>
                </c:pt>
                <c:pt idx="148">
                  <c:v>43</c:v>
                </c:pt>
                <c:pt idx="149">
                  <c:v>62</c:v>
                </c:pt>
                <c:pt idx="150">
                  <c:v>44</c:v>
                </c:pt>
                <c:pt idx="151">
                  <c:v>14</c:v>
                </c:pt>
                <c:pt idx="152">
                  <c:v>15</c:v>
                </c:pt>
                <c:pt idx="153">
                  <c:v>11</c:v>
                </c:pt>
                <c:pt idx="154">
                  <c:v>-7</c:v>
                </c:pt>
                <c:pt idx="155">
                  <c:v>-15</c:v>
                </c:pt>
                <c:pt idx="156">
                  <c:v>-14</c:v>
                </c:pt>
                <c:pt idx="157">
                  <c:v>-9</c:v>
                </c:pt>
                <c:pt idx="158">
                  <c:v>26</c:v>
                </c:pt>
                <c:pt idx="159">
                  <c:v>54</c:v>
                </c:pt>
                <c:pt idx="160">
                  <c:v>-2</c:v>
                </c:pt>
                <c:pt idx="161">
                  <c:v>11</c:v>
                </c:pt>
                <c:pt idx="162">
                  <c:v>0</c:v>
                </c:pt>
                <c:pt idx="163">
                  <c:v>14</c:v>
                </c:pt>
                <c:pt idx="164">
                  <c:v>85</c:v>
                </c:pt>
                <c:pt idx="165">
                  <c:v>25</c:v>
                </c:pt>
                <c:pt idx="166">
                  <c:v>1</c:v>
                </c:pt>
                <c:pt idx="167">
                  <c:v>13</c:v>
                </c:pt>
                <c:pt idx="168">
                  <c:v>20</c:v>
                </c:pt>
                <c:pt idx="169">
                  <c:v>9</c:v>
                </c:pt>
                <c:pt idx="170">
                  <c:v>13</c:v>
                </c:pt>
                <c:pt idx="171">
                  <c:v>12</c:v>
                </c:pt>
                <c:pt idx="172">
                  <c:v>44</c:v>
                </c:pt>
                <c:pt idx="173">
                  <c:v>-3</c:v>
                </c:pt>
                <c:pt idx="174">
                  <c:v>-2</c:v>
                </c:pt>
                <c:pt idx="175">
                  <c:v>0</c:v>
                </c:pt>
                <c:pt idx="176">
                  <c:v>-2</c:v>
                </c:pt>
                <c:pt idx="177">
                  <c:v>2</c:v>
                </c:pt>
                <c:pt idx="178">
                  <c:v>1</c:v>
                </c:pt>
                <c:pt idx="179">
                  <c:v>-1</c:v>
                </c:pt>
                <c:pt idx="180">
                  <c:v>6</c:v>
                </c:pt>
                <c:pt idx="181">
                  <c:v>13</c:v>
                </c:pt>
                <c:pt idx="182">
                  <c:v>16</c:v>
                </c:pt>
                <c:pt idx="183">
                  <c:v>-5</c:v>
                </c:pt>
                <c:pt idx="184">
                  <c:v>-1</c:v>
                </c:pt>
                <c:pt idx="185">
                  <c:v>-1</c:v>
                </c:pt>
                <c:pt idx="186">
                  <c:v>9</c:v>
                </c:pt>
                <c:pt idx="187">
                  <c:v>16</c:v>
                </c:pt>
                <c:pt idx="188">
                  <c:v>11</c:v>
                </c:pt>
                <c:pt idx="189">
                  <c:v>19</c:v>
                </c:pt>
                <c:pt idx="190">
                  <c:v>12</c:v>
                </c:pt>
                <c:pt idx="191">
                  <c:v>3</c:v>
                </c:pt>
                <c:pt idx="192">
                  <c:v>11</c:v>
                </c:pt>
                <c:pt idx="193">
                  <c:v>19</c:v>
                </c:pt>
                <c:pt idx="194">
                  <c:v>16</c:v>
                </c:pt>
                <c:pt idx="195">
                  <c:v>-6</c:v>
                </c:pt>
                <c:pt idx="196">
                  <c:v>9</c:v>
                </c:pt>
                <c:pt idx="197">
                  <c:v>21</c:v>
                </c:pt>
                <c:pt idx="198">
                  <c:v>11</c:v>
                </c:pt>
                <c:pt idx="199">
                  <c:v>13</c:v>
                </c:pt>
                <c:pt idx="200">
                  <c:v>4</c:v>
                </c:pt>
                <c:pt idx="201">
                  <c:v>9</c:v>
                </c:pt>
                <c:pt idx="202">
                  <c:v>-3</c:v>
                </c:pt>
                <c:pt idx="203">
                  <c:v>-14</c:v>
                </c:pt>
                <c:pt idx="204">
                  <c:v>-2</c:v>
                </c:pt>
                <c:pt idx="205">
                  <c:v>9</c:v>
                </c:pt>
                <c:pt idx="206">
                  <c:v>39</c:v>
                </c:pt>
                <c:pt idx="207">
                  <c:v>123</c:v>
                </c:pt>
                <c:pt idx="208">
                  <c:v>-7</c:v>
                </c:pt>
                <c:pt idx="209">
                  <c:v>-4</c:v>
                </c:pt>
                <c:pt idx="210">
                  <c:v>14</c:v>
                </c:pt>
                <c:pt idx="211">
                  <c:v>13</c:v>
                </c:pt>
                <c:pt idx="212">
                  <c:v>10</c:v>
                </c:pt>
                <c:pt idx="213">
                  <c:v>23</c:v>
                </c:pt>
                <c:pt idx="214">
                  <c:v>0</c:v>
                </c:pt>
                <c:pt idx="215">
                  <c:v>2</c:v>
                </c:pt>
                <c:pt idx="216">
                  <c:v>29</c:v>
                </c:pt>
                <c:pt idx="217">
                  <c:v>8</c:v>
                </c:pt>
                <c:pt idx="218">
                  <c:v>3</c:v>
                </c:pt>
                <c:pt idx="219">
                  <c:v>3</c:v>
                </c:pt>
                <c:pt idx="220">
                  <c:v>-11</c:v>
                </c:pt>
                <c:pt idx="221">
                  <c:v>15</c:v>
                </c:pt>
                <c:pt idx="222">
                  <c:v>11</c:v>
                </c:pt>
                <c:pt idx="223">
                  <c:v>8</c:v>
                </c:pt>
                <c:pt idx="224">
                  <c:v>48</c:v>
                </c:pt>
                <c:pt idx="225">
                  <c:v>86</c:v>
                </c:pt>
                <c:pt idx="226">
                  <c:v>-2</c:v>
                </c:pt>
                <c:pt idx="227">
                  <c:v>-3</c:v>
                </c:pt>
                <c:pt idx="228">
                  <c:v>-12</c:v>
                </c:pt>
                <c:pt idx="229">
                  <c:v>4</c:v>
                </c:pt>
                <c:pt idx="230">
                  <c:v>7</c:v>
                </c:pt>
                <c:pt idx="231">
                  <c:v>0</c:v>
                </c:pt>
                <c:pt idx="232">
                  <c:v>1</c:v>
                </c:pt>
                <c:pt idx="233">
                  <c:v>-6</c:v>
                </c:pt>
                <c:pt idx="234">
                  <c:v>-1</c:v>
                </c:pt>
                <c:pt idx="235">
                  <c:v>-9</c:v>
                </c:pt>
                <c:pt idx="236">
                  <c:v>-9</c:v>
                </c:pt>
                <c:pt idx="237">
                  <c:v>9</c:v>
                </c:pt>
                <c:pt idx="238">
                  <c:v>12</c:v>
                </c:pt>
                <c:pt idx="239">
                  <c:v>26</c:v>
                </c:pt>
                <c:pt idx="240">
                  <c:v>30</c:v>
                </c:pt>
                <c:pt idx="241">
                  <c:v>7</c:v>
                </c:pt>
                <c:pt idx="242">
                  <c:v>14</c:v>
                </c:pt>
                <c:pt idx="243">
                  <c:v>4</c:v>
                </c:pt>
                <c:pt idx="244">
                  <c:v>-3</c:v>
                </c:pt>
                <c:pt idx="245">
                  <c:v>9</c:v>
                </c:pt>
                <c:pt idx="246">
                  <c:v>2</c:v>
                </c:pt>
                <c:pt idx="247">
                  <c:v>0</c:v>
                </c:pt>
                <c:pt idx="248">
                  <c:v>-4</c:v>
                </c:pt>
                <c:pt idx="249">
                  <c:v>22</c:v>
                </c:pt>
                <c:pt idx="250">
                  <c:v>636</c:v>
                </c:pt>
                <c:pt idx="251">
                  <c:v>453</c:v>
                </c:pt>
                <c:pt idx="252">
                  <c:v>134</c:v>
                </c:pt>
                <c:pt idx="253">
                  <c:v>83</c:v>
                </c:pt>
                <c:pt idx="254">
                  <c:v>79</c:v>
                </c:pt>
                <c:pt idx="255">
                  <c:v>82</c:v>
                </c:pt>
                <c:pt idx="256">
                  <c:v>93</c:v>
                </c:pt>
                <c:pt idx="257">
                  <c:v>58</c:v>
                </c:pt>
                <c:pt idx="258">
                  <c:v>47</c:v>
                </c:pt>
                <c:pt idx="259">
                  <c:v>28</c:v>
                </c:pt>
                <c:pt idx="260">
                  <c:v>526</c:v>
                </c:pt>
                <c:pt idx="261">
                  <c:v>664</c:v>
                </c:pt>
                <c:pt idx="262">
                  <c:v>114</c:v>
                </c:pt>
                <c:pt idx="263">
                  <c:v>101</c:v>
                </c:pt>
                <c:pt idx="264">
                  <c:v>-38</c:v>
                </c:pt>
                <c:pt idx="265">
                  <c:v>17</c:v>
                </c:pt>
                <c:pt idx="266">
                  <c:v>-1</c:v>
                </c:pt>
                <c:pt idx="267">
                  <c:v>6</c:v>
                </c:pt>
                <c:pt idx="268">
                  <c:v>688</c:v>
                </c:pt>
                <c:pt idx="269">
                  <c:v>513</c:v>
                </c:pt>
                <c:pt idx="270">
                  <c:v>29</c:v>
                </c:pt>
                <c:pt idx="271">
                  <c:v>27</c:v>
                </c:pt>
                <c:pt idx="272">
                  <c:v>18</c:v>
                </c:pt>
                <c:pt idx="273">
                  <c:v>16</c:v>
                </c:pt>
                <c:pt idx="274">
                  <c:v>23</c:v>
                </c:pt>
                <c:pt idx="275">
                  <c:v>8</c:v>
                </c:pt>
                <c:pt idx="276">
                  <c:v>3</c:v>
                </c:pt>
                <c:pt idx="277">
                  <c:v>40</c:v>
                </c:pt>
                <c:pt idx="278">
                  <c:v>0</c:v>
                </c:pt>
                <c:pt idx="279">
                  <c:v>-1</c:v>
                </c:pt>
                <c:pt idx="280">
                  <c:v>6</c:v>
                </c:pt>
                <c:pt idx="281">
                  <c:v>525</c:v>
                </c:pt>
                <c:pt idx="282">
                  <c:v>242</c:v>
                </c:pt>
                <c:pt idx="283">
                  <c:v>6</c:v>
                </c:pt>
                <c:pt idx="284">
                  <c:v>60</c:v>
                </c:pt>
                <c:pt idx="285">
                  <c:v>28</c:v>
                </c:pt>
                <c:pt idx="286">
                  <c:v>7</c:v>
                </c:pt>
                <c:pt idx="287">
                  <c:v>8</c:v>
                </c:pt>
                <c:pt idx="288">
                  <c:v>7</c:v>
                </c:pt>
                <c:pt idx="289">
                  <c:v>0</c:v>
                </c:pt>
                <c:pt idx="290">
                  <c:v>-2</c:v>
                </c:pt>
                <c:pt idx="291">
                  <c:v>18</c:v>
                </c:pt>
                <c:pt idx="292">
                  <c:v>-2</c:v>
                </c:pt>
                <c:pt idx="293">
                  <c:v>7</c:v>
                </c:pt>
                <c:pt idx="294">
                  <c:v>19</c:v>
                </c:pt>
                <c:pt idx="295">
                  <c:v>-11</c:v>
                </c:pt>
                <c:pt idx="296">
                  <c:v>-1</c:v>
                </c:pt>
                <c:pt idx="297">
                  <c:v>3</c:v>
                </c:pt>
                <c:pt idx="298">
                  <c:v>-6</c:v>
                </c:pt>
                <c:pt idx="299">
                  <c:v>-14</c:v>
                </c:pt>
                <c:pt idx="300">
                  <c:v>8</c:v>
                </c:pt>
                <c:pt idx="301">
                  <c:v>11</c:v>
                </c:pt>
                <c:pt idx="302">
                  <c:v>11</c:v>
                </c:pt>
                <c:pt idx="303">
                  <c:v>16</c:v>
                </c:pt>
                <c:pt idx="304">
                  <c:v>9</c:v>
                </c:pt>
                <c:pt idx="305">
                  <c:v>-7</c:v>
                </c:pt>
                <c:pt idx="306">
                  <c:v>11</c:v>
                </c:pt>
                <c:pt idx="307">
                  <c:v>-2</c:v>
                </c:pt>
                <c:pt idx="308">
                  <c:v>5</c:v>
                </c:pt>
                <c:pt idx="309">
                  <c:v>5</c:v>
                </c:pt>
                <c:pt idx="310">
                  <c:v>30</c:v>
                </c:pt>
                <c:pt idx="311">
                  <c:v>-10</c:v>
                </c:pt>
                <c:pt idx="312">
                  <c:v>-8</c:v>
                </c:pt>
                <c:pt idx="313">
                  <c:v>-6</c:v>
                </c:pt>
                <c:pt idx="314">
                  <c:v>4</c:v>
                </c:pt>
                <c:pt idx="315">
                  <c:v>-7</c:v>
                </c:pt>
                <c:pt idx="316">
                  <c:v>1</c:v>
                </c:pt>
                <c:pt idx="317">
                  <c:v>-10</c:v>
                </c:pt>
                <c:pt idx="318">
                  <c:v>1</c:v>
                </c:pt>
                <c:pt idx="319">
                  <c:v>2</c:v>
                </c:pt>
                <c:pt idx="320">
                  <c:v>5</c:v>
                </c:pt>
                <c:pt idx="321">
                  <c:v>-3</c:v>
                </c:pt>
                <c:pt idx="322">
                  <c:v>-2</c:v>
                </c:pt>
                <c:pt idx="323">
                  <c:v>-7</c:v>
                </c:pt>
                <c:pt idx="324">
                  <c:v>-11</c:v>
                </c:pt>
                <c:pt idx="325">
                  <c:v>-10</c:v>
                </c:pt>
                <c:pt idx="326">
                  <c:v>-11</c:v>
                </c:pt>
                <c:pt idx="327">
                  <c:v>-21</c:v>
                </c:pt>
                <c:pt idx="328">
                  <c:v>4</c:v>
                </c:pt>
                <c:pt idx="329">
                  <c:v>-8</c:v>
                </c:pt>
                <c:pt idx="330">
                  <c:v>12</c:v>
                </c:pt>
                <c:pt idx="331">
                  <c:v>-11</c:v>
                </c:pt>
                <c:pt idx="332">
                  <c:v>-7</c:v>
                </c:pt>
                <c:pt idx="333">
                  <c:v>-1</c:v>
                </c:pt>
              </c:numCache>
            </c:numRef>
          </c:val>
          <c:smooth val="0"/>
          <c:extLst>
            <c:ext xmlns:c16="http://schemas.microsoft.com/office/drawing/2014/chart" uri="{C3380CC4-5D6E-409C-BE32-E72D297353CC}">
              <c16:uniqueId val="{00000004-1D47-40FE-9EDD-54CD2E667F96}"/>
            </c:ext>
          </c:extLst>
        </c:ser>
        <c:ser>
          <c:idx val="5"/>
          <c:order val="5"/>
          <c:tx>
            <c:strRef>
              <c:f>Sheet1!$G$1</c:f>
              <c:strCache>
                <c:ptCount val="1"/>
                <c:pt idx="0">
                  <c:v>venzoarg</c:v>
                </c:pt>
              </c:strCache>
            </c:strRef>
          </c:tx>
          <c:spPr>
            <a:ln w="28575" cap="rnd">
              <a:solidFill>
                <a:schemeClr val="accent6"/>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Sheet1!$G$2:$G$335</c:f>
              <c:numCache>
                <c:formatCode>General</c:formatCode>
                <c:ptCount val="334"/>
                <c:pt idx="0">
                  <c:v>18</c:v>
                </c:pt>
                <c:pt idx="1">
                  <c:v>92</c:v>
                </c:pt>
                <c:pt idx="2">
                  <c:v>268</c:v>
                </c:pt>
                <c:pt idx="3">
                  <c:v>53</c:v>
                </c:pt>
                <c:pt idx="4">
                  <c:v>179</c:v>
                </c:pt>
                <c:pt idx="5">
                  <c:v>781</c:v>
                </c:pt>
                <c:pt idx="6">
                  <c:v>66</c:v>
                </c:pt>
                <c:pt idx="7">
                  <c:v>30</c:v>
                </c:pt>
                <c:pt idx="8">
                  <c:v>16</c:v>
                </c:pt>
                <c:pt idx="9">
                  <c:v>47</c:v>
                </c:pt>
                <c:pt idx="10">
                  <c:v>52</c:v>
                </c:pt>
                <c:pt idx="11">
                  <c:v>125</c:v>
                </c:pt>
                <c:pt idx="12">
                  <c:v>47</c:v>
                </c:pt>
                <c:pt idx="13">
                  <c:v>49</c:v>
                </c:pt>
                <c:pt idx="14">
                  <c:v>51</c:v>
                </c:pt>
                <c:pt idx="15">
                  <c:v>33</c:v>
                </c:pt>
                <c:pt idx="16">
                  <c:v>56</c:v>
                </c:pt>
                <c:pt idx="17">
                  <c:v>48</c:v>
                </c:pt>
                <c:pt idx="18">
                  <c:v>84</c:v>
                </c:pt>
                <c:pt idx="19">
                  <c:v>49</c:v>
                </c:pt>
                <c:pt idx="20">
                  <c:v>51</c:v>
                </c:pt>
                <c:pt idx="21">
                  <c:v>30</c:v>
                </c:pt>
                <c:pt idx="22">
                  <c:v>27</c:v>
                </c:pt>
                <c:pt idx="23">
                  <c:v>27</c:v>
                </c:pt>
                <c:pt idx="24">
                  <c:v>43</c:v>
                </c:pt>
                <c:pt idx="25">
                  <c:v>56</c:v>
                </c:pt>
                <c:pt idx="26">
                  <c:v>45</c:v>
                </c:pt>
                <c:pt idx="27">
                  <c:v>23</c:v>
                </c:pt>
                <c:pt idx="28">
                  <c:v>33</c:v>
                </c:pt>
                <c:pt idx="29">
                  <c:v>49</c:v>
                </c:pt>
                <c:pt idx="30">
                  <c:v>21</c:v>
                </c:pt>
                <c:pt idx="31">
                  <c:v>61</c:v>
                </c:pt>
                <c:pt idx="32">
                  <c:v>62</c:v>
                </c:pt>
                <c:pt idx="33">
                  <c:v>45</c:v>
                </c:pt>
                <c:pt idx="34">
                  <c:v>34</c:v>
                </c:pt>
                <c:pt idx="35">
                  <c:v>29</c:v>
                </c:pt>
                <c:pt idx="36">
                  <c:v>40</c:v>
                </c:pt>
                <c:pt idx="37">
                  <c:v>41</c:v>
                </c:pt>
                <c:pt idx="38">
                  <c:v>30</c:v>
                </c:pt>
                <c:pt idx="39">
                  <c:v>34</c:v>
                </c:pt>
                <c:pt idx="40">
                  <c:v>33</c:v>
                </c:pt>
                <c:pt idx="41">
                  <c:v>36</c:v>
                </c:pt>
                <c:pt idx="42">
                  <c:v>14</c:v>
                </c:pt>
                <c:pt idx="43">
                  <c:v>37</c:v>
                </c:pt>
                <c:pt idx="44">
                  <c:v>36</c:v>
                </c:pt>
                <c:pt idx="45">
                  <c:v>21</c:v>
                </c:pt>
                <c:pt idx="46">
                  <c:v>64</c:v>
                </c:pt>
                <c:pt idx="47">
                  <c:v>29</c:v>
                </c:pt>
                <c:pt idx="48">
                  <c:v>3</c:v>
                </c:pt>
                <c:pt idx="49">
                  <c:v>37</c:v>
                </c:pt>
                <c:pt idx="50">
                  <c:v>24</c:v>
                </c:pt>
                <c:pt idx="51">
                  <c:v>22</c:v>
                </c:pt>
                <c:pt idx="52">
                  <c:v>42</c:v>
                </c:pt>
                <c:pt idx="53">
                  <c:v>36</c:v>
                </c:pt>
                <c:pt idx="54">
                  <c:v>21</c:v>
                </c:pt>
                <c:pt idx="55">
                  <c:v>23</c:v>
                </c:pt>
                <c:pt idx="56">
                  <c:v>34</c:v>
                </c:pt>
                <c:pt idx="57">
                  <c:v>53</c:v>
                </c:pt>
                <c:pt idx="58">
                  <c:v>62</c:v>
                </c:pt>
                <c:pt idx="59">
                  <c:v>28</c:v>
                </c:pt>
                <c:pt idx="60">
                  <c:v>27</c:v>
                </c:pt>
                <c:pt idx="61">
                  <c:v>39</c:v>
                </c:pt>
                <c:pt idx="62">
                  <c:v>39</c:v>
                </c:pt>
                <c:pt idx="63">
                  <c:v>81</c:v>
                </c:pt>
                <c:pt idx="64">
                  <c:v>49</c:v>
                </c:pt>
                <c:pt idx="65">
                  <c:v>25</c:v>
                </c:pt>
                <c:pt idx="66">
                  <c:v>22</c:v>
                </c:pt>
                <c:pt idx="67">
                  <c:v>30</c:v>
                </c:pt>
                <c:pt idx="68">
                  <c:v>28</c:v>
                </c:pt>
                <c:pt idx="69">
                  <c:v>10</c:v>
                </c:pt>
                <c:pt idx="70">
                  <c:v>5</c:v>
                </c:pt>
                <c:pt idx="71">
                  <c:v>20</c:v>
                </c:pt>
                <c:pt idx="72">
                  <c:v>57</c:v>
                </c:pt>
                <c:pt idx="73">
                  <c:v>14</c:v>
                </c:pt>
                <c:pt idx="74">
                  <c:v>16</c:v>
                </c:pt>
                <c:pt idx="75">
                  <c:v>19</c:v>
                </c:pt>
                <c:pt idx="76">
                  <c:v>3</c:v>
                </c:pt>
                <c:pt idx="77">
                  <c:v>18</c:v>
                </c:pt>
                <c:pt idx="78">
                  <c:v>22</c:v>
                </c:pt>
                <c:pt idx="79">
                  <c:v>18</c:v>
                </c:pt>
                <c:pt idx="80">
                  <c:v>13</c:v>
                </c:pt>
                <c:pt idx="81">
                  <c:v>9</c:v>
                </c:pt>
                <c:pt idx="82">
                  <c:v>6</c:v>
                </c:pt>
                <c:pt idx="83">
                  <c:v>88</c:v>
                </c:pt>
                <c:pt idx="84">
                  <c:v>14</c:v>
                </c:pt>
                <c:pt idx="85">
                  <c:v>27</c:v>
                </c:pt>
                <c:pt idx="86">
                  <c:v>12</c:v>
                </c:pt>
                <c:pt idx="87">
                  <c:v>23</c:v>
                </c:pt>
                <c:pt idx="88">
                  <c:v>16</c:v>
                </c:pt>
                <c:pt idx="89">
                  <c:v>16</c:v>
                </c:pt>
                <c:pt idx="90">
                  <c:v>16</c:v>
                </c:pt>
                <c:pt idx="91">
                  <c:v>26</c:v>
                </c:pt>
                <c:pt idx="92">
                  <c:v>41</c:v>
                </c:pt>
                <c:pt idx="93">
                  <c:v>4</c:v>
                </c:pt>
                <c:pt idx="94">
                  <c:v>12</c:v>
                </c:pt>
                <c:pt idx="95">
                  <c:v>50</c:v>
                </c:pt>
                <c:pt idx="96">
                  <c:v>42</c:v>
                </c:pt>
                <c:pt idx="97">
                  <c:v>29</c:v>
                </c:pt>
                <c:pt idx="98">
                  <c:v>40</c:v>
                </c:pt>
                <c:pt idx="99">
                  <c:v>22</c:v>
                </c:pt>
                <c:pt idx="100">
                  <c:v>19</c:v>
                </c:pt>
                <c:pt idx="101">
                  <c:v>24</c:v>
                </c:pt>
                <c:pt idx="102">
                  <c:v>21</c:v>
                </c:pt>
                <c:pt idx="103">
                  <c:v>10</c:v>
                </c:pt>
                <c:pt idx="104">
                  <c:v>46</c:v>
                </c:pt>
                <c:pt idx="105">
                  <c:v>36</c:v>
                </c:pt>
                <c:pt idx="106">
                  <c:v>46</c:v>
                </c:pt>
                <c:pt idx="107">
                  <c:v>28</c:v>
                </c:pt>
                <c:pt idx="108">
                  <c:v>18</c:v>
                </c:pt>
                <c:pt idx="109">
                  <c:v>11</c:v>
                </c:pt>
                <c:pt idx="110">
                  <c:v>37</c:v>
                </c:pt>
                <c:pt idx="111">
                  <c:v>45</c:v>
                </c:pt>
                <c:pt idx="112">
                  <c:v>25</c:v>
                </c:pt>
                <c:pt idx="113">
                  <c:v>32</c:v>
                </c:pt>
                <c:pt idx="114">
                  <c:v>55</c:v>
                </c:pt>
                <c:pt idx="115">
                  <c:v>30</c:v>
                </c:pt>
                <c:pt idx="116">
                  <c:v>34</c:v>
                </c:pt>
                <c:pt idx="117">
                  <c:v>32</c:v>
                </c:pt>
                <c:pt idx="118">
                  <c:v>20</c:v>
                </c:pt>
                <c:pt idx="119">
                  <c:v>29</c:v>
                </c:pt>
                <c:pt idx="120">
                  <c:v>483</c:v>
                </c:pt>
                <c:pt idx="121">
                  <c:v>364</c:v>
                </c:pt>
                <c:pt idx="122">
                  <c:v>206</c:v>
                </c:pt>
                <c:pt idx="123">
                  <c:v>163</c:v>
                </c:pt>
                <c:pt idx="124">
                  <c:v>62</c:v>
                </c:pt>
                <c:pt idx="125">
                  <c:v>110</c:v>
                </c:pt>
                <c:pt idx="126">
                  <c:v>63</c:v>
                </c:pt>
                <c:pt idx="127">
                  <c:v>75</c:v>
                </c:pt>
                <c:pt idx="128">
                  <c:v>425</c:v>
                </c:pt>
                <c:pt idx="129">
                  <c:v>64</c:v>
                </c:pt>
                <c:pt idx="130">
                  <c:v>76</c:v>
                </c:pt>
                <c:pt idx="131">
                  <c:v>109</c:v>
                </c:pt>
                <c:pt idx="132">
                  <c:v>110</c:v>
                </c:pt>
                <c:pt idx="133">
                  <c:v>62</c:v>
                </c:pt>
                <c:pt idx="134">
                  <c:v>2264</c:v>
                </c:pt>
                <c:pt idx="135">
                  <c:v>2853</c:v>
                </c:pt>
                <c:pt idx="136">
                  <c:v>250</c:v>
                </c:pt>
                <c:pt idx="137">
                  <c:v>145</c:v>
                </c:pt>
                <c:pt idx="138">
                  <c:v>88</c:v>
                </c:pt>
                <c:pt idx="139">
                  <c:v>118</c:v>
                </c:pt>
                <c:pt idx="140">
                  <c:v>146</c:v>
                </c:pt>
                <c:pt idx="141">
                  <c:v>253</c:v>
                </c:pt>
                <c:pt idx="142">
                  <c:v>151</c:v>
                </c:pt>
                <c:pt idx="143">
                  <c:v>289</c:v>
                </c:pt>
                <c:pt idx="144">
                  <c:v>1466</c:v>
                </c:pt>
                <c:pt idx="145">
                  <c:v>404</c:v>
                </c:pt>
                <c:pt idx="146">
                  <c:v>862</c:v>
                </c:pt>
                <c:pt idx="147">
                  <c:v>632</c:v>
                </c:pt>
                <c:pt idx="148">
                  <c:v>476</c:v>
                </c:pt>
                <c:pt idx="149">
                  <c:v>-147</c:v>
                </c:pt>
                <c:pt idx="150">
                  <c:v>3</c:v>
                </c:pt>
                <c:pt idx="151">
                  <c:v>15</c:v>
                </c:pt>
                <c:pt idx="152">
                  <c:v>361</c:v>
                </c:pt>
                <c:pt idx="153">
                  <c:v>1396</c:v>
                </c:pt>
                <c:pt idx="154">
                  <c:v>40</c:v>
                </c:pt>
                <c:pt idx="155">
                  <c:v>19</c:v>
                </c:pt>
                <c:pt idx="156">
                  <c:v>13</c:v>
                </c:pt>
                <c:pt idx="157">
                  <c:v>9</c:v>
                </c:pt>
                <c:pt idx="158">
                  <c:v>30</c:v>
                </c:pt>
                <c:pt idx="159">
                  <c:v>34</c:v>
                </c:pt>
                <c:pt idx="160">
                  <c:v>67</c:v>
                </c:pt>
                <c:pt idx="161">
                  <c:v>76</c:v>
                </c:pt>
                <c:pt idx="162">
                  <c:v>53</c:v>
                </c:pt>
                <c:pt idx="163">
                  <c:v>45</c:v>
                </c:pt>
                <c:pt idx="164">
                  <c:v>62</c:v>
                </c:pt>
                <c:pt idx="165">
                  <c:v>39</c:v>
                </c:pt>
                <c:pt idx="166">
                  <c:v>27</c:v>
                </c:pt>
                <c:pt idx="167">
                  <c:v>25</c:v>
                </c:pt>
                <c:pt idx="168">
                  <c:v>10</c:v>
                </c:pt>
                <c:pt idx="169">
                  <c:v>18</c:v>
                </c:pt>
                <c:pt idx="170">
                  <c:v>14</c:v>
                </c:pt>
                <c:pt idx="171">
                  <c:v>43</c:v>
                </c:pt>
                <c:pt idx="172">
                  <c:v>35</c:v>
                </c:pt>
                <c:pt idx="173">
                  <c:v>31</c:v>
                </c:pt>
                <c:pt idx="174">
                  <c:v>40</c:v>
                </c:pt>
                <c:pt idx="175">
                  <c:v>33</c:v>
                </c:pt>
                <c:pt idx="176">
                  <c:v>95</c:v>
                </c:pt>
                <c:pt idx="177">
                  <c:v>10879</c:v>
                </c:pt>
                <c:pt idx="178">
                  <c:v>-81</c:v>
                </c:pt>
                <c:pt idx="179">
                  <c:v>-61</c:v>
                </c:pt>
                <c:pt idx="180">
                  <c:v>-22</c:v>
                </c:pt>
                <c:pt idx="181">
                  <c:v>-31</c:v>
                </c:pt>
                <c:pt idx="182">
                  <c:v>-15</c:v>
                </c:pt>
                <c:pt idx="183">
                  <c:v>0</c:v>
                </c:pt>
                <c:pt idx="184">
                  <c:v>-11</c:v>
                </c:pt>
                <c:pt idx="185">
                  <c:v>74</c:v>
                </c:pt>
                <c:pt idx="186">
                  <c:v>36</c:v>
                </c:pt>
                <c:pt idx="187">
                  <c:v>26</c:v>
                </c:pt>
                <c:pt idx="188">
                  <c:v>329</c:v>
                </c:pt>
                <c:pt idx="189">
                  <c:v>635</c:v>
                </c:pt>
                <c:pt idx="190">
                  <c:v>108</c:v>
                </c:pt>
                <c:pt idx="191">
                  <c:v>140</c:v>
                </c:pt>
                <c:pt idx="192">
                  <c:v>166</c:v>
                </c:pt>
                <c:pt idx="193">
                  <c:v>138</c:v>
                </c:pt>
                <c:pt idx="194">
                  <c:v>163</c:v>
                </c:pt>
                <c:pt idx="195">
                  <c:v>89</c:v>
                </c:pt>
                <c:pt idx="196">
                  <c:v>67</c:v>
                </c:pt>
                <c:pt idx="197">
                  <c:v>43</c:v>
                </c:pt>
                <c:pt idx="198">
                  <c:v>51</c:v>
                </c:pt>
                <c:pt idx="199">
                  <c:v>67</c:v>
                </c:pt>
                <c:pt idx="200">
                  <c:v>43</c:v>
                </c:pt>
                <c:pt idx="201">
                  <c:v>138</c:v>
                </c:pt>
                <c:pt idx="202">
                  <c:v>108</c:v>
                </c:pt>
                <c:pt idx="203">
                  <c:v>154</c:v>
                </c:pt>
                <c:pt idx="204">
                  <c:v>98</c:v>
                </c:pt>
                <c:pt idx="205">
                  <c:v>106</c:v>
                </c:pt>
                <c:pt idx="206">
                  <c:v>167</c:v>
                </c:pt>
                <c:pt idx="207">
                  <c:v>164</c:v>
                </c:pt>
                <c:pt idx="208">
                  <c:v>116</c:v>
                </c:pt>
                <c:pt idx="209">
                  <c:v>138</c:v>
                </c:pt>
                <c:pt idx="210">
                  <c:v>98</c:v>
                </c:pt>
                <c:pt idx="211">
                  <c:v>56</c:v>
                </c:pt>
                <c:pt idx="212">
                  <c:v>65</c:v>
                </c:pt>
                <c:pt idx="213">
                  <c:v>110</c:v>
                </c:pt>
                <c:pt idx="214">
                  <c:v>116</c:v>
                </c:pt>
                <c:pt idx="215">
                  <c:v>107</c:v>
                </c:pt>
                <c:pt idx="216">
                  <c:v>168</c:v>
                </c:pt>
                <c:pt idx="217">
                  <c:v>115</c:v>
                </c:pt>
                <c:pt idx="218">
                  <c:v>-68</c:v>
                </c:pt>
                <c:pt idx="219">
                  <c:v>-1</c:v>
                </c:pt>
                <c:pt idx="220">
                  <c:v>-16</c:v>
                </c:pt>
                <c:pt idx="221">
                  <c:v>2</c:v>
                </c:pt>
                <c:pt idx="222">
                  <c:v>49</c:v>
                </c:pt>
                <c:pt idx="223">
                  <c:v>33</c:v>
                </c:pt>
                <c:pt idx="224">
                  <c:v>25</c:v>
                </c:pt>
                <c:pt idx="225">
                  <c:v>84</c:v>
                </c:pt>
                <c:pt idx="226">
                  <c:v>49</c:v>
                </c:pt>
                <c:pt idx="227">
                  <c:v>74</c:v>
                </c:pt>
                <c:pt idx="228">
                  <c:v>101</c:v>
                </c:pt>
                <c:pt idx="229">
                  <c:v>16</c:v>
                </c:pt>
                <c:pt idx="230">
                  <c:v>22</c:v>
                </c:pt>
                <c:pt idx="231">
                  <c:v>6</c:v>
                </c:pt>
                <c:pt idx="232">
                  <c:v>1</c:v>
                </c:pt>
                <c:pt idx="233">
                  <c:v>14</c:v>
                </c:pt>
                <c:pt idx="234">
                  <c:v>30</c:v>
                </c:pt>
                <c:pt idx="235">
                  <c:v>63</c:v>
                </c:pt>
                <c:pt idx="236">
                  <c:v>29</c:v>
                </c:pt>
                <c:pt idx="237">
                  <c:v>19</c:v>
                </c:pt>
                <c:pt idx="238">
                  <c:v>15</c:v>
                </c:pt>
                <c:pt idx="239">
                  <c:v>29</c:v>
                </c:pt>
                <c:pt idx="240">
                  <c:v>25</c:v>
                </c:pt>
                <c:pt idx="241">
                  <c:v>23</c:v>
                </c:pt>
                <c:pt idx="242">
                  <c:v>43</c:v>
                </c:pt>
                <c:pt idx="243">
                  <c:v>106</c:v>
                </c:pt>
                <c:pt idx="244">
                  <c:v>28</c:v>
                </c:pt>
                <c:pt idx="245">
                  <c:v>35</c:v>
                </c:pt>
                <c:pt idx="246">
                  <c:v>36</c:v>
                </c:pt>
                <c:pt idx="247">
                  <c:v>46</c:v>
                </c:pt>
                <c:pt idx="248">
                  <c:v>34</c:v>
                </c:pt>
                <c:pt idx="249">
                  <c:v>31</c:v>
                </c:pt>
                <c:pt idx="250">
                  <c:v>37</c:v>
                </c:pt>
                <c:pt idx="251">
                  <c:v>44</c:v>
                </c:pt>
                <c:pt idx="252">
                  <c:v>41</c:v>
                </c:pt>
                <c:pt idx="253">
                  <c:v>21</c:v>
                </c:pt>
                <c:pt idx="254">
                  <c:v>22</c:v>
                </c:pt>
                <c:pt idx="255">
                  <c:v>13</c:v>
                </c:pt>
                <c:pt idx="256">
                  <c:v>36</c:v>
                </c:pt>
                <c:pt idx="257">
                  <c:v>31</c:v>
                </c:pt>
                <c:pt idx="258">
                  <c:v>39</c:v>
                </c:pt>
                <c:pt idx="259">
                  <c:v>48</c:v>
                </c:pt>
                <c:pt idx="260">
                  <c:v>45</c:v>
                </c:pt>
                <c:pt idx="261">
                  <c:v>7</c:v>
                </c:pt>
                <c:pt idx="262">
                  <c:v>32</c:v>
                </c:pt>
                <c:pt idx="263">
                  <c:v>22</c:v>
                </c:pt>
                <c:pt idx="264">
                  <c:v>31</c:v>
                </c:pt>
                <c:pt idx="265">
                  <c:v>99</c:v>
                </c:pt>
                <c:pt idx="266">
                  <c:v>24</c:v>
                </c:pt>
                <c:pt idx="267">
                  <c:v>23</c:v>
                </c:pt>
                <c:pt idx="268">
                  <c:v>25</c:v>
                </c:pt>
                <c:pt idx="269">
                  <c:v>58</c:v>
                </c:pt>
                <c:pt idx="270">
                  <c:v>50</c:v>
                </c:pt>
                <c:pt idx="271">
                  <c:v>39</c:v>
                </c:pt>
                <c:pt idx="272">
                  <c:v>33</c:v>
                </c:pt>
                <c:pt idx="273">
                  <c:v>8</c:v>
                </c:pt>
                <c:pt idx="274">
                  <c:v>44</c:v>
                </c:pt>
                <c:pt idx="275">
                  <c:v>10</c:v>
                </c:pt>
                <c:pt idx="276">
                  <c:v>-3</c:v>
                </c:pt>
                <c:pt idx="277">
                  <c:v>23</c:v>
                </c:pt>
                <c:pt idx="278">
                  <c:v>25</c:v>
                </c:pt>
                <c:pt idx="279">
                  <c:v>12</c:v>
                </c:pt>
                <c:pt idx="280">
                  <c:v>20</c:v>
                </c:pt>
                <c:pt idx="281">
                  <c:v>40</c:v>
                </c:pt>
                <c:pt idx="282">
                  <c:v>40</c:v>
                </c:pt>
                <c:pt idx="283">
                  <c:v>79</c:v>
                </c:pt>
                <c:pt idx="284">
                  <c:v>33</c:v>
                </c:pt>
                <c:pt idx="285">
                  <c:v>6</c:v>
                </c:pt>
                <c:pt idx="286">
                  <c:v>48</c:v>
                </c:pt>
                <c:pt idx="287">
                  <c:v>26</c:v>
                </c:pt>
                <c:pt idx="288">
                  <c:v>22</c:v>
                </c:pt>
                <c:pt idx="289">
                  <c:v>16</c:v>
                </c:pt>
                <c:pt idx="290">
                  <c:v>27</c:v>
                </c:pt>
                <c:pt idx="291">
                  <c:v>-6</c:v>
                </c:pt>
                <c:pt idx="292">
                  <c:v>-2</c:v>
                </c:pt>
                <c:pt idx="293">
                  <c:v>23</c:v>
                </c:pt>
                <c:pt idx="294">
                  <c:v>32</c:v>
                </c:pt>
                <c:pt idx="295">
                  <c:v>22</c:v>
                </c:pt>
                <c:pt idx="296">
                  <c:v>14</c:v>
                </c:pt>
                <c:pt idx="297">
                  <c:v>64</c:v>
                </c:pt>
                <c:pt idx="298">
                  <c:v>63</c:v>
                </c:pt>
                <c:pt idx="299">
                  <c:v>44</c:v>
                </c:pt>
                <c:pt idx="300">
                  <c:v>-2</c:v>
                </c:pt>
                <c:pt idx="301">
                  <c:v>37</c:v>
                </c:pt>
                <c:pt idx="302">
                  <c:v>38</c:v>
                </c:pt>
                <c:pt idx="303">
                  <c:v>21</c:v>
                </c:pt>
                <c:pt idx="304">
                  <c:v>0</c:v>
                </c:pt>
                <c:pt idx="305">
                  <c:v>-2</c:v>
                </c:pt>
                <c:pt idx="306">
                  <c:v>3</c:v>
                </c:pt>
                <c:pt idx="307">
                  <c:v>105</c:v>
                </c:pt>
                <c:pt idx="308">
                  <c:v>35</c:v>
                </c:pt>
                <c:pt idx="309">
                  <c:v>33</c:v>
                </c:pt>
                <c:pt idx="310">
                  <c:v>18</c:v>
                </c:pt>
                <c:pt idx="311">
                  <c:v>4</c:v>
                </c:pt>
                <c:pt idx="312">
                  <c:v>18</c:v>
                </c:pt>
                <c:pt idx="313">
                  <c:v>32</c:v>
                </c:pt>
                <c:pt idx="314">
                  <c:v>20</c:v>
                </c:pt>
                <c:pt idx="315">
                  <c:v>18</c:v>
                </c:pt>
                <c:pt idx="316">
                  <c:v>10</c:v>
                </c:pt>
                <c:pt idx="317">
                  <c:v>15</c:v>
                </c:pt>
                <c:pt idx="318">
                  <c:v>15</c:v>
                </c:pt>
                <c:pt idx="319">
                  <c:v>82</c:v>
                </c:pt>
                <c:pt idx="320">
                  <c:v>42</c:v>
                </c:pt>
                <c:pt idx="321">
                  <c:v>5</c:v>
                </c:pt>
                <c:pt idx="322">
                  <c:v>15</c:v>
                </c:pt>
                <c:pt idx="323">
                  <c:v>27</c:v>
                </c:pt>
                <c:pt idx="324">
                  <c:v>61</c:v>
                </c:pt>
                <c:pt idx="325">
                  <c:v>25</c:v>
                </c:pt>
                <c:pt idx="326">
                  <c:v>24</c:v>
                </c:pt>
                <c:pt idx="327">
                  <c:v>18</c:v>
                </c:pt>
                <c:pt idx="328">
                  <c:v>1</c:v>
                </c:pt>
                <c:pt idx="329">
                  <c:v>2</c:v>
                </c:pt>
                <c:pt idx="330">
                  <c:v>6</c:v>
                </c:pt>
                <c:pt idx="331">
                  <c:v>84</c:v>
                </c:pt>
                <c:pt idx="332">
                  <c:v>15</c:v>
                </c:pt>
                <c:pt idx="333">
                  <c:v>89</c:v>
                </c:pt>
              </c:numCache>
            </c:numRef>
          </c:val>
          <c:smooth val="0"/>
          <c:extLst>
            <c:ext xmlns:c16="http://schemas.microsoft.com/office/drawing/2014/chart" uri="{C3380CC4-5D6E-409C-BE32-E72D297353CC}">
              <c16:uniqueId val="{00000005-1D47-40FE-9EDD-54CD2E667F96}"/>
            </c:ext>
          </c:extLst>
        </c:ser>
        <c:dLbls>
          <c:showLegendKey val="0"/>
          <c:showVal val="0"/>
          <c:showCatName val="0"/>
          <c:showSerName val="0"/>
          <c:showPercent val="0"/>
          <c:showBubbleSize val="0"/>
        </c:dLbls>
        <c:smooth val="0"/>
        <c:axId val="422106488"/>
        <c:axId val="422101568"/>
      </c:lineChart>
      <c:dateAx>
        <c:axId val="422106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101568"/>
        <c:crosses val="autoZero"/>
        <c:auto val="1"/>
        <c:lblOffset val="100"/>
        <c:baseTimeUnit val="days"/>
      </c:dateAx>
      <c:valAx>
        <c:axId val="422101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106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3</c:v>
                </c:pt>
                <c:pt idx="10">
                  <c:v>13</c:v>
                </c:pt>
                <c:pt idx="11">
                  <c:v>4</c:v>
                </c:pt>
                <c:pt idx="12">
                  <c:v>12</c:v>
                </c:pt>
                <c:pt idx="13">
                  <c:v>2</c:v>
                </c:pt>
                <c:pt idx="14">
                  <c:v>14</c:v>
                </c:pt>
                <c:pt idx="15">
                  <c:v>11</c:v>
                </c:pt>
                <c:pt idx="16">
                  <c:v>9</c:v>
                </c:pt>
                <c:pt idx="17">
                  <c:v>3</c:v>
                </c:pt>
                <c:pt idx="18">
                  <c:v>1</c:v>
                </c:pt>
                <c:pt idx="19">
                  <c:v>2</c:v>
                </c:pt>
                <c:pt idx="20">
                  <c:v>0</c:v>
                </c:pt>
                <c:pt idx="21">
                  <c:v>0</c:v>
                </c:pt>
                <c:pt idx="22">
                  <c:v>0</c:v>
                </c:pt>
                <c:pt idx="23">
                  <c:v>0</c:v>
                </c:pt>
              </c:numCache>
            </c:numRef>
          </c:val>
          <c:smooth val="0"/>
          <c:extLst>
            <c:ext xmlns:c16="http://schemas.microsoft.com/office/drawing/2014/chart" uri="{C3380CC4-5D6E-409C-BE32-E72D297353CC}">
              <c16:uniqueId val="{00000000-FAA1-43B5-B462-5A69F380A80F}"/>
            </c:ext>
          </c:extLst>
        </c:ser>
        <c:ser>
          <c:idx val="1"/>
          <c:order val="1"/>
          <c:tx>
            <c:strRef>
              <c:f>Sheet1!$C$1</c:f>
              <c:strCache>
                <c:ptCount val="1"/>
                <c:pt idx="0">
                  <c:v>olmobikes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1</c:v>
                </c:pt>
                <c:pt idx="9">
                  <c:v>0</c:v>
                </c:pt>
                <c:pt idx="10">
                  <c:v>1</c:v>
                </c:pt>
                <c:pt idx="11">
                  <c:v>3</c:v>
                </c:pt>
                <c:pt idx="12">
                  <c:v>6</c:v>
                </c:pt>
                <c:pt idx="13">
                  <c:v>3</c:v>
                </c:pt>
                <c:pt idx="14">
                  <c:v>5</c:v>
                </c:pt>
                <c:pt idx="15">
                  <c:v>3</c:v>
                </c:pt>
                <c:pt idx="16">
                  <c:v>7</c:v>
                </c:pt>
                <c:pt idx="17">
                  <c:v>7</c:v>
                </c:pt>
                <c:pt idx="18">
                  <c:v>3</c:v>
                </c:pt>
                <c:pt idx="19">
                  <c:v>6</c:v>
                </c:pt>
                <c:pt idx="20">
                  <c:v>4</c:v>
                </c:pt>
                <c:pt idx="21">
                  <c:v>2</c:v>
                </c:pt>
                <c:pt idx="22">
                  <c:v>0</c:v>
                </c:pt>
                <c:pt idx="23">
                  <c:v>0</c:v>
                </c:pt>
              </c:numCache>
            </c:numRef>
          </c:val>
          <c:smooth val="0"/>
          <c:extLst>
            <c:ext xmlns:c16="http://schemas.microsoft.com/office/drawing/2014/chart" uri="{C3380CC4-5D6E-409C-BE32-E72D297353CC}">
              <c16:uniqueId val="{00000001-FAA1-43B5-B462-5A69F380A80F}"/>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1</c:v>
                </c:pt>
                <c:pt idx="9">
                  <c:v>1</c:v>
                </c:pt>
                <c:pt idx="10">
                  <c:v>2</c:v>
                </c:pt>
                <c:pt idx="11">
                  <c:v>3</c:v>
                </c:pt>
                <c:pt idx="12">
                  <c:v>0</c:v>
                </c:pt>
                <c:pt idx="13">
                  <c:v>1</c:v>
                </c:pt>
                <c:pt idx="14">
                  <c:v>1</c:v>
                </c:pt>
                <c:pt idx="15">
                  <c:v>0</c:v>
                </c:pt>
                <c:pt idx="16">
                  <c:v>0</c:v>
                </c:pt>
                <c:pt idx="17">
                  <c:v>1</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2-FAA1-43B5-B462-5A69F380A80F}"/>
            </c:ext>
          </c:extLst>
        </c:ser>
        <c:ser>
          <c:idx val="3"/>
          <c:order val="3"/>
          <c:tx>
            <c:strRef>
              <c:f>Sheet1!$E$1</c:f>
              <c:strCache>
                <c:ptCount val="1"/>
                <c:pt idx="0">
                  <c:v>motomelbicicletas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1</c:v>
                </c:pt>
                <c:pt idx="9">
                  <c:v>0</c:v>
                </c:pt>
                <c:pt idx="10">
                  <c:v>11</c:v>
                </c:pt>
                <c:pt idx="11">
                  <c:v>6</c:v>
                </c:pt>
                <c:pt idx="12">
                  <c:v>4</c:v>
                </c:pt>
                <c:pt idx="13">
                  <c:v>4</c:v>
                </c:pt>
                <c:pt idx="14">
                  <c:v>21</c:v>
                </c:pt>
                <c:pt idx="15">
                  <c:v>9</c:v>
                </c:pt>
                <c:pt idx="16">
                  <c:v>13</c:v>
                </c:pt>
                <c:pt idx="17">
                  <c:v>8</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3-FAA1-43B5-B462-5A69F380A80F}"/>
            </c:ext>
          </c:extLst>
        </c:ser>
        <c:ser>
          <c:idx val="4"/>
          <c:order val="4"/>
          <c:tx>
            <c:strRef>
              <c:f>Sheet1!$F$1</c:f>
              <c:strCache>
                <c:ptCount val="1"/>
                <c:pt idx="0">
                  <c:v>topmega_oficial</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1</c:v>
                </c:pt>
                <c:pt idx="9">
                  <c:v>6</c:v>
                </c:pt>
                <c:pt idx="10">
                  <c:v>55</c:v>
                </c:pt>
                <c:pt idx="11">
                  <c:v>37</c:v>
                </c:pt>
                <c:pt idx="12">
                  <c:v>14</c:v>
                </c:pt>
                <c:pt idx="13">
                  <c:v>5</c:v>
                </c:pt>
                <c:pt idx="14">
                  <c:v>4</c:v>
                </c:pt>
                <c:pt idx="15">
                  <c:v>14</c:v>
                </c:pt>
                <c:pt idx="16">
                  <c:v>4</c:v>
                </c:pt>
                <c:pt idx="17">
                  <c:v>3</c:v>
                </c:pt>
                <c:pt idx="18">
                  <c:v>3</c:v>
                </c:pt>
                <c:pt idx="19">
                  <c:v>1</c:v>
                </c:pt>
                <c:pt idx="20">
                  <c:v>0</c:v>
                </c:pt>
                <c:pt idx="21">
                  <c:v>0</c:v>
                </c:pt>
                <c:pt idx="22">
                  <c:v>0</c:v>
                </c:pt>
                <c:pt idx="23">
                  <c:v>0</c:v>
                </c:pt>
              </c:numCache>
            </c:numRef>
          </c:val>
          <c:smooth val="0"/>
          <c:extLst>
            <c:ext xmlns:c16="http://schemas.microsoft.com/office/drawing/2014/chart" uri="{C3380CC4-5D6E-409C-BE32-E72D297353CC}">
              <c16:uniqueId val="{00000004-FAA1-43B5-B462-5A69F380A80F}"/>
            </c:ext>
          </c:extLst>
        </c:ser>
        <c:ser>
          <c:idx val="5"/>
          <c:order val="5"/>
          <c:tx>
            <c:strRef>
              <c:f>Sheet1!$G$1</c:f>
              <c:strCache>
                <c:ptCount val="1"/>
                <c:pt idx="0">
                  <c:v>venzoarg</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2</c:v>
                </c:pt>
                <c:pt idx="10">
                  <c:v>2</c:v>
                </c:pt>
                <c:pt idx="11">
                  <c:v>2</c:v>
                </c:pt>
                <c:pt idx="12">
                  <c:v>3</c:v>
                </c:pt>
                <c:pt idx="13">
                  <c:v>2</c:v>
                </c:pt>
                <c:pt idx="14">
                  <c:v>2</c:v>
                </c:pt>
                <c:pt idx="15">
                  <c:v>0</c:v>
                </c:pt>
                <c:pt idx="16">
                  <c:v>3</c:v>
                </c:pt>
                <c:pt idx="17">
                  <c:v>0</c:v>
                </c:pt>
                <c:pt idx="18">
                  <c:v>0</c:v>
                </c:pt>
                <c:pt idx="19">
                  <c:v>1</c:v>
                </c:pt>
                <c:pt idx="20">
                  <c:v>2</c:v>
                </c:pt>
                <c:pt idx="21">
                  <c:v>2</c:v>
                </c:pt>
                <c:pt idx="22">
                  <c:v>0</c:v>
                </c:pt>
                <c:pt idx="23">
                  <c:v>0</c:v>
                </c:pt>
              </c:numCache>
            </c:numRef>
          </c:val>
          <c:smooth val="0"/>
          <c:extLst>
            <c:ext xmlns:c16="http://schemas.microsoft.com/office/drawing/2014/chart" uri="{C3380CC4-5D6E-409C-BE32-E72D297353CC}">
              <c16:uniqueId val="{00000005-FAA1-43B5-B462-5A69F380A80F}"/>
            </c:ext>
          </c:extLst>
        </c:ser>
        <c:dLbls>
          <c:showLegendKey val="0"/>
          <c:showVal val="0"/>
          <c:showCatName val="0"/>
          <c:showSerName val="0"/>
          <c:showPercent val="0"/>
          <c:showBubbleSize val="0"/>
        </c:dLbls>
        <c:smooth val="0"/>
        <c:axId val="422112720"/>
        <c:axId val="422112064"/>
      </c:lineChart>
      <c:catAx>
        <c:axId val="422112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112064"/>
        <c:crosses val="autoZero"/>
        <c:auto val="1"/>
        <c:lblAlgn val="ctr"/>
        <c:lblOffset val="100"/>
        <c:noMultiLvlLbl val="0"/>
      </c:catAx>
      <c:valAx>
        <c:axId val="422112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112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2</c:v>
                </c:pt>
                <c:pt idx="2">
                  <c:v>0</c:v>
                </c:pt>
                <c:pt idx="3">
                  <c:v>1</c:v>
                </c:pt>
                <c:pt idx="4">
                  <c:v>21</c:v>
                </c:pt>
                <c:pt idx="5">
                  <c:v>15</c:v>
                </c:pt>
                <c:pt idx="6">
                  <c:v>4</c:v>
                </c:pt>
              </c:numCache>
            </c:numRef>
          </c:val>
          <c:extLst>
            <c:ext xmlns:c16="http://schemas.microsoft.com/office/drawing/2014/chart" uri="{C3380CC4-5D6E-409C-BE32-E72D297353CC}">
              <c16:uniqueId val="{00000000-F18B-4148-8A72-D63D4528EC53}"/>
            </c:ext>
          </c:extLst>
        </c:ser>
        <c:ser>
          <c:idx val="1"/>
          <c:order val="1"/>
          <c:tx>
            <c:strRef>
              <c:f>Sheet1!$C$1</c:f>
              <c:strCache>
                <c:ptCount val="1"/>
                <c:pt idx="0">
                  <c:v>olmobikes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72</c:v>
                </c:pt>
                <c:pt idx="1">
                  <c:v>222</c:v>
                </c:pt>
                <c:pt idx="2">
                  <c:v>178</c:v>
                </c:pt>
                <c:pt idx="3">
                  <c:v>196</c:v>
                </c:pt>
                <c:pt idx="4">
                  <c:v>271</c:v>
                </c:pt>
                <c:pt idx="5">
                  <c:v>143</c:v>
                </c:pt>
                <c:pt idx="6">
                  <c:v>46</c:v>
                </c:pt>
              </c:numCache>
            </c:numRef>
          </c:val>
          <c:extLst>
            <c:ext xmlns:c16="http://schemas.microsoft.com/office/drawing/2014/chart" uri="{C3380CC4-5D6E-409C-BE32-E72D297353CC}">
              <c16:uniqueId val="{00000001-F18B-4148-8A72-D63D4528EC53}"/>
            </c:ext>
          </c:extLst>
        </c:ser>
        <c:ser>
          <c:idx val="2"/>
          <c:order val="2"/>
          <c:tx>
            <c:strRef>
              <c:f>Sheet1!$D$1</c:f>
              <c:strCache>
                <c:ptCount val="1"/>
                <c:pt idx="0">
                  <c:v>raleigh.bicicletas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13</c:v>
                </c:pt>
                <c:pt idx="1">
                  <c:v>13</c:v>
                </c:pt>
                <c:pt idx="2">
                  <c:v>15</c:v>
                </c:pt>
                <c:pt idx="3">
                  <c:v>12</c:v>
                </c:pt>
                <c:pt idx="4">
                  <c:v>13</c:v>
                </c:pt>
                <c:pt idx="5">
                  <c:v>11</c:v>
                </c:pt>
                <c:pt idx="6">
                  <c:v>10</c:v>
                </c:pt>
              </c:numCache>
            </c:numRef>
          </c:val>
          <c:extLst>
            <c:ext xmlns:c16="http://schemas.microsoft.com/office/drawing/2014/chart" uri="{C3380CC4-5D6E-409C-BE32-E72D297353CC}">
              <c16:uniqueId val="{00000002-F18B-4148-8A72-D63D4528EC53}"/>
            </c:ext>
          </c:extLst>
        </c:ser>
        <c:ser>
          <c:idx val="3"/>
          <c:order val="3"/>
          <c:tx>
            <c:strRef>
              <c:f>Sheet1!$E$1</c:f>
              <c:strCache>
                <c:ptCount val="1"/>
                <c:pt idx="0">
                  <c:v>motomelbicicletas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9</c:v>
                </c:pt>
                <c:pt idx="1">
                  <c:v>13</c:v>
                </c:pt>
                <c:pt idx="2">
                  <c:v>11</c:v>
                </c:pt>
                <c:pt idx="3">
                  <c:v>13</c:v>
                </c:pt>
                <c:pt idx="4">
                  <c:v>10</c:v>
                </c:pt>
                <c:pt idx="5">
                  <c:v>11</c:v>
                </c:pt>
                <c:pt idx="6">
                  <c:v>9</c:v>
                </c:pt>
              </c:numCache>
            </c:numRef>
          </c:val>
          <c:extLst>
            <c:ext xmlns:c16="http://schemas.microsoft.com/office/drawing/2014/chart" uri="{C3380CC4-5D6E-409C-BE32-E72D297353CC}">
              <c16:uniqueId val="{00000003-F18B-4148-8A72-D63D4528EC53}"/>
            </c:ext>
          </c:extLst>
        </c:ser>
        <c:ser>
          <c:idx val="4"/>
          <c:order val="4"/>
          <c:tx>
            <c:strRef>
              <c:f>Sheet1!$F$1</c:f>
              <c:strCache>
                <c:ptCount val="1"/>
                <c:pt idx="0">
                  <c:v>topmega_oficial</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21</c:v>
                </c:pt>
                <c:pt idx="1">
                  <c:v>9</c:v>
                </c:pt>
                <c:pt idx="2">
                  <c:v>64</c:v>
                </c:pt>
                <c:pt idx="3">
                  <c:v>44</c:v>
                </c:pt>
                <c:pt idx="4">
                  <c:v>12</c:v>
                </c:pt>
                <c:pt idx="5">
                  <c:v>39</c:v>
                </c:pt>
                <c:pt idx="6">
                  <c:v>51</c:v>
                </c:pt>
              </c:numCache>
            </c:numRef>
          </c:val>
          <c:extLst>
            <c:ext xmlns:c16="http://schemas.microsoft.com/office/drawing/2014/chart" uri="{C3380CC4-5D6E-409C-BE32-E72D297353CC}">
              <c16:uniqueId val="{00000004-F18B-4148-8A72-D63D4528EC53}"/>
            </c:ext>
          </c:extLst>
        </c:ser>
        <c:ser>
          <c:idx val="5"/>
          <c:order val="5"/>
          <c:tx>
            <c:strRef>
              <c:f>Sheet1!$G$1</c:f>
              <c:strCache>
                <c:ptCount val="1"/>
                <c:pt idx="0">
                  <c:v>venzoarg</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51</c:v>
                </c:pt>
                <c:pt idx="1">
                  <c:v>82</c:v>
                </c:pt>
                <c:pt idx="2">
                  <c:v>73</c:v>
                </c:pt>
                <c:pt idx="3">
                  <c:v>99</c:v>
                </c:pt>
                <c:pt idx="4">
                  <c:v>64</c:v>
                </c:pt>
                <c:pt idx="5">
                  <c:v>106</c:v>
                </c:pt>
                <c:pt idx="6">
                  <c:v>338</c:v>
                </c:pt>
              </c:numCache>
            </c:numRef>
          </c:val>
          <c:extLst>
            <c:ext xmlns:c16="http://schemas.microsoft.com/office/drawing/2014/chart" uri="{C3380CC4-5D6E-409C-BE32-E72D297353CC}">
              <c16:uniqueId val="{00000005-F18B-4148-8A72-D63D4528EC53}"/>
            </c:ext>
          </c:extLst>
        </c:ser>
        <c:dLbls>
          <c:showLegendKey val="0"/>
          <c:showVal val="0"/>
          <c:showCatName val="0"/>
          <c:showSerName val="0"/>
          <c:showPercent val="0"/>
          <c:showBubbleSize val="0"/>
        </c:dLbls>
        <c:gapWidth val="219"/>
        <c:overlap val="-27"/>
        <c:axId val="422080904"/>
        <c:axId val="422082872"/>
      </c:barChart>
      <c:catAx>
        <c:axId val="422080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082872"/>
        <c:crosses val="autoZero"/>
        <c:auto val="1"/>
        <c:lblAlgn val="ctr"/>
        <c:lblOffset val="100"/>
        <c:noMultiLvlLbl val="0"/>
      </c:catAx>
      <c:valAx>
        <c:axId val="422082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080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0.36347426533621402</c:v>
                </c:pt>
                <c:pt idx="1">
                  <c:v>0.34601752532006602</c:v>
                </c:pt>
                <c:pt idx="2">
                  <c:v>0.80924459074855104</c:v>
                </c:pt>
                <c:pt idx="3">
                  <c:v>0.39637125810101798</c:v>
                </c:pt>
                <c:pt idx="4">
                  <c:v>0.69265850564070897</c:v>
                </c:pt>
                <c:pt idx="5">
                  <c:v>0.421767307890135</c:v>
                </c:pt>
                <c:pt idx="6">
                  <c:v>0.442341322909166</c:v>
                </c:pt>
              </c:numCache>
            </c:numRef>
          </c:val>
          <c:extLst>
            <c:ext xmlns:c16="http://schemas.microsoft.com/office/drawing/2014/chart" uri="{C3380CC4-5D6E-409C-BE32-E72D297353CC}">
              <c16:uniqueId val="{00000000-F89E-44A7-8693-0CAB0B81F2B4}"/>
            </c:ext>
          </c:extLst>
        </c:ser>
        <c:ser>
          <c:idx val="1"/>
          <c:order val="1"/>
          <c:tx>
            <c:strRef>
              <c:f>Sheet1!$C$1</c:f>
              <c:strCache>
                <c:ptCount val="1"/>
                <c:pt idx="0">
                  <c:v>olmobikes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7.1913599563048001</c:v>
                </c:pt>
                <c:pt idx="1">
                  <c:v>2.79201728084599</c:v>
                </c:pt>
                <c:pt idx="2">
                  <c:v>0.31589254975291903</c:v>
                </c:pt>
                <c:pt idx="3">
                  <c:v>0.33306213480652902</c:v>
                </c:pt>
                <c:pt idx="4">
                  <c:v>10.501167291561201</c:v>
                </c:pt>
                <c:pt idx="5">
                  <c:v>0.36867827699800299</c:v>
                </c:pt>
              </c:numCache>
            </c:numRef>
          </c:val>
          <c:extLst>
            <c:ext xmlns:c16="http://schemas.microsoft.com/office/drawing/2014/chart" uri="{C3380CC4-5D6E-409C-BE32-E72D297353CC}">
              <c16:uniqueId val="{00000001-F89E-44A7-8693-0CAB0B81F2B4}"/>
            </c:ext>
          </c:extLst>
        </c:ser>
        <c:ser>
          <c:idx val="2"/>
          <c:order val="2"/>
          <c:tx>
            <c:strRef>
              <c:f>Sheet1!$D$1</c:f>
              <c:strCache>
                <c:ptCount val="1"/>
                <c:pt idx="0">
                  <c:v>raleigh.bicicletas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1.20756279326525</c:v>
                </c:pt>
                <c:pt idx="1">
                  <c:v>2.0821082696300199</c:v>
                </c:pt>
                <c:pt idx="2">
                  <c:v>1.8021437114729999</c:v>
                </c:pt>
                <c:pt idx="3">
                  <c:v>1.7371653325973</c:v>
                </c:pt>
                <c:pt idx="4">
                  <c:v>1.95893519796363</c:v>
                </c:pt>
                <c:pt idx="5">
                  <c:v>1.33866961081976</c:v>
                </c:pt>
              </c:numCache>
            </c:numRef>
          </c:val>
          <c:extLst>
            <c:ext xmlns:c16="http://schemas.microsoft.com/office/drawing/2014/chart" uri="{C3380CC4-5D6E-409C-BE32-E72D297353CC}">
              <c16:uniqueId val="{00000002-F89E-44A7-8693-0CAB0B81F2B4}"/>
            </c:ext>
          </c:extLst>
        </c:ser>
        <c:ser>
          <c:idx val="3"/>
          <c:order val="3"/>
          <c:tx>
            <c:strRef>
              <c:f>Sheet1!$E$1</c:f>
              <c:strCache>
                <c:ptCount val="1"/>
                <c:pt idx="0">
                  <c:v>motomelbicicletas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1.1790060851927</c:v>
                </c:pt>
                <c:pt idx="1">
                  <c:v>2.0131845841785001</c:v>
                </c:pt>
                <c:pt idx="2">
                  <c:v>1.7605856997971601</c:v>
                </c:pt>
                <c:pt idx="3">
                  <c:v>1.20182555780933</c:v>
                </c:pt>
                <c:pt idx="4">
                  <c:v>1.5276369168357</c:v>
                </c:pt>
                <c:pt idx="5">
                  <c:v>1.3860716700473299</c:v>
                </c:pt>
                <c:pt idx="6">
                  <c:v>0.98039215686274495</c:v>
                </c:pt>
              </c:numCache>
            </c:numRef>
          </c:val>
          <c:extLst>
            <c:ext xmlns:c16="http://schemas.microsoft.com/office/drawing/2014/chart" uri="{C3380CC4-5D6E-409C-BE32-E72D297353CC}">
              <c16:uniqueId val="{00000003-F89E-44A7-8693-0CAB0B81F2B4}"/>
            </c:ext>
          </c:extLst>
        </c:ser>
        <c:ser>
          <c:idx val="4"/>
          <c:order val="4"/>
          <c:tx>
            <c:strRef>
              <c:f>Sheet1!$F$1</c:f>
              <c:strCache>
                <c:ptCount val="1"/>
                <c:pt idx="0">
                  <c:v>topmega_oficial</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0.31729888213457802</c:v>
                </c:pt>
                <c:pt idx="1">
                  <c:v>0.32043056930325797</c:v>
                </c:pt>
                <c:pt idx="2">
                  <c:v>4.22565085549987</c:v>
                </c:pt>
                <c:pt idx="3">
                  <c:v>0.215016971501959</c:v>
                </c:pt>
                <c:pt idx="4">
                  <c:v>0.19004561618510399</c:v>
                </c:pt>
                <c:pt idx="5">
                  <c:v>0.237103227032053</c:v>
                </c:pt>
                <c:pt idx="6">
                  <c:v>0.21943951272906301</c:v>
                </c:pt>
              </c:numCache>
            </c:numRef>
          </c:val>
          <c:extLst>
            <c:ext xmlns:c16="http://schemas.microsoft.com/office/drawing/2014/chart" uri="{C3380CC4-5D6E-409C-BE32-E72D297353CC}">
              <c16:uniqueId val="{00000004-F89E-44A7-8693-0CAB0B81F2B4}"/>
            </c:ext>
          </c:extLst>
        </c:ser>
        <c:ser>
          <c:idx val="5"/>
          <c:order val="5"/>
          <c:tx>
            <c:strRef>
              <c:f>Sheet1!$G$1</c:f>
              <c:strCache>
                <c:ptCount val="1"/>
                <c:pt idx="0">
                  <c:v>venzoarg</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0.71507929485099597</c:v>
                </c:pt>
                <c:pt idx="1">
                  <c:v>0.66373182314249501</c:v>
                </c:pt>
                <c:pt idx="2">
                  <c:v>1.5388264558692</c:v>
                </c:pt>
                <c:pt idx="3">
                  <c:v>0.97195184300307702</c:v>
                </c:pt>
                <c:pt idx="4">
                  <c:v>0.94036663422115996</c:v>
                </c:pt>
                <c:pt idx="5">
                  <c:v>9.4363330678701001</c:v>
                </c:pt>
                <c:pt idx="6">
                  <c:v>1.03604400790491</c:v>
                </c:pt>
              </c:numCache>
            </c:numRef>
          </c:val>
          <c:extLst>
            <c:ext xmlns:c16="http://schemas.microsoft.com/office/drawing/2014/chart" uri="{C3380CC4-5D6E-409C-BE32-E72D297353CC}">
              <c16:uniqueId val="{00000005-F89E-44A7-8693-0CAB0B81F2B4}"/>
            </c:ext>
          </c:extLst>
        </c:ser>
        <c:dLbls>
          <c:showLegendKey val="0"/>
          <c:showVal val="0"/>
          <c:showCatName val="0"/>
          <c:showSerName val="0"/>
          <c:showPercent val="0"/>
          <c:showBubbleSize val="0"/>
        </c:dLbls>
        <c:gapWidth val="219"/>
        <c:overlap val="-27"/>
        <c:axId val="422085496"/>
        <c:axId val="422085168"/>
      </c:barChart>
      <c:catAx>
        <c:axId val="422085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085168"/>
        <c:crosses val="autoZero"/>
        <c:auto val="1"/>
        <c:lblAlgn val="ctr"/>
        <c:lblOffset val="100"/>
        <c:noMultiLvlLbl val="0"/>
      </c:catAx>
      <c:valAx>
        <c:axId val="422085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085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0.53464939337857298</c:v>
                </c:pt>
                <c:pt idx="10">
                  <c:v>0.353691137158133</c:v>
                </c:pt>
                <c:pt idx="11">
                  <c:v>0.22208513263417601</c:v>
                </c:pt>
                <c:pt idx="12">
                  <c:v>0.32901501130989103</c:v>
                </c:pt>
                <c:pt idx="13">
                  <c:v>0.41126876413736402</c:v>
                </c:pt>
                <c:pt idx="14">
                  <c:v>0.385564466378779</c:v>
                </c:pt>
                <c:pt idx="15">
                  <c:v>0.64120539135961696</c:v>
                </c:pt>
                <c:pt idx="16">
                  <c:v>0.443983324921018</c:v>
                </c:pt>
                <c:pt idx="17">
                  <c:v>0.474672698608541</c:v>
                </c:pt>
                <c:pt idx="18">
                  <c:v>3.2901501130989099</c:v>
                </c:pt>
                <c:pt idx="19">
                  <c:v>0.195352662965248</c:v>
                </c:pt>
                <c:pt idx="20">
                  <c:v>0</c:v>
                </c:pt>
                <c:pt idx="21">
                  <c:v>0</c:v>
                </c:pt>
                <c:pt idx="22">
                  <c:v>0</c:v>
                </c:pt>
                <c:pt idx="23">
                  <c:v>0</c:v>
                </c:pt>
              </c:numCache>
            </c:numRef>
          </c:val>
          <c:smooth val="0"/>
          <c:extLst>
            <c:ext xmlns:c16="http://schemas.microsoft.com/office/drawing/2014/chart" uri="{C3380CC4-5D6E-409C-BE32-E72D297353CC}">
              <c16:uniqueId val="{00000000-C2AA-4F4F-8287-05FE2A037C20}"/>
            </c:ext>
          </c:extLst>
        </c:ser>
        <c:ser>
          <c:idx val="1"/>
          <c:order val="1"/>
          <c:tx>
            <c:strRef>
              <c:f>Sheet1!$C$1</c:f>
              <c:strCache>
                <c:ptCount val="1"/>
                <c:pt idx="0">
                  <c:v>olmobikes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0.32652782597318403</c:v>
                </c:pt>
                <c:pt idx="9">
                  <c:v>0</c:v>
                </c:pt>
                <c:pt idx="10">
                  <c:v>0.27703667464972198</c:v>
                </c:pt>
                <c:pt idx="11">
                  <c:v>0.26281507944183102</c:v>
                </c:pt>
                <c:pt idx="12">
                  <c:v>5.3238067607567396</c:v>
                </c:pt>
                <c:pt idx="13">
                  <c:v>0.32216653677609702</c:v>
                </c:pt>
                <c:pt idx="14">
                  <c:v>14.905255732724999</c:v>
                </c:pt>
                <c:pt idx="15">
                  <c:v>21.505517030834302</c:v>
                </c:pt>
                <c:pt idx="16">
                  <c:v>6.1870440454993503</c:v>
                </c:pt>
                <c:pt idx="17">
                  <c:v>4.11312913289715</c:v>
                </c:pt>
                <c:pt idx="18">
                  <c:v>0.23001059982896199</c:v>
                </c:pt>
                <c:pt idx="19">
                  <c:v>0.39374856598914998</c:v>
                </c:pt>
                <c:pt idx="20">
                  <c:v>0.415839443878741</c:v>
                </c:pt>
                <c:pt idx="21">
                  <c:v>0.24660246090483501</c:v>
                </c:pt>
                <c:pt idx="22">
                  <c:v>0</c:v>
                </c:pt>
                <c:pt idx="23">
                  <c:v>0</c:v>
                </c:pt>
              </c:numCache>
            </c:numRef>
          </c:val>
          <c:smooth val="0"/>
          <c:extLst>
            <c:ext xmlns:c16="http://schemas.microsoft.com/office/drawing/2014/chart" uri="{C3380CC4-5D6E-409C-BE32-E72D297353CC}">
              <c16:uniqueId val="{00000001-C2AA-4F4F-8287-05FE2A037C20}"/>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2.2369511184755599</c:v>
                </c:pt>
                <c:pt idx="8">
                  <c:v>1.52754763877382</c:v>
                </c:pt>
                <c:pt idx="9">
                  <c:v>1.96251035625518</c:v>
                </c:pt>
                <c:pt idx="10">
                  <c:v>1.82883795145601</c:v>
                </c:pt>
                <c:pt idx="11">
                  <c:v>2.0355118020696299</c:v>
                </c:pt>
                <c:pt idx="12">
                  <c:v>1.70302862929209</c:v>
                </c:pt>
                <c:pt idx="13">
                  <c:v>2.2231427782380599</c:v>
                </c:pt>
                <c:pt idx="14">
                  <c:v>1.47473073736537</c:v>
                </c:pt>
                <c:pt idx="15">
                  <c:v>1.24735340145448</c:v>
                </c:pt>
                <c:pt idx="16">
                  <c:v>2.6166804750069002</c:v>
                </c:pt>
                <c:pt idx="17">
                  <c:v>2.09886771610052</c:v>
                </c:pt>
                <c:pt idx="18">
                  <c:v>1.3048881524440801</c:v>
                </c:pt>
                <c:pt idx="19">
                  <c:v>0.82850041425020704</c:v>
                </c:pt>
                <c:pt idx="20">
                  <c:v>0</c:v>
                </c:pt>
                <c:pt idx="21">
                  <c:v>0</c:v>
                </c:pt>
                <c:pt idx="22">
                  <c:v>0</c:v>
                </c:pt>
                <c:pt idx="23">
                  <c:v>0</c:v>
                </c:pt>
              </c:numCache>
            </c:numRef>
          </c:val>
          <c:smooth val="0"/>
          <c:extLst>
            <c:ext xmlns:c16="http://schemas.microsoft.com/office/drawing/2014/chart" uri="{C3380CC4-5D6E-409C-BE32-E72D297353CC}">
              <c16:uniqueId val="{00000002-C2AA-4F4F-8287-05FE2A037C20}"/>
            </c:ext>
          </c:extLst>
        </c:ser>
        <c:ser>
          <c:idx val="3"/>
          <c:order val="3"/>
          <c:tx>
            <c:strRef>
              <c:f>Sheet1!$E$1</c:f>
              <c:strCache>
                <c:ptCount val="1"/>
                <c:pt idx="0">
                  <c:v>motomelbicicletas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0.32961460446247498</c:v>
                </c:pt>
                <c:pt idx="9">
                  <c:v>0</c:v>
                </c:pt>
                <c:pt idx="10">
                  <c:v>1.12714364742762</c:v>
                </c:pt>
                <c:pt idx="11">
                  <c:v>0.54090601757944601</c:v>
                </c:pt>
                <c:pt idx="12">
                  <c:v>0.64655172413793105</c:v>
                </c:pt>
                <c:pt idx="13">
                  <c:v>3.0742900608519301</c:v>
                </c:pt>
                <c:pt idx="14">
                  <c:v>1.1859210768947099</c:v>
                </c:pt>
                <c:pt idx="15">
                  <c:v>2.5062412232797602</c:v>
                </c:pt>
                <c:pt idx="16">
                  <c:v>1.3293248333816301</c:v>
                </c:pt>
                <c:pt idx="17">
                  <c:v>2.1982758620689702</c:v>
                </c:pt>
                <c:pt idx="18">
                  <c:v>1.2550709939148099</c:v>
                </c:pt>
                <c:pt idx="19">
                  <c:v>0</c:v>
                </c:pt>
                <c:pt idx="20">
                  <c:v>0</c:v>
                </c:pt>
                <c:pt idx="21">
                  <c:v>0</c:v>
                </c:pt>
                <c:pt idx="22">
                  <c:v>0</c:v>
                </c:pt>
                <c:pt idx="23">
                  <c:v>0</c:v>
                </c:pt>
              </c:numCache>
            </c:numRef>
          </c:val>
          <c:smooth val="0"/>
          <c:extLst>
            <c:ext xmlns:c16="http://schemas.microsoft.com/office/drawing/2014/chart" uri="{C3380CC4-5D6E-409C-BE32-E72D297353CC}">
              <c16:uniqueId val="{00000003-C2AA-4F4F-8287-05FE2A037C20}"/>
            </c:ext>
          </c:extLst>
        </c:ser>
        <c:ser>
          <c:idx val="4"/>
          <c:order val="4"/>
          <c:tx>
            <c:strRef>
              <c:f>Sheet1!$F$1</c:f>
              <c:strCache>
                <c:ptCount val="1"/>
                <c:pt idx="0">
                  <c:v>topmega_oficial</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0.201068174677977</c:v>
                </c:pt>
                <c:pt idx="9">
                  <c:v>0.17017488742276701</c:v>
                </c:pt>
                <c:pt idx="10">
                  <c:v>0.20452935882894799</c:v>
                </c:pt>
                <c:pt idx="11">
                  <c:v>0.260858466855168</c:v>
                </c:pt>
                <c:pt idx="12">
                  <c:v>0.56947755539539102</c:v>
                </c:pt>
                <c:pt idx="13">
                  <c:v>17.413491315470601</c:v>
                </c:pt>
                <c:pt idx="14">
                  <c:v>0.176458267881454</c:v>
                </c:pt>
                <c:pt idx="15">
                  <c:v>0.14263273641218999</c:v>
                </c:pt>
                <c:pt idx="16">
                  <c:v>0.37255209969630299</c:v>
                </c:pt>
                <c:pt idx="17">
                  <c:v>0.137785557201203</c:v>
                </c:pt>
                <c:pt idx="18">
                  <c:v>0.15970258665828899</c:v>
                </c:pt>
                <c:pt idx="19">
                  <c:v>9.8963242224316697E-2</c:v>
                </c:pt>
                <c:pt idx="20">
                  <c:v>0</c:v>
                </c:pt>
                <c:pt idx="21">
                  <c:v>0</c:v>
                </c:pt>
                <c:pt idx="22">
                  <c:v>0</c:v>
                </c:pt>
                <c:pt idx="23">
                  <c:v>0</c:v>
                </c:pt>
              </c:numCache>
            </c:numRef>
          </c:val>
          <c:smooth val="0"/>
          <c:extLst>
            <c:ext xmlns:c16="http://schemas.microsoft.com/office/drawing/2014/chart" uri="{C3380CC4-5D6E-409C-BE32-E72D297353CC}">
              <c16:uniqueId val="{00000004-C2AA-4F4F-8287-05FE2A037C20}"/>
            </c:ext>
          </c:extLst>
        </c:ser>
        <c:ser>
          <c:idx val="5"/>
          <c:order val="5"/>
          <c:tx>
            <c:strRef>
              <c:f>Sheet1!$G$1</c:f>
              <c:strCache>
                <c:ptCount val="1"/>
                <c:pt idx="0">
                  <c:v>venzoarg</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0.46144121365360302</c:v>
                </c:pt>
                <c:pt idx="10">
                  <c:v>0.944772205834153</c:v>
                </c:pt>
                <c:pt idx="11">
                  <c:v>0.679285480170436</c:v>
                </c:pt>
                <c:pt idx="12">
                  <c:v>1.0857915437561501</c:v>
                </c:pt>
                <c:pt idx="13">
                  <c:v>16.941887905604698</c:v>
                </c:pt>
                <c:pt idx="14">
                  <c:v>0.96207332490518305</c:v>
                </c:pt>
                <c:pt idx="15">
                  <c:v>1.8023598820058999</c:v>
                </c:pt>
                <c:pt idx="16">
                  <c:v>0.58790560471976405</c:v>
                </c:pt>
                <c:pt idx="17">
                  <c:v>2.0814896755162202</c:v>
                </c:pt>
                <c:pt idx="18">
                  <c:v>0.85578498852835105</c:v>
                </c:pt>
                <c:pt idx="19">
                  <c:v>1.3182890855457201</c:v>
                </c:pt>
                <c:pt idx="20">
                  <c:v>1.1250216900919701</c:v>
                </c:pt>
                <c:pt idx="21">
                  <c:v>0.93510324483775797</c:v>
                </c:pt>
                <c:pt idx="22">
                  <c:v>1.1036135693215301</c:v>
                </c:pt>
                <c:pt idx="23">
                  <c:v>0</c:v>
                </c:pt>
              </c:numCache>
            </c:numRef>
          </c:val>
          <c:smooth val="0"/>
          <c:extLst>
            <c:ext xmlns:c16="http://schemas.microsoft.com/office/drawing/2014/chart" uri="{C3380CC4-5D6E-409C-BE32-E72D297353CC}">
              <c16:uniqueId val="{00000005-C2AA-4F4F-8287-05FE2A037C20}"/>
            </c:ext>
          </c:extLst>
        </c:ser>
        <c:dLbls>
          <c:showLegendKey val="0"/>
          <c:showVal val="0"/>
          <c:showCatName val="0"/>
          <c:showSerName val="0"/>
          <c:showPercent val="0"/>
          <c:showBubbleSize val="0"/>
        </c:dLbls>
        <c:smooth val="0"/>
        <c:axId val="387802728"/>
        <c:axId val="387801088"/>
      </c:lineChart>
      <c:catAx>
        <c:axId val="387802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801088"/>
        <c:crosses val="autoZero"/>
        <c:auto val="1"/>
        <c:lblAlgn val="ctr"/>
        <c:lblOffset val="100"/>
        <c:noMultiLvlLbl val="0"/>
      </c:catAx>
      <c:valAx>
        <c:axId val="387801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802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Sheet1!$B$2:$B$7</c:f>
              <c:numCache>
                <c:formatCode>General</c:formatCode>
                <c:ptCount val="6"/>
                <c:pt idx="0">
                  <c:v>15</c:v>
                </c:pt>
                <c:pt idx="1">
                  <c:v>0</c:v>
                </c:pt>
                <c:pt idx="2">
                  <c:v>65</c:v>
                </c:pt>
                <c:pt idx="3">
                  <c:v>8</c:v>
                </c:pt>
                <c:pt idx="4">
                  <c:v>29</c:v>
                </c:pt>
                <c:pt idx="5">
                  <c:v>84</c:v>
                </c:pt>
              </c:numCache>
            </c:numRef>
          </c:val>
          <c:extLst>
            <c:ext xmlns:c16="http://schemas.microsoft.com/office/drawing/2014/chart" uri="{C3380CC4-5D6E-409C-BE32-E72D297353CC}">
              <c16:uniqueId val="{00000000-DB78-4A7D-ADF6-6C5CDB0E868A}"/>
            </c:ext>
          </c:extLst>
        </c:ser>
        <c:ser>
          <c:idx val="1"/>
          <c:order val="1"/>
          <c:tx>
            <c:strRef>
              <c:f>Sheet1!$C$1</c:f>
              <c:strCache>
                <c:ptCount val="1"/>
                <c:pt idx="0">
                  <c:v>Images</c:v>
                </c:pt>
              </c:strCache>
            </c:strRef>
          </c:tx>
          <c:spPr>
            <a:solidFill>
              <a:schemeClr val="accent2"/>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Sheet1!$C$2:$C$7</c:f>
              <c:numCache>
                <c:formatCode>General</c:formatCode>
                <c:ptCount val="6"/>
                <c:pt idx="0">
                  <c:v>55</c:v>
                </c:pt>
                <c:pt idx="1">
                  <c:v>51</c:v>
                </c:pt>
                <c:pt idx="2">
                  <c:v>11</c:v>
                </c:pt>
                <c:pt idx="3">
                  <c:v>54</c:v>
                </c:pt>
                <c:pt idx="4">
                  <c:v>146</c:v>
                </c:pt>
                <c:pt idx="5">
                  <c:v>3</c:v>
                </c:pt>
              </c:numCache>
            </c:numRef>
          </c:val>
          <c:extLst>
            <c:ext xmlns:c16="http://schemas.microsoft.com/office/drawing/2014/chart" uri="{C3380CC4-5D6E-409C-BE32-E72D297353CC}">
              <c16:uniqueId val="{00000001-DB78-4A7D-ADF6-6C5CDB0E868A}"/>
            </c:ext>
          </c:extLst>
        </c:ser>
        <c:ser>
          <c:idx val="2"/>
          <c:order val="2"/>
          <c:tx>
            <c:strRef>
              <c:f>Sheet1!$D$1</c:f>
              <c:strCache>
                <c:ptCount val="1"/>
                <c:pt idx="0">
                  <c:v>Videos</c:v>
                </c:pt>
              </c:strCache>
            </c:strRef>
          </c:tx>
          <c:spPr>
            <a:solidFill>
              <a:schemeClr val="accent3"/>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Sheet1!$D$2:$D$7</c:f>
              <c:numCache>
                <c:formatCode>General</c:formatCode>
                <c:ptCount val="6"/>
                <c:pt idx="0">
                  <c:v>18</c:v>
                </c:pt>
                <c:pt idx="1">
                  <c:v>0</c:v>
                </c:pt>
                <c:pt idx="2">
                  <c:v>0</c:v>
                </c:pt>
                <c:pt idx="3">
                  <c:v>25</c:v>
                </c:pt>
                <c:pt idx="4">
                  <c:v>1</c:v>
                </c:pt>
                <c:pt idx="5">
                  <c:v>12</c:v>
                </c:pt>
              </c:numCache>
            </c:numRef>
          </c:val>
          <c:extLst>
            <c:ext xmlns:c16="http://schemas.microsoft.com/office/drawing/2014/chart" uri="{C3380CC4-5D6E-409C-BE32-E72D297353CC}">
              <c16:uniqueId val="{00000002-DB78-4A7D-ADF6-6C5CDB0E868A}"/>
            </c:ext>
          </c:extLst>
        </c:ser>
        <c:dLbls>
          <c:showLegendKey val="0"/>
          <c:showVal val="0"/>
          <c:showCatName val="0"/>
          <c:showSerName val="0"/>
          <c:showPercent val="0"/>
          <c:showBubbleSize val="0"/>
        </c:dLbls>
        <c:gapWidth val="150"/>
        <c:overlap val="100"/>
        <c:axId val="387793544"/>
        <c:axId val="387795184"/>
      </c:barChart>
      <c:catAx>
        <c:axId val="387793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795184"/>
        <c:crosses val="autoZero"/>
        <c:auto val="1"/>
        <c:lblAlgn val="ctr"/>
        <c:lblOffset val="100"/>
        <c:noMultiLvlLbl val="0"/>
      </c:catAx>
      <c:valAx>
        <c:axId val="3877951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793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Sheet1!$B$2:$B$7</c:f>
              <c:numCache>
                <c:formatCode>General</c:formatCode>
                <c:ptCount val="6"/>
                <c:pt idx="0">
                  <c:v>2726</c:v>
                </c:pt>
                <c:pt idx="1">
                  <c:v>440623</c:v>
                </c:pt>
                <c:pt idx="2">
                  <c:v>1523</c:v>
                </c:pt>
                <c:pt idx="3">
                  <c:v>3370</c:v>
                </c:pt>
                <c:pt idx="4">
                  <c:v>97564</c:v>
                </c:pt>
                <c:pt idx="5">
                  <c:v>3757</c:v>
                </c:pt>
              </c:numCache>
            </c:numRef>
          </c:val>
          <c:extLst>
            <c:ext xmlns:c16="http://schemas.microsoft.com/office/drawing/2014/chart" uri="{C3380CC4-5D6E-409C-BE32-E72D297353CC}">
              <c16:uniqueId val="{00000000-1BF2-4478-B60B-4C5749D48620}"/>
            </c:ext>
          </c:extLst>
        </c:ser>
        <c:ser>
          <c:idx val="1"/>
          <c:order val="1"/>
          <c:tx>
            <c:strRef>
              <c:f>Sheet1!$C$1</c:f>
              <c:strCache>
                <c:ptCount val="1"/>
                <c:pt idx="0">
                  <c:v>Videos</c:v>
                </c:pt>
              </c:strCache>
            </c:strRef>
          </c:tx>
          <c:spPr>
            <a:solidFill>
              <a:schemeClr val="accent2"/>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Sheet1!$C$2:$C$7</c:f>
              <c:numCache>
                <c:formatCode>General</c:formatCode>
                <c:ptCount val="6"/>
                <c:pt idx="0">
                  <c:v>733</c:v>
                </c:pt>
                <c:pt idx="1">
                  <c:v>0</c:v>
                </c:pt>
                <c:pt idx="2">
                  <c:v>0</c:v>
                </c:pt>
                <c:pt idx="3">
                  <c:v>1040</c:v>
                </c:pt>
                <c:pt idx="4">
                  <c:v>60</c:v>
                </c:pt>
                <c:pt idx="5">
                  <c:v>3935</c:v>
                </c:pt>
              </c:numCache>
            </c:numRef>
          </c:val>
          <c:extLst>
            <c:ext xmlns:c16="http://schemas.microsoft.com/office/drawing/2014/chart" uri="{C3380CC4-5D6E-409C-BE32-E72D297353CC}">
              <c16:uniqueId val="{00000001-1BF2-4478-B60B-4C5749D48620}"/>
            </c:ext>
          </c:extLst>
        </c:ser>
        <c:ser>
          <c:idx val="2"/>
          <c:order val="2"/>
          <c:tx>
            <c:strRef>
              <c:f>Sheet1!$D$1</c:f>
              <c:strCache>
                <c:ptCount val="1"/>
                <c:pt idx="0">
                  <c:v>Carousels</c:v>
                </c:pt>
              </c:strCache>
            </c:strRef>
          </c:tx>
          <c:spPr>
            <a:solidFill>
              <a:schemeClr val="accent3"/>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Sheet1!$D$2:$D$7</c:f>
              <c:numCache>
                <c:formatCode>General</c:formatCode>
                <c:ptCount val="6"/>
                <c:pt idx="0">
                  <c:v>648</c:v>
                </c:pt>
                <c:pt idx="1">
                  <c:v>0</c:v>
                </c:pt>
                <c:pt idx="2">
                  <c:v>8417</c:v>
                </c:pt>
                <c:pt idx="3">
                  <c:v>821</c:v>
                </c:pt>
                <c:pt idx="4">
                  <c:v>7009</c:v>
                </c:pt>
                <c:pt idx="5">
                  <c:v>116726</c:v>
                </c:pt>
              </c:numCache>
            </c:numRef>
          </c:val>
          <c:extLst>
            <c:ext xmlns:c16="http://schemas.microsoft.com/office/drawing/2014/chart" uri="{C3380CC4-5D6E-409C-BE32-E72D297353CC}">
              <c16:uniqueId val="{00000002-1BF2-4478-B60B-4C5749D48620}"/>
            </c:ext>
          </c:extLst>
        </c:ser>
        <c:dLbls>
          <c:showLegendKey val="0"/>
          <c:showVal val="0"/>
          <c:showCatName val="0"/>
          <c:showSerName val="0"/>
          <c:showPercent val="0"/>
          <c:showBubbleSize val="0"/>
        </c:dLbls>
        <c:gapWidth val="150"/>
        <c:overlap val="100"/>
        <c:axId val="387808304"/>
        <c:axId val="387807648"/>
      </c:barChart>
      <c:catAx>
        <c:axId val="387808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807648"/>
        <c:crosses val="autoZero"/>
        <c:auto val="1"/>
        <c:lblAlgn val="ctr"/>
        <c:lblOffset val="100"/>
        <c:noMultiLvlLbl val="0"/>
      </c:catAx>
      <c:valAx>
        <c:axId val="3878076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808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0.45997401701287999</c:v>
                </c:pt>
                <c:pt idx="1">
                  <c:v>0.515942877960896</c:v>
                </c:pt>
                <c:pt idx="2">
                  <c:v>0.41612328244409502</c:v>
                </c:pt>
              </c:numCache>
            </c:numRef>
          </c:val>
          <c:extLst>
            <c:ext xmlns:c16="http://schemas.microsoft.com/office/drawing/2014/chart" uri="{C3380CC4-5D6E-409C-BE32-E72D297353CC}">
              <c16:uniqueId val="{00000000-B354-43BA-B6EB-1EDF6485746C}"/>
            </c:ext>
          </c:extLst>
        </c:ser>
        <c:ser>
          <c:idx val="1"/>
          <c:order val="1"/>
          <c:tx>
            <c:strRef>
              <c:f>Sheet1!$C$1</c:f>
              <c:strCache>
                <c:ptCount val="1"/>
                <c:pt idx="0">
                  <c:v>olmobikes</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c:v>
                </c:pt>
                <c:pt idx="1">
                  <c:v>5.1337795294300603</c:v>
                </c:pt>
                <c:pt idx="2">
                  <c:v>0</c:v>
                </c:pt>
              </c:numCache>
            </c:numRef>
          </c:val>
          <c:extLst>
            <c:ext xmlns:c16="http://schemas.microsoft.com/office/drawing/2014/chart" uri="{C3380CC4-5D6E-409C-BE32-E72D297353CC}">
              <c16:uniqueId val="{00000001-B354-43BA-B6EB-1EDF6485746C}"/>
            </c:ext>
          </c:extLst>
        </c:ser>
        <c:ser>
          <c:idx val="2"/>
          <c:order val="2"/>
          <c:tx>
            <c:strRef>
              <c:f>Sheet1!$D$1</c:f>
              <c:strCache>
                <c:ptCount val="1"/>
                <c:pt idx="0">
                  <c:v>raleigh.bicicletas</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1.7851303095223201</c:v>
                </c:pt>
                <c:pt idx="1">
                  <c:v>1.2279043525261499</c:v>
                </c:pt>
                <c:pt idx="2">
                  <c:v>0</c:v>
                </c:pt>
              </c:numCache>
            </c:numRef>
          </c:val>
          <c:extLst>
            <c:ext xmlns:c16="http://schemas.microsoft.com/office/drawing/2014/chart" uri="{C3380CC4-5D6E-409C-BE32-E72D297353CC}">
              <c16:uniqueId val="{00000002-B354-43BA-B6EB-1EDF6485746C}"/>
            </c:ext>
          </c:extLst>
        </c:ser>
        <c:ser>
          <c:idx val="3"/>
          <c:order val="3"/>
          <c:tx>
            <c:strRef>
              <c:f>Sheet1!$E$1</c:f>
              <c:strCache>
                <c:ptCount val="1"/>
                <c:pt idx="0">
                  <c:v>motomelbicicletas</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2.7168369750819998</c:v>
                </c:pt>
                <c:pt idx="1">
                  <c:v>1.55888853775261</c:v>
                </c:pt>
                <c:pt idx="2">
                  <c:v>1.17696913266814</c:v>
                </c:pt>
              </c:numCache>
            </c:numRef>
          </c:val>
          <c:extLst>
            <c:ext xmlns:c16="http://schemas.microsoft.com/office/drawing/2014/chart" uri="{C3380CC4-5D6E-409C-BE32-E72D297353CC}">
              <c16:uniqueId val="{00000003-B354-43BA-B6EB-1EDF6485746C}"/>
            </c:ext>
          </c:extLst>
        </c:ser>
        <c:ser>
          <c:idx val="4"/>
          <c:order val="4"/>
          <c:tx>
            <c:strRef>
              <c:f>Sheet1!$F$1</c:f>
              <c:strCache>
                <c:ptCount val="1"/>
                <c:pt idx="0">
                  <c:v>topmega_oficial</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0.40993039342101201</c:v>
                </c:pt>
                <c:pt idx="1">
                  <c:v>1.06074317200385</c:v>
                </c:pt>
                <c:pt idx="2">
                  <c:v>0.10474860335196</c:v>
                </c:pt>
              </c:numCache>
            </c:numRef>
          </c:val>
          <c:extLst>
            <c:ext xmlns:c16="http://schemas.microsoft.com/office/drawing/2014/chart" uri="{C3380CC4-5D6E-409C-BE32-E72D297353CC}">
              <c16:uniqueId val="{00000004-B354-43BA-B6EB-1EDF6485746C}"/>
            </c:ext>
          </c:extLst>
        </c:ser>
        <c:ser>
          <c:idx val="5"/>
          <c:order val="5"/>
          <c:tx>
            <c:strRef>
              <c:f>Sheet1!$G$1</c:f>
              <c:strCache>
                <c:ptCount val="1"/>
                <c:pt idx="0">
                  <c:v>venzoarg</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2.3208994300429899</c:v>
                </c:pt>
                <c:pt idx="1">
                  <c:v>2.3103651585099798</c:v>
                </c:pt>
                <c:pt idx="2">
                  <c:v>0.337623959008509</c:v>
                </c:pt>
              </c:numCache>
            </c:numRef>
          </c:val>
          <c:extLst>
            <c:ext xmlns:c16="http://schemas.microsoft.com/office/drawing/2014/chart" uri="{C3380CC4-5D6E-409C-BE32-E72D297353CC}">
              <c16:uniqueId val="{00000005-B354-43BA-B6EB-1EDF6485746C}"/>
            </c:ext>
          </c:extLst>
        </c:ser>
        <c:dLbls>
          <c:showLegendKey val="0"/>
          <c:showVal val="0"/>
          <c:showCatName val="0"/>
          <c:showSerName val="0"/>
          <c:showPercent val="0"/>
          <c:showBubbleSize val="0"/>
        </c:dLbls>
        <c:gapWidth val="219"/>
        <c:overlap val="-27"/>
        <c:axId val="326704608"/>
        <c:axId val="326705592"/>
      </c:barChart>
      <c:catAx>
        <c:axId val="326704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705592"/>
        <c:crosses val="autoZero"/>
        <c:auto val="1"/>
        <c:lblAlgn val="ctr"/>
        <c:lblOffset val="100"/>
        <c:noMultiLvlLbl val="0"/>
      </c:catAx>
      <c:valAx>
        <c:axId val="326705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704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Sheet1!$B$2:$B$7</c:f>
              <c:numCache>
                <c:formatCode>General</c:formatCode>
                <c:ptCount val="6"/>
                <c:pt idx="0">
                  <c:v>3693</c:v>
                </c:pt>
                <c:pt idx="1">
                  <c:v>151180</c:v>
                </c:pt>
                <c:pt idx="2">
                  <c:v>9015</c:v>
                </c:pt>
                <c:pt idx="3">
                  <c:v>4004</c:v>
                </c:pt>
                <c:pt idx="4">
                  <c:v>40812</c:v>
                </c:pt>
                <c:pt idx="5">
                  <c:v>82840</c:v>
                </c:pt>
              </c:numCache>
            </c:numRef>
          </c:val>
          <c:extLst>
            <c:ext xmlns:c16="http://schemas.microsoft.com/office/drawing/2014/chart" uri="{C3380CC4-5D6E-409C-BE32-E72D297353CC}">
              <c16:uniqueId val="{00000000-02C1-4172-A34C-DB33F50DF8C5}"/>
            </c:ext>
          </c:extLst>
        </c:ser>
        <c:ser>
          <c:idx val="1"/>
          <c:order val="1"/>
          <c:tx>
            <c:strRef>
              <c:f>Sheet1!$C$1</c:f>
              <c:strCache>
                <c:ptCount val="1"/>
                <c:pt idx="0">
                  <c:v>Comments</c:v>
                </c:pt>
              </c:strCache>
            </c:strRef>
          </c:tx>
          <c:spPr>
            <a:solidFill>
              <a:schemeClr val="accent2"/>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Sheet1!$C$2:$C$7</c:f>
              <c:numCache>
                <c:formatCode>General</c:formatCode>
                <c:ptCount val="6"/>
                <c:pt idx="0">
                  <c:v>414</c:v>
                </c:pt>
                <c:pt idx="1">
                  <c:v>289443</c:v>
                </c:pt>
                <c:pt idx="2">
                  <c:v>925</c:v>
                </c:pt>
                <c:pt idx="3">
                  <c:v>1227</c:v>
                </c:pt>
                <c:pt idx="4">
                  <c:v>63821</c:v>
                </c:pt>
                <c:pt idx="5">
                  <c:v>41578</c:v>
                </c:pt>
              </c:numCache>
            </c:numRef>
          </c:val>
          <c:extLst>
            <c:ext xmlns:c16="http://schemas.microsoft.com/office/drawing/2014/chart" uri="{C3380CC4-5D6E-409C-BE32-E72D297353CC}">
              <c16:uniqueId val="{00000001-02C1-4172-A34C-DB33F50DF8C5}"/>
            </c:ext>
          </c:extLst>
        </c:ser>
        <c:dLbls>
          <c:showLegendKey val="0"/>
          <c:showVal val="0"/>
          <c:showCatName val="0"/>
          <c:showSerName val="0"/>
          <c:showPercent val="0"/>
          <c:showBubbleSize val="0"/>
        </c:dLbls>
        <c:gapWidth val="150"/>
        <c:overlap val="100"/>
        <c:axId val="326713136"/>
        <c:axId val="326713464"/>
      </c:barChart>
      <c:catAx>
        <c:axId val="326713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713464"/>
        <c:crosses val="autoZero"/>
        <c:auto val="1"/>
        <c:lblAlgn val="ctr"/>
        <c:lblOffset val="100"/>
        <c:noMultiLvlLbl val="0"/>
      </c:catAx>
      <c:valAx>
        <c:axId val="3267134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713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2E9B3-1EDE-4A02-822E-4627BF8BDB82}"/>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D6DB0380-1CC8-4652-A217-9C53EFBC7419}"/>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442769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20BBF-14C1-4F2D-8B29-B0F31590A023}"/>
              </a:ext>
            </a:extLst>
          </p:cNvPr>
          <p:cNvSpPr>
            <a:spLocks noGrp="1"/>
          </p:cNvSpPr>
          <p:nvPr>
            <p:ph type="title"/>
          </p:nvPr>
        </p:nvSpPr>
        <p:spPr/>
        <p:txBody>
          <a:bodyPr/>
          <a:lstStyle/>
          <a:p>
            <a:r>
              <a:rPr lang="en-US"/>
              <a:t>Instagram Key Metrics Table | Teknialbikes</a:t>
            </a:r>
          </a:p>
        </p:txBody>
      </p:sp>
      <p:graphicFrame>
        <p:nvGraphicFramePr>
          <p:cNvPr id="5" name="Table Placeholder 4">
            <a:extLst>
              <a:ext uri="{FF2B5EF4-FFF2-40B4-BE49-F238E27FC236}">
                <a16:creationId xmlns:a16="http://schemas.microsoft.com/office/drawing/2014/main" id="{C2F76E5B-1235-40B1-9EB3-8E94FEF5BB93}"/>
              </a:ext>
            </a:extLst>
          </p:cNvPr>
          <p:cNvGraphicFramePr>
            <a:graphicFrameLocks noGrp="1"/>
          </p:cNvGraphicFramePr>
          <p:nvPr>
            <p:ph type="tbl" sz="quarter" idx="13"/>
            <p:extLst>
              <p:ext uri="{D42A27DB-BD31-4B8C-83A1-F6EECF244321}">
                <p14:modId xmlns:p14="http://schemas.microsoft.com/office/powerpoint/2010/main" val="269781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53648222"/>
                    </a:ext>
                  </a:extLst>
                </a:gridCol>
                <a:gridCol w="658368">
                  <a:extLst>
                    <a:ext uri="{9D8B030D-6E8A-4147-A177-3AD203B41FA5}">
                      <a16:colId xmlns:a16="http://schemas.microsoft.com/office/drawing/2014/main" val="3311922605"/>
                    </a:ext>
                  </a:extLst>
                </a:gridCol>
                <a:gridCol w="658368">
                  <a:extLst>
                    <a:ext uri="{9D8B030D-6E8A-4147-A177-3AD203B41FA5}">
                      <a16:colId xmlns:a16="http://schemas.microsoft.com/office/drawing/2014/main" val="2585142941"/>
                    </a:ext>
                  </a:extLst>
                </a:gridCol>
                <a:gridCol w="658368">
                  <a:extLst>
                    <a:ext uri="{9D8B030D-6E8A-4147-A177-3AD203B41FA5}">
                      <a16:colId xmlns:a16="http://schemas.microsoft.com/office/drawing/2014/main" val="2611839950"/>
                    </a:ext>
                  </a:extLst>
                </a:gridCol>
                <a:gridCol w="658368">
                  <a:extLst>
                    <a:ext uri="{9D8B030D-6E8A-4147-A177-3AD203B41FA5}">
                      <a16:colId xmlns:a16="http://schemas.microsoft.com/office/drawing/2014/main" val="3680266473"/>
                    </a:ext>
                  </a:extLst>
                </a:gridCol>
                <a:gridCol w="658368">
                  <a:extLst>
                    <a:ext uri="{9D8B030D-6E8A-4147-A177-3AD203B41FA5}">
                      <a16:colId xmlns:a16="http://schemas.microsoft.com/office/drawing/2014/main" val="2146686227"/>
                    </a:ext>
                  </a:extLst>
                </a:gridCol>
                <a:gridCol w="658368">
                  <a:extLst>
                    <a:ext uri="{9D8B030D-6E8A-4147-A177-3AD203B41FA5}">
                      <a16:colId xmlns:a16="http://schemas.microsoft.com/office/drawing/2014/main" val="2285516439"/>
                    </a:ext>
                  </a:extLst>
                </a:gridCol>
                <a:gridCol w="658368">
                  <a:extLst>
                    <a:ext uri="{9D8B030D-6E8A-4147-A177-3AD203B41FA5}">
                      <a16:colId xmlns:a16="http://schemas.microsoft.com/office/drawing/2014/main" val="3771473639"/>
                    </a:ext>
                  </a:extLst>
                </a:gridCol>
                <a:gridCol w="658368">
                  <a:extLst>
                    <a:ext uri="{9D8B030D-6E8A-4147-A177-3AD203B41FA5}">
                      <a16:colId xmlns:a16="http://schemas.microsoft.com/office/drawing/2014/main" val="3903762991"/>
                    </a:ext>
                  </a:extLst>
                </a:gridCol>
                <a:gridCol w="658368">
                  <a:extLst>
                    <a:ext uri="{9D8B030D-6E8A-4147-A177-3AD203B41FA5}">
                      <a16:colId xmlns:a16="http://schemas.microsoft.com/office/drawing/2014/main" val="121497662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513594853"/>
                  </a:ext>
                </a:extLst>
              </a:tr>
              <a:tr h="370840">
                <a:tc>
                  <a:txBody>
                    <a:bodyPr/>
                    <a:lstStyle/>
                    <a:p>
                      <a:r>
                        <a:rPr lang="en-US" sz="1000"/>
                        <a:t>olmobikes</a:t>
                      </a:r>
                    </a:p>
                  </a:txBody>
                  <a:tcPr/>
                </a:tc>
                <a:tc>
                  <a:txBody>
                    <a:bodyPr/>
                    <a:lstStyle/>
                    <a:p>
                      <a:r>
                        <a:rPr lang="en-US" sz="1000"/>
                        <a:t>202681</a:t>
                      </a:r>
                    </a:p>
                  </a:txBody>
                  <a:tcPr/>
                </a:tc>
                <a:tc>
                  <a:txBody>
                    <a:bodyPr/>
                    <a:lstStyle/>
                    <a:p>
                      <a:r>
                        <a:rPr lang="en-US" sz="1000"/>
                        <a:t>53766</a:t>
                      </a:r>
                    </a:p>
                  </a:txBody>
                  <a:tcPr/>
                </a:tc>
                <a:tc>
                  <a:txBody>
                    <a:bodyPr/>
                    <a:lstStyle/>
                    <a:p>
                      <a:r>
                        <a:rPr lang="en-US" sz="1000"/>
                        <a:t>51</a:t>
                      </a:r>
                    </a:p>
                  </a:txBody>
                  <a:tcPr/>
                </a:tc>
                <a:tc>
                  <a:txBody>
                    <a:bodyPr/>
                    <a:lstStyle/>
                    <a:p>
                      <a:r>
                        <a:rPr lang="en-US" sz="1000"/>
                        <a:t>0</a:t>
                      </a:r>
                    </a:p>
                  </a:txBody>
                  <a:tcPr/>
                </a:tc>
                <a:tc>
                  <a:txBody>
                    <a:bodyPr/>
                    <a:lstStyle/>
                    <a:p>
                      <a:r>
                        <a:rPr lang="en-US" sz="1000"/>
                        <a:t>0</a:t>
                      </a:r>
                    </a:p>
                  </a:txBody>
                  <a:tcPr/>
                </a:tc>
                <a:tc>
                  <a:txBody>
                    <a:bodyPr/>
                    <a:lstStyle/>
                    <a:p>
                      <a:r>
                        <a:rPr lang="en-US" sz="1000"/>
                        <a:t>51</a:t>
                      </a:r>
                    </a:p>
                  </a:txBody>
                  <a:tcPr/>
                </a:tc>
                <a:tc>
                  <a:txBody>
                    <a:bodyPr/>
                    <a:lstStyle/>
                    <a:p>
                      <a:r>
                        <a:rPr lang="en-US" sz="1000"/>
                        <a:t>151180</a:t>
                      </a:r>
                    </a:p>
                  </a:txBody>
                  <a:tcPr/>
                </a:tc>
                <a:tc>
                  <a:txBody>
                    <a:bodyPr/>
                    <a:lstStyle/>
                    <a:p>
                      <a:r>
                        <a:rPr lang="en-US" sz="1000"/>
                        <a:t>289443</a:t>
                      </a:r>
                    </a:p>
                  </a:txBody>
                  <a:tcPr/>
                </a:tc>
                <a:tc>
                  <a:txBody>
                    <a:bodyPr/>
                    <a:lstStyle/>
                    <a:p>
                      <a:r>
                        <a:rPr lang="en-US" sz="1000"/>
                        <a:t>4.9145 %</a:t>
                      </a:r>
                    </a:p>
                  </a:txBody>
                  <a:tcPr/>
                </a:tc>
                <a:extLst>
                  <a:ext uri="{0D108BD9-81ED-4DB2-BD59-A6C34878D82A}">
                    <a16:rowId xmlns:a16="http://schemas.microsoft.com/office/drawing/2014/main" val="1573590780"/>
                  </a:ext>
                </a:extLst>
              </a:tr>
              <a:tr h="370840">
                <a:tc>
                  <a:txBody>
                    <a:bodyPr/>
                    <a:lstStyle/>
                    <a:p>
                      <a:r>
                        <a:rPr lang="en-US" sz="1000"/>
                        <a:t>venzoarg</a:t>
                      </a:r>
                    </a:p>
                  </a:txBody>
                  <a:tcPr/>
                </a:tc>
                <a:tc>
                  <a:txBody>
                    <a:bodyPr/>
                    <a:lstStyle/>
                    <a:p>
                      <a:r>
                        <a:rPr lang="en-US" sz="1000"/>
                        <a:t>87190</a:t>
                      </a:r>
                    </a:p>
                  </a:txBody>
                  <a:tcPr/>
                </a:tc>
                <a:tc>
                  <a:txBody>
                    <a:bodyPr/>
                    <a:lstStyle/>
                    <a:p>
                      <a:r>
                        <a:rPr lang="en-US" sz="1000"/>
                        <a:t>38785</a:t>
                      </a:r>
                    </a:p>
                  </a:txBody>
                  <a:tcPr/>
                </a:tc>
                <a:tc>
                  <a:txBody>
                    <a:bodyPr/>
                    <a:lstStyle/>
                    <a:p>
                      <a:r>
                        <a:rPr lang="en-US" sz="1000"/>
                        <a:t>3</a:t>
                      </a:r>
                    </a:p>
                  </a:txBody>
                  <a:tcPr/>
                </a:tc>
                <a:tc>
                  <a:txBody>
                    <a:bodyPr/>
                    <a:lstStyle/>
                    <a:p>
                      <a:r>
                        <a:rPr lang="en-US" sz="1000"/>
                        <a:t>84</a:t>
                      </a:r>
                    </a:p>
                  </a:txBody>
                  <a:tcPr/>
                </a:tc>
                <a:tc>
                  <a:txBody>
                    <a:bodyPr/>
                    <a:lstStyle/>
                    <a:p>
                      <a:r>
                        <a:rPr lang="en-US" sz="1000"/>
                        <a:t>18</a:t>
                      </a:r>
                    </a:p>
                  </a:txBody>
                  <a:tcPr/>
                </a:tc>
                <a:tc>
                  <a:txBody>
                    <a:bodyPr/>
                    <a:lstStyle/>
                    <a:p>
                      <a:r>
                        <a:rPr lang="en-US" sz="1000"/>
                        <a:t>105</a:t>
                      </a:r>
                    </a:p>
                  </a:txBody>
                  <a:tcPr/>
                </a:tc>
                <a:tc>
                  <a:txBody>
                    <a:bodyPr/>
                    <a:lstStyle/>
                    <a:p>
                      <a:r>
                        <a:rPr lang="en-US" sz="1000"/>
                        <a:t>82840</a:t>
                      </a:r>
                    </a:p>
                  </a:txBody>
                  <a:tcPr/>
                </a:tc>
                <a:tc>
                  <a:txBody>
                    <a:bodyPr/>
                    <a:lstStyle/>
                    <a:p>
                      <a:r>
                        <a:rPr lang="en-US" sz="1000"/>
                        <a:t>41578</a:t>
                      </a:r>
                    </a:p>
                  </a:txBody>
                  <a:tcPr/>
                </a:tc>
                <a:tc>
                  <a:txBody>
                    <a:bodyPr/>
                    <a:lstStyle/>
                    <a:p>
                      <a:r>
                        <a:rPr lang="en-US" sz="1000"/>
                        <a:t>1.7478 %</a:t>
                      </a:r>
                    </a:p>
                  </a:txBody>
                  <a:tcPr/>
                </a:tc>
                <a:extLst>
                  <a:ext uri="{0D108BD9-81ED-4DB2-BD59-A6C34878D82A}">
                    <a16:rowId xmlns:a16="http://schemas.microsoft.com/office/drawing/2014/main" val="3612272948"/>
                  </a:ext>
                </a:extLst>
              </a:tr>
              <a:tr h="370840">
                <a:tc>
                  <a:txBody>
                    <a:bodyPr/>
                    <a:lstStyle/>
                    <a:p>
                      <a:r>
                        <a:rPr lang="en-US" sz="1000"/>
                        <a:t>topmega_oficial</a:t>
                      </a:r>
                    </a:p>
                  </a:txBody>
                  <a:tcPr/>
                </a:tc>
                <a:tc>
                  <a:txBody>
                    <a:bodyPr/>
                    <a:lstStyle/>
                    <a:p>
                      <a:r>
                        <a:rPr lang="en-US" sz="1000"/>
                        <a:t>69385</a:t>
                      </a:r>
                    </a:p>
                  </a:txBody>
                  <a:tcPr/>
                </a:tc>
                <a:tc>
                  <a:txBody>
                    <a:bodyPr/>
                    <a:lstStyle/>
                    <a:p>
                      <a:r>
                        <a:rPr lang="en-US" sz="1000"/>
                        <a:t>11438</a:t>
                      </a:r>
                    </a:p>
                  </a:txBody>
                  <a:tcPr/>
                </a:tc>
                <a:tc>
                  <a:txBody>
                    <a:bodyPr/>
                    <a:lstStyle/>
                    <a:p>
                      <a:r>
                        <a:rPr lang="en-US" sz="1000"/>
                        <a:t>146</a:t>
                      </a:r>
                    </a:p>
                  </a:txBody>
                  <a:tcPr/>
                </a:tc>
                <a:tc>
                  <a:txBody>
                    <a:bodyPr/>
                    <a:lstStyle/>
                    <a:p>
                      <a:r>
                        <a:rPr lang="en-US" sz="1000"/>
                        <a:t>29</a:t>
                      </a:r>
                    </a:p>
                  </a:txBody>
                  <a:tcPr/>
                </a:tc>
                <a:tc>
                  <a:txBody>
                    <a:bodyPr/>
                    <a:lstStyle/>
                    <a:p>
                      <a:r>
                        <a:rPr lang="en-US" sz="1000"/>
                        <a:t>1</a:t>
                      </a:r>
                    </a:p>
                  </a:txBody>
                  <a:tcPr/>
                </a:tc>
                <a:tc>
                  <a:txBody>
                    <a:bodyPr/>
                    <a:lstStyle/>
                    <a:p>
                      <a:r>
                        <a:rPr lang="en-US" sz="1000"/>
                        <a:t>176</a:t>
                      </a:r>
                    </a:p>
                  </a:txBody>
                  <a:tcPr/>
                </a:tc>
                <a:tc>
                  <a:txBody>
                    <a:bodyPr/>
                    <a:lstStyle/>
                    <a:p>
                      <a:r>
                        <a:rPr lang="en-US" sz="1000"/>
                        <a:t>40812</a:t>
                      </a:r>
                    </a:p>
                  </a:txBody>
                  <a:tcPr/>
                </a:tc>
                <a:tc>
                  <a:txBody>
                    <a:bodyPr/>
                    <a:lstStyle/>
                    <a:p>
                      <a:r>
                        <a:rPr lang="en-US" sz="1000"/>
                        <a:t>63821</a:t>
                      </a:r>
                    </a:p>
                  </a:txBody>
                  <a:tcPr/>
                </a:tc>
                <a:tc>
                  <a:txBody>
                    <a:bodyPr/>
                    <a:lstStyle/>
                    <a:p>
                      <a:r>
                        <a:rPr lang="en-US" sz="1000"/>
                        <a:t>0.9338 %</a:t>
                      </a:r>
                    </a:p>
                  </a:txBody>
                  <a:tcPr/>
                </a:tc>
                <a:extLst>
                  <a:ext uri="{0D108BD9-81ED-4DB2-BD59-A6C34878D82A}">
                    <a16:rowId xmlns:a16="http://schemas.microsoft.com/office/drawing/2014/main" val="3287112891"/>
                  </a:ext>
                </a:extLst>
              </a:tr>
              <a:tr h="370840">
                <a:tc>
                  <a:txBody>
                    <a:bodyPr/>
                    <a:lstStyle/>
                    <a:p>
                      <a:r>
                        <a:rPr lang="en-US" sz="1000"/>
                        <a:t>teknialbikes</a:t>
                      </a:r>
                    </a:p>
                  </a:txBody>
                  <a:tcPr/>
                </a:tc>
                <a:tc>
                  <a:txBody>
                    <a:bodyPr/>
                    <a:lstStyle/>
                    <a:p>
                      <a:r>
                        <a:rPr lang="en-US" sz="1000"/>
                        <a:t>10891</a:t>
                      </a:r>
                    </a:p>
                  </a:txBody>
                  <a:tcPr/>
                </a:tc>
                <a:tc>
                  <a:txBody>
                    <a:bodyPr/>
                    <a:lstStyle/>
                    <a:p>
                      <a:r>
                        <a:rPr lang="en-US" sz="1000"/>
                        <a:t>2326</a:t>
                      </a:r>
                    </a:p>
                  </a:txBody>
                  <a:tcPr/>
                </a:tc>
                <a:tc>
                  <a:txBody>
                    <a:bodyPr/>
                    <a:lstStyle/>
                    <a:p>
                      <a:r>
                        <a:rPr lang="en-US" sz="1000"/>
                        <a:t>55</a:t>
                      </a:r>
                    </a:p>
                  </a:txBody>
                  <a:tcPr/>
                </a:tc>
                <a:tc>
                  <a:txBody>
                    <a:bodyPr/>
                    <a:lstStyle/>
                    <a:p>
                      <a:r>
                        <a:rPr lang="en-US" sz="1000"/>
                        <a:t>15</a:t>
                      </a:r>
                    </a:p>
                  </a:txBody>
                  <a:tcPr/>
                </a:tc>
                <a:tc>
                  <a:txBody>
                    <a:bodyPr/>
                    <a:lstStyle/>
                    <a:p>
                      <a:r>
                        <a:rPr lang="en-US" sz="1000"/>
                        <a:t>19</a:t>
                      </a:r>
                    </a:p>
                  </a:txBody>
                  <a:tcPr/>
                </a:tc>
                <a:tc>
                  <a:txBody>
                    <a:bodyPr/>
                    <a:lstStyle/>
                    <a:p>
                      <a:r>
                        <a:rPr lang="en-US" sz="1000"/>
                        <a:t>89</a:t>
                      </a:r>
                    </a:p>
                  </a:txBody>
                  <a:tcPr/>
                </a:tc>
                <a:tc>
                  <a:txBody>
                    <a:bodyPr/>
                    <a:lstStyle/>
                    <a:p>
                      <a:r>
                        <a:rPr lang="en-US" sz="1000"/>
                        <a:t>3693</a:t>
                      </a:r>
                    </a:p>
                  </a:txBody>
                  <a:tcPr/>
                </a:tc>
                <a:tc>
                  <a:txBody>
                    <a:bodyPr/>
                    <a:lstStyle/>
                    <a:p>
                      <a:r>
                        <a:rPr lang="en-US" sz="1000"/>
                        <a:t>414</a:t>
                      </a:r>
                    </a:p>
                  </a:txBody>
                  <a:tcPr/>
                </a:tc>
                <a:tc>
                  <a:txBody>
                    <a:bodyPr/>
                    <a:lstStyle/>
                    <a:p>
                      <a:r>
                        <a:rPr lang="en-US" sz="1000"/>
                        <a:t>0.4744 %</a:t>
                      </a:r>
                    </a:p>
                  </a:txBody>
                  <a:tcPr/>
                </a:tc>
                <a:extLst>
                  <a:ext uri="{0D108BD9-81ED-4DB2-BD59-A6C34878D82A}">
                    <a16:rowId xmlns:a16="http://schemas.microsoft.com/office/drawing/2014/main" val="2302910181"/>
                  </a:ext>
                </a:extLst>
              </a:tr>
              <a:tr h="370840">
                <a:tc>
                  <a:txBody>
                    <a:bodyPr/>
                    <a:lstStyle/>
                    <a:p>
                      <a:r>
                        <a:rPr lang="en-US" sz="1000"/>
                        <a:t>raleigh.bicicletas</a:t>
                      </a:r>
                    </a:p>
                  </a:txBody>
                  <a:tcPr/>
                </a:tc>
                <a:tc>
                  <a:txBody>
                    <a:bodyPr/>
                    <a:lstStyle/>
                    <a:p>
                      <a:r>
                        <a:rPr lang="en-US" sz="1000"/>
                        <a:t>8200</a:t>
                      </a:r>
                    </a:p>
                  </a:txBody>
                  <a:tcPr/>
                </a:tc>
                <a:tc>
                  <a:txBody>
                    <a:bodyPr/>
                    <a:lstStyle/>
                    <a:p>
                      <a:r>
                        <a:rPr lang="en-US" sz="1000"/>
                        <a:t>n/a</a:t>
                      </a:r>
                    </a:p>
                  </a:txBody>
                  <a:tcPr/>
                </a:tc>
                <a:tc>
                  <a:txBody>
                    <a:bodyPr/>
                    <a:lstStyle/>
                    <a:p>
                      <a:r>
                        <a:rPr lang="en-US" sz="1000"/>
                        <a:t>11</a:t>
                      </a:r>
                    </a:p>
                  </a:txBody>
                  <a:tcPr/>
                </a:tc>
                <a:tc>
                  <a:txBody>
                    <a:bodyPr/>
                    <a:lstStyle/>
                    <a:p>
                      <a:r>
                        <a:rPr lang="en-US" sz="1000"/>
                        <a:t>65</a:t>
                      </a:r>
                    </a:p>
                  </a:txBody>
                  <a:tcPr/>
                </a:tc>
                <a:tc>
                  <a:txBody>
                    <a:bodyPr/>
                    <a:lstStyle/>
                    <a:p>
                      <a:r>
                        <a:rPr lang="en-US" sz="1000"/>
                        <a:t>0</a:t>
                      </a:r>
                    </a:p>
                  </a:txBody>
                  <a:tcPr/>
                </a:tc>
                <a:tc>
                  <a:txBody>
                    <a:bodyPr/>
                    <a:lstStyle/>
                    <a:p>
                      <a:r>
                        <a:rPr lang="en-US" sz="1000"/>
                        <a:t>76</a:t>
                      </a:r>
                    </a:p>
                  </a:txBody>
                  <a:tcPr/>
                </a:tc>
                <a:tc>
                  <a:txBody>
                    <a:bodyPr/>
                    <a:lstStyle/>
                    <a:p>
                      <a:r>
                        <a:rPr lang="en-US" sz="1000"/>
                        <a:t>9015</a:t>
                      </a:r>
                    </a:p>
                  </a:txBody>
                  <a:tcPr/>
                </a:tc>
                <a:tc>
                  <a:txBody>
                    <a:bodyPr/>
                    <a:lstStyle/>
                    <a:p>
                      <a:r>
                        <a:rPr lang="en-US" sz="1000"/>
                        <a:t>925</a:t>
                      </a:r>
                    </a:p>
                  </a:txBody>
                  <a:tcPr/>
                </a:tc>
                <a:tc>
                  <a:txBody>
                    <a:bodyPr/>
                    <a:lstStyle/>
                    <a:p>
                      <a:r>
                        <a:rPr lang="en-US" sz="1000"/>
                        <a:t>n/a</a:t>
                      </a:r>
                    </a:p>
                  </a:txBody>
                  <a:tcPr/>
                </a:tc>
                <a:extLst>
                  <a:ext uri="{0D108BD9-81ED-4DB2-BD59-A6C34878D82A}">
                    <a16:rowId xmlns:a16="http://schemas.microsoft.com/office/drawing/2014/main" val="656754571"/>
                  </a:ext>
                </a:extLst>
              </a:tr>
              <a:tr h="370840">
                <a:tc>
                  <a:txBody>
                    <a:bodyPr/>
                    <a:lstStyle/>
                    <a:p>
                      <a:r>
                        <a:rPr lang="en-US" sz="1000"/>
                        <a:t>motomelbicicletas</a:t>
                      </a:r>
                    </a:p>
                  </a:txBody>
                  <a:tcPr/>
                </a:tc>
                <a:tc>
                  <a:txBody>
                    <a:bodyPr/>
                    <a:lstStyle/>
                    <a:p>
                      <a:r>
                        <a:rPr lang="en-US" sz="1000"/>
                        <a:t>5774</a:t>
                      </a:r>
                    </a:p>
                  </a:txBody>
                  <a:tcPr/>
                </a:tc>
                <a:tc>
                  <a:txBody>
                    <a:bodyPr/>
                    <a:lstStyle/>
                    <a:p>
                      <a:r>
                        <a:rPr lang="en-US" sz="1000"/>
                        <a:t>3661</a:t>
                      </a:r>
                    </a:p>
                  </a:txBody>
                  <a:tcPr/>
                </a:tc>
                <a:tc>
                  <a:txBody>
                    <a:bodyPr/>
                    <a:lstStyle/>
                    <a:p>
                      <a:r>
                        <a:rPr lang="en-US" sz="1000"/>
                        <a:t>54</a:t>
                      </a:r>
                    </a:p>
                  </a:txBody>
                  <a:tcPr/>
                </a:tc>
                <a:tc>
                  <a:txBody>
                    <a:bodyPr/>
                    <a:lstStyle/>
                    <a:p>
                      <a:r>
                        <a:rPr lang="en-US" sz="1000"/>
                        <a:t>8</a:t>
                      </a:r>
                    </a:p>
                  </a:txBody>
                  <a:tcPr/>
                </a:tc>
                <a:tc>
                  <a:txBody>
                    <a:bodyPr/>
                    <a:lstStyle/>
                    <a:p>
                      <a:r>
                        <a:rPr lang="en-US" sz="1000"/>
                        <a:t>25</a:t>
                      </a:r>
                    </a:p>
                  </a:txBody>
                  <a:tcPr/>
                </a:tc>
                <a:tc>
                  <a:txBody>
                    <a:bodyPr/>
                    <a:lstStyle/>
                    <a:p>
                      <a:r>
                        <a:rPr lang="en-US" sz="1000"/>
                        <a:t>87</a:t>
                      </a:r>
                    </a:p>
                  </a:txBody>
                  <a:tcPr/>
                </a:tc>
                <a:tc>
                  <a:txBody>
                    <a:bodyPr/>
                    <a:lstStyle/>
                    <a:p>
                      <a:r>
                        <a:rPr lang="en-US" sz="1000"/>
                        <a:t>4004</a:t>
                      </a:r>
                    </a:p>
                  </a:txBody>
                  <a:tcPr/>
                </a:tc>
                <a:tc>
                  <a:txBody>
                    <a:bodyPr/>
                    <a:lstStyle/>
                    <a:p>
                      <a:r>
                        <a:rPr lang="en-US" sz="1000"/>
                        <a:t>1227</a:t>
                      </a:r>
                    </a:p>
                  </a:txBody>
                  <a:tcPr/>
                </a:tc>
                <a:tc>
                  <a:txBody>
                    <a:bodyPr/>
                    <a:lstStyle/>
                    <a:p>
                      <a:r>
                        <a:rPr lang="en-US" sz="1000"/>
                        <a:t>1.5249 %</a:t>
                      </a:r>
                    </a:p>
                  </a:txBody>
                  <a:tcPr/>
                </a:tc>
                <a:extLst>
                  <a:ext uri="{0D108BD9-81ED-4DB2-BD59-A6C34878D82A}">
                    <a16:rowId xmlns:a16="http://schemas.microsoft.com/office/drawing/2014/main" val="1925114983"/>
                  </a:ext>
                </a:extLst>
              </a:tr>
            </a:tbl>
          </a:graphicData>
        </a:graphic>
      </p:graphicFrame>
      <p:sp>
        <p:nvSpPr>
          <p:cNvPr id="4" name="Text Placeholder 3">
            <a:extLst>
              <a:ext uri="{FF2B5EF4-FFF2-40B4-BE49-F238E27FC236}">
                <a16:creationId xmlns:a16="http://schemas.microsoft.com/office/drawing/2014/main" id="{20EF49ED-9870-499C-B3FC-597C6FD4DD3D}"/>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9130418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2FDF7-A742-47D0-9526-33B5C244F944}"/>
              </a:ext>
            </a:extLst>
          </p:cNvPr>
          <p:cNvSpPr>
            <a:spLocks noGrp="1"/>
          </p:cNvSpPr>
          <p:nvPr>
            <p:ph type="title"/>
          </p:nvPr>
        </p:nvSpPr>
        <p:spPr/>
        <p:txBody>
          <a:bodyPr/>
          <a:lstStyle/>
          <a:p>
            <a:r>
              <a:rPr lang="en-US"/>
              <a:t>Instagram Followers Total | Teknialbikes</a:t>
            </a:r>
          </a:p>
        </p:txBody>
      </p:sp>
      <p:graphicFrame>
        <p:nvGraphicFramePr>
          <p:cNvPr id="6" name="Chart Placeholder 5">
            <a:extLst>
              <a:ext uri="{FF2B5EF4-FFF2-40B4-BE49-F238E27FC236}">
                <a16:creationId xmlns:a16="http://schemas.microsoft.com/office/drawing/2014/main" id="{055C5BDA-B709-46DC-BC13-9D9BD85947FC}"/>
              </a:ext>
            </a:extLst>
          </p:cNvPr>
          <p:cNvGraphicFramePr>
            <a:graphicFrameLocks noGrp="1"/>
          </p:cNvGraphicFramePr>
          <p:nvPr>
            <p:ph type="chart" sz="quarter" idx="13"/>
            <p:extLst>
              <p:ext uri="{D42A27DB-BD31-4B8C-83A1-F6EECF244321}">
                <p14:modId xmlns:p14="http://schemas.microsoft.com/office/powerpoint/2010/main" val="20154347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4F6568-41F2-47A6-8A62-3C78BA4B20A1}"/>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F7743D5B-C2FB-4ACF-B28D-BE1C8563A5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3500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D1E85-2BD5-42A5-B42B-D719A32CA418}"/>
              </a:ext>
            </a:extLst>
          </p:cNvPr>
          <p:cNvSpPr>
            <a:spLocks noGrp="1"/>
          </p:cNvSpPr>
          <p:nvPr>
            <p:ph type="title"/>
          </p:nvPr>
        </p:nvSpPr>
        <p:spPr/>
        <p:txBody>
          <a:bodyPr/>
          <a:lstStyle/>
          <a:p>
            <a:r>
              <a:rPr lang="en-US"/>
              <a:t>Instagram Key Metrics Radar | Teknialbikes</a:t>
            </a:r>
          </a:p>
        </p:txBody>
      </p:sp>
      <p:graphicFrame>
        <p:nvGraphicFramePr>
          <p:cNvPr id="6" name="Chart Placeholder 5">
            <a:extLst>
              <a:ext uri="{FF2B5EF4-FFF2-40B4-BE49-F238E27FC236}">
                <a16:creationId xmlns:a16="http://schemas.microsoft.com/office/drawing/2014/main" id="{4FCDC7B4-5BD8-467E-8F22-7C07E75C7DD0}"/>
              </a:ext>
            </a:extLst>
          </p:cNvPr>
          <p:cNvGraphicFramePr>
            <a:graphicFrameLocks noGrp="1"/>
          </p:cNvGraphicFramePr>
          <p:nvPr>
            <p:ph type="chart" sz="quarter" idx="13"/>
            <p:extLst>
              <p:ext uri="{D42A27DB-BD31-4B8C-83A1-F6EECF244321}">
                <p14:modId xmlns:p14="http://schemas.microsoft.com/office/powerpoint/2010/main" val="12004024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2CE976-395B-418A-BD6B-6526F91F8AB0}"/>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EE35553C-2040-4E3C-A84D-8F981FC67F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50722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6CED2-99E9-4988-B4E7-46BF2DDFD353}"/>
              </a:ext>
            </a:extLst>
          </p:cNvPr>
          <p:cNvSpPr>
            <a:spLocks noGrp="1"/>
          </p:cNvSpPr>
          <p:nvPr>
            <p:ph type="title"/>
          </p:nvPr>
        </p:nvSpPr>
        <p:spPr/>
        <p:txBody>
          <a:bodyPr/>
          <a:lstStyle/>
          <a:p>
            <a:r>
              <a:rPr lang="en-US"/>
              <a:t>Instagram Posts By Weekday | Teknialbikes</a:t>
            </a:r>
          </a:p>
        </p:txBody>
      </p:sp>
      <p:graphicFrame>
        <p:nvGraphicFramePr>
          <p:cNvPr id="6" name="Chart Placeholder 5">
            <a:extLst>
              <a:ext uri="{FF2B5EF4-FFF2-40B4-BE49-F238E27FC236}">
                <a16:creationId xmlns:a16="http://schemas.microsoft.com/office/drawing/2014/main" id="{FE4A03EA-6407-4AC7-9FF1-AB8F080690BB}"/>
              </a:ext>
            </a:extLst>
          </p:cNvPr>
          <p:cNvGraphicFramePr>
            <a:graphicFrameLocks noGrp="1"/>
          </p:cNvGraphicFramePr>
          <p:nvPr>
            <p:ph type="chart" sz="quarter" idx="13"/>
            <p:extLst>
              <p:ext uri="{D42A27DB-BD31-4B8C-83A1-F6EECF244321}">
                <p14:modId xmlns:p14="http://schemas.microsoft.com/office/powerpoint/2010/main" val="11158713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C7CF4A-5195-4541-A93E-E486967EE731}"/>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6842FDF1-B987-4E30-97B6-FA28F8D03A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54443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1446D-FB72-446B-8570-23924BB28684}"/>
              </a:ext>
            </a:extLst>
          </p:cNvPr>
          <p:cNvSpPr>
            <a:spLocks noGrp="1"/>
          </p:cNvSpPr>
          <p:nvPr>
            <p:ph type="title"/>
          </p:nvPr>
        </p:nvSpPr>
        <p:spPr/>
        <p:txBody>
          <a:bodyPr/>
          <a:lstStyle/>
          <a:p>
            <a:r>
              <a:rPr lang="en-US"/>
              <a:t>Instagram Followers Change | Teknialbikes</a:t>
            </a:r>
          </a:p>
        </p:txBody>
      </p:sp>
      <p:graphicFrame>
        <p:nvGraphicFramePr>
          <p:cNvPr id="6" name="Chart Placeholder 5">
            <a:extLst>
              <a:ext uri="{FF2B5EF4-FFF2-40B4-BE49-F238E27FC236}">
                <a16:creationId xmlns:a16="http://schemas.microsoft.com/office/drawing/2014/main" id="{E97DEADA-84BA-4CB5-A035-9261C7B88697}"/>
              </a:ext>
            </a:extLst>
          </p:cNvPr>
          <p:cNvGraphicFramePr>
            <a:graphicFrameLocks noGrp="1"/>
          </p:cNvGraphicFramePr>
          <p:nvPr>
            <p:ph type="chart" sz="quarter" idx="13"/>
            <p:extLst>
              <p:ext uri="{D42A27DB-BD31-4B8C-83A1-F6EECF244321}">
                <p14:modId xmlns:p14="http://schemas.microsoft.com/office/powerpoint/2010/main" val="25146527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29B937-D7F4-4E24-A7BC-34DE2014B057}"/>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91BA7F31-1330-4E6A-BDF2-D98F9DC2D6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693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AEAAC-FE47-456D-8612-127C400755FA}"/>
              </a:ext>
            </a:extLst>
          </p:cNvPr>
          <p:cNvSpPr>
            <a:spLocks noGrp="1"/>
          </p:cNvSpPr>
          <p:nvPr>
            <p:ph type="title"/>
          </p:nvPr>
        </p:nvSpPr>
        <p:spPr/>
        <p:txBody>
          <a:bodyPr/>
          <a:lstStyle/>
          <a:p>
            <a:r>
              <a:rPr lang="en-US"/>
              <a:t>Instagram Posts By Hour | Teknialbikes</a:t>
            </a:r>
          </a:p>
        </p:txBody>
      </p:sp>
      <p:graphicFrame>
        <p:nvGraphicFramePr>
          <p:cNvPr id="6" name="Chart Placeholder 5">
            <a:extLst>
              <a:ext uri="{FF2B5EF4-FFF2-40B4-BE49-F238E27FC236}">
                <a16:creationId xmlns:a16="http://schemas.microsoft.com/office/drawing/2014/main" id="{CC16BD30-AE6E-43F7-B970-5D80EADF78D2}"/>
              </a:ext>
            </a:extLst>
          </p:cNvPr>
          <p:cNvGraphicFramePr>
            <a:graphicFrameLocks noGrp="1"/>
          </p:cNvGraphicFramePr>
          <p:nvPr>
            <p:ph type="chart" sz="quarter" idx="13"/>
            <p:extLst>
              <p:ext uri="{D42A27DB-BD31-4B8C-83A1-F6EECF244321}">
                <p14:modId xmlns:p14="http://schemas.microsoft.com/office/powerpoint/2010/main" val="28164863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266CDC-DBDE-40AD-BF08-5B4CCDD5DF48}"/>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AF9ABB8C-74A7-41A5-9850-444A8D28EA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1344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D8900-A1D0-4072-9FA2-444DBCEA0ED4}"/>
              </a:ext>
            </a:extLst>
          </p:cNvPr>
          <p:cNvSpPr>
            <a:spLocks noGrp="1"/>
          </p:cNvSpPr>
          <p:nvPr>
            <p:ph type="title"/>
          </p:nvPr>
        </p:nvSpPr>
        <p:spPr/>
        <p:txBody>
          <a:bodyPr/>
          <a:lstStyle/>
          <a:p>
            <a:r>
              <a:rPr lang="en-US"/>
              <a:t>Instagram Followers Change Per Weekday | Teknialbikes</a:t>
            </a:r>
          </a:p>
        </p:txBody>
      </p:sp>
      <p:graphicFrame>
        <p:nvGraphicFramePr>
          <p:cNvPr id="6" name="Chart Placeholder 5">
            <a:extLst>
              <a:ext uri="{FF2B5EF4-FFF2-40B4-BE49-F238E27FC236}">
                <a16:creationId xmlns:a16="http://schemas.microsoft.com/office/drawing/2014/main" id="{D07414CD-A0AE-40CE-A7F3-2F8AC2119D89}"/>
              </a:ext>
            </a:extLst>
          </p:cNvPr>
          <p:cNvGraphicFramePr>
            <a:graphicFrameLocks noGrp="1"/>
          </p:cNvGraphicFramePr>
          <p:nvPr>
            <p:ph type="chart" sz="quarter" idx="13"/>
            <p:extLst>
              <p:ext uri="{D42A27DB-BD31-4B8C-83A1-F6EECF244321}">
                <p14:modId xmlns:p14="http://schemas.microsoft.com/office/powerpoint/2010/main" val="23631012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457925-A937-4F32-BDDE-1820D4F53690}"/>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44BE3E15-F52C-497A-9DEE-09C641C7BD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41597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AD58E-BAEC-48C3-AA9C-0065836183D7}"/>
              </a:ext>
            </a:extLst>
          </p:cNvPr>
          <p:cNvSpPr>
            <a:spLocks noGrp="1"/>
          </p:cNvSpPr>
          <p:nvPr>
            <p:ph type="title"/>
          </p:nvPr>
        </p:nvSpPr>
        <p:spPr/>
        <p:txBody>
          <a:bodyPr/>
          <a:lstStyle/>
          <a:p>
            <a:r>
              <a:rPr lang="en-US"/>
              <a:t>Instagram Interaction Rate By Weekday | Teknialbikes</a:t>
            </a:r>
          </a:p>
        </p:txBody>
      </p:sp>
      <p:graphicFrame>
        <p:nvGraphicFramePr>
          <p:cNvPr id="6" name="Chart Placeholder 5">
            <a:extLst>
              <a:ext uri="{FF2B5EF4-FFF2-40B4-BE49-F238E27FC236}">
                <a16:creationId xmlns:a16="http://schemas.microsoft.com/office/drawing/2014/main" id="{A856AC07-0BAC-42E6-BDD6-1F85895FE48B}"/>
              </a:ext>
            </a:extLst>
          </p:cNvPr>
          <p:cNvGraphicFramePr>
            <a:graphicFrameLocks noGrp="1"/>
          </p:cNvGraphicFramePr>
          <p:nvPr>
            <p:ph type="chart" sz="quarter" idx="13"/>
            <p:extLst>
              <p:ext uri="{D42A27DB-BD31-4B8C-83A1-F6EECF244321}">
                <p14:modId xmlns:p14="http://schemas.microsoft.com/office/powerpoint/2010/main" val="13458143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BFA7FE-E39C-4213-939B-523A417D8547}"/>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27A82BA6-9A6B-4A57-814B-77D281E27F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0334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3FD0B-12CA-4AAB-ACA2-1E9DD1171C3F}"/>
              </a:ext>
            </a:extLst>
          </p:cNvPr>
          <p:cNvSpPr>
            <a:spLocks noGrp="1"/>
          </p:cNvSpPr>
          <p:nvPr>
            <p:ph type="title"/>
          </p:nvPr>
        </p:nvSpPr>
        <p:spPr/>
        <p:txBody>
          <a:bodyPr/>
          <a:lstStyle/>
          <a:p>
            <a:r>
              <a:rPr lang="en-US"/>
              <a:t>Instagram Interaction Rate By Hour | Teknialbikes</a:t>
            </a:r>
          </a:p>
        </p:txBody>
      </p:sp>
      <p:graphicFrame>
        <p:nvGraphicFramePr>
          <p:cNvPr id="6" name="Chart Placeholder 5">
            <a:extLst>
              <a:ext uri="{FF2B5EF4-FFF2-40B4-BE49-F238E27FC236}">
                <a16:creationId xmlns:a16="http://schemas.microsoft.com/office/drawing/2014/main" id="{C64F0606-1A23-4004-9A4E-80F2455F3700}"/>
              </a:ext>
            </a:extLst>
          </p:cNvPr>
          <p:cNvGraphicFramePr>
            <a:graphicFrameLocks noGrp="1"/>
          </p:cNvGraphicFramePr>
          <p:nvPr>
            <p:ph type="chart" sz="quarter" idx="13"/>
            <p:extLst>
              <p:ext uri="{D42A27DB-BD31-4B8C-83A1-F6EECF244321}">
                <p14:modId xmlns:p14="http://schemas.microsoft.com/office/powerpoint/2010/main" val="29148928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3E3098-ED0C-4A49-8212-E3BCA100FE93}"/>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49E74B89-87F1-42D2-99D7-BA047939BA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6512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0E51B-0DE2-4D65-9E64-CC7ECA5F439A}"/>
              </a:ext>
            </a:extLst>
          </p:cNvPr>
          <p:cNvSpPr>
            <a:spLocks noGrp="1"/>
          </p:cNvSpPr>
          <p:nvPr>
            <p:ph type="title"/>
          </p:nvPr>
        </p:nvSpPr>
        <p:spPr/>
        <p:txBody>
          <a:bodyPr/>
          <a:lstStyle/>
          <a:p>
            <a:r>
              <a:rPr lang="en-US"/>
              <a:t>Instagram Post Type Distribution Per Profile | Teknialbikes</a:t>
            </a:r>
          </a:p>
        </p:txBody>
      </p:sp>
      <p:graphicFrame>
        <p:nvGraphicFramePr>
          <p:cNvPr id="6" name="Chart Placeholder 5">
            <a:extLst>
              <a:ext uri="{FF2B5EF4-FFF2-40B4-BE49-F238E27FC236}">
                <a16:creationId xmlns:a16="http://schemas.microsoft.com/office/drawing/2014/main" id="{9217BC5C-A251-4028-A2A8-C8D4FD87FAA8}"/>
              </a:ext>
            </a:extLst>
          </p:cNvPr>
          <p:cNvGraphicFramePr>
            <a:graphicFrameLocks noGrp="1"/>
          </p:cNvGraphicFramePr>
          <p:nvPr>
            <p:ph type="chart" sz="quarter" idx="13"/>
            <p:extLst>
              <p:ext uri="{D42A27DB-BD31-4B8C-83A1-F6EECF244321}">
                <p14:modId xmlns:p14="http://schemas.microsoft.com/office/powerpoint/2010/main" val="30790657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60F4AF-58BA-4C86-BD07-F7AF6EF88356}"/>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7D625691-5F9A-4437-9565-FE91FB9D2E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84930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81529-0471-4934-AE41-6A0BA320EE87}"/>
              </a:ext>
            </a:extLst>
          </p:cNvPr>
          <p:cNvSpPr>
            <a:spLocks noGrp="1"/>
          </p:cNvSpPr>
          <p:nvPr>
            <p:ph type="title"/>
          </p:nvPr>
        </p:nvSpPr>
        <p:spPr/>
        <p:txBody>
          <a:bodyPr/>
          <a:lstStyle/>
          <a:p>
            <a:r>
              <a:rPr lang="en-US"/>
              <a:t>Instagram Interactions by Post Type | Teknialbikes</a:t>
            </a:r>
          </a:p>
        </p:txBody>
      </p:sp>
      <p:graphicFrame>
        <p:nvGraphicFramePr>
          <p:cNvPr id="6" name="Chart Placeholder 5">
            <a:extLst>
              <a:ext uri="{FF2B5EF4-FFF2-40B4-BE49-F238E27FC236}">
                <a16:creationId xmlns:a16="http://schemas.microsoft.com/office/drawing/2014/main" id="{28A620AF-DA89-4EB0-81E5-FAEB5B39E058}"/>
              </a:ext>
            </a:extLst>
          </p:cNvPr>
          <p:cNvGraphicFramePr>
            <a:graphicFrameLocks noGrp="1"/>
          </p:cNvGraphicFramePr>
          <p:nvPr>
            <p:ph type="chart" sz="quarter" idx="13"/>
            <p:extLst>
              <p:ext uri="{D42A27DB-BD31-4B8C-83A1-F6EECF244321}">
                <p14:modId xmlns:p14="http://schemas.microsoft.com/office/powerpoint/2010/main" val="12355898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B80ACF-86C3-4420-8984-435F30E3A2BA}"/>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094F31DF-D632-4C97-B294-82717645D4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55229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5F7E3-7BFC-438C-B544-901E11D43500}"/>
              </a:ext>
            </a:extLst>
          </p:cNvPr>
          <p:cNvSpPr>
            <a:spLocks noGrp="1"/>
          </p:cNvSpPr>
          <p:nvPr>
            <p:ph type="title"/>
          </p:nvPr>
        </p:nvSpPr>
        <p:spPr/>
        <p:txBody>
          <a:bodyPr/>
          <a:lstStyle/>
          <a:p>
            <a:r>
              <a:rPr lang="en-US"/>
              <a:t>Instagram Interaction Rate By Post Type | Teknialbikes</a:t>
            </a:r>
          </a:p>
        </p:txBody>
      </p:sp>
      <p:graphicFrame>
        <p:nvGraphicFramePr>
          <p:cNvPr id="6" name="Chart Placeholder 5">
            <a:extLst>
              <a:ext uri="{FF2B5EF4-FFF2-40B4-BE49-F238E27FC236}">
                <a16:creationId xmlns:a16="http://schemas.microsoft.com/office/drawing/2014/main" id="{90DB7C26-9110-4356-B616-5937E341F7DE}"/>
              </a:ext>
            </a:extLst>
          </p:cNvPr>
          <p:cNvGraphicFramePr>
            <a:graphicFrameLocks noGrp="1"/>
          </p:cNvGraphicFramePr>
          <p:nvPr>
            <p:ph type="chart" sz="quarter" idx="13"/>
            <p:extLst>
              <p:ext uri="{D42A27DB-BD31-4B8C-83A1-F6EECF244321}">
                <p14:modId xmlns:p14="http://schemas.microsoft.com/office/powerpoint/2010/main" val="36972259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1E28E6-2DAB-4CDD-9DE9-1903742A69CA}"/>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1C84B68C-C8F5-4F12-85E7-E45AC92920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88085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84C1A-BE7B-40B2-B52E-484260C3002A}"/>
              </a:ext>
            </a:extLst>
          </p:cNvPr>
          <p:cNvSpPr>
            <a:spLocks noGrp="1"/>
          </p:cNvSpPr>
          <p:nvPr>
            <p:ph type="title"/>
          </p:nvPr>
        </p:nvSpPr>
        <p:spPr/>
        <p:txBody>
          <a:bodyPr/>
          <a:lstStyle/>
          <a:p>
            <a:r>
              <a:rPr lang="en-US"/>
              <a:t>Instagram Interactions Distribution | Teknialbikes</a:t>
            </a:r>
          </a:p>
        </p:txBody>
      </p:sp>
      <p:graphicFrame>
        <p:nvGraphicFramePr>
          <p:cNvPr id="6" name="Chart Placeholder 5">
            <a:extLst>
              <a:ext uri="{FF2B5EF4-FFF2-40B4-BE49-F238E27FC236}">
                <a16:creationId xmlns:a16="http://schemas.microsoft.com/office/drawing/2014/main" id="{1EECAA10-8C42-4641-8BFA-FB2464DCC51B}"/>
              </a:ext>
            </a:extLst>
          </p:cNvPr>
          <p:cNvGraphicFramePr>
            <a:graphicFrameLocks noGrp="1"/>
          </p:cNvGraphicFramePr>
          <p:nvPr>
            <p:ph type="chart" sz="quarter" idx="13"/>
            <p:extLst>
              <p:ext uri="{D42A27DB-BD31-4B8C-83A1-F6EECF244321}">
                <p14:modId xmlns:p14="http://schemas.microsoft.com/office/powerpoint/2010/main" val="40757974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2C0765-8A98-4EE7-B806-BDDD653BE9BE}"/>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F1014F29-4C8D-4323-96E4-04C3D6D611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51456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6E263-F672-44D7-937E-411B846AEC42}"/>
              </a:ext>
            </a:extLst>
          </p:cNvPr>
          <p:cNvSpPr>
            <a:spLocks noGrp="1"/>
          </p:cNvSpPr>
          <p:nvPr>
            <p:ph type="title"/>
          </p:nvPr>
        </p:nvSpPr>
        <p:spPr/>
        <p:txBody>
          <a:bodyPr/>
          <a:lstStyle/>
          <a:p>
            <a:r>
              <a:rPr lang="en-US"/>
              <a:t>Instagram Hashtag Detection | Teknialbikes - 1 of 2</a:t>
            </a:r>
          </a:p>
        </p:txBody>
      </p:sp>
      <p:graphicFrame>
        <p:nvGraphicFramePr>
          <p:cNvPr id="5" name="Table Placeholder 4">
            <a:extLst>
              <a:ext uri="{FF2B5EF4-FFF2-40B4-BE49-F238E27FC236}">
                <a16:creationId xmlns:a16="http://schemas.microsoft.com/office/drawing/2014/main" id="{7A2AC500-65AB-4CAF-BCE5-72FA56E16BA3}"/>
              </a:ext>
            </a:extLst>
          </p:cNvPr>
          <p:cNvGraphicFramePr>
            <a:graphicFrameLocks noGrp="1"/>
          </p:cNvGraphicFramePr>
          <p:nvPr>
            <p:ph type="tbl" sz="quarter" idx="13"/>
            <p:extLst>
              <p:ext uri="{D42A27DB-BD31-4B8C-83A1-F6EECF244321}">
                <p14:modId xmlns:p14="http://schemas.microsoft.com/office/powerpoint/2010/main" val="2659786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78569503"/>
                    </a:ext>
                  </a:extLst>
                </a:gridCol>
                <a:gridCol w="1399032">
                  <a:extLst>
                    <a:ext uri="{9D8B030D-6E8A-4147-A177-3AD203B41FA5}">
                      <a16:colId xmlns:a16="http://schemas.microsoft.com/office/drawing/2014/main" val="1930912837"/>
                    </a:ext>
                  </a:extLst>
                </a:gridCol>
                <a:gridCol w="1399032">
                  <a:extLst>
                    <a:ext uri="{9D8B030D-6E8A-4147-A177-3AD203B41FA5}">
                      <a16:colId xmlns:a16="http://schemas.microsoft.com/office/drawing/2014/main" val="782650703"/>
                    </a:ext>
                  </a:extLst>
                </a:gridCol>
                <a:gridCol w="1399032">
                  <a:extLst>
                    <a:ext uri="{9D8B030D-6E8A-4147-A177-3AD203B41FA5}">
                      <a16:colId xmlns:a16="http://schemas.microsoft.com/office/drawing/2014/main" val="589082980"/>
                    </a:ext>
                  </a:extLst>
                </a:gridCol>
                <a:gridCol w="1399032">
                  <a:extLst>
                    <a:ext uri="{9D8B030D-6E8A-4147-A177-3AD203B41FA5}">
                      <a16:colId xmlns:a16="http://schemas.microsoft.com/office/drawing/2014/main" val="1542408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594338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488.77604166667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544.99479166667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1033.7708333333</a:t>
                      </a:r>
                    </a:p>
                  </a:txBody>
                  <a:tcPr/>
                </a:tc>
                <a:extLst>
                  <a:ext uri="{0D108BD9-81ED-4DB2-BD59-A6C34878D82A}">
                    <a16:rowId xmlns:a16="http://schemas.microsoft.com/office/drawing/2014/main" val="4280188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556.44318181818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507.90340909091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1064.3465909091</a:t>
                      </a:r>
                    </a:p>
                  </a:txBody>
                  <a:tcPr/>
                </a:tc>
                <a:extLst>
                  <a:ext uri="{0D108BD9-81ED-4DB2-BD59-A6C34878D82A}">
                    <a16:rowId xmlns:a16="http://schemas.microsoft.com/office/drawing/2014/main" val="1511823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556.27210884354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285.77551020408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842.04761904762</a:t>
                      </a:r>
                    </a:p>
                  </a:txBody>
                  <a:tcPr/>
                </a:tc>
                <a:extLst>
                  <a:ext uri="{0D108BD9-81ED-4DB2-BD59-A6C34878D82A}">
                    <a16:rowId xmlns:a16="http://schemas.microsoft.com/office/drawing/2014/main" val="2336560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#tubicitumundo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210.75342465753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333.70547945205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544.45890410959</a:t>
                      </a:r>
                    </a:p>
                  </a:txBody>
                  <a:tcPr/>
                </a:tc>
                <a:extLst>
                  <a:ext uri="{0D108BD9-81ED-4DB2-BD59-A6C34878D82A}">
                    <a16:rowId xmlns:a16="http://schemas.microsoft.com/office/drawing/2014/main" val="1081939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272.1640625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479.59375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751.7578125</a:t>
                      </a:r>
                    </a:p>
                  </a:txBody>
                  <a:tcPr/>
                </a:tc>
                <a:extLst>
                  <a:ext uri="{0D108BD9-81ED-4DB2-BD59-A6C34878D82A}">
                    <a16:rowId xmlns:a16="http://schemas.microsoft.com/office/drawing/2014/main" val="3176676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#bicicleta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740.99145299145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683.59829059829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1424.5897435897</a:t>
                      </a:r>
                    </a:p>
                  </a:txBody>
                  <a:tcPr/>
                </a:tc>
                <a:extLst>
                  <a:ext uri="{0D108BD9-81ED-4DB2-BD59-A6C34878D82A}">
                    <a16:rowId xmlns:a16="http://schemas.microsoft.com/office/drawing/2014/main" val="2093682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680.11711711712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372.7027027027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1052.8198198198</a:t>
                      </a:r>
                    </a:p>
                  </a:txBody>
                  <a:tcPr/>
                </a:tc>
                <a:extLst>
                  <a:ext uri="{0D108BD9-81ED-4DB2-BD59-A6C34878D82A}">
                    <a16:rowId xmlns:a16="http://schemas.microsoft.com/office/drawing/2014/main" val="42199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#SomosRaleigh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140.95454545455</a:t>
                      </a:r>
                    </a:p>
                  </a:txBody>
                  <a:tcPr/>
                </a:tc>
                <a:extLst>
                  <a:ext uri="{0D108BD9-81ED-4DB2-BD59-A6C34878D82A}">
                    <a16:rowId xmlns:a16="http://schemas.microsoft.com/office/drawing/2014/main" val="592152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430.45833333333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1254.9583333333</a:t>
                      </a:r>
                    </a:p>
                  </a:txBody>
                  <a:tcPr/>
                </a:tc>
                <a:extLst>
                  <a:ext uri="{0D108BD9-81ED-4DB2-BD59-A6C34878D82A}">
                    <a16:rowId xmlns:a16="http://schemas.microsoft.com/office/drawing/2014/main" val="1233934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#bicicletas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220.1847826087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499.89130434783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720.07608695652</a:t>
                      </a:r>
                    </a:p>
                  </a:txBody>
                  <a:tcPr/>
                </a:tc>
                <a:extLst>
                  <a:ext uri="{0D108BD9-81ED-4DB2-BD59-A6C34878D82A}">
                    <a16:rowId xmlns:a16="http://schemas.microsoft.com/office/drawing/2014/main" val="1300406511"/>
                  </a:ext>
                </a:extLst>
              </a:tr>
            </a:tbl>
          </a:graphicData>
        </a:graphic>
      </p:graphicFrame>
      <p:sp>
        <p:nvSpPr>
          <p:cNvPr id="4" name="Text Placeholder 3">
            <a:extLst>
              <a:ext uri="{FF2B5EF4-FFF2-40B4-BE49-F238E27FC236}">
                <a16:creationId xmlns:a16="http://schemas.microsoft.com/office/drawing/2014/main" id="{544B0331-ED30-444A-9793-4BF872DC89FC}"/>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5684092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F8449-606D-4AE5-AC6B-0F13F997EDD5}"/>
              </a:ext>
            </a:extLst>
          </p:cNvPr>
          <p:cNvSpPr>
            <a:spLocks noGrp="1"/>
          </p:cNvSpPr>
          <p:nvPr>
            <p:ph type="title"/>
          </p:nvPr>
        </p:nvSpPr>
        <p:spPr/>
        <p:txBody>
          <a:bodyPr/>
          <a:lstStyle/>
          <a:p>
            <a:r>
              <a:rPr lang="en-US"/>
              <a:t>Instagram Hashtag Detection | Teknialbikes - 2 of 2</a:t>
            </a:r>
          </a:p>
        </p:txBody>
      </p:sp>
      <p:graphicFrame>
        <p:nvGraphicFramePr>
          <p:cNvPr id="5" name="Table Placeholder 4">
            <a:extLst>
              <a:ext uri="{FF2B5EF4-FFF2-40B4-BE49-F238E27FC236}">
                <a16:creationId xmlns:a16="http://schemas.microsoft.com/office/drawing/2014/main" id="{A046B05F-9075-492D-8FFB-1551597318FA}"/>
              </a:ext>
            </a:extLst>
          </p:cNvPr>
          <p:cNvGraphicFramePr>
            <a:graphicFrameLocks noGrp="1"/>
          </p:cNvGraphicFramePr>
          <p:nvPr>
            <p:ph type="tbl" sz="quarter" idx="13"/>
            <p:extLst>
              <p:ext uri="{D42A27DB-BD31-4B8C-83A1-F6EECF244321}">
                <p14:modId xmlns:p14="http://schemas.microsoft.com/office/powerpoint/2010/main" val="3680251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5652125"/>
                    </a:ext>
                  </a:extLst>
                </a:gridCol>
                <a:gridCol w="1399032">
                  <a:extLst>
                    <a:ext uri="{9D8B030D-6E8A-4147-A177-3AD203B41FA5}">
                      <a16:colId xmlns:a16="http://schemas.microsoft.com/office/drawing/2014/main" val="2606471856"/>
                    </a:ext>
                  </a:extLst>
                </a:gridCol>
                <a:gridCol w="1399032">
                  <a:extLst>
                    <a:ext uri="{9D8B030D-6E8A-4147-A177-3AD203B41FA5}">
                      <a16:colId xmlns:a16="http://schemas.microsoft.com/office/drawing/2014/main" val="4267127341"/>
                    </a:ext>
                  </a:extLst>
                </a:gridCol>
                <a:gridCol w="1399032">
                  <a:extLst>
                    <a:ext uri="{9D8B030D-6E8A-4147-A177-3AD203B41FA5}">
                      <a16:colId xmlns:a16="http://schemas.microsoft.com/office/drawing/2014/main" val="2825134902"/>
                    </a:ext>
                  </a:extLst>
                </a:gridCol>
                <a:gridCol w="1399032">
                  <a:extLst>
                    <a:ext uri="{9D8B030D-6E8A-4147-A177-3AD203B41FA5}">
                      <a16:colId xmlns:a16="http://schemas.microsoft.com/office/drawing/2014/main" val="1491142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843144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811.64705882353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485.95294117647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1297.6</a:t>
                      </a:r>
                    </a:p>
                  </a:txBody>
                  <a:tcPr/>
                </a:tc>
                <a:extLst>
                  <a:ext uri="{0D108BD9-81ED-4DB2-BD59-A6C34878D82A}">
                    <a16:rowId xmlns:a16="http://schemas.microsoft.com/office/drawing/2014/main" val="1556520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761.22891566265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487.3734939759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1248.6024096386</a:t>
                      </a:r>
                    </a:p>
                  </a:txBody>
                  <a:tcPr/>
                </a:tc>
                <a:extLst>
                  <a:ext uri="{0D108BD9-81ED-4DB2-BD59-A6C34878D82A}">
                    <a16:rowId xmlns:a16="http://schemas.microsoft.com/office/drawing/2014/main" val="2101017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410.96153846154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604.62820512821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1015.5897435897</a:t>
                      </a:r>
                    </a:p>
                  </a:txBody>
                  <a:tcPr/>
                </a:tc>
                <a:extLst>
                  <a:ext uri="{0D108BD9-81ED-4DB2-BD59-A6C34878D82A}">
                    <a16:rowId xmlns:a16="http://schemas.microsoft.com/office/drawing/2014/main" val="3221875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#TeknialArgentina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4.1298701298701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39.415584415584</a:t>
                      </a:r>
                    </a:p>
                  </a:txBody>
                  <a:tcPr/>
                </a:tc>
                <a:extLst>
                  <a:ext uri="{0D108BD9-81ED-4DB2-BD59-A6C34878D82A}">
                    <a16:rowId xmlns:a16="http://schemas.microsoft.com/office/drawing/2014/main" val="944143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881.74666666667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542.94666666667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1424.6933333333</a:t>
                      </a:r>
                    </a:p>
                  </a:txBody>
                  <a:tcPr/>
                </a:tc>
                <a:extLst>
                  <a:ext uri="{0D108BD9-81ED-4DB2-BD59-A6C34878D82A}">
                    <a16:rowId xmlns:a16="http://schemas.microsoft.com/office/drawing/2014/main" val="1679374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#DesafiandoTodosLosTerrenos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116.28378378378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12.202702702703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128.48648648649</a:t>
                      </a:r>
                    </a:p>
                  </a:txBody>
                  <a:tcPr/>
                </a:tc>
                <a:extLst>
                  <a:ext uri="{0D108BD9-81ED-4DB2-BD59-A6C34878D82A}">
                    <a16:rowId xmlns:a16="http://schemas.microsoft.com/office/drawing/2014/main" val="2318734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#vivivenzo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812.79452054795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550.50684931507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1363.301369863</a:t>
                      </a:r>
                    </a:p>
                  </a:txBody>
                  <a:tcPr/>
                </a:tc>
                <a:extLst>
                  <a:ext uri="{0D108BD9-81ED-4DB2-BD59-A6C34878D82A}">
                    <a16:rowId xmlns:a16="http://schemas.microsoft.com/office/drawing/2014/main" val="1174751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#FamiliaAzzurra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118.17808219178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12.191780821918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130.3698630137</a:t>
                      </a:r>
                    </a:p>
                  </a:txBody>
                  <a:tcPr/>
                </a:tc>
                <a:extLst>
                  <a:ext uri="{0D108BD9-81ED-4DB2-BD59-A6C34878D82A}">
                    <a16:rowId xmlns:a16="http://schemas.microsoft.com/office/drawing/2014/main" val="4095167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612.2676056338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43.169014084507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655.43661971831</a:t>
                      </a:r>
                    </a:p>
                  </a:txBody>
                  <a:tcPr/>
                </a:tc>
                <a:extLst>
                  <a:ext uri="{0D108BD9-81ED-4DB2-BD59-A6C34878D82A}">
                    <a16:rowId xmlns:a16="http://schemas.microsoft.com/office/drawing/2014/main" val="1384384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613.07142857143</a:t>
                      </a:r>
                    </a:p>
                  </a:txBody>
                  <a:tcPr/>
                </a:tc>
                <a:extLst>
                  <a:ext uri="{0D108BD9-81ED-4DB2-BD59-A6C34878D82A}">
                    <a16:rowId xmlns:a16="http://schemas.microsoft.com/office/drawing/2014/main" val="4284260459"/>
                  </a:ext>
                </a:extLst>
              </a:tr>
            </a:tbl>
          </a:graphicData>
        </a:graphic>
      </p:graphicFrame>
      <p:sp>
        <p:nvSpPr>
          <p:cNvPr id="4" name="Text Placeholder 3">
            <a:extLst>
              <a:ext uri="{FF2B5EF4-FFF2-40B4-BE49-F238E27FC236}">
                <a16:creationId xmlns:a16="http://schemas.microsoft.com/office/drawing/2014/main" id="{9FF5FF02-7F6C-4BC1-AB52-D983BB07D704}"/>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38069531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4E08F-A6B2-4497-9F94-647CEB023078}"/>
              </a:ext>
            </a:extLst>
          </p:cNvPr>
          <p:cNvSpPr>
            <a:spLocks noGrp="1"/>
          </p:cNvSpPr>
          <p:nvPr>
            <p:ph type="title"/>
          </p:nvPr>
        </p:nvSpPr>
        <p:spPr/>
        <p:txBody>
          <a:bodyPr/>
          <a:lstStyle/>
          <a:p>
            <a:r>
              <a:rPr lang="en-US"/>
              <a:t>Instagram Posts Table | Teknialbikes - 1 of 25</a:t>
            </a:r>
          </a:p>
        </p:txBody>
      </p:sp>
      <p:graphicFrame>
        <p:nvGraphicFramePr>
          <p:cNvPr id="5" name="Table Placeholder 4">
            <a:extLst>
              <a:ext uri="{FF2B5EF4-FFF2-40B4-BE49-F238E27FC236}">
                <a16:creationId xmlns:a16="http://schemas.microsoft.com/office/drawing/2014/main" id="{98755D5C-2483-41B4-888D-920533884784}"/>
              </a:ext>
            </a:extLst>
          </p:cNvPr>
          <p:cNvGraphicFramePr>
            <a:graphicFrameLocks noGrp="1"/>
          </p:cNvGraphicFramePr>
          <p:nvPr>
            <p:ph type="tbl" sz="quarter" idx="13"/>
            <p:extLst>
              <p:ext uri="{D42A27DB-BD31-4B8C-83A1-F6EECF244321}">
                <p14:modId xmlns:p14="http://schemas.microsoft.com/office/powerpoint/2010/main" val="632481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22621300"/>
                    </a:ext>
                  </a:extLst>
                </a:gridCol>
                <a:gridCol w="1810512">
                  <a:extLst>
                    <a:ext uri="{9D8B030D-6E8A-4147-A177-3AD203B41FA5}">
                      <a16:colId xmlns:a16="http://schemas.microsoft.com/office/drawing/2014/main" val="1918741959"/>
                    </a:ext>
                  </a:extLst>
                </a:gridCol>
                <a:gridCol w="822960">
                  <a:extLst>
                    <a:ext uri="{9D8B030D-6E8A-4147-A177-3AD203B41FA5}">
                      <a16:colId xmlns:a16="http://schemas.microsoft.com/office/drawing/2014/main" val="626647141"/>
                    </a:ext>
                  </a:extLst>
                </a:gridCol>
                <a:gridCol w="822960">
                  <a:extLst>
                    <a:ext uri="{9D8B030D-6E8A-4147-A177-3AD203B41FA5}">
                      <a16:colId xmlns:a16="http://schemas.microsoft.com/office/drawing/2014/main" val="2318976043"/>
                    </a:ext>
                  </a:extLst>
                </a:gridCol>
                <a:gridCol w="822960">
                  <a:extLst>
                    <a:ext uri="{9D8B030D-6E8A-4147-A177-3AD203B41FA5}">
                      <a16:colId xmlns:a16="http://schemas.microsoft.com/office/drawing/2014/main" val="2784587147"/>
                    </a:ext>
                  </a:extLst>
                </a:gridCol>
                <a:gridCol w="822960">
                  <a:extLst>
                    <a:ext uri="{9D8B030D-6E8A-4147-A177-3AD203B41FA5}">
                      <a16:colId xmlns:a16="http://schemas.microsoft.com/office/drawing/2014/main" val="4271813167"/>
                    </a:ext>
                  </a:extLst>
                </a:gridCol>
                <a:gridCol w="822960">
                  <a:extLst>
                    <a:ext uri="{9D8B030D-6E8A-4147-A177-3AD203B41FA5}">
                      <a16:colId xmlns:a16="http://schemas.microsoft.com/office/drawing/2014/main" val="355043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469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- 2021-06-11 15:42:52</a:t>
                      </a:r>
                      <a:r>
                        <a:rPr kumimoji="0" lang="es-ES" sz="1000" b="0" i="0" u="none" strike="noStrike" kern="1200" cap="none" spc="0" normalizeH="0" baseline="0" noProof="0">
                          <a:ln>
                            <a:noFill/>
                          </a:ln>
                          <a:solidFill>
                            <a:prstClr val="black"/>
                          </a:solidFill>
                          <a:effectLst/>
                          <a:uLnTx/>
                          <a:uFillTx/>
                          <a:latin typeface="+mn-lt"/>
                          <a:ea typeface="+mn-ea"/>
                          <a:cs typeface="+mn-cs"/>
                        </a:rPr>
                        <a:t>
 #SORTEO ¿Querés ganarte esta bici, y caer el domingo con el mejor regalo para el #diadelpadre? 🎁🚲💥
Para participar sólo tenés que hacer dos cosas: 
1️⃣ Seguirnos en olmobikes 
2️⃣ Etiquetar al menos a 3 amigxs en este post, para que puedan participar.
¡Dale, que sorteamos el viernes 18, y puede ser tuya! 🙌
⚠️ OJO CON LOS FAKES: Algunos de nuestros seguidores están recibiendo mensajes en los que les dicen que resultaron ganadores del sorteo y los invitan a llenar un formulario con datos personales, incluyendo tarjeta de crédito. ¡Es falso, por favor ignoren los mensajes y denuncien la cuenta!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199202507_178263400905863_4423050637453519045_n.jpg?_nc_cat=103&amp;ccb=1-3&amp;_nc_sid=8ae9d6&amp;_nc_ohc=lZEG17TP6NcAX9gOBm5&amp;_nc_ht=scontent-iad3-2.cdninstagram.com&amp;oh=9f28a97c6f257cc48eb24cf186602df5&amp;oe=60F67434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27430046"/>
                  </a:ext>
                </a:extLst>
              </a:tr>
            </a:tbl>
          </a:graphicData>
        </a:graphic>
      </p:graphicFrame>
      <p:sp>
        <p:nvSpPr>
          <p:cNvPr id="4" name="Text Placeholder 3">
            <a:extLst>
              <a:ext uri="{FF2B5EF4-FFF2-40B4-BE49-F238E27FC236}">
                <a16:creationId xmlns:a16="http://schemas.microsoft.com/office/drawing/2014/main" id="{C889FF06-B1BD-44AB-8396-EB060DED6153}"/>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8071853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38593-560F-4A3D-B3E4-DB7EC94A736A}"/>
              </a:ext>
            </a:extLst>
          </p:cNvPr>
          <p:cNvSpPr>
            <a:spLocks noGrp="1"/>
          </p:cNvSpPr>
          <p:nvPr>
            <p:ph type="title"/>
          </p:nvPr>
        </p:nvSpPr>
        <p:spPr/>
        <p:txBody>
          <a:bodyPr/>
          <a:lstStyle/>
          <a:p>
            <a:r>
              <a:rPr lang="en-US"/>
              <a:t>Instagram Posts Table | Teknialbikes - 2 of 25</a:t>
            </a:r>
          </a:p>
        </p:txBody>
      </p:sp>
      <p:graphicFrame>
        <p:nvGraphicFramePr>
          <p:cNvPr id="5" name="Table Placeholder 4">
            <a:extLst>
              <a:ext uri="{FF2B5EF4-FFF2-40B4-BE49-F238E27FC236}">
                <a16:creationId xmlns:a16="http://schemas.microsoft.com/office/drawing/2014/main" id="{9FB5A42D-CB0F-4901-B291-DB7582085924}"/>
              </a:ext>
            </a:extLst>
          </p:cNvPr>
          <p:cNvGraphicFramePr>
            <a:graphicFrameLocks noGrp="1"/>
          </p:cNvGraphicFramePr>
          <p:nvPr>
            <p:ph type="tbl" sz="quarter" idx="13"/>
            <p:extLst>
              <p:ext uri="{D42A27DB-BD31-4B8C-83A1-F6EECF244321}">
                <p14:modId xmlns:p14="http://schemas.microsoft.com/office/powerpoint/2010/main" val="295639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37958011"/>
                    </a:ext>
                  </a:extLst>
                </a:gridCol>
                <a:gridCol w="1810512">
                  <a:extLst>
                    <a:ext uri="{9D8B030D-6E8A-4147-A177-3AD203B41FA5}">
                      <a16:colId xmlns:a16="http://schemas.microsoft.com/office/drawing/2014/main" val="756176707"/>
                    </a:ext>
                  </a:extLst>
                </a:gridCol>
                <a:gridCol w="822960">
                  <a:extLst>
                    <a:ext uri="{9D8B030D-6E8A-4147-A177-3AD203B41FA5}">
                      <a16:colId xmlns:a16="http://schemas.microsoft.com/office/drawing/2014/main" val="1304523801"/>
                    </a:ext>
                  </a:extLst>
                </a:gridCol>
                <a:gridCol w="822960">
                  <a:extLst>
                    <a:ext uri="{9D8B030D-6E8A-4147-A177-3AD203B41FA5}">
                      <a16:colId xmlns:a16="http://schemas.microsoft.com/office/drawing/2014/main" val="4020511676"/>
                    </a:ext>
                  </a:extLst>
                </a:gridCol>
                <a:gridCol w="822960">
                  <a:extLst>
                    <a:ext uri="{9D8B030D-6E8A-4147-A177-3AD203B41FA5}">
                      <a16:colId xmlns:a16="http://schemas.microsoft.com/office/drawing/2014/main" val="4054891510"/>
                    </a:ext>
                  </a:extLst>
                </a:gridCol>
                <a:gridCol w="822960">
                  <a:extLst>
                    <a:ext uri="{9D8B030D-6E8A-4147-A177-3AD203B41FA5}">
                      <a16:colId xmlns:a16="http://schemas.microsoft.com/office/drawing/2014/main" val="1145393290"/>
                    </a:ext>
                  </a:extLst>
                </a:gridCol>
                <a:gridCol w="822960">
                  <a:extLst>
                    <a:ext uri="{9D8B030D-6E8A-4147-A177-3AD203B41FA5}">
                      <a16:colId xmlns:a16="http://schemas.microsoft.com/office/drawing/2014/main" val="4277212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7567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- 2021-05-01 13:41:43</a:t>
                      </a:r>
                      <a:r>
                        <a:rPr kumimoji="0" lang="es-ES" sz="1000" b="0" i="0" u="none" strike="noStrike" kern="1200" cap="none" spc="0" normalizeH="0" baseline="0" noProof="0">
                          <a:ln>
                            <a:noFill/>
                          </a:ln>
                          <a:solidFill>
                            <a:prstClr val="black"/>
                          </a:solidFill>
                          <a:effectLst/>
                          <a:uLnTx/>
                          <a:uFillTx/>
                          <a:latin typeface="+mn-lt"/>
                          <a:ea typeface="+mn-ea"/>
                          <a:cs typeface="+mn-cs"/>
                        </a:rPr>
                        <a:t>
 🔥SORTEO🔥
A pedido de todos ustedes queremos regalar una #VenzoBike en agradecimiento por el aguante de la comunidad más grande del país!! 💪🏻💪🏻
.
.
Para participar:
🚲 Seguinos en Insta y Facebook de venzoarg  teamvenzo.arg y grupocarloskarabitian
🚲Dale like a esta publicación
🚲Comentá arrobando a dos amigos
.
Listo!! Ya estás participando!! 🤩
.
.
*Se sorteará el día 29 de Mayo del 2021, en el #DiadelBicicletero.
*Si el ganador no cumple con todos los pasos, se vuelve a sortear.
.
🍀 MUCHA SUERTE A TODOS!!!
#SOMOSVENZO 🍀
.
.
#venzo #vivivenzo #venzobikes #bike #biker #mtb #mtblife #cycling #ciclismo #ciclismoargentino #bicicleta #sorteo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181150463_518311739307159_3756422132431557292_n.jpg?_nc_cat=101&amp;ccb=1-5&amp;_nc_sid=8ae9d6&amp;_nc_ohc=SEuKpyYIIk4AX-jnE8H&amp;_nc_ht=scontent-bos3-1.cdninstagram.com&amp;edm=AL-3X8kEAAAA&amp;oh=23cb093395cc80d173b88faa2db66435&amp;oe=61880A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01214891"/>
                  </a:ext>
                </a:extLst>
              </a:tr>
            </a:tbl>
          </a:graphicData>
        </a:graphic>
      </p:graphicFrame>
      <p:sp>
        <p:nvSpPr>
          <p:cNvPr id="4" name="Text Placeholder 3">
            <a:extLst>
              <a:ext uri="{FF2B5EF4-FFF2-40B4-BE49-F238E27FC236}">
                <a16:creationId xmlns:a16="http://schemas.microsoft.com/office/drawing/2014/main" id="{F4CBE47F-5146-4FB9-9CD3-F59106915EF9}"/>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5737822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ED5C3-05B1-4F8B-9EAF-DFA7F0D26A8E}"/>
              </a:ext>
            </a:extLst>
          </p:cNvPr>
          <p:cNvSpPr>
            <a:spLocks noGrp="1"/>
          </p:cNvSpPr>
          <p:nvPr>
            <p:ph type="title"/>
          </p:nvPr>
        </p:nvSpPr>
        <p:spPr/>
        <p:txBody>
          <a:bodyPr/>
          <a:lstStyle/>
          <a:p>
            <a:r>
              <a:rPr lang="en-US"/>
              <a:t>Instagram Posts Table | Teknialbikes - 3 of 25</a:t>
            </a:r>
          </a:p>
        </p:txBody>
      </p:sp>
      <p:graphicFrame>
        <p:nvGraphicFramePr>
          <p:cNvPr id="5" name="Table Placeholder 4">
            <a:extLst>
              <a:ext uri="{FF2B5EF4-FFF2-40B4-BE49-F238E27FC236}">
                <a16:creationId xmlns:a16="http://schemas.microsoft.com/office/drawing/2014/main" id="{3DC88BA9-3296-4844-B578-2793D5EBD6B8}"/>
              </a:ext>
            </a:extLst>
          </p:cNvPr>
          <p:cNvGraphicFramePr>
            <a:graphicFrameLocks noGrp="1"/>
          </p:cNvGraphicFramePr>
          <p:nvPr>
            <p:ph type="tbl" sz="quarter" idx="13"/>
            <p:extLst>
              <p:ext uri="{D42A27DB-BD31-4B8C-83A1-F6EECF244321}">
                <p14:modId xmlns:p14="http://schemas.microsoft.com/office/powerpoint/2010/main" val="460369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69177097"/>
                    </a:ext>
                  </a:extLst>
                </a:gridCol>
                <a:gridCol w="1810512">
                  <a:extLst>
                    <a:ext uri="{9D8B030D-6E8A-4147-A177-3AD203B41FA5}">
                      <a16:colId xmlns:a16="http://schemas.microsoft.com/office/drawing/2014/main" val="446269920"/>
                    </a:ext>
                  </a:extLst>
                </a:gridCol>
                <a:gridCol w="822960">
                  <a:extLst>
                    <a:ext uri="{9D8B030D-6E8A-4147-A177-3AD203B41FA5}">
                      <a16:colId xmlns:a16="http://schemas.microsoft.com/office/drawing/2014/main" val="3912466657"/>
                    </a:ext>
                  </a:extLst>
                </a:gridCol>
                <a:gridCol w="822960">
                  <a:extLst>
                    <a:ext uri="{9D8B030D-6E8A-4147-A177-3AD203B41FA5}">
                      <a16:colId xmlns:a16="http://schemas.microsoft.com/office/drawing/2014/main" val="1641306970"/>
                    </a:ext>
                  </a:extLst>
                </a:gridCol>
                <a:gridCol w="822960">
                  <a:extLst>
                    <a:ext uri="{9D8B030D-6E8A-4147-A177-3AD203B41FA5}">
                      <a16:colId xmlns:a16="http://schemas.microsoft.com/office/drawing/2014/main" val="2980584066"/>
                    </a:ext>
                  </a:extLst>
                </a:gridCol>
                <a:gridCol w="822960">
                  <a:extLst>
                    <a:ext uri="{9D8B030D-6E8A-4147-A177-3AD203B41FA5}">
                      <a16:colId xmlns:a16="http://schemas.microsoft.com/office/drawing/2014/main" val="2705635670"/>
                    </a:ext>
                  </a:extLst>
                </a:gridCol>
                <a:gridCol w="822960">
                  <a:extLst>
                    <a:ext uri="{9D8B030D-6E8A-4147-A177-3AD203B41FA5}">
                      <a16:colId xmlns:a16="http://schemas.microsoft.com/office/drawing/2014/main" val="3690329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37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- 2021-09-17 14:38:19</a:t>
                      </a:r>
                      <a:r>
                        <a:rPr kumimoji="0" lang="es-ES" sz="1000" b="0" i="0" u="none" strike="noStrike" kern="1200" cap="none" spc="0" normalizeH="0" baseline="0" noProof="0">
                          <a:ln>
                            <a:noFill/>
                          </a:ln>
                          <a:solidFill>
                            <a:prstClr val="black"/>
                          </a:solidFill>
                          <a:effectLst/>
                          <a:uLnTx/>
                          <a:uFillTx/>
                          <a:latin typeface="+mn-lt"/>
                          <a:ea typeface="+mn-ea"/>
                          <a:cs typeface="+mn-cs"/>
                        </a:rPr>
                        <a:t>
 #SORTEO ¡Se viene la primavera, se viene la temporada alta de bicis! 🚵‍♀️🌻 Si querés participar por esta bici todoterreno, sólo tenés que hacer dos cosas:
1️⃣ Seguirnos en olmobikes 
2️⃣ Etiquetar al menos 3 amigxs en este post, para que también puedan participar.
¡Dale, sorteamos el viernes 24! 🤞💥
⚠️ Ojo con las cuentas FAKE. Algunos de nuestros seguidores están recibiendo mensajes en los que les dicen que resultaron ganadores del sorteo y les piden llenar un formulario con datos personales, incluyendo tarjeta de crédito. ¡Es falso, por favor ignoren los mensajes y denuncien la cuenta!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242032152_274310417868993_6510015834197783179_n.jpg?_nc_cat=110&amp;ccb=1-5&amp;_nc_sid=8ae9d6&amp;_nc_ohc=AuHRFSsmppYAX92swz1&amp;_nc_ht=scontent-lga3-1.cdninstagram.com&amp;edm=AL-3X8kEAAAA&amp;oh=f8868b100cb05fd2c8e408b15404c899&amp;oe=616969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96702379"/>
                  </a:ext>
                </a:extLst>
              </a:tr>
            </a:tbl>
          </a:graphicData>
        </a:graphic>
      </p:graphicFrame>
      <p:sp>
        <p:nvSpPr>
          <p:cNvPr id="4" name="Text Placeholder 3">
            <a:extLst>
              <a:ext uri="{FF2B5EF4-FFF2-40B4-BE49-F238E27FC236}">
                <a16:creationId xmlns:a16="http://schemas.microsoft.com/office/drawing/2014/main" id="{9928E0A7-8DDE-42C8-825E-E62FD87D823D}"/>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3745591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063E3-A150-4E3B-89BC-A818E7A68C0E}"/>
              </a:ext>
            </a:extLst>
          </p:cNvPr>
          <p:cNvSpPr>
            <a:spLocks noGrp="1"/>
          </p:cNvSpPr>
          <p:nvPr>
            <p:ph type="title"/>
          </p:nvPr>
        </p:nvSpPr>
        <p:spPr/>
        <p:txBody>
          <a:bodyPr/>
          <a:lstStyle/>
          <a:p>
            <a:r>
              <a:rPr lang="en-US"/>
              <a:t>Instagram Posts Table | Teknialbikes - 4 of 25</a:t>
            </a:r>
          </a:p>
        </p:txBody>
      </p:sp>
      <p:graphicFrame>
        <p:nvGraphicFramePr>
          <p:cNvPr id="5" name="Table Placeholder 4">
            <a:extLst>
              <a:ext uri="{FF2B5EF4-FFF2-40B4-BE49-F238E27FC236}">
                <a16:creationId xmlns:a16="http://schemas.microsoft.com/office/drawing/2014/main" id="{696D2932-928E-4ED3-BAE9-719DA51D05A9}"/>
              </a:ext>
            </a:extLst>
          </p:cNvPr>
          <p:cNvGraphicFramePr>
            <a:graphicFrameLocks noGrp="1"/>
          </p:cNvGraphicFramePr>
          <p:nvPr>
            <p:ph type="tbl" sz="quarter" idx="13"/>
            <p:extLst>
              <p:ext uri="{D42A27DB-BD31-4B8C-83A1-F6EECF244321}">
                <p14:modId xmlns:p14="http://schemas.microsoft.com/office/powerpoint/2010/main" val="2548460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54402632"/>
                    </a:ext>
                  </a:extLst>
                </a:gridCol>
                <a:gridCol w="1810512">
                  <a:extLst>
                    <a:ext uri="{9D8B030D-6E8A-4147-A177-3AD203B41FA5}">
                      <a16:colId xmlns:a16="http://schemas.microsoft.com/office/drawing/2014/main" val="3192511823"/>
                    </a:ext>
                  </a:extLst>
                </a:gridCol>
                <a:gridCol w="822960">
                  <a:extLst>
                    <a:ext uri="{9D8B030D-6E8A-4147-A177-3AD203B41FA5}">
                      <a16:colId xmlns:a16="http://schemas.microsoft.com/office/drawing/2014/main" val="3882701055"/>
                    </a:ext>
                  </a:extLst>
                </a:gridCol>
                <a:gridCol w="822960">
                  <a:extLst>
                    <a:ext uri="{9D8B030D-6E8A-4147-A177-3AD203B41FA5}">
                      <a16:colId xmlns:a16="http://schemas.microsoft.com/office/drawing/2014/main" val="2796873429"/>
                    </a:ext>
                  </a:extLst>
                </a:gridCol>
                <a:gridCol w="822960">
                  <a:extLst>
                    <a:ext uri="{9D8B030D-6E8A-4147-A177-3AD203B41FA5}">
                      <a16:colId xmlns:a16="http://schemas.microsoft.com/office/drawing/2014/main" val="2624702204"/>
                    </a:ext>
                  </a:extLst>
                </a:gridCol>
                <a:gridCol w="822960">
                  <a:extLst>
                    <a:ext uri="{9D8B030D-6E8A-4147-A177-3AD203B41FA5}">
                      <a16:colId xmlns:a16="http://schemas.microsoft.com/office/drawing/2014/main" val="843397449"/>
                    </a:ext>
                  </a:extLst>
                </a:gridCol>
                <a:gridCol w="822960">
                  <a:extLst>
                    <a:ext uri="{9D8B030D-6E8A-4147-A177-3AD203B41FA5}">
                      <a16:colId xmlns:a16="http://schemas.microsoft.com/office/drawing/2014/main" val="2331856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32583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- 2021-11-23 15:10:20</a:t>
                      </a:r>
                      <a:r>
                        <a:rPr kumimoji="0" lang="es-ES" sz="1000" b="0" i="0" u="none" strike="noStrike" kern="1200" cap="none" spc="0" normalizeH="0" baseline="0" noProof="0">
                          <a:ln>
                            <a:noFill/>
                          </a:ln>
                          <a:solidFill>
                            <a:prstClr val="black"/>
                          </a:solidFill>
                          <a:effectLst/>
                          <a:uLnTx/>
                          <a:uFillTx/>
                          <a:latin typeface="+mn-lt"/>
                          <a:ea typeface="+mn-ea"/>
                          <a:cs typeface="+mn-cs"/>
                        </a:rPr>
                        <a:t>
 #SORTEO 📣 Si querés participar por esta bici plegable, sólo tenés que hacer dos cosas:
1️⃣ Seguirnos en olmobikes
2️⃣ Etiquetar al menos 3 amigxs en este post, para que también puedan participar.
¡Dale, sorteamos el martes 30! 🤞💥🚲
⚠️ Ojo con las cuentas FAKE. Algunos de nuestros seguidores están recibiendo mensajes en los que les dicen que resultaron ganadores del sorteo y les piden llenar un formulario con datos personales, incluyendo tarjeta de crédito. ¡Es falso, por favor ignoren los mensajes y denuncien la cuenta!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259185159_4516616155053189_341831053830726066_n.jpg?_nc_cat=108&amp;ccb=1-5&amp;_nc_sid=8ae9d6&amp;_nc_ohc=lx7JBZXqF5AAX-wBzhL&amp;_nc_ht=scontent-iad3-1.cdninstagram.com&amp;edm=AL-3X8kEAAAA&amp;oh=3d079703881ac4f1a77a5596786fa112&amp;oe=61AC888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44911194"/>
                  </a:ext>
                </a:extLst>
              </a:tr>
            </a:tbl>
          </a:graphicData>
        </a:graphic>
      </p:graphicFrame>
      <p:sp>
        <p:nvSpPr>
          <p:cNvPr id="4" name="Text Placeholder 3">
            <a:extLst>
              <a:ext uri="{FF2B5EF4-FFF2-40B4-BE49-F238E27FC236}">
                <a16:creationId xmlns:a16="http://schemas.microsoft.com/office/drawing/2014/main" id="{FDDB2505-0BA0-4950-AD0B-5304A1408DFB}"/>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5881811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5599C-AD32-4F4F-8C58-1014FA3331C0}"/>
              </a:ext>
            </a:extLst>
          </p:cNvPr>
          <p:cNvSpPr>
            <a:spLocks noGrp="1"/>
          </p:cNvSpPr>
          <p:nvPr>
            <p:ph type="title"/>
          </p:nvPr>
        </p:nvSpPr>
        <p:spPr/>
        <p:txBody>
          <a:bodyPr/>
          <a:lstStyle/>
          <a:p>
            <a:r>
              <a:rPr lang="en-US"/>
              <a:t>Instagram Posts Table | Teknialbikes - 5 of 25</a:t>
            </a:r>
          </a:p>
        </p:txBody>
      </p:sp>
      <p:graphicFrame>
        <p:nvGraphicFramePr>
          <p:cNvPr id="5" name="Table Placeholder 4">
            <a:extLst>
              <a:ext uri="{FF2B5EF4-FFF2-40B4-BE49-F238E27FC236}">
                <a16:creationId xmlns:a16="http://schemas.microsoft.com/office/drawing/2014/main" id="{BD03E090-414C-4314-9D78-65FD8CD36FF1}"/>
              </a:ext>
            </a:extLst>
          </p:cNvPr>
          <p:cNvGraphicFramePr>
            <a:graphicFrameLocks noGrp="1"/>
          </p:cNvGraphicFramePr>
          <p:nvPr>
            <p:ph type="tbl" sz="quarter" idx="13"/>
            <p:extLst>
              <p:ext uri="{D42A27DB-BD31-4B8C-83A1-F6EECF244321}">
                <p14:modId xmlns:p14="http://schemas.microsoft.com/office/powerpoint/2010/main" val="1807550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46084436"/>
                    </a:ext>
                  </a:extLst>
                </a:gridCol>
                <a:gridCol w="1810512">
                  <a:extLst>
                    <a:ext uri="{9D8B030D-6E8A-4147-A177-3AD203B41FA5}">
                      <a16:colId xmlns:a16="http://schemas.microsoft.com/office/drawing/2014/main" val="2245220475"/>
                    </a:ext>
                  </a:extLst>
                </a:gridCol>
                <a:gridCol w="822960">
                  <a:extLst>
                    <a:ext uri="{9D8B030D-6E8A-4147-A177-3AD203B41FA5}">
                      <a16:colId xmlns:a16="http://schemas.microsoft.com/office/drawing/2014/main" val="739975056"/>
                    </a:ext>
                  </a:extLst>
                </a:gridCol>
                <a:gridCol w="822960">
                  <a:extLst>
                    <a:ext uri="{9D8B030D-6E8A-4147-A177-3AD203B41FA5}">
                      <a16:colId xmlns:a16="http://schemas.microsoft.com/office/drawing/2014/main" val="4254081643"/>
                    </a:ext>
                  </a:extLst>
                </a:gridCol>
                <a:gridCol w="822960">
                  <a:extLst>
                    <a:ext uri="{9D8B030D-6E8A-4147-A177-3AD203B41FA5}">
                      <a16:colId xmlns:a16="http://schemas.microsoft.com/office/drawing/2014/main" val="54001200"/>
                    </a:ext>
                  </a:extLst>
                </a:gridCol>
                <a:gridCol w="822960">
                  <a:extLst>
                    <a:ext uri="{9D8B030D-6E8A-4147-A177-3AD203B41FA5}">
                      <a16:colId xmlns:a16="http://schemas.microsoft.com/office/drawing/2014/main" val="818659545"/>
                    </a:ext>
                  </a:extLst>
                </a:gridCol>
                <a:gridCol w="822960">
                  <a:extLst>
                    <a:ext uri="{9D8B030D-6E8A-4147-A177-3AD203B41FA5}">
                      <a16:colId xmlns:a16="http://schemas.microsoft.com/office/drawing/2014/main" val="3003614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52847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- 2021-10-11 17:14:32</a:t>
                      </a:r>
                      <a:r>
                        <a:rPr kumimoji="0" lang="es-ES" sz="1000" b="0" i="0" u="none" strike="noStrike" kern="1200" cap="none" spc="0" normalizeH="0" baseline="0" noProof="0">
                          <a:ln>
                            <a:noFill/>
                          </a:ln>
                          <a:solidFill>
                            <a:prstClr val="black"/>
                          </a:solidFill>
                          <a:effectLst/>
                          <a:uLnTx/>
                          <a:uFillTx/>
                          <a:latin typeface="+mn-lt"/>
                          <a:ea typeface="+mn-ea"/>
                          <a:cs typeface="+mn-cs"/>
                        </a:rPr>
                        <a:t>
 #SORTEO 📣 ¡Se viene el Día de la Madre, y tenemos el mejor regalo! 🚲🤩 Si querés participar por esta bici vintage Amelie, sólo tenés que hacer dos cosas:
1️⃣ Seguirnos en olmobikes
2️⃣ Etiquetar al menos 3 amigxs en este post, para que también puedan participar.
¡Dale, sorteamos el lunes 18! 🤞💥
⚠️ Ojo con las cuentas FAKE. Algunos de nuestros seguidores están recibiendo mensajes en los que les dicen que resultaron ganadores del sorteo y les piden llenar un formulario con datos personales, incluyendo tarjeta de crédito. ¡Es falso, por favor ignoren los mensajes y denuncien la cuenta!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245276766_904837013750574_2365027079720229356_n.jpg?_nc_cat=109&amp;ccb=1-5&amp;_nc_sid=8ae9d6&amp;_nc_ohc=V1tY8C2hsDwAX9RdGsw&amp;_nc_ht=scontent-iad3-2.cdninstagram.com&amp;edm=AL-3X8kEAAAA&amp;oh=086544196bc306531e83c458bec7a04c&amp;oe=61A2B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59633461"/>
                  </a:ext>
                </a:extLst>
              </a:tr>
            </a:tbl>
          </a:graphicData>
        </a:graphic>
      </p:graphicFrame>
      <p:sp>
        <p:nvSpPr>
          <p:cNvPr id="4" name="Text Placeholder 3">
            <a:extLst>
              <a:ext uri="{FF2B5EF4-FFF2-40B4-BE49-F238E27FC236}">
                <a16:creationId xmlns:a16="http://schemas.microsoft.com/office/drawing/2014/main" id="{E0FF66A7-80FE-4F7D-A2B6-6846A294B268}"/>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34407365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B46F9-609F-4CEF-AB8C-509E8C962DA7}"/>
              </a:ext>
            </a:extLst>
          </p:cNvPr>
          <p:cNvSpPr>
            <a:spLocks noGrp="1"/>
          </p:cNvSpPr>
          <p:nvPr>
            <p:ph type="title"/>
          </p:nvPr>
        </p:nvSpPr>
        <p:spPr/>
        <p:txBody>
          <a:bodyPr/>
          <a:lstStyle/>
          <a:p>
            <a:r>
              <a:rPr lang="en-US"/>
              <a:t>Instagram Posts Table | Teknialbikes - 6 of 25</a:t>
            </a:r>
          </a:p>
        </p:txBody>
      </p:sp>
      <p:graphicFrame>
        <p:nvGraphicFramePr>
          <p:cNvPr id="5" name="Table Placeholder 4">
            <a:extLst>
              <a:ext uri="{FF2B5EF4-FFF2-40B4-BE49-F238E27FC236}">
                <a16:creationId xmlns:a16="http://schemas.microsoft.com/office/drawing/2014/main" id="{BBA7826C-B971-4E0C-B19F-5D7EC5CFA66D}"/>
              </a:ext>
            </a:extLst>
          </p:cNvPr>
          <p:cNvGraphicFramePr>
            <a:graphicFrameLocks noGrp="1"/>
          </p:cNvGraphicFramePr>
          <p:nvPr>
            <p:ph type="tbl" sz="quarter" idx="13"/>
            <p:extLst>
              <p:ext uri="{D42A27DB-BD31-4B8C-83A1-F6EECF244321}">
                <p14:modId xmlns:p14="http://schemas.microsoft.com/office/powerpoint/2010/main" val="755706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81240950"/>
                    </a:ext>
                  </a:extLst>
                </a:gridCol>
                <a:gridCol w="1810512">
                  <a:extLst>
                    <a:ext uri="{9D8B030D-6E8A-4147-A177-3AD203B41FA5}">
                      <a16:colId xmlns:a16="http://schemas.microsoft.com/office/drawing/2014/main" val="2308578554"/>
                    </a:ext>
                  </a:extLst>
                </a:gridCol>
                <a:gridCol w="822960">
                  <a:extLst>
                    <a:ext uri="{9D8B030D-6E8A-4147-A177-3AD203B41FA5}">
                      <a16:colId xmlns:a16="http://schemas.microsoft.com/office/drawing/2014/main" val="1574345888"/>
                    </a:ext>
                  </a:extLst>
                </a:gridCol>
                <a:gridCol w="822960">
                  <a:extLst>
                    <a:ext uri="{9D8B030D-6E8A-4147-A177-3AD203B41FA5}">
                      <a16:colId xmlns:a16="http://schemas.microsoft.com/office/drawing/2014/main" val="788615727"/>
                    </a:ext>
                  </a:extLst>
                </a:gridCol>
                <a:gridCol w="822960">
                  <a:extLst>
                    <a:ext uri="{9D8B030D-6E8A-4147-A177-3AD203B41FA5}">
                      <a16:colId xmlns:a16="http://schemas.microsoft.com/office/drawing/2014/main" val="4255435004"/>
                    </a:ext>
                  </a:extLst>
                </a:gridCol>
                <a:gridCol w="822960">
                  <a:extLst>
                    <a:ext uri="{9D8B030D-6E8A-4147-A177-3AD203B41FA5}">
                      <a16:colId xmlns:a16="http://schemas.microsoft.com/office/drawing/2014/main" val="2164056570"/>
                    </a:ext>
                  </a:extLst>
                </a:gridCol>
                <a:gridCol w="822960">
                  <a:extLst>
                    <a:ext uri="{9D8B030D-6E8A-4147-A177-3AD203B41FA5}">
                      <a16:colId xmlns:a16="http://schemas.microsoft.com/office/drawing/2014/main" val="973985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7814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- 2021-02-19 12:40:24</a:t>
                      </a:r>
                      <a:r>
                        <a:rPr kumimoji="0" lang="es-ES" sz="1000" b="0" i="0" u="none" strike="noStrike" kern="1200" cap="none" spc="0" normalizeH="0" baseline="0" noProof="0">
                          <a:ln>
                            <a:noFill/>
                          </a:ln>
                          <a:solidFill>
                            <a:prstClr val="black"/>
                          </a:solidFill>
                          <a:effectLst/>
                          <a:uLnTx/>
                          <a:uFillTx/>
                          <a:latin typeface="+mn-lt"/>
                          <a:ea typeface="+mn-ea"/>
                          <a:cs typeface="+mn-cs"/>
                        </a:rPr>
                        <a:t>
 ¡SORTEAMOS ESTA BICI PRIMAVERA! Si querés participar, sólo tenés que...
1) Seguirnos en olmobikes 
2) Etiquetar al menos a 3 amigxs, para que también puedan participar.
¡Dale, sorteamos el viernes 26, y esta vez puede ser tuya!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150992218_1541157329557283_4747684844925024777_n.jpg?_nc_cat=104&amp;ccb=1-3&amp;_nc_sid=8ae9d6&amp;_nc_ohc=Cm_u2EpXPYkAX-oKUJ_&amp;_nc_ht=scontent-iad3-1.cdninstagram.com&amp;oh=e631f7508e0fa59ba09a85f180306a5f&amp;oe=6090A3F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34.6910 %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50481823"/>
                  </a:ext>
                </a:extLst>
              </a:tr>
            </a:tbl>
          </a:graphicData>
        </a:graphic>
      </p:graphicFrame>
      <p:sp>
        <p:nvSpPr>
          <p:cNvPr id="4" name="Text Placeholder 3">
            <a:extLst>
              <a:ext uri="{FF2B5EF4-FFF2-40B4-BE49-F238E27FC236}">
                <a16:creationId xmlns:a16="http://schemas.microsoft.com/office/drawing/2014/main" id="{8C348A0C-0B87-417F-B15E-F55F2C367F7F}"/>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7426093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DE4C6-C038-41D5-A9A5-AF51A650442B}"/>
              </a:ext>
            </a:extLst>
          </p:cNvPr>
          <p:cNvSpPr>
            <a:spLocks noGrp="1"/>
          </p:cNvSpPr>
          <p:nvPr>
            <p:ph type="title"/>
          </p:nvPr>
        </p:nvSpPr>
        <p:spPr/>
        <p:txBody>
          <a:bodyPr/>
          <a:lstStyle/>
          <a:p>
            <a:r>
              <a:rPr lang="en-US"/>
              <a:t>Instagram Posts Table | Teknialbikes - 7 of 25</a:t>
            </a:r>
          </a:p>
        </p:txBody>
      </p:sp>
      <p:graphicFrame>
        <p:nvGraphicFramePr>
          <p:cNvPr id="5" name="Table Placeholder 4">
            <a:extLst>
              <a:ext uri="{FF2B5EF4-FFF2-40B4-BE49-F238E27FC236}">
                <a16:creationId xmlns:a16="http://schemas.microsoft.com/office/drawing/2014/main" id="{6EAA0AD5-92EA-4F5A-902E-0FBC702C8DA3}"/>
              </a:ext>
            </a:extLst>
          </p:cNvPr>
          <p:cNvGraphicFramePr>
            <a:graphicFrameLocks noGrp="1"/>
          </p:cNvGraphicFramePr>
          <p:nvPr>
            <p:ph type="tbl" sz="quarter" idx="13"/>
            <p:extLst>
              <p:ext uri="{D42A27DB-BD31-4B8C-83A1-F6EECF244321}">
                <p14:modId xmlns:p14="http://schemas.microsoft.com/office/powerpoint/2010/main" val="1039209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8351906"/>
                    </a:ext>
                  </a:extLst>
                </a:gridCol>
                <a:gridCol w="1810512">
                  <a:extLst>
                    <a:ext uri="{9D8B030D-6E8A-4147-A177-3AD203B41FA5}">
                      <a16:colId xmlns:a16="http://schemas.microsoft.com/office/drawing/2014/main" val="1293676871"/>
                    </a:ext>
                  </a:extLst>
                </a:gridCol>
                <a:gridCol w="822960">
                  <a:extLst>
                    <a:ext uri="{9D8B030D-6E8A-4147-A177-3AD203B41FA5}">
                      <a16:colId xmlns:a16="http://schemas.microsoft.com/office/drawing/2014/main" val="140716567"/>
                    </a:ext>
                  </a:extLst>
                </a:gridCol>
                <a:gridCol w="822960">
                  <a:extLst>
                    <a:ext uri="{9D8B030D-6E8A-4147-A177-3AD203B41FA5}">
                      <a16:colId xmlns:a16="http://schemas.microsoft.com/office/drawing/2014/main" val="493905397"/>
                    </a:ext>
                  </a:extLst>
                </a:gridCol>
                <a:gridCol w="822960">
                  <a:extLst>
                    <a:ext uri="{9D8B030D-6E8A-4147-A177-3AD203B41FA5}">
                      <a16:colId xmlns:a16="http://schemas.microsoft.com/office/drawing/2014/main" val="1750047304"/>
                    </a:ext>
                  </a:extLst>
                </a:gridCol>
                <a:gridCol w="822960">
                  <a:extLst>
                    <a:ext uri="{9D8B030D-6E8A-4147-A177-3AD203B41FA5}">
                      <a16:colId xmlns:a16="http://schemas.microsoft.com/office/drawing/2014/main" val="342772318"/>
                    </a:ext>
                  </a:extLst>
                </a:gridCol>
                <a:gridCol w="822960">
                  <a:extLst>
                    <a:ext uri="{9D8B030D-6E8A-4147-A177-3AD203B41FA5}">
                      <a16:colId xmlns:a16="http://schemas.microsoft.com/office/drawing/2014/main" val="3475696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9273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- 2021-04-05 16:51:01</a:t>
                      </a:r>
                      <a:r>
                        <a:rPr kumimoji="0" lang="es-ES" sz="1000" b="0" i="0" u="none" strike="noStrike" kern="1200" cap="none" spc="0" normalizeH="0" baseline="0" noProof="0">
                          <a:ln>
                            <a:noFill/>
                          </a:ln>
                          <a:solidFill>
                            <a:prstClr val="black"/>
                          </a:solidFill>
                          <a:effectLst/>
                          <a:uLnTx/>
                          <a:uFillTx/>
                          <a:latin typeface="+mn-lt"/>
                          <a:ea typeface="+mn-ea"/>
                          <a:cs typeface="+mn-cs"/>
                        </a:rPr>
                        <a:t>
 #SORTEO 💥🔥 ¿Querés que esta bici sea tuya?  Sólo tenés que hacer dos cosas para participar:
1) Seguinos en olmobikes 🚲
2) Etiquetá al menos a 3 amigxs para que también puedan participar.🤗🙃🤓
¡Dale, sorteamos el lunes 12, y puede ser tuya! ✊
ATENCIÓN: algunxs de nuestrxs seguidores están recibiendo mensajes en los que les piden llenar un formulario con datos personales, incluyendo tarjeta de crédito. ¡Es falso! Por favor ignoren los mensajes y denuncien la cuenta.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168560666_495863541600222_7642726206019217833_n.jpg?_nc_cat=110&amp;ccb=1-5&amp;_nc_sid=8ae9d6&amp;_nc_ohc=cOOAd0O8lzgAX_nfdop&amp;_nc_ht=scontent-iad3-1.cdninstagram.com&amp;edm=AL-3X8kEAAAA&amp;oh=28a630b66399afed4511035f6099fdab&amp;oe=61ACD68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63097862"/>
                  </a:ext>
                </a:extLst>
              </a:tr>
            </a:tbl>
          </a:graphicData>
        </a:graphic>
      </p:graphicFrame>
      <p:sp>
        <p:nvSpPr>
          <p:cNvPr id="4" name="Text Placeholder 3">
            <a:extLst>
              <a:ext uri="{FF2B5EF4-FFF2-40B4-BE49-F238E27FC236}">
                <a16:creationId xmlns:a16="http://schemas.microsoft.com/office/drawing/2014/main" id="{4FAB7407-8E56-4C68-99A6-A183553201C9}"/>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4842304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4435B-ED6F-434D-8183-CFE0D38A3720}"/>
              </a:ext>
            </a:extLst>
          </p:cNvPr>
          <p:cNvSpPr>
            <a:spLocks noGrp="1"/>
          </p:cNvSpPr>
          <p:nvPr>
            <p:ph type="title"/>
          </p:nvPr>
        </p:nvSpPr>
        <p:spPr/>
        <p:txBody>
          <a:bodyPr/>
          <a:lstStyle/>
          <a:p>
            <a:r>
              <a:rPr lang="en-US"/>
              <a:t>Instagram Posts Table | Teknialbikes - 8 of 25</a:t>
            </a:r>
          </a:p>
        </p:txBody>
      </p:sp>
      <p:graphicFrame>
        <p:nvGraphicFramePr>
          <p:cNvPr id="5" name="Table Placeholder 4">
            <a:extLst>
              <a:ext uri="{FF2B5EF4-FFF2-40B4-BE49-F238E27FC236}">
                <a16:creationId xmlns:a16="http://schemas.microsoft.com/office/drawing/2014/main" id="{B551CD8A-5ADB-4120-A000-963F99183B6D}"/>
              </a:ext>
            </a:extLst>
          </p:cNvPr>
          <p:cNvGraphicFramePr>
            <a:graphicFrameLocks noGrp="1"/>
          </p:cNvGraphicFramePr>
          <p:nvPr>
            <p:ph type="tbl" sz="quarter" idx="13"/>
            <p:extLst>
              <p:ext uri="{D42A27DB-BD31-4B8C-83A1-F6EECF244321}">
                <p14:modId xmlns:p14="http://schemas.microsoft.com/office/powerpoint/2010/main" val="3044584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64934013"/>
                    </a:ext>
                  </a:extLst>
                </a:gridCol>
                <a:gridCol w="1810512">
                  <a:extLst>
                    <a:ext uri="{9D8B030D-6E8A-4147-A177-3AD203B41FA5}">
                      <a16:colId xmlns:a16="http://schemas.microsoft.com/office/drawing/2014/main" val="326298651"/>
                    </a:ext>
                  </a:extLst>
                </a:gridCol>
                <a:gridCol w="822960">
                  <a:extLst>
                    <a:ext uri="{9D8B030D-6E8A-4147-A177-3AD203B41FA5}">
                      <a16:colId xmlns:a16="http://schemas.microsoft.com/office/drawing/2014/main" val="1812770153"/>
                    </a:ext>
                  </a:extLst>
                </a:gridCol>
                <a:gridCol w="822960">
                  <a:extLst>
                    <a:ext uri="{9D8B030D-6E8A-4147-A177-3AD203B41FA5}">
                      <a16:colId xmlns:a16="http://schemas.microsoft.com/office/drawing/2014/main" val="3943619228"/>
                    </a:ext>
                  </a:extLst>
                </a:gridCol>
                <a:gridCol w="822960">
                  <a:extLst>
                    <a:ext uri="{9D8B030D-6E8A-4147-A177-3AD203B41FA5}">
                      <a16:colId xmlns:a16="http://schemas.microsoft.com/office/drawing/2014/main" val="1425268351"/>
                    </a:ext>
                  </a:extLst>
                </a:gridCol>
                <a:gridCol w="822960">
                  <a:extLst>
                    <a:ext uri="{9D8B030D-6E8A-4147-A177-3AD203B41FA5}">
                      <a16:colId xmlns:a16="http://schemas.microsoft.com/office/drawing/2014/main" val="719297309"/>
                    </a:ext>
                  </a:extLst>
                </a:gridCol>
                <a:gridCol w="822960">
                  <a:extLst>
                    <a:ext uri="{9D8B030D-6E8A-4147-A177-3AD203B41FA5}">
                      <a16:colId xmlns:a16="http://schemas.microsoft.com/office/drawing/2014/main" val="2079171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0994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- 2021-07-16 14:57:44</a:t>
                      </a:r>
                      <a:r>
                        <a:rPr kumimoji="0" lang="es-ES" sz="1000" b="0" i="0" u="none" strike="noStrike" kern="1200" cap="none" spc="0" normalizeH="0" baseline="0" noProof="0">
                          <a:ln>
                            <a:noFill/>
                          </a:ln>
                          <a:solidFill>
                            <a:prstClr val="black"/>
                          </a:solidFill>
                          <a:effectLst/>
                          <a:uLnTx/>
                          <a:uFillTx/>
                          <a:latin typeface="+mn-lt"/>
                          <a:ea typeface="+mn-ea"/>
                          <a:cs typeface="+mn-cs"/>
                        </a:rPr>
                        <a:t>
 #SORTEO ¿Querés ganarte esta bici para poder entrenar en casa? 🔥🏠
Para participar sólo tenés que hacer dos cosas:
1️⃣ Seguirnos en olmobikes
2️⃣ Etiquetar al menos a 3 amigxs en este post, para que puedan participar.
¡Dale, que sorteamos el viernes 23, y puede ser tuya! 🙌
⚠️ OJO CON LOS FAKES: Algunos de nuestros seguidores están recibiendo mensajes en los que les dicen que resultaron ganadores del sorteo y los invitan a llenar un formulario con datos personales, incluyendo tarjeta de crédito. ¡Es falso, por favor ignoren los mensajes y denuncien la cuenta!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51.29350-15/219129594_1949487248542298_1467286407653337141_n.jpg?_nc_cat=104&amp;ccb=1-5&amp;_nc_sid=8ae9d6&amp;_nc_ohc=fzFm1PSPWMoAX8qZPxK&amp;_nc_ht=scontent-atl3-1.cdninstagram.com&amp;edm=AL-3X8kEAAAA&amp;oh=ceb77a512ab8a6c76e9f584e0bbdc3f8&amp;oe=6120B2F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56176023"/>
                  </a:ext>
                </a:extLst>
              </a:tr>
            </a:tbl>
          </a:graphicData>
        </a:graphic>
      </p:graphicFrame>
      <p:sp>
        <p:nvSpPr>
          <p:cNvPr id="4" name="Text Placeholder 3">
            <a:extLst>
              <a:ext uri="{FF2B5EF4-FFF2-40B4-BE49-F238E27FC236}">
                <a16:creationId xmlns:a16="http://schemas.microsoft.com/office/drawing/2014/main" id="{BCC8A7AF-F379-4722-B615-D3CD84B4B76E}"/>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5171714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249E5-DCAF-4E65-A212-E9DC2CCD9F21}"/>
              </a:ext>
            </a:extLst>
          </p:cNvPr>
          <p:cNvSpPr>
            <a:spLocks noGrp="1"/>
          </p:cNvSpPr>
          <p:nvPr>
            <p:ph type="title"/>
          </p:nvPr>
        </p:nvSpPr>
        <p:spPr/>
        <p:txBody>
          <a:bodyPr/>
          <a:lstStyle/>
          <a:p>
            <a:r>
              <a:rPr lang="en-US"/>
              <a:t>Instagram Posts Table | Teknialbikes - 9 of 25</a:t>
            </a:r>
          </a:p>
        </p:txBody>
      </p:sp>
      <p:graphicFrame>
        <p:nvGraphicFramePr>
          <p:cNvPr id="5" name="Table Placeholder 4">
            <a:extLst>
              <a:ext uri="{FF2B5EF4-FFF2-40B4-BE49-F238E27FC236}">
                <a16:creationId xmlns:a16="http://schemas.microsoft.com/office/drawing/2014/main" id="{37D3D9D7-2F56-465F-B050-EC42A77CA1E5}"/>
              </a:ext>
            </a:extLst>
          </p:cNvPr>
          <p:cNvGraphicFramePr>
            <a:graphicFrameLocks noGrp="1"/>
          </p:cNvGraphicFramePr>
          <p:nvPr>
            <p:ph type="tbl" sz="quarter" idx="13"/>
            <p:extLst>
              <p:ext uri="{D42A27DB-BD31-4B8C-83A1-F6EECF244321}">
                <p14:modId xmlns:p14="http://schemas.microsoft.com/office/powerpoint/2010/main" val="2822448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16542760"/>
                    </a:ext>
                  </a:extLst>
                </a:gridCol>
                <a:gridCol w="1810512">
                  <a:extLst>
                    <a:ext uri="{9D8B030D-6E8A-4147-A177-3AD203B41FA5}">
                      <a16:colId xmlns:a16="http://schemas.microsoft.com/office/drawing/2014/main" val="1981402768"/>
                    </a:ext>
                  </a:extLst>
                </a:gridCol>
                <a:gridCol w="822960">
                  <a:extLst>
                    <a:ext uri="{9D8B030D-6E8A-4147-A177-3AD203B41FA5}">
                      <a16:colId xmlns:a16="http://schemas.microsoft.com/office/drawing/2014/main" val="3820739708"/>
                    </a:ext>
                  </a:extLst>
                </a:gridCol>
                <a:gridCol w="822960">
                  <a:extLst>
                    <a:ext uri="{9D8B030D-6E8A-4147-A177-3AD203B41FA5}">
                      <a16:colId xmlns:a16="http://schemas.microsoft.com/office/drawing/2014/main" val="2688126360"/>
                    </a:ext>
                  </a:extLst>
                </a:gridCol>
                <a:gridCol w="822960">
                  <a:extLst>
                    <a:ext uri="{9D8B030D-6E8A-4147-A177-3AD203B41FA5}">
                      <a16:colId xmlns:a16="http://schemas.microsoft.com/office/drawing/2014/main" val="2443731341"/>
                    </a:ext>
                  </a:extLst>
                </a:gridCol>
                <a:gridCol w="822960">
                  <a:extLst>
                    <a:ext uri="{9D8B030D-6E8A-4147-A177-3AD203B41FA5}">
                      <a16:colId xmlns:a16="http://schemas.microsoft.com/office/drawing/2014/main" val="3343711991"/>
                    </a:ext>
                  </a:extLst>
                </a:gridCol>
                <a:gridCol w="822960">
                  <a:extLst>
                    <a:ext uri="{9D8B030D-6E8A-4147-A177-3AD203B41FA5}">
                      <a16:colId xmlns:a16="http://schemas.microsoft.com/office/drawing/2014/main" val="3328737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9586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- 2021-08-09 16:42:11</a:t>
                      </a:r>
                      <a:r>
                        <a:rPr kumimoji="0" lang="es-ES" sz="1000" b="0" i="0" u="none" strike="noStrike" kern="1200" cap="none" spc="0" normalizeH="0" baseline="0" noProof="0">
                          <a:ln>
                            <a:noFill/>
                          </a:ln>
                          <a:solidFill>
                            <a:prstClr val="black"/>
                          </a:solidFill>
                          <a:effectLst/>
                          <a:uLnTx/>
                          <a:uFillTx/>
                          <a:latin typeface="+mn-lt"/>
                          <a:ea typeface="+mn-ea"/>
                          <a:cs typeface="+mn-cs"/>
                        </a:rPr>
                        <a:t>
 #SORTEO ¿Querés ganarte una bici infantil Olmo para regalar este domingo? 🚲🎁 Es muy fácil, sólo tenés que hacer dos cosas:
1️⃣ Seguirnos en olmobikes 
2️⃣ Etiquetar al menos a 3 amigxs en este post, para que también puedan participar.
¡Dale, sorteamos el domingo!🙌💥🤞
#diadelniño #diadelasinfancias #sorteoargentina #bicicleta #sorteobici #elmejorregalo
⚠️ Ojo con la cuentas fake. Esta es la única cuenta oficial de Olmo. Ignoren cualquier mensaje de otra cuenta y, sobre todo, nunca le den a nadie datos de tarjeta de crédito (nosotros nunca les pediremos eso).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234473081_264838015105533_5093348407001230805_n.jpg?_nc_cat=102&amp;ccb=1-5&amp;_nc_sid=8ae9d6&amp;_nc_ohc=SG-Fm6XOCRcAX967W-B&amp;_nc_ht=scontent-iad3-1.cdninstagram.com&amp;edm=AL-3X8kEAAAA&amp;oh=c1684cc70bbab5c4d8edc8965c2f15b8&amp;oe=614D47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60811175"/>
                  </a:ext>
                </a:extLst>
              </a:tr>
            </a:tbl>
          </a:graphicData>
        </a:graphic>
      </p:graphicFrame>
      <p:sp>
        <p:nvSpPr>
          <p:cNvPr id="4" name="Text Placeholder 3">
            <a:extLst>
              <a:ext uri="{FF2B5EF4-FFF2-40B4-BE49-F238E27FC236}">
                <a16:creationId xmlns:a16="http://schemas.microsoft.com/office/drawing/2014/main" id="{294A1A80-EF09-4751-A25F-5DF9B0795C64}"/>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4011190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75DEA-69BB-42D2-899D-0FEE163A9BC1}"/>
              </a:ext>
            </a:extLst>
          </p:cNvPr>
          <p:cNvSpPr>
            <a:spLocks noGrp="1"/>
          </p:cNvSpPr>
          <p:nvPr>
            <p:ph type="title"/>
          </p:nvPr>
        </p:nvSpPr>
        <p:spPr/>
        <p:txBody>
          <a:bodyPr/>
          <a:lstStyle/>
          <a:p>
            <a:r>
              <a:rPr lang="en-US"/>
              <a:t>Instagram Posts Table | Teknialbikes - 10 of 25</a:t>
            </a:r>
          </a:p>
        </p:txBody>
      </p:sp>
      <p:graphicFrame>
        <p:nvGraphicFramePr>
          <p:cNvPr id="5" name="Table Placeholder 4">
            <a:extLst>
              <a:ext uri="{FF2B5EF4-FFF2-40B4-BE49-F238E27FC236}">
                <a16:creationId xmlns:a16="http://schemas.microsoft.com/office/drawing/2014/main" id="{4C0F8F71-BE39-45A2-A386-AE7393368D93}"/>
              </a:ext>
            </a:extLst>
          </p:cNvPr>
          <p:cNvGraphicFramePr>
            <a:graphicFrameLocks noGrp="1"/>
          </p:cNvGraphicFramePr>
          <p:nvPr>
            <p:ph type="tbl" sz="quarter" idx="13"/>
            <p:extLst>
              <p:ext uri="{D42A27DB-BD31-4B8C-83A1-F6EECF244321}">
                <p14:modId xmlns:p14="http://schemas.microsoft.com/office/powerpoint/2010/main" val="3382855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70805283"/>
                    </a:ext>
                  </a:extLst>
                </a:gridCol>
                <a:gridCol w="1810512">
                  <a:extLst>
                    <a:ext uri="{9D8B030D-6E8A-4147-A177-3AD203B41FA5}">
                      <a16:colId xmlns:a16="http://schemas.microsoft.com/office/drawing/2014/main" val="219093791"/>
                    </a:ext>
                  </a:extLst>
                </a:gridCol>
                <a:gridCol w="822960">
                  <a:extLst>
                    <a:ext uri="{9D8B030D-6E8A-4147-A177-3AD203B41FA5}">
                      <a16:colId xmlns:a16="http://schemas.microsoft.com/office/drawing/2014/main" val="489762751"/>
                    </a:ext>
                  </a:extLst>
                </a:gridCol>
                <a:gridCol w="822960">
                  <a:extLst>
                    <a:ext uri="{9D8B030D-6E8A-4147-A177-3AD203B41FA5}">
                      <a16:colId xmlns:a16="http://schemas.microsoft.com/office/drawing/2014/main" val="4023614150"/>
                    </a:ext>
                  </a:extLst>
                </a:gridCol>
                <a:gridCol w="822960">
                  <a:extLst>
                    <a:ext uri="{9D8B030D-6E8A-4147-A177-3AD203B41FA5}">
                      <a16:colId xmlns:a16="http://schemas.microsoft.com/office/drawing/2014/main" val="3848720259"/>
                    </a:ext>
                  </a:extLst>
                </a:gridCol>
                <a:gridCol w="822960">
                  <a:extLst>
                    <a:ext uri="{9D8B030D-6E8A-4147-A177-3AD203B41FA5}">
                      <a16:colId xmlns:a16="http://schemas.microsoft.com/office/drawing/2014/main" val="3190711024"/>
                    </a:ext>
                  </a:extLst>
                </a:gridCol>
                <a:gridCol w="822960">
                  <a:extLst>
                    <a:ext uri="{9D8B030D-6E8A-4147-A177-3AD203B41FA5}">
                      <a16:colId xmlns:a16="http://schemas.microsoft.com/office/drawing/2014/main" val="3195801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0083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- 2021-09-08 13:00:43</a:t>
                      </a:r>
                      <a:r>
                        <a:rPr kumimoji="0" lang="en-US" sz="1000" b="0" i="0" u="none" strike="noStrike" kern="1200" cap="none" spc="0" normalizeH="0" baseline="0" noProof="0">
                          <a:ln>
                            <a:noFill/>
                          </a:ln>
                          <a:solidFill>
                            <a:prstClr val="black"/>
                          </a:solidFill>
                          <a:effectLst/>
                          <a:uLnTx/>
                          <a:uFillTx/>
                          <a:latin typeface="+mn-lt"/>
                          <a:ea typeface="+mn-ea"/>
                          <a:cs typeface="+mn-cs"/>
                        </a:rPr>
                        <a:t>
 [SORTEO FINALIZADO] ᴀʀʀᴀɴᴄᴀɴ ʟᴏs ᴅíᴀs ᴍás ᴄáʟɪᴅᴏs ʏ ʟᴀs ɢᴀɴᴀs ᴅᴇ ᴘᴇᴅᴀʟᴇᴀʀ ᴀᴜᴍᴇɴᴛᴀɴ. 🌞🚴
.
&gt;&gt;Por eso, junto a sebastianpollovignolo 𝙨𝙤𝙧𝙩𝙚𝙖𝙢𝙤𝙨 una 𝙏𝙤𝙥𝙢𝙚𝙜𝙖 𝙎𝙪𝙣𝙨𝙝𝙞𝙣𝙚 🤩 y ¡𝘱𝘶𝘦𝘥𝘦 𝘴𝘦𝘳 𝘵𝘶𝘺𝘢! 🥳
.
¿ᴄóᴍᴏ ᴘᴀʀᴛɪᴄɪᴘᴀʀ?👇
𝟏) Seguí nuestra cuenta y la de sebastianpollovignolo
𝟐) Dale like a esta publicación
𝟑) Mencioná a tus amigos en comentarios. Más comentas, más chances tenés! 🎉
.
⚠ 𝘌𝘴 𝘪𝘮𝘱𝘰𝘳𝘵𝘢𝘯𝘵𝘦 𝘤𝘶𝘮𝘱𝘭𝘪𝘳 𝘵𝘰𝘥𝘰𝘴 𝘭𝘰𝘴 𝘳𝘦𝘲𝘶𝘪𝘴𝘪𝘵𝘰𝘴.
✅Sorteo válido para todo el país. 🇦🇷
✅El ganador será anunciado el 21/9 a través de nuestras historias. 
.
¡𝗠𝘂𝗰𝗵𝗮 𝘀𝘂𝗲𝗿𝘁𝗲! 🍀 
.
.
.
#topmega #tubicitumundo #sorteo #sorteobici #regalo #adrenalina #aventura #ciclismo #ciclismourbano #ciclismoargentina #bicis #bicicletas #mtbargentina #mtblife #mtblifestyle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241370960_1299799687118719_6156574356215829442_n.jpg?_nc_cat=110&amp;ccb=1-5&amp;_nc_sid=8ae9d6&amp;_nc_eui2=AeGYcG8kVY1EToM3OGTphaHU0BjktkwJRIHQGOS2TAlEgXz77c31WDpl7qe-FFWm5ko&amp;_nc_ohc=B_R-iUrnaRwAX9mK6uj&amp;_nc_ht=scontent-lga3-1.cdninstagram.com&amp;edm=AL-3X8kEAAAA&amp;oh=5fa895f56bb35c93a4a265b9b08707fc&amp;oe=61AB64D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83.4792 %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9832051"/>
                  </a:ext>
                </a:extLst>
              </a:tr>
            </a:tbl>
          </a:graphicData>
        </a:graphic>
      </p:graphicFrame>
      <p:sp>
        <p:nvSpPr>
          <p:cNvPr id="4" name="Text Placeholder 3">
            <a:extLst>
              <a:ext uri="{FF2B5EF4-FFF2-40B4-BE49-F238E27FC236}">
                <a16:creationId xmlns:a16="http://schemas.microsoft.com/office/drawing/2014/main" id="{FCE672EF-7DD7-49B9-BF01-D9F256945FEE}"/>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34637579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EE173-80C0-462C-B766-FC7AAF52B399}"/>
              </a:ext>
            </a:extLst>
          </p:cNvPr>
          <p:cNvSpPr>
            <a:spLocks noGrp="1"/>
          </p:cNvSpPr>
          <p:nvPr>
            <p:ph type="title"/>
          </p:nvPr>
        </p:nvSpPr>
        <p:spPr/>
        <p:txBody>
          <a:bodyPr/>
          <a:lstStyle/>
          <a:p>
            <a:r>
              <a:rPr lang="en-US"/>
              <a:t>Instagram Posts Table | Teknialbikes - 11 of 25</a:t>
            </a:r>
          </a:p>
        </p:txBody>
      </p:sp>
      <p:graphicFrame>
        <p:nvGraphicFramePr>
          <p:cNvPr id="5" name="Table Placeholder 4">
            <a:extLst>
              <a:ext uri="{FF2B5EF4-FFF2-40B4-BE49-F238E27FC236}">
                <a16:creationId xmlns:a16="http://schemas.microsoft.com/office/drawing/2014/main" id="{C07D3325-815B-45F9-9175-47CC657B4579}"/>
              </a:ext>
            </a:extLst>
          </p:cNvPr>
          <p:cNvGraphicFramePr>
            <a:graphicFrameLocks noGrp="1"/>
          </p:cNvGraphicFramePr>
          <p:nvPr>
            <p:ph type="tbl" sz="quarter" idx="13"/>
            <p:extLst>
              <p:ext uri="{D42A27DB-BD31-4B8C-83A1-F6EECF244321}">
                <p14:modId xmlns:p14="http://schemas.microsoft.com/office/powerpoint/2010/main" val="1344332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51259329"/>
                    </a:ext>
                  </a:extLst>
                </a:gridCol>
                <a:gridCol w="1810512">
                  <a:extLst>
                    <a:ext uri="{9D8B030D-6E8A-4147-A177-3AD203B41FA5}">
                      <a16:colId xmlns:a16="http://schemas.microsoft.com/office/drawing/2014/main" val="611979837"/>
                    </a:ext>
                  </a:extLst>
                </a:gridCol>
                <a:gridCol w="822960">
                  <a:extLst>
                    <a:ext uri="{9D8B030D-6E8A-4147-A177-3AD203B41FA5}">
                      <a16:colId xmlns:a16="http://schemas.microsoft.com/office/drawing/2014/main" val="918756043"/>
                    </a:ext>
                  </a:extLst>
                </a:gridCol>
                <a:gridCol w="822960">
                  <a:extLst>
                    <a:ext uri="{9D8B030D-6E8A-4147-A177-3AD203B41FA5}">
                      <a16:colId xmlns:a16="http://schemas.microsoft.com/office/drawing/2014/main" val="2951244494"/>
                    </a:ext>
                  </a:extLst>
                </a:gridCol>
                <a:gridCol w="822960">
                  <a:extLst>
                    <a:ext uri="{9D8B030D-6E8A-4147-A177-3AD203B41FA5}">
                      <a16:colId xmlns:a16="http://schemas.microsoft.com/office/drawing/2014/main" val="2475435909"/>
                    </a:ext>
                  </a:extLst>
                </a:gridCol>
                <a:gridCol w="822960">
                  <a:extLst>
                    <a:ext uri="{9D8B030D-6E8A-4147-A177-3AD203B41FA5}">
                      <a16:colId xmlns:a16="http://schemas.microsoft.com/office/drawing/2014/main" val="2229671296"/>
                    </a:ext>
                  </a:extLst>
                </a:gridCol>
                <a:gridCol w="822960">
                  <a:extLst>
                    <a:ext uri="{9D8B030D-6E8A-4147-A177-3AD203B41FA5}">
                      <a16:colId xmlns:a16="http://schemas.microsoft.com/office/drawing/2014/main" val="3955910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01007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- 2021-05-03 14:50:01</a:t>
                      </a:r>
                      <a:r>
                        <a:rPr kumimoji="0" lang="es-ES" sz="1000" b="0" i="0" u="none" strike="noStrike" kern="1200" cap="none" spc="0" normalizeH="0" baseline="0" noProof="0">
                          <a:ln>
                            <a:noFill/>
                          </a:ln>
                          <a:solidFill>
                            <a:prstClr val="black"/>
                          </a:solidFill>
                          <a:effectLst/>
                          <a:uLnTx/>
                          <a:uFillTx/>
                          <a:latin typeface="+mn-lt"/>
                          <a:ea typeface="+mn-ea"/>
                          <a:cs typeface="+mn-cs"/>
                        </a:rPr>
                        <a:t>
 #SORTEO ¿Querés ganarte esta bici para entrenar en casa? 💪🏠 Sólo tenés que hacer dos cosas:
1) Seguirnos en olmobikes 🚲💥
2) Etiquetar al menos a 3 amigxs para que también puedan participar 🙌
¡ATENCIÓN, OJO CON LAS CUENTAS FAKE! Esta es nuestra única cuenta en Instagram. Nunca te pediremos datos de tarjeta de crédito, ni que llenes ningún formulario con otros datos personales. El ganador será anunciado en nuestras historias el 10 de mayo, y lo contactaremos por mensaje privado.
#quedateencasa #noscuidamosentretodos #gymencasa #spinning #yomequedoencasa judikova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180793597_467720580953431_7608928207548580429_n.jpg?_nc_cat=106&amp;ccb=1-3&amp;_nc_sid=8ae9d6&amp;_nc_ohc=EyCBOrsR6IYAX_qFkCI&amp;_nc_ht=scontent-iad3-1.cdninstagram.com&amp;oh=41a4771f86bf3804ce9552497aa53cf2&amp;oe=60B5BA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79058913"/>
                  </a:ext>
                </a:extLst>
              </a:tr>
            </a:tbl>
          </a:graphicData>
        </a:graphic>
      </p:graphicFrame>
      <p:sp>
        <p:nvSpPr>
          <p:cNvPr id="4" name="Text Placeholder 3">
            <a:extLst>
              <a:ext uri="{FF2B5EF4-FFF2-40B4-BE49-F238E27FC236}">
                <a16:creationId xmlns:a16="http://schemas.microsoft.com/office/drawing/2014/main" id="{D3724B64-81CA-44B8-8407-AB6EE77DB2EA}"/>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9057992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83F83-A50D-4458-8A1D-D6D313FE6043}"/>
              </a:ext>
            </a:extLst>
          </p:cNvPr>
          <p:cNvSpPr>
            <a:spLocks noGrp="1"/>
          </p:cNvSpPr>
          <p:nvPr>
            <p:ph type="title"/>
          </p:nvPr>
        </p:nvSpPr>
        <p:spPr/>
        <p:txBody>
          <a:bodyPr/>
          <a:lstStyle/>
          <a:p>
            <a:r>
              <a:rPr lang="en-US"/>
              <a:t>Instagram Posts Table | Teknialbikes - 12 of 25</a:t>
            </a:r>
          </a:p>
        </p:txBody>
      </p:sp>
      <p:graphicFrame>
        <p:nvGraphicFramePr>
          <p:cNvPr id="5" name="Table Placeholder 4">
            <a:extLst>
              <a:ext uri="{FF2B5EF4-FFF2-40B4-BE49-F238E27FC236}">
                <a16:creationId xmlns:a16="http://schemas.microsoft.com/office/drawing/2014/main" id="{003E7189-8CA8-4D3D-89CF-502451EDBD48}"/>
              </a:ext>
            </a:extLst>
          </p:cNvPr>
          <p:cNvGraphicFramePr>
            <a:graphicFrameLocks noGrp="1"/>
          </p:cNvGraphicFramePr>
          <p:nvPr>
            <p:ph type="tbl" sz="quarter" idx="13"/>
            <p:extLst>
              <p:ext uri="{D42A27DB-BD31-4B8C-83A1-F6EECF244321}">
                <p14:modId xmlns:p14="http://schemas.microsoft.com/office/powerpoint/2010/main" val="2493979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65266969"/>
                    </a:ext>
                  </a:extLst>
                </a:gridCol>
                <a:gridCol w="1810512">
                  <a:extLst>
                    <a:ext uri="{9D8B030D-6E8A-4147-A177-3AD203B41FA5}">
                      <a16:colId xmlns:a16="http://schemas.microsoft.com/office/drawing/2014/main" val="1756988978"/>
                    </a:ext>
                  </a:extLst>
                </a:gridCol>
                <a:gridCol w="822960">
                  <a:extLst>
                    <a:ext uri="{9D8B030D-6E8A-4147-A177-3AD203B41FA5}">
                      <a16:colId xmlns:a16="http://schemas.microsoft.com/office/drawing/2014/main" val="1990938964"/>
                    </a:ext>
                  </a:extLst>
                </a:gridCol>
                <a:gridCol w="822960">
                  <a:extLst>
                    <a:ext uri="{9D8B030D-6E8A-4147-A177-3AD203B41FA5}">
                      <a16:colId xmlns:a16="http://schemas.microsoft.com/office/drawing/2014/main" val="2928092456"/>
                    </a:ext>
                  </a:extLst>
                </a:gridCol>
                <a:gridCol w="822960">
                  <a:extLst>
                    <a:ext uri="{9D8B030D-6E8A-4147-A177-3AD203B41FA5}">
                      <a16:colId xmlns:a16="http://schemas.microsoft.com/office/drawing/2014/main" val="3679368037"/>
                    </a:ext>
                  </a:extLst>
                </a:gridCol>
                <a:gridCol w="822960">
                  <a:extLst>
                    <a:ext uri="{9D8B030D-6E8A-4147-A177-3AD203B41FA5}">
                      <a16:colId xmlns:a16="http://schemas.microsoft.com/office/drawing/2014/main" val="3844545631"/>
                    </a:ext>
                  </a:extLst>
                </a:gridCol>
                <a:gridCol w="822960">
                  <a:extLst>
                    <a:ext uri="{9D8B030D-6E8A-4147-A177-3AD203B41FA5}">
                      <a16:colId xmlns:a16="http://schemas.microsoft.com/office/drawing/2014/main" val="933445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35159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topmega_oficial - 2021-04-14 13:10:01</a:t>
                      </a:r>
                      <a:r>
                        <a:rPr kumimoji="0" lang="es-ES" sz="1000" b="0" i="0" u="none" strike="noStrike" kern="1200" cap="none" spc="0" normalizeH="0" baseline="0" noProof="0">
                          <a:ln>
                            <a:noFill/>
                          </a:ln>
                          <a:solidFill>
                            <a:prstClr val="black"/>
                          </a:solidFill>
                          <a:effectLst/>
                          <a:uLnTx/>
                          <a:uFillTx/>
                          <a:latin typeface="+mn-lt"/>
                          <a:ea typeface="+mn-ea"/>
                          <a:cs typeface="+mn-cs"/>
                        </a:rPr>
                        <a:t>
 ¡GRAN SORTEO! 🚲🥳🎉 [Finalizado]
Junto a dflatorre tenemos un súper regalo para vos... esta belleza ¡puede ser tuya! 🤤👏🏼👏🏼👏🏼 
¡Participar es muy fácil!
Sólo tenes que:
1️⃣ Seguir a topmega_oficial y a dflatorre
2️⃣ Dar ❤️ a la publicación 
3️⃣ Etiquetar a 3 amigos con quienes saldrías a pedalear 🚴🏻‍♀️
4️⃣ ¡Compartir la imagen en tu historia y etiquetarnos para que podamos verla!
⚠️ATENCIÓN⚠️ ➡️ Muy importante cumplir todos los requisitos.
✅ Sorteo válido para TODO EL PAÍS.
El ganador se anunciará en nuestras historias el día Lunes 19 de Abril 👏🏼 
¡Muchas suerte para todos!🤞🏼🍀
#topmega #sorteo #regalo #mtbbike #mtblife #sunshine #bicicleta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174202918_1079335072477246_1669914415815070332_n.jpg?_nc_cat=110&amp;ccb=1-3&amp;_nc_sid=8ae9d6&amp;_nc_ohc=pPqRliOPah4AX8Fpw3_&amp;_nc_ht=scontent-iad3-1.cdninstagram.com&amp;oh=b1853b9454a09bb0d5c611ebd13a29a2&amp;oe=61060625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40550048"/>
                  </a:ext>
                </a:extLst>
              </a:tr>
            </a:tbl>
          </a:graphicData>
        </a:graphic>
      </p:graphicFrame>
      <p:sp>
        <p:nvSpPr>
          <p:cNvPr id="4" name="Text Placeholder 3">
            <a:extLst>
              <a:ext uri="{FF2B5EF4-FFF2-40B4-BE49-F238E27FC236}">
                <a16:creationId xmlns:a16="http://schemas.microsoft.com/office/drawing/2014/main" id="{4AF46267-151B-4988-980F-AC889386EB1D}"/>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32515657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759D8-D1E3-48EE-B77B-496AA4FC7B86}"/>
              </a:ext>
            </a:extLst>
          </p:cNvPr>
          <p:cNvSpPr>
            <a:spLocks noGrp="1"/>
          </p:cNvSpPr>
          <p:nvPr>
            <p:ph type="title"/>
          </p:nvPr>
        </p:nvSpPr>
        <p:spPr/>
        <p:txBody>
          <a:bodyPr/>
          <a:lstStyle/>
          <a:p>
            <a:r>
              <a:rPr lang="en-US"/>
              <a:t>Instagram Posts Table | Teknialbikes - 13 of 25</a:t>
            </a:r>
          </a:p>
        </p:txBody>
      </p:sp>
      <p:graphicFrame>
        <p:nvGraphicFramePr>
          <p:cNvPr id="5" name="Table Placeholder 4">
            <a:extLst>
              <a:ext uri="{FF2B5EF4-FFF2-40B4-BE49-F238E27FC236}">
                <a16:creationId xmlns:a16="http://schemas.microsoft.com/office/drawing/2014/main" id="{0E78658F-14F2-4124-9EFB-ADBD54AD9922}"/>
              </a:ext>
            </a:extLst>
          </p:cNvPr>
          <p:cNvGraphicFramePr>
            <a:graphicFrameLocks noGrp="1"/>
          </p:cNvGraphicFramePr>
          <p:nvPr>
            <p:ph type="tbl" sz="quarter" idx="13"/>
            <p:extLst>
              <p:ext uri="{D42A27DB-BD31-4B8C-83A1-F6EECF244321}">
                <p14:modId xmlns:p14="http://schemas.microsoft.com/office/powerpoint/2010/main" val="3924583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71514876"/>
                    </a:ext>
                  </a:extLst>
                </a:gridCol>
                <a:gridCol w="1810512">
                  <a:extLst>
                    <a:ext uri="{9D8B030D-6E8A-4147-A177-3AD203B41FA5}">
                      <a16:colId xmlns:a16="http://schemas.microsoft.com/office/drawing/2014/main" val="9412870"/>
                    </a:ext>
                  </a:extLst>
                </a:gridCol>
                <a:gridCol w="822960">
                  <a:extLst>
                    <a:ext uri="{9D8B030D-6E8A-4147-A177-3AD203B41FA5}">
                      <a16:colId xmlns:a16="http://schemas.microsoft.com/office/drawing/2014/main" val="1179406665"/>
                    </a:ext>
                  </a:extLst>
                </a:gridCol>
                <a:gridCol w="822960">
                  <a:extLst>
                    <a:ext uri="{9D8B030D-6E8A-4147-A177-3AD203B41FA5}">
                      <a16:colId xmlns:a16="http://schemas.microsoft.com/office/drawing/2014/main" val="33257611"/>
                    </a:ext>
                  </a:extLst>
                </a:gridCol>
                <a:gridCol w="822960">
                  <a:extLst>
                    <a:ext uri="{9D8B030D-6E8A-4147-A177-3AD203B41FA5}">
                      <a16:colId xmlns:a16="http://schemas.microsoft.com/office/drawing/2014/main" val="484548355"/>
                    </a:ext>
                  </a:extLst>
                </a:gridCol>
                <a:gridCol w="822960">
                  <a:extLst>
                    <a:ext uri="{9D8B030D-6E8A-4147-A177-3AD203B41FA5}">
                      <a16:colId xmlns:a16="http://schemas.microsoft.com/office/drawing/2014/main" val="2022944342"/>
                    </a:ext>
                  </a:extLst>
                </a:gridCol>
                <a:gridCol w="822960">
                  <a:extLst>
                    <a:ext uri="{9D8B030D-6E8A-4147-A177-3AD203B41FA5}">
                      <a16:colId xmlns:a16="http://schemas.microsoft.com/office/drawing/2014/main" val="564866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03061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- 2021-01-15 14:18:16</a:t>
                      </a:r>
                      <a:r>
                        <a:rPr kumimoji="0" lang="es-ES" sz="1000" b="0" i="0" u="none" strike="noStrike" kern="1200" cap="none" spc="0" normalizeH="0" baseline="0" noProof="0">
                          <a:ln>
                            <a:noFill/>
                          </a:ln>
                          <a:solidFill>
                            <a:prstClr val="black"/>
                          </a:solidFill>
                          <a:effectLst/>
                          <a:uLnTx/>
                          <a:uFillTx/>
                          <a:latin typeface="+mn-lt"/>
                          <a:ea typeface="+mn-ea"/>
                          <a:cs typeface="+mn-cs"/>
                        </a:rPr>
                        <a:t>
 ¡Con lxs amigxs de grisinoropaparajugar armamos otro sorteo espectacular! Participá por una bici Olmo y una orden de compra de 00 en locales Grisino. Sólo tenés que hacer dos cosas:
1) seguir a olmobikes y a grisinoropaparajugar 
2) etiquetar a 3 amigxs en este post (o en el de Grisino) para que también puedan participar.
¡Dale, sorteamos el viernes 22 y anunciaremos al ganador en nuestras stories!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139403890_866988720726839_3334053832255447937_n.jpg?_nc_cat=101&amp;ccb=3&amp;_nc_sid=8ae9d6&amp;_nc_ohc=xrdOVOGOY8UAX-xV4ai&amp;_nc_ht=scontent-iad3-1.cdninstagram.com&amp;oh=73339e9ae0bdf27550128e8ec2f4ac1c&amp;oe=604CAC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4967160"/>
                  </a:ext>
                </a:extLst>
              </a:tr>
            </a:tbl>
          </a:graphicData>
        </a:graphic>
      </p:graphicFrame>
      <p:sp>
        <p:nvSpPr>
          <p:cNvPr id="4" name="Text Placeholder 3">
            <a:extLst>
              <a:ext uri="{FF2B5EF4-FFF2-40B4-BE49-F238E27FC236}">
                <a16:creationId xmlns:a16="http://schemas.microsoft.com/office/drawing/2014/main" id="{FE31565A-E787-4DB2-9BFC-E2C0CFE4CACD}"/>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1812275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16C86-E94D-4DFD-A893-3F9DF5098605}"/>
              </a:ext>
            </a:extLst>
          </p:cNvPr>
          <p:cNvSpPr>
            <a:spLocks noGrp="1"/>
          </p:cNvSpPr>
          <p:nvPr>
            <p:ph type="title"/>
          </p:nvPr>
        </p:nvSpPr>
        <p:spPr/>
        <p:txBody>
          <a:bodyPr/>
          <a:lstStyle/>
          <a:p>
            <a:r>
              <a:rPr lang="en-US"/>
              <a:t>Instagram Posts Table | Teknialbikes - 14 of 25</a:t>
            </a:r>
          </a:p>
        </p:txBody>
      </p:sp>
      <p:graphicFrame>
        <p:nvGraphicFramePr>
          <p:cNvPr id="5" name="Table Placeholder 4">
            <a:extLst>
              <a:ext uri="{FF2B5EF4-FFF2-40B4-BE49-F238E27FC236}">
                <a16:creationId xmlns:a16="http://schemas.microsoft.com/office/drawing/2014/main" id="{B6ACB970-CAFF-42F2-BA1E-D2CA90DB691B}"/>
              </a:ext>
            </a:extLst>
          </p:cNvPr>
          <p:cNvGraphicFramePr>
            <a:graphicFrameLocks noGrp="1"/>
          </p:cNvGraphicFramePr>
          <p:nvPr>
            <p:ph type="tbl" sz="quarter" idx="13"/>
            <p:extLst>
              <p:ext uri="{D42A27DB-BD31-4B8C-83A1-F6EECF244321}">
                <p14:modId xmlns:p14="http://schemas.microsoft.com/office/powerpoint/2010/main" val="4139318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38594062"/>
                    </a:ext>
                  </a:extLst>
                </a:gridCol>
                <a:gridCol w="1810512">
                  <a:extLst>
                    <a:ext uri="{9D8B030D-6E8A-4147-A177-3AD203B41FA5}">
                      <a16:colId xmlns:a16="http://schemas.microsoft.com/office/drawing/2014/main" val="2526322068"/>
                    </a:ext>
                  </a:extLst>
                </a:gridCol>
                <a:gridCol w="822960">
                  <a:extLst>
                    <a:ext uri="{9D8B030D-6E8A-4147-A177-3AD203B41FA5}">
                      <a16:colId xmlns:a16="http://schemas.microsoft.com/office/drawing/2014/main" val="1563647962"/>
                    </a:ext>
                  </a:extLst>
                </a:gridCol>
                <a:gridCol w="822960">
                  <a:extLst>
                    <a:ext uri="{9D8B030D-6E8A-4147-A177-3AD203B41FA5}">
                      <a16:colId xmlns:a16="http://schemas.microsoft.com/office/drawing/2014/main" val="4242686920"/>
                    </a:ext>
                  </a:extLst>
                </a:gridCol>
                <a:gridCol w="822960">
                  <a:extLst>
                    <a:ext uri="{9D8B030D-6E8A-4147-A177-3AD203B41FA5}">
                      <a16:colId xmlns:a16="http://schemas.microsoft.com/office/drawing/2014/main" val="1462484384"/>
                    </a:ext>
                  </a:extLst>
                </a:gridCol>
                <a:gridCol w="822960">
                  <a:extLst>
                    <a:ext uri="{9D8B030D-6E8A-4147-A177-3AD203B41FA5}">
                      <a16:colId xmlns:a16="http://schemas.microsoft.com/office/drawing/2014/main" val="1978277172"/>
                    </a:ext>
                  </a:extLst>
                </a:gridCol>
                <a:gridCol w="822960">
                  <a:extLst>
                    <a:ext uri="{9D8B030D-6E8A-4147-A177-3AD203B41FA5}">
                      <a16:colId xmlns:a16="http://schemas.microsoft.com/office/drawing/2014/main" val="2457889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8442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- 2021-11-20 17:50:57</a:t>
                      </a:r>
                      <a:r>
                        <a:rPr kumimoji="0" lang="en-US" sz="1000" b="0" i="0" u="none" strike="noStrike" kern="1200" cap="none" spc="0" normalizeH="0" baseline="0" noProof="0">
                          <a:ln>
                            <a:noFill/>
                          </a:ln>
                          <a:solidFill>
                            <a:prstClr val="black"/>
                          </a:solidFill>
                          <a:effectLst/>
                          <a:uLnTx/>
                          <a:uFillTx/>
                          <a:latin typeface="+mn-lt"/>
                          <a:ea typeface="+mn-ea"/>
                          <a:cs typeface="+mn-cs"/>
                        </a:rPr>
                        <a:t>
 La #VenzoXtreme ya está acá! 🔥
.
Te contamos todo el proceso, todos los pasos que dábamos en el camino hasta llegar acá.
.
Y acá están, ya las conocés.
Pronto estarán en todas las #bicicleteriasvenzo de #Argentina ❤️🇦🇷
.
#somosvenzo #venzo #venzoarg #venzoargentina #venzobikes #xc #xco #mtb #mtblife #cycling #cyclinglife #ciclismoargentino #ciclismo #doblesvenzo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51.29350-15/259809062_2260451600764395_5586973104333189324_n.jpg?_nc_cat=110&amp;ccb=1-5&amp;_nc_sid=8ae9d6&amp;_nc_ohc=j4hg9P4ZUJ4AX-WAmrY&amp;_nc_ht=scontent-lga3-2.cdninstagram.com&amp;edm=AL-3X8kEAAAA&amp;oh=289107df84f552f523013eee9a12fe49&amp;oe=61AC5B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27169946"/>
                  </a:ext>
                </a:extLst>
              </a:tr>
            </a:tbl>
          </a:graphicData>
        </a:graphic>
      </p:graphicFrame>
      <p:sp>
        <p:nvSpPr>
          <p:cNvPr id="4" name="Text Placeholder 3">
            <a:extLst>
              <a:ext uri="{FF2B5EF4-FFF2-40B4-BE49-F238E27FC236}">
                <a16:creationId xmlns:a16="http://schemas.microsoft.com/office/drawing/2014/main" id="{C57F4069-F3FC-48DE-A237-387E3BEBE0E3}"/>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2824209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BC7D0-D074-4FBA-B480-0460B02FDB63}"/>
              </a:ext>
            </a:extLst>
          </p:cNvPr>
          <p:cNvSpPr>
            <a:spLocks noGrp="1"/>
          </p:cNvSpPr>
          <p:nvPr>
            <p:ph type="title"/>
          </p:nvPr>
        </p:nvSpPr>
        <p:spPr/>
        <p:txBody>
          <a:bodyPr/>
          <a:lstStyle/>
          <a:p>
            <a:r>
              <a:rPr lang="en-US"/>
              <a:t>Instagram Posts Table | Teknialbikes - 15 of 25</a:t>
            </a:r>
          </a:p>
        </p:txBody>
      </p:sp>
      <p:graphicFrame>
        <p:nvGraphicFramePr>
          <p:cNvPr id="5" name="Table Placeholder 4">
            <a:extLst>
              <a:ext uri="{FF2B5EF4-FFF2-40B4-BE49-F238E27FC236}">
                <a16:creationId xmlns:a16="http://schemas.microsoft.com/office/drawing/2014/main" id="{70326381-7996-43E8-8D59-2AC62E593729}"/>
              </a:ext>
            </a:extLst>
          </p:cNvPr>
          <p:cNvGraphicFramePr>
            <a:graphicFrameLocks noGrp="1"/>
          </p:cNvGraphicFramePr>
          <p:nvPr>
            <p:ph type="tbl" sz="quarter" idx="13"/>
            <p:extLst>
              <p:ext uri="{D42A27DB-BD31-4B8C-83A1-F6EECF244321}">
                <p14:modId xmlns:p14="http://schemas.microsoft.com/office/powerpoint/2010/main" val="153086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13137335"/>
                    </a:ext>
                  </a:extLst>
                </a:gridCol>
                <a:gridCol w="1810512">
                  <a:extLst>
                    <a:ext uri="{9D8B030D-6E8A-4147-A177-3AD203B41FA5}">
                      <a16:colId xmlns:a16="http://schemas.microsoft.com/office/drawing/2014/main" val="934538246"/>
                    </a:ext>
                  </a:extLst>
                </a:gridCol>
                <a:gridCol w="822960">
                  <a:extLst>
                    <a:ext uri="{9D8B030D-6E8A-4147-A177-3AD203B41FA5}">
                      <a16:colId xmlns:a16="http://schemas.microsoft.com/office/drawing/2014/main" val="1729724777"/>
                    </a:ext>
                  </a:extLst>
                </a:gridCol>
                <a:gridCol w="822960">
                  <a:extLst>
                    <a:ext uri="{9D8B030D-6E8A-4147-A177-3AD203B41FA5}">
                      <a16:colId xmlns:a16="http://schemas.microsoft.com/office/drawing/2014/main" val="1092475852"/>
                    </a:ext>
                  </a:extLst>
                </a:gridCol>
                <a:gridCol w="822960">
                  <a:extLst>
                    <a:ext uri="{9D8B030D-6E8A-4147-A177-3AD203B41FA5}">
                      <a16:colId xmlns:a16="http://schemas.microsoft.com/office/drawing/2014/main" val="280356298"/>
                    </a:ext>
                  </a:extLst>
                </a:gridCol>
                <a:gridCol w="822960">
                  <a:extLst>
                    <a:ext uri="{9D8B030D-6E8A-4147-A177-3AD203B41FA5}">
                      <a16:colId xmlns:a16="http://schemas.microsoft.com/office/drawing/2014/main" val="972074502"/>
                    </a:ext>
                  </a:extLst>
                </a:gridCol>
                <a:gridCol w="822960">
                  <a:extLst>
                    <a:ext uri="{9D8B030D-6E8A-4147-A177-3AD203B41FA5}">
                      <a16:colId xmlns:a16="http://schemas.microsoft.com/office/drawing/2014/main" val="1540069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57797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- 2021-05-12 21:33:54</a:t>
                      </a:r>
                      <a:r>
                        <a:rPr kumimoji="0" lang="es-ES" sz="1000" b="0" i="0" u="none" strike="noStrike" kern="1200" cap="none" spc="0" normalizeH="0" baseline="0" noProof="0">
                          <a:ln>
                            <a:noFill/>
                          </a:ln>
                          <a:solidFill>
                            <a:prstClr val="black"/>
                          </a:solidFill>
                          <a:effectLst/>
                          <a:uLnTx/>
                          <a:uFillTx/>
                          <a:latin typeface="+mn-lt"/>
                          <a:ea typeface="+mn-ea"/>
                          <a:cs typeface="+mn-cs"/>
                        </a:rPr>
                        <a:t>
 #VenzoEtna
Más rápida. Más liviana. Más potente. 💥
Nuevos componentes para mejorar aún más la calidad de la #poderosa #Etna 🔥 
La encontrarás armada con #ShimanoUltegra o #shimano105 
Y los nuevos componentes de #B1 #BeOne que son increíbles!! 
Las #Ruedas y #Forma de #FibradeCarbono #B1team llevan a esta #Venzobike al siguiente nivel!! 
Querés saber más sobre estos componentes?
Te invitamos a ver el detalle en los posteos de grupocarloskarabitian 🔥
.
.
#ciclismo #bike #bici #ruta #venzo #somosvenzo #vivivenzo #teamvenzo #cycling #cyclingroad #procycling #road #shimanoroad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185248678_905124500076112_8600869317861071578_n.jpg?_nc_cat=106&amp;ccb=1-5&amp;_nc_sid=8ae9d6&amp;_nc_ohc=BSDkj1M-2EcAX_tc9oX&amp;_nc_ht=scontent-iad3-1.cdninstagram.com&amp;edm=AL-3X8kEAAAA&amp;oh=a6d21113ab59f74399338a798b4737d7&amp;oe=6192D48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6725536"/>
                  </a:ext>
                </a:extLst>
              </a:tr>
            </a:tbl>
          </a:graphicData>
        </a:graphic>
      </p:graphicFrame>
      <p:sp>
        <p:nvSpPr>
          <p:cNvPr id="4" name="Text Placeholder 3">
            <a:extLst>
              <a:ext uri="{FF2B5EF4-FFF2-40B4-BE49-F238E27FC236}">
                <a16:creationId xmlns:a16="http://schemas.microsoft.com/office/drawing/2014/main" id="{1180EB19-1B08-47FB-B80D-0F903D43CDDF}"/>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6835318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C78F3-96D0-4C5C-88D7-2792C13427E9}"/>
              </a:ext>
            </a:extLst>
          </p:cNvPr>
          <p:cNvSpPr>
            <a:spLocks noGrp="1"/>
          </p:cNvSpPr>
          <p:nvPr>
            <p:ph type="title"/>
          </p:nvPr>
        </p:nvSpPr>
        <p:spPr/>
        <p:txBody>
          <a:bodyPr/>
          <a:lstStyle/>
          <a:p>
            <a:r>
              <a:rPr lang="en-US"/>
              <a:t>Instagram Posts Table | Teknialbikes - 16 of 25</a:t>
            </a:r>
          </a:p>
        </p:txBody>
      </p:sp>
      <p:graphicFrame>
        <p:nvGraphicFramePr>
          <p:cNvPr id="5" name="Table Placeholder 4">
            <a:extLst>
              <a:ext uri="{FF2B5EF4-FFF2-40B4-BE49-F238E27FC236}">
                <a16:creationId xmlns:a16="http://schemas.microsoft.com/office/drawing/2014/main" id="{F641282F-5CA8-4843-8018-57AE44B2801C}"/>
              </a:ext>
            </a:extLst>
          </p:cNvPr>
          <p:cNvGraphicFramePr>
            <a:graphicFrameLocks noGrp="1"/>
          </p:cNvGraphicFramePr>
          <p:nvPr>
            <p:ph type="tbl" sz="quarter" idx="13"/>
            <p:extLst>
              <p:ext uri="{D42A27DB-BD31-4B8C-83A1-F6EECF244321}">
                <p14:modId xmlns:p14="http://schemas.microsoft.com/office/powerpoint/2010/main" val="3916350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66565533"/>
                    </a:ext>
                  </a:extLst>
                </a:gridCol>
                <a:gridCol w="1810512">
                  <a:extLst>
                    <a:ext uri="{9D8B030D-6E8A-4147-A177-3AD203B41FA5}">
                      <a16:colId xmlns:a16="http://schemas.microsoft.com/office/drawing/2014/main" val="2369165497"/>
                    </a:ext>
                  </a:extLst>
                </a:gridCol>
                <a:gridCol w="822960">
                  <a:extLst>
                    <a:ext uri="{9D8B030D-6E8A-4147-A177-3AD203B41FA5}">
                      <a16:colId xmlns:a16="http://schemas.microsoft.com/office/drawing/2014/main" val="2986536310"/>
                    </a:ext>
                  </a:extLst>
                </a:gridCol>
                <a:gridCol w="822960">
                  <a:extLst>
                    <a:ext uri="{9D8B030D-6E8A-4147-A177-3AD203B41FA5}">
                      <a16:colId xmlns:a16="http://schemas.microsoft.com/office/drawing/2014/main" val="2926887544"/>
                    </a:ext>
                  </a:extLst>
                </a:gridCol>
                <a:gridCol w="822960">
                  <a:extLst>
                    <a:ext uri="{9D8B030D-6E8A-4147-A177-3AD203B41FA5}">
                      <a16:colId xmlns:a16="http://schemas.microsoft.com/office/drawing/2014/main" val="1413983109"/>
                    </a:ext>
                  </a:extLst>
                </a:gridCol>
                <a:gridCol w="822960">
                  <a:extLst>
                    <a:ext uri="{9D8B030D-6E8A-4147-A177-3AD203B41FA5}">
                      <a16:colId xmlns:a16="http://schemas.microsoft.com/office/drawing/2014/main" val="997076356"/>
                    </a:ext>
                  </a:extLst>
                </a:gridCol>
                <a:gridCol w="822960">
                  <a:extLst>
                    <a:ext uri="{9D8B030D-6E8A-4147-A177-3AD203B41FA5}">
                      <a16:colId xmlns:a16="http://schemas.microsoft.com/office/drawing/2014/main" val="1880560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1548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- 2021-01-06 20:34:00</a:t>
                      </a:r>
                      <a:r>
                        <a:rPr kumimoji="0" lang="en-US" sz="1000" b="0" i="0" u="none" strike="noStrike" kern="1200" cap="none" spc="0" normalizeH="0" baseline="0" noProof="0">
                          <a:ln>
                            <a:noFill/>
                          </a:ln>
                          <a:solidFill>
                            <a:prstClr val="black"/>
                          </a:solidFill>
                          <a:effectLst/>
                          <a:uLnTx/>
                          <a:uFillTx/>
                          <a:latin typeface="+mn-lt"/>
                          <a:ea typeface="+mn-ea"/>
                          <a:cs typeface="+mn-cs"/>
                        </a:rPr>
                        <a:t>
 Manu Ginóbili ya está en Argentina 
y este verano estaremos acompañándolo día a día junto a la #VenzoEtna y la #VenzoRaptor.
.
Que más decir que se nos infla el pecho de alegría de poder  acompañar a uno de los mejores deportistas de la historia de nuestro país. 🤩
.
Gracias Manu, esperamos verte pronto  sumando kilómetros de felicidad con las #VenzoBikes junto a tu gran amigo obricio7 🔥
.
.
#Venzo #SomosVenzo #ViviVenzo #ciclismo #bike #bicicleta #cycling #cyclinglifestyle #cyclingphotos #cyclinglife #mtb #ciclismoargentino #mountainbike #manuginobili #ciclismoderuta #nba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136077514_119350143362208_3929490146610560826_n.jpg?_nc_cat=101&amp;ccb=1-3&amp;_nc_sid=8ae9d6&amp;_nc_ohc=OAa-HeOGozoAX9kQMnv&amp;_nc_ht=scontent-iad3-2.cdninstagram.com&amp;oh=6503a7830eea92ff0e705e7bfdac3f5a&amp;oe=60D1DDD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00806619"/>
                  </a:ext>
                </a:extLst>
              </a:tr>
            </a:tbl>
          </a:graphicData>
        </a:graphic>
      </p:graphicFrame>
      <p:sp>
        <p:nvSpPr>
          <p:cNvPr id="4" name="Text Placeholder 3">
            <a:extLst>
              <a:ext uri="{FF2B5EF4-FFF2-40B4-BE49-F238E27FC236}">
                <a16:creationId xmlns:a16="http://schemas.microsoft.com/office/drawing/2014/main" id="{F3C449C9-7F99-4F3B-A6B9-FFAFD4ADD4DC}"/>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3176625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5C0CE-87D6-482E-858E-7BB34DA5CB70}"/>
              </a:ext>
            </a:extLst>
          </p:cNvPr>
          <p:cNvSpPr>
            <a:spLocks noGrp="1"/>
          </p:cNvSpPr>
          <p:nvPr>
            <p:ph type="title"/>
          </p:nvPr>
        </p:nvSpPr>
        <p:spPr/>
        <p:txBody>
          <a:bodyPr/>
          <a:lstStyle/>
          <a:p>
            <a:r>
              <a:rPr lang="en-US"/>
              <a:t>Instagram Posts Table | Teknialbikes - 17 of 25</a:t>
            </a:r>
          </a:p>
        </p:txBody>
      </p:sp>
      <p:graphicFrame>
        <p:nvGraphicFramePr>
          <p:cNvPr id="5" name="Table Placeholder 4">
            <a:extLst>
              <a:ext uri="{FF2B5EF4-FFF2-40B4-BE49-F238E27FC236}">
                <a16:creationId xmlns:a16="http://schemas.microsoft.com/office/drawing/2014/main" id="{3B91E6F6-F3BE-4C07-A5EC-084B2E2189BD}"/>
              </a:ext>
            </a:extLst>
          </p:cNvPr>
          <p:cNvGraphicFramePr>
            <a:graphicFrameLocks noGrp="1"/>
          </p:cNvGraphicFramePr>
          <p:nvPr>
            <p:ph type="tbl" sz="quarter" idx="13"/>
            <p:extLst>
              <p:ext uri="{D42A27DB-BD31-4B8C-83A1-F6EECF244321}">
                <p14:modId xmlns:p14="http://schemas.microsoft.com/office/powerpoint/2010/main" val="3955463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41052357"/>
                    </a:ext>
                  </a:extLst>
                </a:gridCol>
                <a:gridCol w="1810512">
                  <a:extLst>
                    <a:ext uri="{9D8B030D-6E8A-4147-A177-3AD203B41FA5}">
                      <a16:colId xmlns:a16="http://schemas.microsoft.com/office/drawing/2014/main" val="1149999034"/>
                    </a:ext>
                  </a:extLst>
                </a:gridCol>
                <a:gridCol w="822960">
                  <a:extLst>
                    <a:ext uri="{9D8B030D-6E8A-4147-A177-3AD203B41FA5}">
                      <a16:colId xmlns:a16="http://schemas.microsoft.com/office/drawing/2014/main" val="3572662493"/>
                    </a:ext>
                  </a:extLst>
                </a:gridCol>
                <a:gridCol w="822960">
                  <a:extLst>
                    <a:ext uri="{9D8B030D-6E8A-4147-A177-3AD203B41FA5}">
                      <a16:colId xmlns:a16="http://schemas.microsoft.com/office/drawing/2014/main" val="2291137157"/>
                    </a:ext>
                  </a:extLst>
                </a:gridCol>
                <a:gridCol w="822960">
                  <a:extLst>
                    <a:ext uri="{9D8B030D-6E8A-4147-A177-3AD203B41FA5}">
                      <a16:colId xmlns:a16="http://schemas.microsoft.com/office/drawing/2014/main" val="694024793"/>
                    </a:ext>
                  </a:extLst>
                </a:gridCol>
                <a:gridCol w="822960">
                  <a:extLst>
                    <a:ext uri="{9D8B030D-6E8A-4147-A177-3AD203B41FA5}">
                      <a16:colId xmlns:a16="http://schemas.microsoft.com/office/drawing/2014/main" val="3017668440"/>
                    </a:ext>
                  </a:extLst>
                </a:gridCol>
                <a:gridCol w="822960">
                  <a:extLst>
                    <a:ext uri="{9D8B030D-6E8A-4147-A177-3AD203B41FA5}">
                      <a16:colId xmlns:a16="http://schemas.microsoft.com/office/drawing/2014/main" val="29180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3535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- 2021-06-01 19:03:35</a:t>
                      </a:r>
                      <a:r>
                        <a:rPr kumimoji="0" lang="en-US" sz="1000" b="0" i="0" u="none" strike="noStrike" kern="1200" cap="none" spc="0" normalizeH="0" baseline="0" noProof="0">
                          <a:ln>
                            <a:noFill/>
                          </a:ln>
                          <a:solidFill>
                            <a:prstClr val="black"/>
                          </a:solidFill>
                          <a:effectLst/>
                          <a:uLnTx/>
                          <a:uFillTx/>
                          <a:latin typeface="+mn-lt"/>
                          <a:ea typeface="+mn-ea"/>
                          <a:cs typeface="+mn-cs"/>
                        </a:rPr>
                        <a:t>
 Tuvimos el agrado de recibir a uno de los grandes referentes de la música cordobesa en nuestras instalaciones, nada más y nada menos que en #CordobaCapital
.
Bienvenido soyulisesbueno a la #FamiliaVenzo
.
Que esta #venzobike sea tu nueva compañera para cumplir metas personales y ojalá pronto podamos verte competir (que sabemos lo que te gusta)  llevando los colores del teamvenzo.arg a la meta ✊🏻🔥
.
.
A disfrutar a full esta #VenzoAtix!!! 🔥🔥
.
.
#SOMOSVENZO
#vivivenzo #ciclismo #bike #bicicleta #cycling #cyclinglifestyle #cyclingphotos #cyclinglife #venzobikes #biker #ciclismoargentino #mtb #mountainbike #mtblife #mtblifestyle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cdninstagram.com/v/t51.29350-15/194876740_1205292539911323_3556118007941350135_n.jpg?_nc_cat=110&amp;ccb=1-5&amp;_nc_sid=8ae9d6&amp;_nc_ohc=CiuzjJtxciQAX8mpuvP&amp;_nc_ht=scontent-dfw5-1.cdninstagram.com&amp;edm=AL-3X8kEAAAA&amp;oh=8e5f9fa73c94ddd7e43a290ce319b53a&amp;oe=61A08C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37455209"/>
                  </a:ext>
                </a:extLst>
              </a:tr>
            </a:tbl>
          </a:graphicData>
        </a:graphic>
      </p:graphicFrame>
      <p:sp>
        <p:nvSpPr>
          <p:cNvPr id="4" name="Text Placeholder 3">
            <a:extLst>
              <a:ext uri="{FF2B5EF4-FFF2-40B4-BE49-F238E27FC236}">
                <a16:creationId xmlns:a16="http://schemas.microsoft.com/office/drawing/2014/main" id="{8487D1DB-531E-474A-8B04-5D86B18CA503}"/>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7694618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2B528-CA0C-4018-874F-7CFB193CDC50}"/>
              </a:ext>
            </a:extLst>
          </p:cNvPr>
          <p:cNvSpPr>
            <a:spLocks noGrp="1"/>
          </p:cNvSpPr>
          <p:nvPr>
            <p:ph type="title"/>
          </p:nvPr>
        </p:nvSpPr>
        <p:spPr/>
        <p:txBody>
          <a:bodyPr/>
          <a:lstStyle/>
          <a:p>
            <a:r>
              <a:rPr lang="en-US"/>
              <a:t>Instagram Posts Table | Teknialbikes - 18 of 25</a:t>
            </a:r>
          </a:p>
        </p:txBody>
      </p:sp>
      <p:graphicFrame>
        <p:nvGraphicFramePr>
          <p:cNvPr id="5" name="Table Placeholder 4">
            <a:extLst>
              <a:ext uri="{FF2B5EF4-FFF2-40B4-BE49-F238E27FC236}">
                <a16:creationId xmlns:a16="http://schemas.microsoft.com/office/drawing/2014/main" id="{4086C656-FA3F-44C8-B075-E1CFB93904CE}"/>
              </a:ext>
            </a:extLst>
          </p:cNvPr>
          <p:cNvGraphicFramePr>
            <a:graphicFrameLocks noGrp="1"/>
          </p:cNvGraphicFramePr>
          <p:nvPr>
            <p:ph type="tbl" sz="quarter" idx="13"/>
            <p:extLst>
              <p:ext uri="{D42A27DB-BD31-4B8C-83A1-F6EECF244321}">
                <p14:modId xmlns:p14="http://schemas.microsoft.com/office/powerpoint/2010/main" val="2650123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52344590"/>
                    </a:ext>
                  </a:extLst>
                </a:gridCol>
                <a:gridCol w="1810512">
                  <a:extLst>
                    <a:ext uri="{9D8B030D-6E8A-4147-A177-3AD203B41FA5}">
                      <a16:colId xmlns:a16="http://schemas.microsoft.com/office/drawing/2014/main" val="2864209667"/>
                    </a:ext>
                  </a:extLst>
                </a:gridCol>
                <a:gridCol w="822960">
                  <a:extLst>
                    <a:ext uri="{9D8B030D-6E8A-4147-A177-3AD203B41FA5}">
                      <a16:colId xmlns:a16="http://schemas.microsoft.com/office/drawing/2014/main" val="922393551"/>
                    </a:ext>
                  </a:extLst>
                </a:gridCol>
                <a:gridCol w="822960">
                  <a:extLst>
                    <a:ext uri="{9D8B030D-6E8A-4147-A177-3AD203B41FA5}">
                      <a16:colId xmlns:a16="http://schemas.microsoft.com/office/drawing/2014/main" val="3133560342"/>
                    </a:ext>
                  </a:extLst>
                </a:gridCol>
                <a:gridCol w="822960">
                  <a:extLst>
                    <a:ext uri="{9D8B030D-6E8A-4147-A177-3AD203B41FA5}">
                      <a16:colId xmlns:a16="http://schemas.microsoft.com/office/drawing/2014/main" val="3482759501"/>
                    </a:ext>
                  </a:extLst>
                </a:gridCol>
                <a:gridCol w="822960">
                  <a:extLst>
                    <a:ext uri="{9D8B030D-6E8A-4147-A177-3AD203B41FA5}">
                      <a16:colId xmlns:a16="http://schemas.microsoft.com/office/drawing/2014/main" val="424603041"/>
                    </a:ext>
                  </a:extLst>
                </a:gridCol>
                <a:gridCol w="822960">
                  <a:extLst>
                    <a:ext uri="{9D8B030D-6E8A-4147-A177-3AD203B41FA5}">
                      <a16:colId xmlns:a16="http://schemas.microsoft.com/office/drawing/2014/main" val="2620667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0072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- 2021-06-16 12:45:15</a:t>
                      </a:r>
                      <a:r>
                        <a:rPr kumimoji="0" lang="en-US" sz="1000" b="0" i="0" u="none" strike="noStrike" kern="1200" cap="none" spc="0" normalizeH="0" baseline="0" noProof="0">
                          <a:ln>
                            <a:noFill/>
                          </a:ln>
                          <a:solidFill>
                            <a:prstClr val="black"/>
                          </a:solidFill>
                          <a:effectLst/>
                          <a:uLnTx/>
                          <a:uFillTx/>
                          <a:latin typeface="+mn-lt"/>
                          <a:ea typeface="+mn-ea"/>
                          <a:cs typeface="+mn-cs"/>
                        </a:rPr>
                        <a:t>
 Llegó la nueva RAPTOR EXO
.
Un nuevo diseño de cuadro de #VenzoArgentina ideal para regalarle a #papá en su día. 🤩
.
Fabricado en #Aluminio, el cual posee una gran capacidad de soportar el uso agresivo, logrando un producto #rigido, #liviano y #resistente. 🔥
.
Conseguí el nuevo #RAPTOREXO en todas las #bicicleteríasVenzo del país 🇦🇷
.
.
#somosvenzo
#venzobikes #venzobike #venzo #bike #biker #diadelpadre #ciclismoargentino #ciclismo #cycling #mtb #mountainbike #mtblife #cyclinglife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201499685_179694850779304_368103869595328489_n.jpg?_nc_cat=105&amp;ccb=1-5&amp;_nc_sid=8ae9d6&amp;_nc_ohc=FB1C1LQZtvQAX-cfcL-&amp;_nc_ht=scontent-lga3-1.cdninstagram.com&amp;edm=AL-3X8kEAAAA&amp;oh=5d0c39a02701d565385bcc144b463aa3&amp;oe=61AA63C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95415576"/>
                  </a:ext>
                </a:extLst>
              </a:tr>
            </a:tbl>
          </a:graphicData>
        </a:graphic>
      </p:graphicFrame>
      <p:sp>
        <p:nvSpPr>
          <p:cNvPr id="4" name="Text Placeholder 3">
            <a:extLst>
              <a:ext uri="{FF2B5EF4-FFF2-40B4-BE49-F238E27FC236}">
                <a16:creationId xmlns:a16="http://schemas.microsoft.com/office/drawing/2014/main" id="{82B6D302-7337-4251-A8AB-46BC430B5AC6}"/>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2678396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63F7B-EECD-4CB3-9905-D690D5BE70DE}"/>
              </a:ext>
            </a:extLst>
          </p:cNvPr>
          <p:cNvSpPr>
            <a:spLocks noGrp="1"/>
          </p:cNvSpPr>
          <p:nvPr>
            <p:ph type="title"/>
          </p:nvPr>
        </p:nvSpPr>
        <p:spPr/>
        <p:txBody>
          <a:bodyPr/>
          <a:lstStyle/>
          <a:p>
            <a:r>
              <a:rPr lang="en-US"/>
              <a:t>Instagram Posts Table | Teknialbikes - 19 of 25</a:t>
            </a:r>
          </a:p>
        </p:txBody>
      </p:sp>
      <p:graphicFrame>
        <p:nvGraphicFramePr>
          <p:cNvPr id="5" name="Table Placeholder 4">
            <a:extLst>
              <a:ext uri="{FF2B5EF4-FFF2-40B4-BE49-F238E27FC236}">
                <a16:creationId xmlns:a16="http://schemas.microsoft.com/office/drawing/2014/main" id="{4E6982DD-923F-410B-9EB7-0BB0E28DD0E9}"/>
              </a:ext>
            </a:extLst>
          </p:cNvPr>
          <p:cNvGraphicFramePr>
            <a:graphicFrameLocks noGrp="1"/>
          </p:cNvGraphicFramePr>
          <p:nvPr>
            <p:ph type="tbl" sz="quarter" idx="13"/>
            <p:extLst>
              <p:ext uri="{D42A27DB-BD31-4B8C-83A1-F6EECF244321}">
                <p14:modId xmlns:p14="http://schemas.microsoft.com/office/powerpoint/2010/main" val="2616715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98074080"/>
                    </a:ext>
                  </a:extLst>
                </a:gridCol>
                <a:gridCol w="1810512">
                  <a:extLst>
                    <a:ext uri="{9D8B030D-6E8A-4147-A177-3AD203B41FA5}">
                      <a16:colId xmlns:a16="http://schemas.microsoft.com/office/drawing/2014/main" val="3685807264"/>
                    </a:ext>
                  </a:extLst>
                </a:gridCol>
                <a:gridCol w="822960">
                  <a:extLst>
                    <a:ext uri="{9D8B030D-6E8A-4147-A177-3AD203B41FA5}">
                      <a16:colId xmlns:a16="http://schemas.microsoft.com/office/drawing/2014/main" val="4161180792"/>
                    </a:ext>
                  </a:extLst>
                </a:gridCol>
                <a:gridCol w="822960">
                  <a:extLst>
                    <a:ext uri="{9D8B030D-6E8A-4147-A177-3AD203B41FA5}">
                      <a16:colId xmlns:a16="http://schemas.microsoft.com/office/drawing/2014/main" val="2326932880"/>
                    </a:ext>
                  </a:extLst>
                </a:gridCol>
                <a:gridCol w="822960">
                  <a:extLst>
                    <a:ext uri="{9D8B030D-6E8A-4147-A177-3AD203B41FA5}">
                      <a16:colId xmlns:a16="http://schemas.microsoft.com/office/drawing/2014/main" val="4128492348"/>
                    </a:ext>
                  </a:extLst>
                </a:gridCol>
                <a:gridCol w="822960">
                  <a:extLst>
                    <a:ext uri="{9D8B030D-6E8A-4147-A177-3AD203B41FA5}">
                      <a16:colId xmlns:a16="http://schemas.microsoft.com/office/drawing/2014/main" val="1010406129"/>
                    </a:ext>
                  </a:extLst>
                </a:gridCol>
                <a:gridCol w="822960">
                  <a:extLst>
                    <a:ext uri="{9D8B030D-6E8A-4147-A177-3AD203B41FA5}">
                      <a16:colId xmlns:a16="http://schemas.microsoft.com/office/drawing/2014/main" val="3156820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47221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- 2021-09-12 17:38:02</a:t>
                      </a:r>
                      <a:r>
                        <a:rPr kumimoji="0" lang="es-ES" sz="1000" b="0" i="0" u="none" strike="noStrike" kern="1200" cap="none" spc="0" normalizeH="0" baseline="0" noProof="0">
                          <a:ln>
                            <a:noFill/>
                          </a:ln>
                          <a:solidFill>
                            <a:prstClr val="black"/>
                          </a:solidFill>
                          <a:effectLst/>
                          <a:uLnTx/>
                          <a:uFillTx/>
                          <a:latin typeface="+mn-lt"/>
                          <a:ea typeface="+mn-ea"/>
                          <a:cs typeface="+mn-cs"/>
                        </a:rPr>
                        <a:t>
 💓GRACIAS PEQUE💓
.
.
Orgullosos de presentar a esta nueva miembro de la #familiavenzo
.
Una gran #deportista que representó los valores de la #disciplina, el #esfuerzo y la #dedicación como una verdadera #campeona.
.
Una gran persona que nos enseñó a lo largo de muchos años que por los #sueños se lucha y que nada es imposible si se trabaja con #pasión para conseguirlos.
.
Una gran #profesional que dejó a todo nuestro país en lo más alto del deporte #olímpico y nos sacó muchas lágrimas de #alegría.
.
.
Bienvenida paupareto a esta enorme familia de #bikers de todo el país.
Que en esta nueva etapa de tu vida, la #venzobike sea tu nueva compañera de alegrías y aventuras!
.
Gracias por inspirarnos a seguir nuestros sueños! 🔥
.
.
#somosvenzo #venzo #venzobikes #ciclismo #cycling #bike #biker #ciclismoargentino #pareto #pequepareto #olimpicgames #olimpic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51.29350-15/241799684_3011586595774715_1537563629362781500_n.jpg?_nc_cat=103&amp;ccb=1-5&amp;_nc_sid=8ae9d6&amp;_nc_ohc=VDddxMMrkJEAX9FN9LI&amp;_nc_ht=scontent-lga3-2.cdninstagram.com&amp;edm=AL-3X8kEAAAA&amp;oh=847d1242199ef51839cc3f602ea7ab52&amp;oe=61AC1688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72014572"/>
                  </a:ext>
                </a:extLst>
              </a:tr>
            </a:tbl>
          </a:graphicData>
        </a:graphic>
      </p:graphicFrame>
      <p:sp>
        <p:nvSpPr>
          <p:cNvPr id="4" name="Text Placeholder 3">
            <a:extLst>
              <a:ext uri="{FF2B5EF4-FFF2-40B4-BE49-F238E27FC236}">
                <a16:creationId xmlns:a16="http://schemas.microsoft.com/office/drawing/2014/main" id="{949DE558-43D8-45DD-B40A-0580E06EE0A2}"/>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2782187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E7581-1C3D-4165-A2F3-E27BF971B596}"/>
              </a:ext>
            </a:extLst>
          </p:cNvPr>
          <p:cNvSpPr>
            <a:spLocks noGrp="1"/>
          </p:cNvSpPr>
          <p:nvPr>
            <p:ph type="title"/>
          </p:nvPr>
        </p:nvSpPr>
        <p:spPr/>
        <p:txBody>
          <a:bodyPr/>
          <a:lstStyle/>
          <a:p>
            <a:r>
              <a:rPr lang="en-US"/>
              <a:t>Instagram Posts Table | Teknialbikes - 20 of 25</a:t>
            </a:r>
          </a:p>
        </p:txBody>
      </p:sp>
      <p:graphicFrame>
        <p:nvGraphicFramePr>
          <p:cNvPr id="5" name="Table Placeholder 4">
            <a:extLst>
              <a:ext uri="{FF2B5EF4-FFF2-40B4-BE49-F238E27FC236}">
                <a16:creationId xmlns:a16="http://schemas.microsoft.com/office/drawing/2014/main" id="{FFC446C9-A514-476F-9C30-BE65A2DCAB1E}"/>
              </a:ext>
            </a:extLst>
          </p:cNvPr>
          <p:cNvGraphicFramePr>
            <a:graphicFrameLocks noGrp="1"/>
          </p:cNvGraphicFramePr>
          <p:nvPr>
            <p:ph type="tbl" sz="quarter" idx="13"/>
            <p:extLst>
              <p:ext uri="{D42A27DB-BD31-4B8C-83A1-F6EECF244321}">
                <p14:modId xmlns:p14="http://schemas.microsoft.com/office/powerpoint/2010/main" val="1772873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37515971"/>
                    </a:ext>
                  </a:extLst>
                </a:gridCol>
                <a:gridCol w="1810512">
                  <a:extLst>
                    <a:ext uri="{9D8B030D-6E8A-4147-A177-3AD203B41FA5}">
                      <a16:colId xmlns:a16="http://schemas.microsoft.com/office/drawing/2014/main" val="4141154763"/>
                    </a:ext>
                  </a:extLst>
                </a:gridCol>
                <a:gridCol w="822960">
                  <a:extLst>
                    <a:ext uri="{9D8B030D-6E8A-4147-A177-3AD203B41FA5}">
                      <a16:colId xmlns:a16="http://schemas.microsoft.com/office/drawing/2014/main" val="1422147311"/>
                    </a:ext>
                  </a:extLst>
                </a:gridCol>
                <a:gridCol w="822960">
                  <a:extLst>
                    <a:ext uri="{9D8B030D-6E8A-4147-A177-3AD203B41FA5}">
                      <a16:colId xmlns:a16="http://schemas.microsoft.com/office/drawing/2014/main" val="2877741491"/>
                    </a:ext>
                  </a:extLst>
                </a:gridCol>
                <a:gridCol w="822960">
                  <a:extLst>
                    <a:ext uri="{9D8B030D-6E8A-4147-A177-3AD203B41FA5}">
                      <a16:colId xmlns:a16="http://schemas.microsoft.com/office/drawing/2014/main" val="945469277"/>
                    </a:ext>
                  </a:extLst>
                </a:gridCol>
                <a:gridCol w="822960">
                  <a:extLst>
                    <a:ext uri="{9D8B030D-6E8A-4147-A177-3AD203B41FA5}">
                      <a16:colId xmlns:a16="http://schemas.microsoft.com/office/drawing/2014/main" val="2259933672"/>
                    </a:ext>
                  </a:extLst>
                </a:gridCol>
                <a:gridCol w="822960">
                  <a:extLst>
                    <a:ext uri="{9D8B030D-6E8A-4147-A177-3AD203B41FA5}">
                      <a16:colId xmlns:a16="http://schemas.microsoft.com/office/drawing/2014/main" val="3410232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7540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- 2021-07-09 20:57:03</a:t>
                      </a:r>
                      <a:r>
                        <a:rPr kumimoji="0" lang="en-US" sz="1000" b="0" i="0" u="none" strike="noStrike" kern="1200" cap="none" spc="0" normalizeH="0" baseline="0" noProof="0">
                          <a:ln>
                            <a:noFill/>
                          </a:ln>
                          <a:solidFill>
                            <a:prstClr val="black"/>
                          </a:solidFill>
                          <a:effectLst/>
                          <a:uLnTx/>
                          <a:uFillTx/>
                          <a:latin typeface="+mn-lt"/>
                          <a:ea typeface="+mn-ea"/>
                          <a:cs typeface="+mn-cs"/>
                        </a:rPr>
                        <a:t>
 Cada detalle y cada componente del armado de las #DoblesVenzo están pensados para lograr el máximo rendimiento.
.
.
Próximamente tendremos novedades del detalle de funcionamiento y armado de estos prototipos en nuestro canal de YouTube #VenzoTv
.
.
Atentos a las novedades 🔥🤩
.
.
#SOMOSVENZO
#vivivenzo #ciclismo #bike #bicicleta #cycling #cyclinglifestyle #cyclingphotos #cyclinglife #venzobikes #venzobike #biker #ciclismoargentino #mtb #mountainbike #xco #xc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51.29350-15/212676859_557197851950470_8309550131774916502_n.jpg?_nc_cat=101&amp;ccb=1-5&amp;_nc_sid=8ae9d6&amp;_nc_ohc=44SteheNqRcAX_0Xo-z&amp;_nc_ht=scontent-lga3-2.cdninstagram.com&amp;edm=AL-3X8kEAAAA&amp;oh=b760c844b7a4af6fea5a017c37e4ce63&amp;oe=61AC897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04167521"/>
                  </a:ext>
                </a:extLst>
              </a:tr>
            </a:tbl>
          </a:graphicData>
        </a:graphic>
      </p:graphicFrame>
      <p:sp>
        <p:nvSpPr>
          <p:cNvPr id="4" name="Text Placeholder 3">
            <a:extLst>
              <a:ext uri="{FF2B5EF4-FFF2-40B4-BE49-F238E27FC236}">
                <a16:creationId xmlns:a16="http://schemas.microsoft.com/office/drawing/2014/main" id="{8F5972C5-CB43-405D-8055-6DCF169EA26C}"/>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1380757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5E853-5950-4BF9-8A53-161EBC1E2D5D}"/>
              </a:ext>
            </a:extLst>
          </p:cNvPr>
          <p:cNvSpPr>
            <a:spLocks noGrp="1"/>
          </p:cNvSpPr>
          <p:nvPr>
            <p:ph type="title"/>
          </p:nvPr>
        </p:nvSpPr>
        <p:spPr/>
        <p:txBody>
          <a:bodyPr/>
          <a:lstStyle/>
          <a:p>
            <a:r>
              <a:rPr lang="en-US"/>
              <a:t>Instagram Posts Table | Teknialbikes - 21 of 25</a:t>
            </a:r>
          </a:p>
        </p:txBody>
      </p:sp>
      <p:graphicFrame>
        <p:nvGraphicFramePr>
          <p:cNvPr id="5" name="Table Placeholder 4">
            <a:extLst>
              <a:ext uri="{FF2B5EF4-FFF2-40B4-BE49-F238E27FC236}">
                <a16:creationId xmlns:a16="http://schemas.microsoft.com/office/drawing/2014/main" id="{4FE905AF-9BB6-4ED9-9837-D3F3CD421220}"/>
              </a:ext>
            </a:extLst>
          </p:cNvPr>
          <p:cNvGraphicFramePr>
            <a:graphicFrameLocks noGrp="1"/>
          </p:cNvGraphicFramePr>
          <p:nvPr>
            <p:ph type="tbl" sz="quarter" idx="13"/>
            <p:extLst>
              <p:ext uri="{D42A27DB-BD31-4B8C-83A1-F6EECF244321}">
                <p14:modId xmlns:p14="http://schemas.microsoft.com/office/powerpoint/2010/main" val="3380902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08050565"/>
                    </a:ext>
                  </a:extLst>
                </a:gridCol>
                <a:gridCol w="1810512">
                  <a:extLst>
                    <a:ext uri="{9D8B030D-6E8A-4147-A177-3AD203B41FA5}">
                      <a16:colId xmlns:a16="http://schemas.microsoft.com/office/drawing/2014/main" val="2485259771"/>
                    </a:ext>
                  </a:extLst>
                </a:gridCol>
                <a:gridCol w="822960">
                  <a:extLst>
                    <a:ext uri="{9D8B030D-6E8A-4147-A177-3AD203B41FA5}">
                      <a16:colId xmlns:a16="http://schemas.microsoft.com/office/drawing/2014/main" val="1347592096"/>
                    </a:ext>
                  </a:extLst>
                </a:gridCol>
                <a:gridCol w="822960">
                  <a:extLst>
                    <a:ext uri="{9D8B030D-6E8A-4147-A177-3AD203B41FA5}">
                      <a16:colId xmlns:a16="http://schemas.microsoft.com/office/drawing/2014/main" val="2060551924"/>
                    </a:ext>
                  </a:extLst>
                </a:gridCol>
                <a:gridCol w="822960">
                  <a:extLst>
                    <a:ext uri="{9D8B030D-6E8A-4147-A177-3AD203B41FA5}">
                      <a16:colId xmlns:a16="http://schemas.microsoft.com/office/drawing/2014/main" val="3621167183"/>
                    </a:ext>
                  </a:extLst>
                </a:gridCol>
                <a:gridCol w="822960">
                  <a:extLst>
                    <a:ext uri="{9D8B030D-6E8A-4147-A177-3AD203B41FA5}">
                      <a16:colId xmlns:a16="http://schemas.microsoft.com/office/drawing/2014/main" val="1660979220"/>
                    </a:ext>
                  </a:extLst>
                </a:gridCol>
                <a:gridCol w="822960">
                  <a:extLst>
                    <a:ext uri="{9D8B030D-6E8A-4147-A177-3AD203B41FA5}">
                      <a16:colId xmlns:a16="http://schemas.microsoft.com/office/drawing/2014/main" val="1831995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3677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- 2021-05-06 10:49:30</a:t>
                      </a:r>
                      <a:r>
                        <a:rPr kumimoji="0" lang="en-US" sz="1000" b="0" i="0" u="none" strike="noStrike" kern="1200" cap="none" spc="0" normalizeH="0" baseline="0" noProof="0">
                          <a:ln>
                            <a:noFill/>
                          </a:ln>
                          <a:solidFill>
                            <a:prstClr val="black"/>
                          </a:solidFill>
                          <a:effectLst/>
                          <a:uLnTx/>
                          <a:uFillTx/>
                          <a:latin typeface="+mn-lt"/>
                          <a:ea typeface="+mn-ea"/>
                          <a:cs typeface="+mn-cs"/>
                        </a:rPr>
                        <a:t>
 Todavía no participaste del #Sorteo de esta #VenzoBike ??
Apúrate!! Buscá el post que dice “Sorteo” y seguí los pasos para participar!
Tenes tiempo hasta el 29 de Mayo.
Acordate que mientras más comentarios, más chances tenés.
*Sorteo Válido para toda Argentina 🇦🇷 
Mucha suerte!! 🍀 🤩
#SOMOSVENZO
#venzobike #venzo #bike #bikes #bicicleta #biker #mtb #mtblife #mountainbike #cycling #ciclismo #ciclismoargentino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183100190_490140892432861_8476760171490939586_n.jpg?_nc_cat=109&amp;ccb=1-5&amp;_nc_sid=8ae9d6&amp;_nc_ohc=71EWGgUy3EMAX_RX8G9&amp;_nc_ht=scontent-iad3-2.cdninstagram.com&amp;edm=AL-3X8kEAAAA&amp;oh=fd799bf9ebbd19db9bca6b83ca881ef3&amp;oe=618E1B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55405079"/>
                  </a:ext>
                </a:extLst>
              </a:tr>
            </a:tbl>
          </a:graphicData>
        </a:graphic>
      </p:graphicFrame>
      <p:sp>
        <p:nvSpPr>
          <p:cNvPr id="4" name="Text Placeholder 3">
            <a:extLst>
              <a:ext uri="{FF2B5EF4-FFF2-40B4-BE49-F238E27FC236}">
                <a16:creationId xmlns:a16="http://schemas.microsoft.com/office/drawing/2014/main" id="{B8C275F8-6C2A-444C-B517-40EA518142BA}"/>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9760970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9A584-05A4-4781-A086-709297A46180}"/>
              </a:ext>
            </a:extLst>
          </p:cNvPr>
          <p:cNvSpPr>
            <a:spLocks noGrp="1"/>
          </p:cNvSpPr>
          <p:nvPr>
            <p:ph type="title"/>
          </p:nvPr>
        </p:nvSpPr>
        <p:spPr/>
        <p:txBody>
          <a:bodyPr/>
          <a:lstStyle/>
          <a:p>
            <a:r>
              <a:rPr lang="en-US"/>
              <a:t>Instagram Posts Table | Teknialbikes - 22 of 25</a:t>
            </a:r>
          </a:p>
        </p:txBody>
      </p:sp>
      <p:graphicFrame>
        <p:nvGraphicFramePr>
          <p:cNvPr id="5" name="Table Placeholder 4">
            <a:extLst>
              <a:ext uri="{FF2B5EF4-FFF2-40B4-BE49-F238E27FC236}">
                <a16:creationId xmlns:a16="http://schemas.microsoft.com/office/drawing/2014/main" id="{FC80191F-39A1-4076-B0DD-F8C798014959}"/>
              </a:ext>
            </a:extLst>
          </p:cNvPr>
          <p:cNvGraphicFramePr>
            <a:graphicFrameLocks noGrp="1"/>
          </p:cNvGraphicFramePr>
          <p:nvPr>
            <p:ph type="tbl" sz="quarter" idx="13"/>
            <p:extLst>
              <p:ext uri="{D42A27DB-BD31-4B8C-83A1-F6EECF244321}">
                <p14:modId xmlns:p14="http://schemas.microsoft.com/office/powerpoint/2010/main" val="88677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53380580"/>
                    </a:ext>
                  </a:extLst>
                </a:gridCol>
                <a:gridCol w="1810512">
                  <a:extLst>
                    <a:ext uri="{9D8B030D-6E8A-4147-A177-3AD203B41FA5}">
                      <a16:colId xmlns:a16="http://schemas.microsoft.com/office/drawing/2014/main" val="206808581"/>
                    </a:ext>
                  </a:extLst>
                </a:gridCol>
                <a:gridCol w="822960">
                  <a:extLst>
                    <a:ext uri="{9D8B030D-6E8A-4147-A177-3AD203B41FA5}">
                      <a16:colId xmlns:a16="http://schemas.microsoft.com/office/drawing/2014/main" val="1373998699"/>
                    </a:ext>
                  </a:extLst>
                </a:gridCol>
                <a:gridCol w="822960">
                  <a:extLst>
                    <a:ext uri="{9D8B030D-6E8A-4147-A177-3AD203B41FA5}">
                      <a16:colId xmlns:a16="http://schemas.microsoft.com/office/drawing/2014/main" val="1524794284"/>
                    </a:ext>
                  </a:extLst>
                </a:gridCol>
                <a:gridCol w="822960">
                  <a:extLst>
                    <a:ext uri="{9D8B030D-6E8A-4147-A177-3AD203B41FA5}">
                      <a16:colId xmlns:a16="http://schemas.microsoft.com/office/drawing/2014/main" val="1694986822"/>
                    </a:ext>
                  </a:extLst>
                </a:gridCol>
                <a:gridCol w="822960">
                  <a:extLst>
                    <a:ext uri="{9D8B030D-6E8A-4147-A177-3AD203B41FA5}">
                      <a16:colId xmlns:a16="http://schemas.microsoft.com/office/drawing/2014/main" val="4048883389"/>
                    </a:ext>
                  </a:extLst>
                </a:gridCol>
                <a:gridCol w="822960">
                  <a:extLst>
                    <a:ext uri="{9D8B030D-6E8A-4147-A177-3AD203B41FA5}">
                      <a16:colId xmlns:a16="http://schemas.microsoft.com/office/drawing/2014/main" val="1669336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7534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olmobikes - 2021-10-04 20:31:39</a:t>
                      </a:r>
                      <a:r>
                        <a:rPr kumimoji="0" lang="en-US" sz="1000" b="0" i="0" u="none" strike="noStrike" kern="1200" cap="none" spc="0" normalizeH="0" baseline="0" noProof="0">
                          <a:ln>
                            <a:noFill/>
                          </a:ln>
                          <a:solidFill>
                            <a:prstClr val="black"/>
                          </a:solidFill>
                          <a:effectLst/>
                          <a:uLnTx/>
                          <a:uFillTx/>
                          <a:latin typeface="+mn-lt"/>
                          <a:ea typeface="+mn-ea"/>
                          <a:cs typeface="+mn-cs"/>
                        </a:rPr>
                        <a:t>
 Un día ideal para conectarte con vos. Y con tu bici, obvio.
#lavidareal #offline #whatsapp📲 #facebook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244421417_152781870389686_2867456124424830848_n.jpg?_nc_cat=110&amp;ccb=1-5&amp;_nc_sid=8ae9d6&amp;_nc_ohc=9LuDRJE6w7sAX-qXGbv&amp;_nc_ht=scontent-iad3-1.cdninstagram.com&amp;edm=AL-3X8kEAAAA&amp;oh=252fad592a183e86aa7d7162132258e9&amp;oe=61ABD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8130584"/>
                  </a:ext>
                </a:extLst>
              </a:tr>
            </a:tbl>
          </a:graphicData>
        </a:graphic>
      </p:graphicFrame>
      <p:sp>
        <p:nvSpPr>
          <p:cNvPr id="4" name="Text Placeholder 3">
            <a:extLst>
              <a:ext uri="{FF2B5EF4-FFF2-40B4-BE49-F238E27FC236}">
                <a16:creationId xmlns:a16="http://schemas.microsoft.com/office/drawing/2014/main" id="{2AC16732-6F02-4F6E-A8C5-0E2A2E5CA8D4}"/>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7237335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A86EF-922B-43C4-9FEF-0840906DC2F6}"/>
              </a:ext>
            </a:extLst>
          </p:cNvPr>
          <p:cNvSpPr>
            <a:spLocks noGrp="1"/>
          </p:cNvSpPr>
          <p:nvPr>
            <p:ph type="title"/>
          </p:nvPr>
        </p:nvSpPr>
        <p:spPr/>
        <p:txBody>
          <a:bodyPr/>
          <a:lstStyle/>
          <a:p>
            <a:r>
              <a:rPr lang="en-US"/>
              <a:t>Instagram Posts Table | Teknialbikes - 23 of 25</a:t>
            </a:r>
          </a:p>
        </p:txBody>
      </p:sp>
      <p:graphicFrame>
        <p:nvGraphicFramePr>
          <p:cNvPr id="5" name="Table Placeholder 4">
            <a:extLst>
              <a:ext uri="{FF2B5EF4-FFF2-40B4-BE49-F238E27FC236}">
                <a16:creationId xmlns:a16="http://schemas.microsoft.com/office/drawing/2014/main" id="{B1BC3D8A-BD80-4640-BDCF-726C3114EE60}"/>
              </a:ext>
            </a:extLst>
          </p:cNvPr>
          <p:cNvGraphicFramePr>
            <a:graphicFrameLocks noGrp="1"/>
          </p:cNvGraphicFramePr>
          <p:nvPr>
            <p:ph type="tbl" sz="quarter" idx="13"/>
            <p:extLst>
              <p:ext uri="{D42A27DB-BD31-4B8C-83A1-F6EECF244321}">
                <p14:modId xmlns:p14="http://schemas.microsoft.com/office/powerpoint/2010/main" val="3074390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42106910"/>
                    </a:ext>
                  </a:extLst>
                </a:gridCol>
                <a:gridCol w="1810512">
                  <a:extLst>
                    <a:ext uri="{9D8B030D-6E8A-4147-A177-3AD203B41FA5}">
                      <a16:colId xmlns:a16="http://schemas.microsoft.com/office/drawing/2014/main" val="3194739914"/>
                    </a:ext>
                  </a:extLst>
                </a:gridCol>
                <a:gridCol w="822960">
                  <a:extLst>
                    <a:ext uri="{9D8B030D-6E8A-4147-A177-3AD203B41FA5}">
                      <a16:colId xmlns:a16="http://schemas.microsoft.com/office/drawing/2014/main" val="3087158299"/>
                    </a:ext>
                  </a:extLst>
                </a:gridCol>
                <a:gridCol w="822960">
                  <a:extLst>
                    <a:ext uri="{9D8B030D-6E8A-4147-A177-3AD203B41FA5}">
                      <a16:colId xmlns:a16="http://schemas.microsoft.com/office/drawing/2014/main" val="539028600"/>
                    </a:ext>
                  </a:extLst>
                </a:gridCol>
                <a:gridCol w="822960">
                  <a:extLst>
                    <a:ext uri="{9D8B030D-6E8A-4147-A177-3AD203B41FA5}">
                      <a16:colId xmlns:a16="http://schemas.microsoft.com/office/drawing/2014/main" val="968341900"/>
                    </a:ext>
                  </a:extLst>
                </a:gridCol>
                <a:gridCol w="822960">
                  <a:extLst>
                    <a:ext uri="{9D8B030D-6E8A-4147-A177-3AD203B41FA5}">
                      <a16:colId xmlns:a16="http://schemas.microsoft.com/office/drawing/2014/main" val="2688419167"/>
                    </a:ext>
                  </a:extLst>
                </a:gridCol>
                <a:gridCol w="822960">
                  <a:extLst>
                    <a:ext uri="{9D8B030D-6E8A-4147-A177-3AD203B41FA5}">
                      <a16:colId xmlns:a16="http://schemas.microsoft.com/office/drawing/2014/main" val="3440118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90174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- 2021-09-02 18:32:31</a:t>
                      </a:r>
                      <a:r>
                        <a:rPr kumimoji="0" lang="es-ES" sz="1000" b="0" i="0" u="none" strike="noStrike" kern="1200" cap="none" spc="0" normalizeH="0" baseline="0" noProof="0">
                          <a:ln>
                            <a:noFill/>
                          </a:ln>
                          <a:solidFill>
                            <a:prstClr val="black"/>
                          </a:solidFill>
                          <a:effectLst/>
                          <a:uLnTx/>
                          <a:uFillTx/>
                          <a:latin typeface="+mn-lt"/>
                          <a:ea typeface="+mn-ea"/>
                          <a:cs typeface="+mn-cs"/>
                        </a:rPr>
                        <a:t>
 🔥Donde hay unión, existe la victoria🔥
.
Llegar más lejos, ir más rápido, descubrir nuevos lugares o plantearse nuevos #desafíos no será dificil si se hace con #pasión.
.
Y es que todo fluye y sale mejor si estamos unidos y amamos lo que hacemos.
Por eso en #Venzo disfrutamos de cada paso y cada proceso que nos vinculan a las #venzobikes.
Desde el inicio del armado, hasta disfrutar de cada kilometro pedaleado.
.
.
Te invitamos a conocernos mejor en el #Shimanofest este 03/09 a las 20hs Arg.
Shimanofest Shimanoargentina
.
#SOMOSVENZO
#vivivenzo #ciclismo #bike  #cycling #cyclinglifestyle #cyclinglife #biker #ciclismoargentino #mtb #mountainbike #mtblife #mtblifestyle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51.29350-15/241096152_607887603555944_5643496307197269710_n.jpg?_nc_cat=110&amp;ccb=1-5&amp;_nc_sid=8ae9d6&amp;_nc_ohc=0lCdIPrKa2YAX9L9812&amp;_nc_ht=scontent-lga3-2.cdninstagram.com&amp;edm=AL-3X8kEAAAA&amp;oh=a26abe1e90c8d6fd56df69d604fb1ca9&amp;oe=61AC8A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44879878"/>
                  </a:ext>
                </a:extLst>
              </a:tr>
            </a:tbl>
          </a:graphicData>
        </a:graphic>
      </p:graphicFrame>
      <p:sp>
        <p:nvSpPr>
          <p:cNvPr id="4" name="Text Placeholder 3">
            <a:extLst>
              <a:ext uri="{FF2B5EF4-FFF2-40B4-BE49-F238E27FC236}">
                <a16:creationId xmlns:a16="http://schemas.microsoft.com/office/drawing/2014/main" id="{115ADE3E-AC9D-4844-8B5E-2A485CC283D0}"/>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2181283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24A30-ADF7-4C8C-B6E9-83FF75619EF8}"/>
              </a:ext>
            </a:extLst>
          </p:cNvPr>
          <p:cNvSpPr>
            <a:spLocks noGrp="1"/>
          </p:cNvSpPr>
          <p:nvPr>
            <p:ph type="title"/>
          </p:nvPr>
        </p:nvSpPr>
        <p:spPr/>
        <p:txBody>
          <a:bodyPr/>
          <a:lstStyle/>
          <a:p>
            <a:r>
              <a:rPr lang="en-US"/>
              <a:t>Instagram Posts Table | Teknialbikes - 24 of 25</a:t>
            </a:r>
          </a:p>
        </p:txBody>
      </p:sp>
      <p:graphicFrame>
        <p:nvGraphicFramePr>
          <p:cNvPr id="5" name="Table Placeholder 4">
            <a:extLst>
              <a:ext uri="{FF2B5EF4-FFF2-40B4-BE49-F238E27FC236}">
                <a16:creationId xmlns:a16="http://schemas.microsoft.com/office/drawing/2014/main" id="{1A5883AB-7AA7-42B0-B352-8EB999CAAE0D}"/>
              </a:ext>
            </a:extLst>
          </p:cNvPr>
          <p:cNvGraphicFramePr>
            <a:graphicFrameLocks noGrp="1"/>
          </p:cNvGraphicFramePr>
          <p:nvPr>
            <p:ph type="tbl" sz="quarter" idx="13"/>
            <p:extLst>
              <p:ext uri="{D42A27DB-BD31-4B8C-83A1-F6EECF244321}">
                <p14:modId xmlns:p14="http://schemas.microsoft.com/office/powerpoint/2010/main" val="2468603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35086254"/>
                    </a:ext>
                  </a:extLst>
                </a:gridCol>
                <a:gridCol w="1810512">
                  <a:extLst>
                    <a:ext uri="{9D8B030D-6E8A-4147-A177-3AD203B41FA5}">
                      <a16:colId xmlns:a16="http://schemas.microsoft.com/office/drawing/2014/main" val="4212254313"/>
                    </a:ext>
                  </a:extLst>
                </a:gridCol>
                <a:gridCol w="822960">
                  <a:extLst>
                    <a:ext uri="{9D8B030D-6E8A-4147-A177-3AD203B41FA5}">
                      <a16:colId xmlns:a16="http://schemas.microsoft.com/office/drawing/2014/main" val="2892812795"/>
                    </a:ext>
                  </a:extLst>
                </a:gridCol>
                <a:gridCol w="822960">
                  <a:extLst>
                    <a:ext uri="{9D8B030D-6E8A-4147-A177-3AD203B41FA5}">
                      <a16:colId xmlns:a16="http://schemas.microsoft.com/office/drawing/2014/main" val="2978002092"/>
                    </a:ext>
                  </a:extLst>
                </a:gridCol>
                <a:gridCol w="822960">
                  <a:extLst>
                    <a:ext uri="{9D8B030D-6E8A-4147-A177-3AD203B41FA5}">
                      <a16:colId xmlns:a16="http://schemas.microsoft.com/office/drawing/2014/main" val="1527503543"/>
                    </a:ext>
                  </a:extLst>
                </a:gridCol>
                <a:gridCol w="822960">
                  <a:extLst>
                    <a:ext uri="{9D8B030D-6E8A-4147-A177-3AD203B41FA5}">
                      <a16:colId xmlns:a16="http://schemas.microsoft.com/office/drawing/2014/main" val="569574253"/>
                    </a:ext>
                  </a:extLst>
                </a:gridCol>
                <a:gridCol w="822960">
                  <a:extLst>
                    <a:ext uri="{9D8B030D-6E8A-4147-A177-3AD203B41FA5}">
                      <a16:colId xmlns:a16="http://schemas.microsoft.com/office/drawing/2014/main" val="3000198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11682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- 2021-06-14 12:00:51</a:t>
                      </a:r>
                      <a:r>
                        <a:rPr kumimoji="0" lang="en-US" sz="1000" b="0" i="0" u="none" strike="noStrike" kern="1200" cap="none" spc="0" normalizeH="0" baseline="0" noProof="0">
                          <a:ln>
                            <a:noFill/>
                          </a:ln>
                          <a:solidFill>
                            <a:prstClr val="black"/>
                          </a:solidFill>
                          <a:effectLst/>
                          <a:uLnTx/>
                          <a:uFillTx/>
                          <a:latin typeface="+mn-lt"/>
                          <a:ea typeface="+mn-ea"/>
                          <a:cs typeface="+mn-cs"/>
                        </a:rPr>
                        <a:t>
 Papá 𝚜𝚎 𝚖𝚎𝚛𝚎𝚌𝚎 𝚕𝚘 𝚖𝚎𝚓𝚘𝚛 ✨, ¡por eso queremos regalárselo! 🎁
.
👉𝑺𝒐𝒓𝒕𝒆𝒂𝒎𝒐𝒔 un monopatín eléctrico 𝙴-𝚂𝚌𝚘𝚘𝚝𝚎𝚛 + casco, para que tu papá se pase a la #micromovilidad 😉
. 
¿Cómo ᴘᴀʀᴛɪᴄɪᴘᴀʀ?: 👇
𝟏) Seguí nuestra cuenta
𝟐) Dale like a la publicación y contanos en comentarios por qué tu papá debería ser el ganador ♥ + etiquetá a los papás más copados que conozcas.
𝟑) Compartí la publicación en historias y mencionanos ✅
.
¡𝘽𝙪𝙚𝙣𝙖 𝙨𝙪𝙚𝙧𝙩𝙚!🍀🤞
.
.
*El sorteo se realizará el 22/06. 
**Bases y condiciones disponibles en Facebook.
.
.
.
#Topmega #tubicitumundo #sorteo #diadelpadre #diadelpadrearg #diadelpadre2021 #regaloparapapa #bici #bicicleta #ciclismo #diadelpadreargentina #mtblife #mtblove #mtblovers #regaloideal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cdninstagram.com/v/t51.2885-15/200117271_339992727501206_1747979240107071613_n.jpg?_nc_cat=105&amp;ccb=1-5&amp;_nc_sid=8ae9d6&amp;_nc_ohc=_1VfOHG_GggAX8ELmcB&amp;_nc_ht=scontent-dfw5-1.cdninstagram.com&amp;edm=AL-3X8kEAAAA&amp;oh=d11ca8274f92251fc4c0798166bc8880&amp;oe=6150D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55153597"/>
                  </a:ext>
                </a:extLst>
              </a:tr>
            </a:tbl>
          </a:graphicData>
        </a:graphic>
      </p:graphicFrame>
      <p:sp>
        <p:nvSpPr>
          <p:cNvPr id="4" name="Text Placeholder 3">
            <a:extLst>
              <a:ext uri="{FF2B5EF4-FFF2-40B4-BE49-F238E27FC236}">
                <a16:creationId xmlns:a16="http://schemas.microsoft.com/office/drawing/2014/main" id="{177D4D9C-482A-4BBC-B322-44183F9A73C0}"/>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5138573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5D016-3BA0-4FBB-B3C5-9D502A67270B}"/>
              </a:ext>
            </a:extLst>
          </p:cNvPr>
          <p:cNvSpPr>
            <a:spLocks noGrp="1"/>
          </p:cNvSpPr>
          <p:nvPr>
            <p:ph type="title"/>
          </p:nvPr>
        </p:nvSpPr>
        <p:spPr/>
        <p:txBody>
          <a:bodyPr/>
          <a:lstStyle/>
          <a:p>
            <a:r>
              <a:rPr lang="en-US"/>
              <a:t>Instagram Posts Table | Teknialbikes - 25 of 25</a:t>
            </a:r>
          </a:p>
        </p:txBody>
      </p:sp>
      <p:graphicFrame>
        <p:nvGraphicFramePr>
          <p:cNvPr id="5" name="Table Placeholder 4">
            <a:extLst>
              <a:ext uri="{FF2B5EF4-FFF2-40B4-BE49-F238E27FC236}">
                <a16:creationId xmlns:a16="http://schemas.microsoft.com/office/drawing/2014/main" id="{0FEE23E0-9D3C-46A9-AB53-0B539E3C5BCD}"/>
              </a:ext>
            </a:extLst>
          </p:cNvPr>
          <p:cNvGraphicFramePr>
            <a:graphicFrameLocks noGrp="1"/>
          </p:cNvGraphicFramePr>
          <p:nvPr>
            <p:ph type="tbl" sz="quarter" idx="13"/>
            <p:extLst>
              <p:ext uri="{D42A27DB-BD31-4B8C-83A1-F6EECF244321}">
                <p14:modId xmlns:p14="http://schemas.microsoft.com/office/powerpoint/2010/main" val="3222948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20807913"/>
                    </a:ext>
                  </a:extLst>
                </a:gridCol>
                <a:gridCol w="1810512">
                  <a:extLst>
                    <a:ext uri="{9D8B030D-6E8A-4147-A177-3AD203B41FA5}">
                      <a16:colId xmlns:a16="http://schemas.microsoft.com/office/drawing/2014/main" val="2474621425"/>
                    </a:ext>
                  </a:extLst>
                </a:gridCol>
                <a:gridCol w="822960">
                  <a:extLst>
                    <a:ext uri="{9D8B030D-6E8A-4147-A177-3AD203B41FA5}">
                      <a16:colId xmlns:a16="http://schemas.microsoft.com/office/drawing/2014/main" val="2268487060"/>
                    </a:ext>
                  </a:extLst>
                </a:gridCol>
                <a:gridCol w="822960">
                  <a:extLst>
                    <a:ext uri="{9D8B030D-6E8A-4147-A177-3AD203B41FA5}">
                      <a16:colId xmlns:a16="http://schemas.microsoft.com/office/drawing/2014/main" val="23524052"/>
                    </a:ext>
                  </a:extLst>
                </a:gridCol>
                <a:gridCol w="822960">
                  <a:extLst>
                    <a:ext uri="{9D8B030D-6E8A-4147-A177-3AD203B41FA5}">
                      <a16:colId xmlns:a16="http://schemas.microsoft.com/office/drawing/2014/main" val="3017479255"/>
                    </a:ext>
                  </a:extLst>
                </a:gridCol>
                <a:gridCol w="822960">
                  <a:extLst>
                    <a:ext uri="{9D8B030D-6E8A-4147-A177-3AD203B41FA5}">
                      <a16:colId xmlns:a16="http://schemas.microsoft.com/office/drawing/2014/main" val="1613540344"/>
                    </a:ext>
                  </a:extLst>
                </a:gridCol>
                <a:gridCol w="822960">
                  <a:extLst>
                    <a:ext uri="{9D8B030D-6E8A-4147-A177-3AD203B41FA5}">
                      <a16:colId xmlns:a16="http://schemas.microsoft.com/office/drawing/2014/main" val="609731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70648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- 2021-04-03 12:36:26</a:t>
                      </a:r>
                      <a:r>
                        <a:rPr kumimoji="0" lang="en-US" sz="1000" b="0" i="0" u="none" strike="noStrike" kern="1200" cap="none" spc="0" normalizeH="0" baseline="0" noProof="0">
                          <a:ln>
                            <a:noFill/>
                          </a:ln>
                          <a:solidFill>
                            <a:prstClr val="black"/>
                          </a:solidFill>
                          <a:effectLst/>
                          <a:uLnTx/>
                          <a:uFillTx/>
                          <a:latin typeface="+mn-lt"/>
                          <a:ea typeface="+mn-ea"/>
                          <a:cs typeface="+mn-cs"/>
                        </a:rPr>
                        <a:t>
 🔥SKYLINE EVO Shadow Series🔥
Te presentamos la #bicicleta para animarte a empezar.
Cómoda, versátil y resistente.
Viene equipada de la siguiente manera:
🧨 Cuadro Venzo Skyline Evo r-29, Aluminio 6061
🧨Horquilla r-29, Con bloqueo en botella
🧨Transmisión Full SHIMANO 21 velocidades
🧨Sistema de Frenos Shimano a Disco Mecánico
🧨Ruedas Venzo r-29
•	Llanta doble pared 
•	Mazas a rulemanes
•	Cubiertas Chaoyang 29 x 2.00
🧨Componentes Venzo de Aluminio
 (Asiento, ahead, porta silla y forma)
🔥Que tu primera #bici, sea una #Venzo🔥
#somosvenzo #vivivenzo #ciclismo #bike #cycling #cyclinglifestyle #cyclingphotos #cyclinglife #mtb #mtblife #mtblifestyle #venzobike #biker #mountainbike #ciclismoargentino #venzobikes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167063302_133889312073508_7255626050620241206_n.jpg?_nc_cat=100&amp;ccb=1-5&amp;_nc_sid=8ae9d6&amp;_nc_ohc=6szfe2t8kskAX_L9HSS&amp;_nc_ht=scontent-iad3-2.cdninstagram.com&amp;edm=AL-3X8kEAAAA&amp;oh=e3b2b50550e58a9c567df74085875077&amp;oe=6156CDC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67134328"/>
                  </a:ext>
                </a:extLst>
              </a:tr>
            </a:tbl>
          </a:graphicData>
        </a:graphic>
      </p:graphicFrame>
      <p:sp>
        <p:nvSpPr>
          <p:cNvPr id="4" name="Text Placeholder 3">
            <a:extLst>
              <a:ext uri="{FF2B5EF4-FFF2-40B4-BE49-F238E27FC236}">
                <a16:creationId xmlns:a16="http://schemas.microsoft.com/office/drawing/2014/main" id="{A88E4195-E3BC-4DF0-9931-C581DEC0E8F0}"/>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370149432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2928</Words>
  <Application>Microsoft Office PowerPoint</Application>
  <PresentationFormat>On-screen Show (4:3)</PresentationFormat>
  <Paragraphs>624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Teknialbikes</vt:lpstr>
      <vt:lpstr>Instagram Followers Total | Teknialbikes</vt:lpstr>
      <vt:lpstr>Instagram Key Metrics Radar | Teknialbikes</vt:lpstr>
      <vt:lpstr>Instagram Posts By Weekday | Teknialbikes</vt:lpstr>
      <vt:lpstr>Instagram Followers Change | Teknialbikes</vt:lpstr>
      <vt:lpstr>Instagram Posts By Hour | Teknialbikes</vt:lpstr>
      <vt:lpstr>Instagram Followers Change Per Weekday | Teknialbikes</vt:lpstr>
      <vt:lpstr>Instagram Interaction Rate By Weekday | Teknialbikes</vt:lpstr>
      <vt:lpstr>Instagram Interaction Rate By Hour | Teknialbikes</vt:lpstr>
      <vt:lpstr>Instagram Post Type Distribution Per Profile | Teknialbikes</vt:lpstr>
      <vt:lpstr>Instagram Interactions by Post Type | Teknialbikes</vt:lpstr>
      <vt:lpstr>Instagram Interaction Rate By Post Type | Teknialbikes</vt:lpstr>
      <vt:lpstr>Instagram Interactions Distribution | Teknialbikes</vt:lpstr>
      <vt:lpstr>Instagram Hashtag Detection | Teknialbikes - 1 of 2</vt:lpstr>
      <vt:lpstr>Instagram Hashtag Detection | Teknialbikes - 2 of 2</vt:lpstr>
      <vt:lpstr>Instagram Posts Table | Teknialbikes - 1 of 25</vt:lpstr>
      <vt:lpstr>Instagram Posts Table | Teknialbikes - 2 of 25</vt:lpstr>
      <vt:lpstr>Instagram Posts Table | Teknialbikes - 3 of 25</vt:lpstr>
      <vt:lpstr>Instagram Posts Table | Teknialbikes - 4 of 25</vt:lpstr>
      <vt:lpstr>Instagram Posts Table | Teknialbikes - 5 of 25</vt:lpstr>
      <vt:lpstr>Instagram Posts Table | Teknialbikes - 6 of 25</vt:lpstr>
      <vt:lpstr>Instagram Posts Table | Teknialbikes - 7 of 25</vt:lpstr>
      <vt:lpstr>Instagram Posts Table | Teknialbikes - 8 of 25</vt:lpstr>
      <vt:lpstr>Instagram Posts Table | Teknialbikes - 9 of 25</vt:lpstr>
      <vt:lpstr>Instagram Posts Table | Teknialbikes - 10 of 25</vt:lpstr>
      <vt:lpstr>Instagram Posts Table | Teknialbikes - 11 of 25</vt:lpstr>
      <vt:lpstr>Instagram Posts Table | Teknialbikes - 12 of 25</vt:lpstr>
      <vt:lpstr>Instagram Posts Table | Teknialbikes - 13 of 25</vt:lpstr>
      <vt:lpstr>Instagram Posts Table | Teknialbikes - 14 of 25</vt:lpstr>
      <vt:lpstr>Instagram Posts Table | Teknialbikes - 15 of 25</vt:lpstr>
      <vt:lpstr>Instagram Posts Table | Teknialbikes - 16 of 25</vt:lpstr>
      <vt:lpstr>Instagram Posts Table | Teknialbikes - 17 of 25</vt:lpstr>
      <vt:lpstr>Instagram Posts Table | Teknialbikes - 18 of 25</vt:lpstr>
      <vt:lpstr>Instagram Posts Table | Teknialbikes - 19 of 25</vt:lpstr>
      <vt:lpstr>Instagram Posts Table | Teknialbikes - 20 of 25</vt:lpstr>
      <vt:lpstr>Instagram Posts Table | Teknialbikes - 21 of 25</vt:lpstr>
      <vt:lpstr>Instagram Posts Table | Teknialbikes - 22 of 25</vt:lpstr>
      <vt:lpstr>Instagram Posts Table | Teknialbikes - 23 of 25</vt:lpstr>
      <vt:lpstr>Instagram Posts Table | Teknialbikes - 24 of 25</vt:lpstr>
      <vt:lpstr>Instagram Posts Table | Teknialbikes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2021-12-01T07:18:25Z</dcterms:created>
  <dcterms:modified xsi:type="dcterms:W3CDTF">2021-12-01T07:19:37Z</dcterms:modified>
</cp:coreProperties>
</file>