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223">
                  <c:v>3751</c:v>
                </c:pt>
                <c:pt idx="224">
                  <c:v>3751</c:v>
                </c:pt>
                <c:pt idx="225">
                  <c:v>3751</c:v>
                </c:pt>
                <c:pt idx="226">
                  <c:v>3750</c:v>
                </c:pt>
                <c:pt idx="227">
                  <c:v>3750</c:v>
                </c:pt>
                <c:pt idx="228">
                  <c:v>3750</c:v>
                </c:pt>
                <c:pt idx="229">
                  <c:v>3750</c:v>
                </c:pt>
                <c:pt idx="230">
                  <c:v>3749</c:v>
                </c:pt>
                <c:pt idx="231">
                  <c:v>3750</c:v>
                </c:pt>
                <c:pt idx="232">
                  <c:v>3750</c:v>
                </c:pt>
                <c:pt idx="233">
                  <c:v>3750</c:v>
                </c:pt>
                <c:pt idx="234">
                  <c:v>3751</c:v>
                </c:pt>
                <c:pt idx="235">
                  <c:v>3752</c:v>
                </c:pt>
                <c:pt idx="236">
                  <c:v>3752</c:v>
                </c:pt>
                <c:pt idx="237">
                  <c:v>3753</c:v>
                </c:pt>
                <c:pt idx="238">
                  <c:v>3753</c:v>
                </c:pt>
                <c:pt idx="239">
                  <c:v>3754</c:v>
                </c:pt>
                <c:pt idx="240">
                  <c:v>3754</c:v>
                </c:pt>
                <c:pt idx="241">
                  <c:v>3753</c:v>
                </c:pt>
                <c:pt idx="242">
                  <c:v>3754</c:v>
                </c:pt>
                <c:pt idx="243">
                  <c:v>3754</c:v>
                </c:pt>
                <c:pt idx="244">
                  <c:v>3753</c:v>
                </c:pt>
                <c:pt idx="245">
                  <c:v>3753</c:v>
                </c:pt>
                <c:pt idx="246">
                  <c:v>3753</c:v>
                </c:pt>
                <c:pt idx="247">
                  <c:v>3753</c:v>
                </c:pt>
                <c:pt idx="248">
                  <c:v>3753</c:v>
                </c:pt>
                <c:pt idx="249">
                  <c:v>3753</c:v>
                </c:pt>
                <c:pt idx="250">
                  <c:v>3753</c:v>
                </c:pt>
                <c:pt idx="251">
                  <c:v>3753</c:v>
                </c:pt>
                <c:pt idx="252">
                  <c:v>3753</c:v>
                </c:pt>
                <c:pt idx="253">
                  <c:v>3754</c:v>
                </c:pt>
                <c:pt idx="254">
                  <c:v>3754</c:v>
                </c:pt>
                <c:pt idx="255">
                  <c:v>3754</c:v>
                </c:pt>
                <c:pt idx="256">
                  <c:v>3754</c:v>
                </c:pt>
                <c:pt idx="257">
                  <c:v>3754</c:v>
                </c:pt>
                <c:pt idx="258">
                  <c:v>3755</c:v>
                </c:pt>
                <c:pt idx="259">
                  <c:v>3755</c:v>
                </c:pt>
                <c:pt idx="260">
                  <c:v>3754</c:v>
                </c:pt>
                <c:pt idx="261">
                  <c:v>3754</c:v>
                </c:pt>
                <c:pt idx="262">
                  <c:v>3754</c:v>
                </c:pt>
                <c:pt idx="263">
                  <c:v>3755</c:v>
                </c:pt>
                <c:pt idx="264">
                  <c:v>3756</c:v>
                </c:pt>
                <c:pt idx="265">
                  <c:v>3756</c:v>
                </c:pt>
                <c:pt idx="266">
                  <c:v>3757</c:v>
                </c:pt>
                <c:pt idx="267">
                  <c:v>3757</c:v>
                </c:pt>
                <c:pt idx="268">
                  <c:v>3758</c:v>
                </c:pt>
                <c:pt idx="269">
                  <c:v>3758</c:v>
                </c:pt>
                <c:pt idx="270">
                  <c:v>3758</c:v>
                </c:pt>
                <c:pt idx="271">
                  <c:v>3758</c:v>
                </c:pt>
                <c:pt idx="272">
                  <c:v>3758</c:v>
                </c:pt>
                <c:pt idx="273">
                  <c:v>3757</c:v>
                </c:pt>
                <c:pt idx="274">
                  <c:v>3757</c:v>
                </c:pt>
                <c:pt idx="275">
                  <c:v>3757</c:v>
                </c:pt>
                <c:pt idx="276">
                  <c:v>3757</c:v>
                </c:pt>
                <c:pt idx="277">
                  <c:v>3756</c:v>
                </c:pt>
                <c:pt idx="278">
                  <c:v>3756</c:v>
                </c:pt>
                <c:pt idx="279">
                  <c:v>3756</c:v>
                </c:pt>
                <c:pt idx="280">
                  <c:v>3756</c:v>
                </c:pt>
                <c:pt idx="281">
                  <c:v>3755</c:v>
                </c:pt>
                <c:pt idx="282">
                  <c:v>3755</c:v>
                </c:pt>
                <c:pt idx="283">
                  <c:v>3755</c:v>
                </c:pt>
                <c:pt idx="284">
                  <c:v>3753</c:v>
                </c:pt>
                <c:pt idx="285">
                  <c:v>3753</c:v>
                </c:pt>
                <c:pt idx="286">
                  <c:v>3753</c:v>
                </c:pt>
                <c:pt idx="287">
                  <c:v>3752</c:v>
                </c:pt>
                <c:pt idx="288">
                  <c:v>3753</c:v>
                </c:pt>
                <c:pt idx="289">
                  <c:v>3755</c:v>
                </c:pt>
                <c:pt idx="290">
                  <c:v>3757</c:v>
                </c:pt>
                <c:pt idx="291">
                  <c:v>3758</c:v>
                </c:pt>
                <c:pt idx="292">
                  <c:v>3757</c:v>
                </c:pt>
                <c:pt idx="293">
                  <c:v>3759</c:v>
                </c:pt>
                <c:pt idx="294">
                  <c:v>3759</c:v>
                </c:pt>
                <c:pt idx="295">
                  <c:v>3759</c:v>
                </c:pt>
                <c:pt idx="296">
                  <c:v>3759</c:v>
                </c:pt>
                <c:pt idx="297">
                  <c:v>3760</c:v>
                </c:pt>
                <c:pt idx="298">
                  <c:v>3761</c:v>
                </c:pt>
                <c:pt idx="299">
                  <c:v>3761</c:v>
                </c:pt>
                <c:pt idx="300">
                  <c:v>3762</c:v>
                </c:pt>
                <c:pt idx="301">
                  <c:v>3762</c:v>
                </c:pt>
                <c:pt idx="302">
                  <c:v>3762</c:v>
                </c:pt>
                <c:pt idx="303">
                  <c:v>3763</c:v>
                </c:pt>
                <c:pt idx="304">
                  <c:v>3763</c:v>
                </c:pt>
                <c:pt idx="305">
                  <c:v>3763</c:v>
                </c:pt>
                <c:pt idx="306">
                  <c:v>3763</c:v>
                </c:pt>
                <c:pt idx="307">
                  <c:v>3762</c:v>
                </c:pt>
                <c:pt idx="308">
                  <c:v>3763</c:v>
                </c:pt>
                <c:pt idx="309">
                  <c:v>3764</c:v>
                </c:pt>
                <c:pt idx="310">
                  <c:v>3764</c:v>
                </c:pt>
                <c:pt idx="311">
                  <c:v>3764</c:v>
                </c:pt>
                <c:pt idx="312">
                  <c:v>3764</c:v>
                </c:pt>
                <c:pt idx="313">
                  <c:v>3766</c:v>
                </c:pt>
                <c:pt idx="314">
                  <c:v>3766</c:v>
                </c:pt>
                <c:pt idx="315">
                  <c:v>3766</c:v>
                </c:pt>
                <c:pt idx="316">
                  <c:v>3767</c:v>
                </c:pt>
                <c:pt idx="317">
                  <c:v>3769</c:v>
                </c:pt>
                <c:pt idx="318">
                  <c:v>3769</c:v>
                </c:pt>
                <c:pt idx="319">
                  <c:v>3770</c:v>
                </c:pt>
                <c:pt idx="320">
                  <c:v>3771</c:v>
                </c:pt>
                <c:pt idx="321">
                  <c:v>3775</c:v>
                </c:pt>
                <c:pt idx="322">
                  <c:v>3775</c:v>
                </c:pt>
                <c:pt idx="323">
                  <c:v>3775</c:v>
                </c:pt>
                <c:pt idx="324">
                  <c:v>3774</c:v>
                </c:pt>
                <c:pt idx="325">
                  <c:v>3773</c:v>
                </c:pt>
                <c:pt idx="326">
                  <c:v>3775</c:v>
                </c:pt>
                <c:pt idx="327">
                  <c:v>3914</c:v>
                </c:pt>
                <c:pt idx="328">
                  <c:v>4348</c:v>
                </c:pt>
                <c:pt idx="329">
                  <c:v>4777</c:v>
                </c:pt>
                <c:pt idx="330">
                  <c:v>5028</c:v>
                </c:pt>
                <c:pt idx="331">
                  <c:v>5031</c:v>
                </c:pt>
                <c:pt idx="332">
                  <c:v>5260</c:v>
                </c:pt>
                <c:pt idx="333">
                  <c:v>5909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4A-4BF3-B978-4FAFA50D73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418040"/>
        <c:axId val="384421976"/>
      </c:lineChart>
      <c:dateAx>
        <c:axId val="384418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21976"/>
        <c:crosses val="autoZero"/>
        <c:auto val="1"/>
        <c:lblOffset val="100"/>
        <c:baseTimeUnit val="days"/>
      </c:dateAx>
      <c:valAx>
        <c:axId val="38442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1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69-467A-BDAE-2C5A85730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2421248"/>
        <c:axId val="422416656"/>
      </c:radarChart>
      <c:catAx>
        <c:axId val="42242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16656"/>
        <c:crosses val="autoZero"/>
        <c:auto val="1"/>
        <c:lblAlgn val="ctr"/>
        <c:lblOffset val="100"/>
        <c:noMultiLvlLbl val="0"/>
      </c:catAx>
      <c:valAx>
        <c:axId val="42241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2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224">
                  <c:v>0</c:v>
                </c:pt>
                <c:pt idx="225">
                  <c:v>0</c:v>
                </c:pt>
                <c:pt idx="226">
                  <c:v>-1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-1</c:v>
                </c:pt>
                <c:pt idx="231">
                  <c:v>1</c:v>
                </c:pt>
                <c:pt idx="232">
                  <c:v>0</c:v>
                </c:pt>
                <c:pt idx="233">
                  <c:v>0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1</c:v>
                </c:pt>
                <c:pt idx="240">
                  <c:v>0</c:v>
                </c:pt>
                <c:pt idx="241">
                  <c:v>-1</c:v>
                </c:pt>
                <c:pt idx="242">
                  <c:v>1</c:v>
                </c:pt>
                <c:pt idx="243">
                  <c:v>0</c:v>
                </c:pt>
                <c:pt idx="244">
                  <c:v>-1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1</c:v>
                </c:pt>
                <c:pt idx="259">
                  <c:v>0</c:v>
                </c:pt>
                <c:pt idx="260">
                  <c:v>-1</c:v>
                </c:pt>
                <c:pt idx="261">
                  <c:v>0</c:v>
                </c:pt>
                <c:pt idx="262">
                  <c:v>0</c:v>
                </c:pt>
                <c:pt idx="263">
                  <c:v>1</c:v>
                </c:pt>
                <c:pt idx="264">
                  <c:v>1</c:v>
                </c:pt>
                <c:pt idx="265">
                  <c:v>0</c:v>
                </c:pt>
                <c:pt idx="266">
                  <c:v>1</c:v>
                </c:pt>
                <c:pt idx="267">
                  <c:v>0</c:v>
                </c:pt>
                <c:pt idx="268">
                  <c:v>1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-1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-1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-1</c:v>
                </c:pt>
                <c:pt idx="282">
                  <c:v>0</c:v>
                </c:pt>
                <c:pt idx="283">
                  <c:v>0</c:v>
                </c:pt>
                <c:pt idx="284">
                  <c:v>-2</c:v>
                </c:pt>
                <c:pt idx="285">
                  <c:v>0</c:v>
                </c:pt>
                <c:pt idx="286">
                  <c:v>0</c:v>
                </c:pt>
                <c:pt idx="287">
                  <c:v>-1</c:v>
                </c:pt>
                <c:pt idx="288">
                  <c:v>1</c:v>
                </c:pt>
                <c:pt idx="289">
                  <c:v>2</c:v>
                </c:pt>
                <c:pt idx="290">
                  <c:v>2</c:v>
                </c:pt>
                <c:pt idx="291">
                  <c:v>1</c:v>
                </c:pt>
                <c:pt idx="292">
                  <c:v>-1</c:v>
                </c:pt>
                <c:pt idx="293">
                  <c:v>2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1</c:v>
                </c:pt>
                <c:pt idx="298">
                  <c:v>1</c:v>
                </c:pt>
                <c:pt idx="299">
                  <c:v>0</c:v>
                </c:pt>
                <c:pt idx="300">
                  <c:v>1</c:v>
                </c:pt>
                <c:pt idx="301">
                  <c:v>0</c:v>
                </c:pt>
                <c:pt idx="302">
                  <c:v>0</c:v>
                </c:pt>
                <c:pt idx="303">
                  <c:v>1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-1</c:v>
                </c:pt>
                <c:pt idx="308">
                  <c:v>1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2</c:v>
                </c:pt>
                <c:pt idx="314">
                  <c:v>0</c:v>
                </c:pt>
                <c:pt idx="315">
                  <c:v>0</c:v>
                </c:pt>
                <c:pt idx="316">
                  <c:v>1</c:v>
                </c:pt>
                <c:pt idx="317">
                  <c:v>2</c:v>
                </c:pt>
                <c:pt idx="318">
                  <c:v>0</c:v>
                </c:pt>
                <c:pt idx="319">
                  <c:v>1</c:v>
                </c:pt>
                <c:pt idx="320">
                  <c:v>1</c:v>
                </c:pt>
                <c:pt idx="321">
                  <c:v>4</c:v>
                </c:pt>
                <c:pt idx="322">
                  <c:v>0</c:v>
                </c:pt>
                <c:pt idx="323">
                  <c:v>0</c:v>
                </c:pt>
                <c:pt idx="324">
                  <c:v>-1</c:v>
                </c:pt>
                <c:pt idx="325">
                  <c:v>-1</c:v>
                </c:pt>
                <c:pt idx="326">
                  <c:v>2</c:v>
                </c:pt>
                <c:pt idx="327">
                  <c:v>139</c:v>
                </c:pt>
                <c:pt idx="328">
                  <c:v>434</c:v>
                </c:pt>
                <c:pt idx="329">
                  <c:v>429</c:v>
                </c:pt>
                <c:pt idx="330">
                  <c:v>251</c:v>
                </c:pt>
                <c:pt idx="331">
                  <c:v>3</c:v>
                </c:pt>
                <c:pt idx="332">
                  <c:v>229</c:v>
                </c:pt>
                <c:pt idx="333">
                  <c:v>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23-4689-9656-9F1DABDF62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323952"/>
        <c:axId val="396324280"/>
      </c:lineChart>
      <c:dateAx>
        <c:axId val="396323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24280"/>
        <c:crosses val="autoZero"/>
        <c:auto val="1"/>
        <c:lblOffset val="100"/>
        <c:baseTimeUnit val="days"/>
      </c:dateAx>
      <c:valAx>
        <c:axId val="396324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323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</c:v>
                </c:pt>
                <c:pt idx="1">
                  <c:v>41</c:v>
                </c:pt>
                <c:pt idx="2">
                  <c:v>9</c:v>
                </c:pt>
                <c:pt idx="3">
                  <c:v>29</c:v>
                </c:pt>
                <c:pt idx="4">
                  <c:v>27</c:v>
                </c:pt>
                <c:pt idx="5">
                  <c:v>16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0-46EA-9B3A-CBF887D8F2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929896"/>
        <c:axId val="388927600"/>
      </c:barChart>
      <c:catAx>
        <c:axId val="388929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27600"/>
        <c:crosses val="autoZero"/>
        <c:auto val="1"/>
        <c:lblAlgn val="ctr"/>
        <c:lblOffset val="100"/>
        <c:noMultiLvlLbl val="0"/>
      </c:catAx>
      <c:valAx>
        <c:axId val="38892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29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224">
                  <c:v>0</c:v>
                </c:pt>
                <c:pt idx="225">
                  <c:v>0</c:v>
                </c:pt>
                <c:pt idx="226">
                  <c:v>-2.6659557451346301E-2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-2.66666666666667E-2</c:v>
                </c:pt>
                <c:pt idx="231">
                  <c:v>2.6673779674579901E-2</c:v>
                </c:pt>
                <c:pt idx="232">
                  <c:v>0</c:v>
                </c:pt>
                <c:pt idx="233">
                  <c:v>0</c:v>
                </c:pt>
                <c:pt idx="234">
                  <c:v>2.66666666666667E-2</c:v>
                </c:pt>
                <c:pt idx="235">
                  <c:v>2.6659557451346301E-2</c:v>
                </c:pt>
                <c:pt idx="236">
                  <c:v>0</c:v>
                </c:pt>
                <c:pt idx="237">
                  <c:v>2.6652452025586401E-2</c:v>
                </c:pt>
                <c:pt idx="238">
                  <c:v>0</c:v>
                </c:pt>
                <c:pt idx="239">
                  <c:v>2.66453503863576E-2</c:v>
                </c:pt>
                <c:pt idx="240">
                  <c:v>0</c:v>
                </c:pt>
                <c:pt idx="241">
                  <c:v>-2.6638252530634E-2</c:v>
                </c:pt>
                <c:pt idx="242">
                  <c:v>2.66453503863576E-2</c:v>
                </c:pt>
                <c:pt idx="243">
                  <c:v>0</c:v>
                </c:pt>
                <c:pt idx="244">
                  <c:v>-2.6638252530634E-2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2.66453503863576E-2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2.6638252530634E-2</c:v>
                </c:pt>
                <c:pt idx="259">
                  <c:v>0</c:v>
                </c:pt>
                <c:pt idx="260">
                  <c:v>-2.6631158455392798E-2</c:v>
                </c:pt>
                <c:pt idx="261">
                  <c:v>0</c:v>
                </c:pt>
                <c:pt idx="262">
                  <c:v>0</c:v>
                </c:pt>
                <c:pt idx="263">
                  <c:v>2.6638252530634E-2</c:v>
                </c:pt>
                <c:pt idx="264">
                  <c:v>2.6631158455392798E-2</c:v>
                </c:pt>
                <c:pt idx="265">
                  <c:v>0</c:v>
                </c:pt>
                <c:pt idx="266">
                  <c:v>2.6624068157614499E-2</c:v>
                </c:pt>
                <c:pt idx="267">
                  <c:v>0</c:v>
                </c:pt>
                <c:pt idx="268">
                  <c:v>2.6616981634282701E-2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-2.66098988823842E-2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-2.6616981634282701E-2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-2.6624068157614499E-2</c:v>
                </c:pt>
                <c:pt idx="282">
                  <c:v>0</c:v>
                </c:pt>
                <c:pt idx="283">
                  <c:v>0</c:v>
                </c:pt>
                <c:pt idx="284">
                  <c:v>-5.3262316910785597E-2</c:v>
                </c:pt>
                <c:pt idx="285">
                  <c:v>0</c:v>
                </c:pt>
                <c:pt idx="286">
                  <c:v>0</c:v>
                </c:pt>
                <c:pt idx="287">
                  <c:v>-2.66453503863576E-2</c:v>
                </c:pt>
                <c:pt idx="288">
                  <c:v>2.6652452025586401E-2</c:v>
                </c:pt>
                <c:pt idx="289">
                  <c:v>5.3290700772715201E-2</c:v>
                </c:pt>
                <c:pt idx="290">
                  <c:v>5.3262316910785597E-2</c:v>
                </c:pt>
                <c:pt idx="291">
                  <c:v>2.6616981634282701E-2</c:v>
                </c:pt>
                <c:pt idx="292">
                  <c:v>-2.66098988823842E-2</c:v>
                </c:pt>
                <c:pt idx="293">
                  <c:v>5.3233963268565297E-2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2.6602819898909301E-2</c:v>
                </c:pt>
                <c:pt idx="298">
                  <c:v>2.6595744680851099E-2</c:v>
                </c:pt>
                <c:pt idx="299">
                  <c:v>0</c:v>
                </c:pt>
                <c:pt idx="300">
                  <c:v>2.65886732252061E-2</c:v>
                </c:pt>
                <c:pt idx="301">
                  <c:v>0</c:v>
                </c:pt>
                <c:pt idx="302">
                  <c:v>0</c:v>
                </c:pt>
                <c:pt idx="303">
                  <c:v>2.6581605528974001E-2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-2.6574541589157601E-2</c:v>
                </c:pt>
                <c:pt idx="308">
                  <c:v>2.6581605528974001E-2</c:v>
                </c:pt>
                <c:pt idx="309">
                  <c:v>2.6574541589157601E-2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5.3134962805526001E-2</c:v>
                </c:pt>
                <c:pt idx="314">
                  <c:v>0</c:v>
                </c:pt>
                <c:pt idx="315">
                  <c:v>0</c:v>
                </c:pt>
                <c:pt idx="316">
                  <c:v>2.6553372278279301E-2</c:v>
                </c:pt>
                <c:pt idx="317">
                  <c:v>5.3092646668436397E-2</c:v>
                </c:pt>
                <c:pt idx="318">
                  <c:v>0</c:v>
                </c:pt>
                <c:pt idx="319">
                  <c:v>2.6532236667551098E-2</c:v>
                </c:pt>
                <c:pt idx="320">
                  <c:v>2.6525198938991999E-2</c:v>
                </c:pt>
                <c:pt idx="321">
                  <c:v>0.10607265977194399</c:v>
                </c:pt>
                <c:pt idx="322">
                  <c:v>0</c:v>
                </c:pt>
                <c:pt idx="323">
                  <c:v>0</c:v>
                </c:pt>
                <c:pt idx="324">
                  <c:v>-2.6490066225165601E-2</c:v>
                </c:pt>
                <c:pt idx="325">
                  <c:v>-2.6497085320614702E-2</c:v>
                </c:pt>
                <c:pt idx="326">
                  <c:v>5.3008216273522403E-2</c:v>
                </c:pt>
                <c:pt idx="327">
                  <c:v>3.6821192052980098</c:v>
                </c:pt>
                <c:pt idx="328">
                  <c:v>11.088400613183399</c:v>
                </c:pt>
                <c:pt idx="329">
                  <c:v>9.86660533578657</c:v>
                </c:pt>
                <c:pt idx="330">
                  <c:v>5.2543437303747096</c:v>
                </c:pt>
                <c:pt idx="331">
                  <c:v>5.9665871121718402E-2</c:v>
                </c:pt>
                <c:pt idx="332">
                  <c:v>4.5517789703836202</c:v>
                </c:pt>
                <c:pt idx="333">
                  <c:v>12.338403041825099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57-4E6B-B47B-73795F78E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38184"/>
        <c:axId val="422637200"/>
      </c:lineChart>
      <c:dateAx>
        <c:axId val="422638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7200"/>
        <c:crosses val="autoZero"/>
        <c:auto val="1"/>
        <c:lblOffset val="100"/>
        <c:baseTimeUnit val="days"/>
      </c:dateAx>
      <c:valAx>
        <c:axId val="42263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0</c:v>
                </c:pt>
                <c:pt idx="77">
                  <c:v>0</c:v>
                </c:pt>
                <c:pt idx="78">
                  <c:v>1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1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1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1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1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1</c:v>
                </c:pt>
                <c:pt idx="153">
                  <c:v>0</c:v>
                </c:pt>
                <c:pt idx="154">
                  <c:v>0</c:v>
                </c:pt>
                <c:pt idx="155">
                  <c:v>1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1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1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3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1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1</c:v>
                </c:pt>
                <c:pt idx="217">
                  <c:v>0</c:v>
                </c:pt>
                <c:pt idx="218">
                  <c:v>0</c:v>
                </c:pt>
                <c:pt idx="219">
                  <c:v>1</c:v>
                </c:pt>
                <c:pt idx="220">
                  <c:v>0</c:v>
                </c:pt>
                <c:pt idx="221">
                  <c:v>1</c:v>
                </c:pt>
                <c:pt idx="222">
                  <c:v>0</c:v>
                </c:pt>
                <c:pt idx="223">
                  <c:v>1</c:v>
                </c:pt>
                <c:pt idx="224">
                  <c:v>1</c:v>
                </c:pt>
                <c:pt idx="225">
                  <c:v>0</c:v>
                </c:pt>
                <c:pt idx="226">
                  <c:v>1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1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1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1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0</c:v>
                </c:pt>
                <c:pt idx="288">
                  <c:v>0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1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1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7D-44AA-B064-02A15347C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49664"/>
        <c:axId val="422646712"/>
      </c:lineChart>
      <c:dateAx>
        <c:axId val="422649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46712"/>
        <c:crosses val="autoZero"/>
        <c:auto val="1"/>
        <c:lblOffset val="100"/>
        <c:baseTimeUnit val="days"/>
      </c:dateAx>
      <c:valAx>
        <c:axId val="422646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4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6</c:v>
                </c:pt>
                <c:pt idx="12">
                  <c:v>8</c:v>
                </c:pt>
                <c:pt idx="13">
                  <c:v>0</c:v>
                </c:pt>
                <c:pt idx="14">
                  <c:v>14</c:v>
                </c:pt>
                <c:pt idx="15">
                  <c:v>3</c:v>
                </c:pt>
                <c:pt idx="16">
                  <c:v>10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6F-48BA-ABB3-7AA0DC09B4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642448"/>
        <c:axId val="422634576"/>
      </c:lineChart>
      <c:catAx>
        <c:axId val="42264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4576"/>
        <c:crosses val="autoZero"/>
        <c:auto val="1"/>
        <c:lblAlgn val="ctr"/>
        <c:lblOffset val="100"/>
        <c:noMultiLvlLbl val="0"/>
      </c:catAx>
      <c:valAx>
        <c:axId val="422634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4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11</c:v>
                </c:pt>
                <c:pt idx="3">
                  <c:v>22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16-413B-8D91-3A4ABC8B73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635232"/>
        <c:axId val="422635560"/>
      </c:barChart>
      <c:catAx>
        <c:axId val="42263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5560"/>
        <c:crosses val="autoZero"/>
        <c:auto val="1"/>
        <c:lblAlgn val="ctr"/>
        <c:lblOffset val="100"/>
        <c:noMultiLvlLbl val="0"/>
      </c:catAx>
      <c:valAx>
        <c:axId val="42263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63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09-49C1-A164-A30F0CC59B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09-49C1-A164-A30F0CC59B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09-49C1-A164-A30F0CC59B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09-49C1-A164-A30F0CC59B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09-49C1-A164-A30F0CC59B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909-49C1-A164-A30F0CC59B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909-49C1-A164-A30F0CC59B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909-49C1-A164-A30F0CC59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407144"/>
        <c:axId val="422415672"/>
      </c:barChart>
      <c:catAx>
        <c:axId val="42240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15672"/>
        <c:crosses val="autoZero"/>
        <c:auto val="1"/>
        <c:lblAlgn val="ctr"/>
        <c:lblOffset val="100"/>
        <c:noMultiLvlLbl val="0"/>
      </c:catAx>
      <c:valAx>
        <c:axId val="42241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0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7F-445F-9D5B-4203025E27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7F-445F-9D5B-4203025E27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7F-445F-9D5B-4203025E2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412064"/>
        <c:axId val="422406816"/>
      </c:barChart>
      <c:catAx>
        <c:axId val="42241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06816"/>
        <c:crosses val="autoZero"/>
        <c:auto val="1"/>
        <c:lblAlgn val="ctr"/>
        <c:lblOffset val="100"/>
        <c:noMultiLvlLbl val="0"/>
      </c:catAx>
      <c:valAx>
        <c:axId val="42240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41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6.2111801242236003E-2</c:v>
                </c:pt>
                <c:pt idx="1">
                  <c:v>7.5914423740510703E-2</c:v>
                </c:pt>
                <c:pt idx="2">
                  <c:v>6.3993977037455296E-2</c:v>
                </c:pt>
                <c:pt idx="3">
                  <c:v>0.20703933747412001</c:v>
                </c:pt>
                <c:pt idx="4">
                  <c:v>1.0351966873706001E-2</c:v>
                </c:pt>
                <c:pt idx="5">
                  <c:v>1.38026224982747E-2</c:v>
                </c:pt>
                <c:pt idx="6">
                  <c:v>5.1759834368530003E-3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2D-4B4C-9ACD-BF3D0DBAA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748896"/>
        <c:axId val="328749552"/>
      </c:barChart>
      <c:catAx>
        <c:axId val="32874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9552"/>
        <c:crosses val="autoZero"/>
        <c:auto val="1"/>
        <c:lblAlgn val="ctr"/>
        <c:lblOffset val="100"/>
        <c:noMultiLvlLbl val="0"/>
      </c:catAx>
      <c:valAx>
        <c:axId val="32874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748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2.66666666666667E-2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0.32008535609495897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0.37313432835820898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1.2256861177724501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0.159872102318145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0.23974427277570601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0.23974427277570601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7.9829696647152698E-2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0.63897763578274802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0.45297095656807901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0.61202767429483795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7.9744816586921896E-2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1.04091019123699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E0-4A16-8B99-1FBD2252D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455344"/>
        <c:axId val="394457312"/>
      </c:lineChart>
      <c:dateAx>
        <c:axId val="394455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57312"/>
        <c:crosses val="autoZero"/>
        <c:auto val="1"/>
        <c:lblOffset val="100"/>
        <c:baseTimeUnit val="days"/>
      </c:dateAx>
      <c:valAx>
        <c:axId val="39445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5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0.66131903034112205</c:v>
                </c:pt>
                <c:pt idx="1">
                  <c:v>0.16562867855484001</c:v>
                </c:pt>
                <c:pt idx="2">
                  <c:v>0.346560130751982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ED-4063-94BB-D50C3E748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18696"/>
        <c:axId val="388022304"/>
      </c:barChart>
      <c:catAx>
        <c:axId val="38801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2304"/>
        <c:crosses val="autoZero"/>
        <c:auto val="1"/>
        <c:lblAlgn val="ctr"/>
        <c:lblOffset val="100"/>
        <c:noMultiLvlLbl val="0"/>
      </c:catAx>
      <c:valAx>
        <c:axId val="38802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1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3.1062331745703001E-2</c:v>
                </c:pt>
                <c:pt idx="11">
                  <c:v>3.4513701939670099E-2</c:v>
                </c:pt>
                <c:pt idx="12">
                  <c:v>0.36239387036653598</c:v>
                </c:pt>
                <c:pt idx="13">
                  <c:v>0</c:v>
                </c:pt>
                <c:pt idx="14">
                  <c:v>6.3603822145963398E-2</c:v>
                </c:pt>
                <c:pt idx="15">
                  <c:v>6.21246634914061E-2</c:v>
                </c:pt>
                <c:pt idx="16">
                  <c:v>0.11389521640091101</c:v>
                </c:pt>
                <c:pt idx="17">
                  <c:v>0.11389521640091101</c:v>
                </c:pt>
                <c:pt idx="18">
                  <c:v>2.0708221163801999E-2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2E-464E-93D6-7542B7B47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021648"/>
        <c:axId val="388020008"/>
      </c:lineChart>
      <c:catAx>
        <c:axId val="38802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0008"/>
        <c:crosses val="autoZero"/>
        <c:auto val="1"/>
        <c:lblAlgn val="ctr"/>
        <c:lblOffset val="100"/>
        <c:noMultiLvlLbl val="0"/>
      </c:catAx>
      <c:valAx>
        <c:axId val="38802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2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  <c:pt idx="181">
                  <c:v>44378</c:v>
                </c:pt>
                <c:pt idx="182">
                  <c:v>44379</c:v>
                </c:pt>
                <c:pt idx="183">
                  <c:v>44380</c:v>
                </c:pt>
                <c:pt idx="184">
                  <c:v>44381</c:v>
                </c:pt>
                <c:pt idx="185">
                  <c:v>44382</c:v>
                </c:pt>
                <c:pt idx="186">
                  <c:v>44383</c:v>
                </c:pt>
                <c:pt idx="187">
                  <c:v>44384</c:v>
                </c:pt>
                <c:pt idx="188">
                  <c:v>44385</c:v>
                </c:pt>
                <c:pt idx="189">
                  <c:v>44386</c:v>
                </c:pt>
                <c:pt idx="190">
                  <c:v>44387</c:v>
                </c:pt>
                <c:pt idx="191">
                  <c:v>44388</c:v>
                </c:pt>
                <c:pt idx="192">
                  <c:v>44389</c:v>
                </c:pt>
                <c:pt idx="193">
                  <c:v>44390</c:v>
                </c:pt>
                <c:pt idx="194">
                  <c:v>44391</c:v>
                </c:pt>
                <c:pt idx="195">
                  <c:v>44392</c:v>
                </c:pt>
                <c:pt idx="196">
                  <c:v>44393</c:v>
                </c:pt>
                <c:pt idx="197">
                  <c:v>44394</c:v>
                </c:pt>
                <c:pt idx="198">
                  <c:v>44395</c:v>
                </c:pt>
                <c:pt idx="199">
                  <c:v>44396</c:v>
                </c:pt>
                <c:pt idx="200">
                  <c:v>44397</c:v>
                </c:pt>
                <c:pt idx="201">
                  <c:v>44398</c:v>
                </c:pt>
                <c:pt idx="202">
                  <c:v>44399</c:v>
                </c:pt>
                <c:pt idx="203">
                  <c:v>44400</c:v>
                </c:pt>
                <c:pt idx="204">
                  <c:v>44401</c:v>
                </c:pt>
                <c:pt idx="205">
                  <c:v>44402</c:v>
                </c:pt>
                <c:pt idx="206">
                  <c:v>44403</c:v>
                </c:pt>
                <c:pt idx="207">
                  <c:v>44404</c:v>
                </c:pt>
                <c:pt idx="208">
                  <c:v>44405</c:v>
                </c:pt>
                <c:pt idx="209">
                  <c:v>44406</c:v>
                </c:pt>
                <c:pt idx="210">
                  <c:v>44407</c:v>
                </c:pt>
                <c:pt idx="211">
                  <c:v>44408</c:v>
                </c:pt>
                <c:pt idx="212">
                  <c:v>44409</c:v>
                </c:pt>
                <c:pt idx="213">
                  <c:v>44410</c:v>
                </c:pt>
                <c:pt idx="214">
                  <c:v>44411</c:v>
                </c:pt>
                <c:pt idx="215">
                  <c:v>44412</c:v>
                </c:pt>
                <c:pt idx="216">
                  <c:v>44413</c:v>
                </c:pt>
                <c:pt idx="217">
                  <c:v>44414</c:v>
                </c:pt>
                <c:pt idx="218">
                  <c:v>44415</c:v>
                </c:pt>
                <c:pt idx="219">
                  <c:v>44416</c:v>
                </c:pt>
                <c:pt idx="220">
                  <c:v>44417</c:v>
                </c:pt>
                <c:pt idx="221">
                  <c:v>44418</c:v>
                </c:pt>
                <c:pt idx="222">
                  <c:v>44419</c:v>
                </c:pt>
                <c:pt idx="223">
                  <c:v>44420</c:v>
                </c:pt>
                <c:pt idx="224">
                  <c:v>44421</c:v>
                </c:pt>
                <c:pt idx="225">
                  <c:v>44422</c:v>
                </c:pt>
                <c:pt idx="226">
                  <c:v>44423</c:v>
                </c:pt>
                <c:pt idx="227">
                  <c:v>44424</c:v>
                </c:pt>
                <c:pt idx="228">
                  <c:v>44425</c:v>
                </c:pt>
                <c:pt idx="229">
                  <c:v>44426</c:v>
                </c:pt>
                <c:pt idx="230">
                  <c:v>44427</c:v>
                </c:pt>
                <c:pt idx="231">
                  <c:v>44428</c:v>
                </c:pt>
                <c:pt idx="232">
                  <c:v>44429</c:v>
                </c:pt>
                <c:pt idx="233">
                  <c:v>44430</c:v>
                </c:pt>
                <c:pt idx="234">
                  <c:v>44431</c:v>
                </c:pt>
                <c:pt idx="235">
                  <c:v>44432</c:v>
                </c:pt>
                <c:pt idx="236">
                  <c:v>44433</c:v>
                </c:pt>
                <c:pt idx="237">
                  <c:v>44434</c:v>
                </c:pt>
                <c:pt idx="238">
                  <c:v>44435</c:v>
                </c:pt>
                <c:pt idx="239">
                  <c:v>44436</c:v>
                </c:pt>
                <c:pt idx="240">
                  <c:v>44437</c:v>
                </c:pt>
                <c:pt idx="241">
                  <c:v>44438</c:v>
                </c:pt>
                <c:pt idx="242">
                  <c:v>44439</c:v>
                </c:pt>
                <c:pt idx="243">
                  <c:v>44440</c:v>
                </c:pt>
                <c:pt idx="244">
                  <c:v>44441</c:v>
                </c:pt>
                <c:pt idx="245">
                  <c:v>44442</c:v>
                </c:pt>
                <c:pt idx="246">
                  <c:v>44443</c:v>
                </c:pt>
                <c:pt idx="247">
                  <c:v>44444</c:v>
                </c:pt>
                <c:pt idx="248">
                  <c:v>44445</c:v>
                </c:pt>
                <c:pt idx="249">
                  <c:v>44446</c:v>
                </c:pt>
                <c:pt idx="250">
                  <c:v>44447</c:v>
                </c:pt>
                <c:pt idx="251">
                  <c:v>44448</c:v>
                </c:pt>
                <c:pt idx="252">
                  <c:v>44449</c:v>
                </c:pt>
                <c:pt idx="253">
                  <c:v>44450</c:v>
                </c:pt>
                <c:pt idx="254">
                  <c:v>44451</c:v>
                </c:pt>
                <c:pt idx="255">
                  <c:v>44452</c:v>
                </c:pt>
                <c:pt idx="256">
                  <c:v>44453</c:v>
                </c:pt>
                <c:pt idx="257">
                  <c:v>44454</c:v>
                </c:pt>
                <c:pt idx="258">
                  <c:v>44455</c:v>
                </c:pt>
                <c:pt idx="259">
                  <c:v>44456</c:v>
                </c:pt>
                <c:pt idx="260">
                  <c:v>44457</c:v>
                </c:pt>
                <c:pt idx="261">
                  <c:v>44458</c:v>
                </c:pt>
                <c:pt idx="262">
                  <c:v>44459</c:v>
                </c:pt>
                <c:pt idx="263">
                  <c:v>44460</c:v>
                </c:pt>
                <c:pt idx="264">
                  <c:v>44461</c:v>
                </c:pt>
                <c:pt idx="265">
                  <c:v>44462</c:v>
                </c:pt>
                <c:pt idx="266">
                  <c:v>44463</c:v>
                </c:pt>
                <c:pt idx="267">
                  <c:v>44464</c:v>
                </c:pt>
                <c:pt idx="268">
                  <c:v>44465</c:v>
                </c:pt>
                <c:pt idx="269">
                  <c:v>44466</c:v>
                </c:pt>
                <c:pt idx="270">
                  <c:v>44467</c:v>
                </c:pt>
                <c:pt idx="271">
                  <c:v>44468</c:v>
                </c:pt>
                <c:pt idx="272">
                  <c:v>44469</c:v>
                </c:pt>
                <c:pt idx="273">
                  <c:v>44470</c:v>
                </c:pt>
                <c:pt idx="274">
                  <c:v>44471</c:v>
                </c:pt>
                <c:pt idx="275">
                  <c:v>44472</c:v>
                </c:pt>
                <c:pt idx="276">
                  <c:v>44473</c:v>
                </c:pt>
                <c:pt idx="277">
                  <c:v>44474</c:v>
                </c:pt>
                <c:pt idx="278">
                  <c:v>44475</c:v>
                </c:pt>
                <c:pt idx="279">
                  <c:v>44476</c:v>
                </c:pt>
                <c:pt idx="280">
                  <c:v>44477</c:v>
                </c:pt>
                <c:pt idx="281">
                  <c:v>44478</c:v>
                </c:pt>
                <c:pt idx="282">
                  <c:v>44479</c:v>
                </c:pt>
                <c:pt idx="283">
                  <c:v>44480</c:v>
                </c:pt>
                <c:pt idx="284">
                  <c:v>44481</c:v>
                </c:pt>
                <c:pt idx="285">
                  <c:v>44482</c:v>
                </c:pt>
                <c:pt idx="286">
                  <c:v>44483</c:v>
                </c:pt>
                <c:pt idx="287">
                  <c:v>44484</c:v>
                </c:pt>
                <c:pt idx="288">
                  <c:v>44485</c:v>
                </c:pt>
                <c:pt idx="289">
                  <c:v>44486</c:v>
                </c:pt>
                <c:pt idx="290">
                  <c:v>44487</c:v>
                </c:pt>
                <c:pt idx="291">
                  <c:v>44488</c:v>
                </c:pt>
                <c:pt idx="292">
                  <c:v>44489</c:v>
                </c:pt>
                <c:pt idx="293">
                  <c:v>44490</c:v>
                </c:pt>
                <c:pt idx="294">
                  <c:v>44491</c:v>
                </c:pt>
                <c:pt idx="295">
                  <c:v>44492</c:v>
                </c:pt>
                <c:pt idx="296">
                  <c:v>44493</c:v>
                </c:pt>
                <c:pt idx="297">
                  <c:v>44494</c:v>
                </c:pt>
                <c:pt idx="298">
                  <c:v>44495</c:v>
                </c:pt>
                <c:pt idx="299">
                  <c:v>44496</c:v>
                </c:pt>
                <c:pt idx="300">
                  <c:v>44497</c:v>
                </c:pt>
                <c:pt idx="301">
                  <c:v>44498</c:v>
                </c:pt>
                <c:pt idx="302">
                  <c:v>44499</c:v>
                </c:pt>
                <c:pt idx="303">
                  <c:v>44500</c:v>
                </c:pt>
                <c:pt idx="304">
                  <c:v>44501</c:v>
                </c:pt>
                <c:pt idx="305">
                  <c:v>44502</c:v>
                </c:pt>
                <c:pt idx="306">
                  <c:v>44503</c:v>
                </c:pt>
                <c:pt idx="307">
                  <c:v>44504</c:v>
                </c:pt>
                <c:pt idx="308">
                  <c:v>44505</c:v>
                </c:pt>
                <c:pt idx="309">
                  <c:v>44506</c:v>
                </c:pt>
                <c:pt idx="310">
                  <c:v>44507</c:v>
                </c:pt>
                <c:pt idx="311">
                  <c:v>44508</c:v>
                </c:pt>
                <c:pt idx="312">
                  <c:v>44509</c:v>
                </c:pt>
                <c:pt idx="313">
                  <c:v>44510</c:v>
                </c:pt>
                <c:pt idx="314">
                  <c:v>44511</c:v>
                </c:pt>
                <c:pt idx="315">
                  <c:v>44512</c:v>
                </c:pt>
                <c:pt idx="316">
                  <c:v>44513</c:v>
                </c:pt>
                <c:pt idx="317">
                  <c:v>44514</c:v>
                </c:pt>
                <c:pt idx="318">
                  <c:v>44515</c:v>
                </c:pt>
                <c:pt idx="319">
                  <c:v>44516</c:v>
                </c:pt>
                <c:pt idx="320">
                  <c:v>44517</c:v>
                </c:pt>
                <c:pt idx="321">
                  <c:v>44518</c:v>
                </c:pt>
                <c:pt idx="322">
                  <c:v>44519</c:v>
                </c:pt>
                <c:pt idx="323">
                  <c:v>44520</c:v>
                </c:pt>
                <c:pt idx="324">
                  <c:v>44521</c:v>
                </c:pt>
                <c:pt idx="325">
                  <c:v>44522</c:v>
                </c:pt>
                <c:pt idx="326">
                  <c:v>44523</c:v>
                </c:pt>
                <c:pt idx="327">
                  <c:v>44524</c:v>
                </c:pt>
                <c:pt idx="328">
                  <c:v>44525</c:v>
                </c:pt>
                <c:pt idx="329">
                  <c:v>44526</c:v>
                </c:pt>
                <c:pt idx="330">
                  <c:v>44527</c:v>
                </c:pt>
                <c:pt idx="331">
                  <c:v>44528</c:v>
                </c:pt>
                <c:pt idx="332">
                  <c:v>44529</c:v>
                </c:pt>
                <c:pt idx="333">
                  <c:v>44530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7D-41FE-BEF0-3C5075B25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232704"/>
        <c:axId val="291227784"/>
      </c:lineChart>
      <c:dateAx>
        <c:axId val="291232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27784"/>
        <c:crosses val="autoZero"/>
        <c:auto val="1"/>
        <c:lblOffset val="100"/>
        <c:baseTimeUnit val="days"/>
      </c:dateAx>
      <c:valAx>
        <c:axId val="291227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3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4E9D1-C467-4A05-97B5-841CFF03E3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32192-C82D-45BF-8FBF-70B45FFCB8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10789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290DC-D61B-4C4D-A76C-7C4487BFA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C50FF3-063A-42A6-850F-E068E2EBF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036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65787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4100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59205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208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7105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04554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55494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53105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4379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48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371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251CB-CEFF-4489-B5B1-8F2461251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786856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47228-1447-4272-937B-2520B93E1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052DA8-5192-4049-A20B-B08CAC7148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2689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DA57C-23A9-4E6A-AEF6-AA978D7E5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DC547-24F9-43E9-A338-B5C08CA4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943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4B589-D9FA-43E5-9E4A-39750140A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54AE7-FFFE-450B-81AE-A05E975243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910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AB9E0-48FB-4CC1-85C3-7D818BE8A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37E9A-6500-4CE2-9D6D-DF37EAE1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403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6B467-BBCE-4DE5-891C-B13C955C5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5B8D70-BA7F-4E03-A5D9-C349DFFD2A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70755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DC44FC-E851-4710-9BD4-75FD4F47D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7CA24F-F3E5-4201-A8CE-5566F4D7B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0232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9FD8B-7907-45CB-AD0B-40CB072E5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27478E-D2A4-4DA3-8877-D58AF99F2F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08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EA94F0-6EF5-462F-99E8-ACEA768D5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EE80B4-076E-4F25-A429-F1D4BCFA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210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DD0F7-7162-471E-AD15-799E56EBB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135F95-4876-4513-B6B4-686A783A7E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9755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F5151-49EC-4F47-9CAE-71E173ABFC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D3AB7-8476-4E34-B9DC-56603B2A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54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E24C5-9FBD-4298-97B0-EF7EDE29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8884F1-375B-4A54-9B51-B0BA151BEA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5437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7E3B4-24DC-4587-A8CC-D4B705A657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735FE0-E508-4004-84EE-A0B4836BC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51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897B8-F6FA-4A93-9B58-9B34F8CE0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B5D540-87B5-43DE-94D7-4771AC4CAF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214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66199D-9B8B-422B-B353-F63DF2D53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351B5-7420-4C7A-817E-53C02FABB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545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95F4C-B2C4-4CC0-8442-AF14A0EA8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96B96-12D5-4FB6-A28C-1531B08DFC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416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873C4C-E73D-4509-A818-EE5DCEEA50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624A1D-4F51-45E4-BF1E-527E6FE89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2367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4D12A-F9CB-4C6C-A1C7-110AB0778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CF7CBF-5D2E-4160-8222-EBB0E31EA8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56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F5887-B463-4DFB-8E6B-6DE268F56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92442-91BE-48AE-AB5A-AEE6424C0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15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96383-9B08-4C6E-9CE3-2F33654D1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C68F40-0601-4F8B-820A-85887A170A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6842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B2887-0287-48EA-AC4F-DDFA0A9A88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B9E19-F556-4D58-BAE5-A87FEC77F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768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44857-088D-4596-95AD-6A81A59F3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09345-D971-4062-9664-BF6581498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8041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B6D37-A6D4-42D9-B78E-B8A8725FE3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E805-F9F5-4322-B1D7-CAC9AA917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090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6150C-5A65-4395-BED9-93D1ACD13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C3A72-32F1-4137-A21B-13F4C6B97B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7637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C7C6C-81C6-4961-AC4B-0AB5A7C956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D5E31-6B90-40BF-9E69-A8DD80667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060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04F53-405F-46BF-9610-0ED129D9A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B8C0EE-B0CB-4DEF-964E-8F51D0B7A0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318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976AC-6EA0-4DB4-AE90-D56CBD71B7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67FFF-69F9-4CE5-81C1-142B6FE00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903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F883D-204A-49FD-8A48-6DF4F329F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62CA93-2379-4482-97DD-F9FFC0F586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118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A57E8-ACE8-405A-A4C7-A37A4D083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E59047-DB33-425D-8677-B09DCB201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566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E5227-D1CE-454B-ADF5-F5465FA30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2BC67-D6FD-4915-B2AA-FEEE7A325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0551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869954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5392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750047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090289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99020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0116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6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#NanoVest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9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#hidratación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17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2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38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9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17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124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#21deseptiembre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00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51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955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A50C1A-AD1D-410E-8617-CD704A13F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880740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B6A9-685D-46BA-97D8-B191EB890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2F352-0852-415F-B74A-90EC5FFF4B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6981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6433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601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41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0932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1532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823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54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7265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1642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759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8520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743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12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- 2021-09-02 12:30:44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mochila de hidratación Camelbak M.U.L.E. LR tiene un diseño basado en reservorio lumbar que ofrece más estabilidad durante los viajes en terrenos más agresivos.  
Su depósito CRUX LR de 3 litros con compresión integrada mantiene tus fluidos para un mejor equilibrio y mayor estabilidad.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93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- 2021-11-25 12:17:06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nueva mochila de hidratación ya está llegando #NanoVest
#CamelbakArgentina #Camelbak #hidratacion #deportes 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3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07987B-F1FA-4527-9F10-B11D74DEF0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10112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DCE0F-62AE-48C6-ABBA-3F537B5A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289A9E-9DFD-4850-9629-4E1AC75E79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897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53041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315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414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4290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078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653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812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761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981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4522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7608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63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62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- 2021-10-07 12:00:26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936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9A9934-F82F-4429-A0FA-BADFD8ACDD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214962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64139-F18E-4761-87EF-3F8CFC0E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C9A3F-F1AD-4F4F-9B87-6F39D3A3F8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4968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43577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6809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861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712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154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89428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5445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168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240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51964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220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1339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1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- 2021-10-21 16:30:04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Podium Sage vas a poner mantenerte hidratado sin importar la distancia. Sus materiales son libres de  BPA, BPS y BPF y su válvula proporciona un bloqueo  para un transporte a prueba de derrames.
𝐏𝐨𝐝𝐢𝐮𝐦 𝐞𝐬 𝐭𝐮 𝐦𝐞𝐣𝐨𝐫 𝐡𝐢𝐝𝐫𝐚𝐭𝐚𝐜𝐢ó𝐧 💦💧
#CamelbakArgentina #Camelbak #agua #hidratación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052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23FAA-B7FF-4585-85BB-CA553DE4E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81692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C4A3-EC03-4526-8D14-991454C65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3086B3-33E6-44DC-AB4D-13A1118A1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342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149864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408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1632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37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3844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892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86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8368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4395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373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268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133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04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- 2021-10-14 14:00:29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251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0A8CE-BEAF-429D-8777-94F9C8D1F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125307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4F5A40-E2EA-4732-B4FF-AD2E45167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ECB9A5-3455-4028-9E73-D632C0FCD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4128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52890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33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7494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568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2431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35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297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517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6549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1374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5090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5694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39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- 2021-08-26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Camelbak la hidratación es MÁS simple:
❄️ La tapa universal cuenta con una tapa magnética que se guarda de forma segura cuando está abierta.
❄️ Permite un alto flujo de agua sin ensuciar y es a prueba de fugas cuando está cerrada.
❄️ Libre de BPA, BPS y BPF.
#CamelbakArgentina #Camelbak #agua #hidratacion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248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C6767F-F7A4-47C7-95B9-E6C3F08FD3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5135750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210FE-3E6F-4A37-AC91-78505992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E82395-7852-4C76-A430-F263FB239B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9696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1935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4061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0648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071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85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31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1004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103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265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9811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241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060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40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- 2021-08-19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¿Podium Chill  Reflective Pink o Reflective Yellow? 
Dos carmañolas de ciclismo con las mejores características:
💧 Construcción de doble pared: mantiene el agua fría el doble de tiempo.
💧 Más agua con menos esfuerzo.
💧 Tapa de alto caudal y autosellado: maximiza la velocidad de flujo mientras elimina salpicaduras y derrames.
💧 Materiales libres de BPA, BPS y BPF.
Elegí tu carmañola de ciclismo preferida.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309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60CA66-A672-4CA8-9DE1-BE0A8BF4A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465401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FDE08-66B5-4F56-8440-A697FA26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EB38E-D6F1-4561-97B7-B1F7AD2F82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599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31915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205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1636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930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4456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150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3684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78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9055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552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431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0776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8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- 2021-09-16 12:00:05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Empezamos a palpitar la primavera y no vas a poder salir sin tu caramañola Podium Chill Race Edition 😎⁣
MÁS hidratación y frío por MÁS tiempo 💧💧💧💧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018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- 2021-09-21 11:00:35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recibimos a la primavera. La estación para llenarnos de MÁS energía y MÁS ganas de itodo lo que te gusta hacer.
#CamelbakArgentina #21deseptiembre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5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5F863-132D-47A1-BBCE-FF6137A7F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340966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3C4A5-C1D5-4A33-97AC-D3DE3BD07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17A21-A85E-4134-8562-AB2F80E9AE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554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12157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2858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688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6608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2024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980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484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486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241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33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89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066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76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- 2021-09-09 16:30:11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¿Sed de MÁS?
Con Camelbak Podium hidratate sin límites.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1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- 2021-09-30 12:00:59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hidratación al aire libre aumenta tus ganas de ir por MÁS aventuras. Relajate y empezá a disfrutar tus días 😎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866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D85E50-4A67-4D74-8165-15459EF45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2346112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3F55F-8411-417F-9468-83817CDD9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8365A7-C2D1-43F4-94AC-173C0EF403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8158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0021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3635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6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228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0758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6428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161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9949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8166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777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470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622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83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- 2021-11-04 16:19:19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Disfrutá de todos los momentos con Camelbak. 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01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- 2021-08-12 10:30:10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Juventud no tiene edad, se trata de la 𝐚𝐜𝐭𝐢𝐭𝐮𝐝 frente a la vida, de la motivación por MÁS.⁣⁣
⁣⁣
Festejamos el día internacional de la Juventud. ⁣⁣
⁣
⁣
#Camelbak #DiaDeLaJuventud⁣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619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7CE71-3970-43B2-8B76-DD8B76D69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6759107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2354-E583-40CC-885B-6E2447FC7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52E03-10BD-43A3-B7A6-A5D8B0B9E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67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3109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3758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8330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22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6920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4895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8107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8004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370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9233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5979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7600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141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- 2021-08-15 11:52:55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Camelbak celebramos las infancias MÁS libres, con educación, amor y juegos.⁣
⁣
Porque hay muchas maneras de vivir la niñez. ¡Feliz día de las infancias!⁣
⁣
⁣
#Camelbak #DiaDelNiño 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88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- 2021-08-13 14:57:18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Eddy Kids es la botella de agua ideal para todos los días. A prueba de fugas cuando está cerrada y muy fácil de llevar 💧💧💧💧
El mejor regalo para este domingo.
⁣#Camelbak #caramañolas #eddy
#DiaDeLasInfancias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672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9A31D-4754-431B-855D-4962037486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1342315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E650A-AB9D-41EA-834F-36E50489D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C10FB-583B-4779-8352-A408C63E8F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489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5008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5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0085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8400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6144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857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3843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45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5748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350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9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991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88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- 2021-10-17 11:10:02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traspasa generaciones. 
𝐅𝐞𝐥𝐢𝐳 𝐝𝐢́𝐚 𝐚 𝐭𝐨𝐝𝐚𝐬 𝐥𝐚𝐬 𝐦𝐚𝐦𝐚́𝐬 𝐞𝐧 𝐬𝐮 𝐝𝐢́𝐚.
#CamelbakArgentina #Camelbak 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66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- 2021-03-13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#Camelbak Podium te acompaña todos los días en tu vida diaria.
 #ciclismo #running #atletismo #deporte #podium #caramagnola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324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1FF98-0317-49BB-A148-C445CFA4F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38374653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39446-CF8D-4E01-8C4F-B607BE757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3A0DD-6407-48E9-8108-F484B3CCB8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0373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02392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58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981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101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89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243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7291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0867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117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0160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7024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5481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36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- 2021-03-17 16:30:11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#Camelbak Classic es la mochila de hidratación por excelencia para ciclismo. Con 1,5 litros de capacidad de líquido te va a acompañar en tus salidas más largas.  #Camelbak #hidratacion #camelbak #argentina #ciclismo #cycling #mountainbike 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217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- 2021-03-20 14:00:45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finde no salgas sin nuestras Chute Mug💧. 
Preparate con todo para disfrutarlo a pleno 😎 
#camelbak #camelbakargentina #hydrate #mantenetehidratado #hidratate #hidratacion #outdoor #aventura #trail #training #Chute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390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CBD50-5828-4DDC-A1CA-14D703933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645751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52AB7-DF0D-4670-B70C-44D17987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C4F08A-4CEA-4E99-B021-043DAAA0D6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680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0538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471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4177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371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33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630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2072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579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9360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1061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13448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831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24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- 2021-03-26 16:00:25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Arete 18 es la mochila de hidratación perfecta para caminatas rápidas. Llevá todo con vos más 1,5 litros de agua para todo tu recorrido. #hidratacion #podium #camelbak #argentina #ciclismo #cycling #mountainbike #mtb #roadcycling #health #salud #water 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1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- 2021-04-01 14:00:38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Muchas aventuras y momentos inolvidables. ¿Ya estás reparando tu Camelback Rim Runner 22?
#Camelbak #hidratacion #camelbak #argentina #ciclismo #cycling #mountainbike 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962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D665CF-00AA-4902-8F30-115CCA23B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7656645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9D95-172B-4C45-A765-904643F02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33446D-8BF9-4DD2-A503-278F9A96E0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7008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13869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827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2527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5435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289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29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0351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38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464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3569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124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552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0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- 2021-04-07 16:30:14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#Camelbak te acompaña en tus días al aire libre. Hoy no te olvides de tu botella EDDY DIAMOND BORDER o QUILT GEO. Su resistencia y durabilidad son ideales llevarla donde quieras. Además, su boquilla es a prueba de derrames.
#ciclismo #running #atletismo #deporte #camelbakeddy #eddy #caramagnola  #bicicleta #ocio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03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82F7E-89C1-4643-A18C-7300173A0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8688552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49F0A-BDB4-4CE0-86EE-952A2AF7C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9519C-4A23-44AE-BC86-E14B1E3888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1046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91315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184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1682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8231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322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624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42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20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771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170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0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666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11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- 2021-04-15 16:00:03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con vos tu #Camelbakpodiumchill y mantené tu agua fría por más tiempo. 💧  💧 Su doble pared de aislamiento mantiene el agua el doble de tiempo que otras botellas. ❄️❄️
¡Covertila en la favorita de tus salidas! 
#CamelbakArgentina #Camelbak #agua #hidratacion #deportes #ciclismo #mtb #mountainbike #cycling #fitness #salud #argentina #hiking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- 2021-04-22 14:00:27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celebramos el "Día Mundial de la Tierra" 🌎. Y el compromiso de todos nosotros es seguir cuidándola y protegiéndola todos los días.
#diamundialdelatierra #CamelbakArgentina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935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33F5ED-EC43-4069-954F-54D5355FC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1593298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89C87-7B9D-44EF-AFBD-B02BD2CE9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CamelBak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BBF47-CF75-4089-971C-A17EE886B8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3283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4219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018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3853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294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6150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846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624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960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750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0230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924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5697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35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 Argentina - 2021-04-29 16:30:08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❄️ La hidratación simplificada con Camelbak Chute Mag Lime y Chute Mag Iris:
💧 A prueba de fugas cuando está cerrada.
💧 Fácil de transportar.
💧 Liviana.
💧 Boquilla ergonómica.
#CamelbakArgentina #Camelbak #agua #hidratacion #deportes #caramagnola #bicicleta #ocio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603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EB39B-1604-4598-BB61-41BFDB73B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</p:spTree>
    <p:extLst>
      <p:ext uri="{BB962C8B-B14F-4D97-AF65-F5344CB8AC3E}">
        <p14:creationId xmlns:p14="http://schemas.microsoft.com/office/powerpoint/2010/main" val="2092016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4B58A-3C6A-44D7-84D5-7819D4D0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A1C20A-1C3A-41C9-B868-DDDBE45CF1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868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1C54A0-CCFC-4247-A804-48E2BC9BF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01/01/2021 - 11/30/2021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288EE6-86DA-49AC-8CCF-906107165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837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1190</Words>
  <Application>Microsoft Office PowerPoint</Application>
  <PresentationFormat>On-screen Show (4:3)</PresentationFormat>
  <Paragraphs>659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FACEBOOK NUEVO - La emilia usar</vt:lpstr>
      <vt:lpstr>Facebook Key Metrics Table | CamelBak</vt:lpstr>
      <vt:lpstr>Facebook Page Likes Total | CamelBak</vt:lpstr>
      <vt:lpstr>Facebook Key Metrics Radar | CamelBak</vt:lpstr>
      <vt:lpstr>Facebook Fans Change | CamelBak</vt:lpstr>
      <vt:lpstr>Facebook Fans Change Per Weekday | CamelBak</vt:lpstr>
      <vt:lpstr>Facebook Fans Change Rate | CamelBak</vt:lpstr>
      <vt:lpstr>Facebook Own Posts | CamelBak</vt:lpstr>
      <vt:lpstr>Facebook Own Posts By Hour | CamelBak</vt:lpstr>
      <vt:lpstr>Facebook Own Posts By Weekday | CamelBak</vt:lpstr>
      <vt:lpstr>Facebook Interactions Distribution | CamelBak</vt:lpstr>
      <vt:lpstr>Facebook Post Type Distribution Per Profile | CamelBak</vt:lpstr>
      <vt:lpstr>Facebook Interaction Rate By Weekday | CamelBak</vt:lpstr>
      <vt:lpstr>Facebook Interaction Rate | CamelBak</vt:lpstr>
      <vt:lpstr>Facebook Interaction Rate By Post Type | CamelBak</vt:lpstr>
      <vt:lpstr>Facebook Interaction Rate By Hour | CamelBak</vt:lpstr>
      <vt:lpstr>Facebook Hashtag Detection | CamelBak</vt:lpstr>
      <vt:lpstr>Facebook Post Table + Reactions | CamelBak - 1 of 16</vt:lpstr>
      <vt:lpstr>Facebook Post Table + Reactions | CamelBak - 2 of 16</vt:lpstr>
      <vt:lpstr>Facebook Post Table + Reactions | CamelBak - 3 of 16</vt:lpstr>
      <vt:lpstr>Facebook Post Table + Reactions | CamelBak - 4 of 16</vt:lpstr>
      <vt:lpstr>Facebook Post Table + Reactions | CamelBak - 5 of 16</vt:lpstr>
      <vt:lpstr>Facebook Post Table + Reactions | CamelBak - 6 of 16</vt:lpstr>
      <vt:lpstr>Facebook Post Table + Reactions | CamelBak - 7 of 16</vt:lpstr>
      <vt:lpstr>Facebook Post Table + Reactions | CamelBak - 8 of 16</vt:lpstr>
      <vt:lpstr>Facebook Post Table + Reactions | CamelBak - 9 of 16</vt:lpstr>
      <vt:lpstr>Facebook Post Table + Reactions | CamelBak - 10 of 16</vt:lpstr>
      <vt:lpstr>Facebook Post Table + Reactions | CamelBak - 11 of 16</vt:lpstr>
      <vt:lpstr>Facebook Post Table + Reactions | CamelBak - 12 of 16</vt:lpstr>
      <vt:lpstr>Facebook Post Table + Reactions | CamelBak - 13 of 16</vt:lpstr>
      <vt:lpstr>Facebook Post Table + Reactions | CamelBak - 14 of 16</vt:lpstr>
      <vt:lpstr>Facebook Post Table + Reactions | CamelBak - 15 of 16</vt:lpstr>
      <vt:lpstr>Facebook Post Table + Reactions | CamelBak - 16 of 16</vt:lpstr>
      <vt:lpstr>Facebook User Posts | CamelBak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2021-12-01T07:12:57Z</dcterms:created>
  <dcterms:modified xsi:type="dcterms:W3CDTF">2021-12-01T07:14:01Z</dcterms:modified>
</cp:coreProperties>
</file>