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9" r:id="rId43"/>
    <p:sldId id="300" r:id="rId44"/>
    <p:sldId id="301" r:id="rId45"/>
    <p:sldId id="302" r:id="rId46"/>
    <p:sldId id="303" r:id="rId47"/>
    <p:sldId id="304" r:id="rId48"/>
    <p:sldId id="305" r:id="rId49"/>
    <p:sldId id="306" r:id="rId50"/>
    <p:sldId id="307" r:id="rId51"/>
    <p:sldId id="308" r:id="rId52"/>
  </p:sldIdLst>
  <p:sldSz cx="9144000" cy="6858000" type="screen4x3"/>
  <p:notesSz cx="6858000" cy="9144000"/>
  <p:embeddedFontLst>
    <p:embeddedFont>
      <p:font typeface="Calibri" panose="020F050202020403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1.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223">
                  <c:v>6471</c:v>
                </c:pt>
                <c:pt idx="224">
                  <c:v>6475</c:v>
                </c:pt>
                <c:pt idx="225">
                  <c:v>6475</c:v>
                </c:pt>
                <c:pt idx="226">
                  <c:v>6475</c:v>
                </c:pt>
                <c:pt idx="227">
                  <c:v>6479</c:v>
                </c:pt>
                <c:pt idx="228">
                  <c:v>6483</c:v>
                </c:pt>
                <c:pt idx="229">
                  <c:v>6485</c:v>
                </c:pt>
                <c:pt idx="230">
                  <c:v>6485</c:v>
                </c:pt>
                <c:pt idx="231">
                  <c:v>6486</c:v>
                </c:pt>
                <c:pt idx="232">
                  <c:v>6487</c:v>
                </c:pt>
                <c:pt idx="233">
                  <c:v>6489</c:v>
                </c:pt>
                <c:pt idx="234">
                  <c:v>6491</c:v>
                </c:pt>
                <c:pt idx="235">
                  <c:v>6492</c:v>
                </c:pt>
                <c:pt idx="236">
                  <c:v>6493</c:v>
                </c:pt>
                <c:pt idx="237">
                  <c:v>6495</c:v>
                </c:pt>
                <c:pt idx="238">
                  <c:v>6500</c:v>
                </c:pt>
                <c:pt idx="239">
                  <c:v>6500</c:v>
                </c:pt>
                <c:pt idx="240">
                  <c:v>6500</c:v>
                </c:pt>
                <c:pt idx="241">
                  <c:v>6499</c:v>
                </c:pt>
                <c:pt idx="242">
                  <c:v>6499</c:v>
                </c:pt>
                <c:pt idx="243">
                  <c:v>6499</c:v>
                </c:pt>
                <c:pt idx="244">
                  <c:v>6498</c:v>
                </c:pt>
                <c:pt idx="245">
                  <c:v>6499</c:v>
                </c:pt>
                <c:pt idx="246">
                  <c:v>6499</c:v>
                </c:pt>
                <c:pt idx="247">
                  <c:v>6499</c:v>
                </c:pt>
                <c:pt idx="248">
                  <c:v>6500</c:v>
                </c:pt>
                <c:pt idx="249">
                  <c:v>6501</c:v>
                </c:pt>
                <c:pt idx="250">
                  <c:v>6502</c:v>
                </c:pt>
                <c:pt idx="251">
                  <c:v>6503</c:v>
                </c:pt>
                <c:pt idx="252">
                  <c:v>6504</c:v>
                </c:pt>
                <c:pt idx="253">
                  <c:v>6504</c:v>
                </c:pt>
                <c:pt idx="254">
                  <c:v>6504</c:v>
                </c:pt>
                <c:pt idx="255">
                  <c:v>6504</c:v>
                </c:pt>
                <c:pt idx="256">
                  <c:v>6504</c:v>
                </c:pt>
                <c:pt idx="257">
                  <c:v>6504</c:v>
                </c:pt>
                <c:pt idx="258">
                  <c:v>6504</c:v>
                </c:pt>
                <c:pt idx="259">
                  <c:v>6504</c:v>
                </c:pt>
                <c:pt idx="260">
                  <c:v>6505</c:v>
                </c:pt>
                <c:pt idx="261">
                  <c:v>6505</c:v>
                </c:pt>
                <c:pt idx="262">
                  <c:v>6505</c:v>
                </c:pt>
                <c:pt idx="263">
                  <c:v>6504</c:v>
                </c:pt>
                <c:pt idx="264">
                  <c:v>6503</c:v>
                </c:pt>
                <c:pt idx="265">
                  <c:v>6503</c:v>
                </c:pt>
                <c:pt idx="266">
                  <c:v>6503</c:v>
                </c:pt>
                <c:pt idx="267">
                  <c:v>6503</c:v>
                </c:pt>
                <c:pt idx="268">
                  <c:v>6503</c:v>
                </c:pt>
                <c:pt idx="269">
                  <c:v>6503</c:v>
                </c:pt>
                <c:pt idx="270">
                  <c:v>6503</c:v>
                </c:pt>
                <c:pt idx="271">
                  <c:v>6503</c:v>
                </c:pt>
                <c:pt idx="272">
                  <c:v>6503</c:v>
                </c:pt>
                <c:pt idx="273">
                  <c:v>6503</c:v>
                </c:pt>
                <c:pt idx="274">
                  <c:v>6502</c:v>
                </c:pt>
                <c:pt idx="275">
                  <c:v>6503</c:v>
                </c:pt>
                <c:pt idx="276">
                  <c:v>6503</c:v>
                </c:pt>
                <c:pt idx="277">
                  <c:v>6503</c:v>
                </c:pt>
                <c:pt idx="278">
                  <c:v>6503</c:v>
                </c:pt>
                <c:pt idx="279">
                  <c:v>6503</c:v>
                </c:pt>
                <c:pt idx="280">
                  <c:v>6503</c:v>
                </c:pt>
                <c:pt idx="281">
                  <c:v>6503</c:v>
                </c:pt>
                <c:pt idx="282">
                  <c:v>6502</c:v>
                </c:pt>
                <c:pt idx="283">
                  <c:v>6503</c:v>
                </c:pt>
                <c:pt idx="284">
                  <c:v>6503</c:v>
                </c:pt>
                <c:pt idx="285">
                  <c:v>6503</c:v>
                </c:pt>
                <c:pt idx="286">
                  <c:v>6503</c:v>
                </c:pt>
                <c:pt idx="287">
                  <c:v>6502</c:v>
                </c:pt>
                <c:pt idx="288">
                  <c:v>6502</c:v>
                </c:pt>
                <c:pt idx="289">
                  <c:v>6502</c:v>
                </c:pt>
                <c:pt idx="290">
                  <c:v>6503</c:v>
                </c:pt>
                <c:pt idx="291">
                  <c:v>6503</c:v>
                </c:pt>
                <c:pt idx="292">
                  <c:v>6502</c:v>
                </c:pt>
                <c:pt idx="293">
                  <c:v>6503</c:v>
                </c:pt>
                <c:pt idx="294">
                  <c:v>6503</c:v>
                </c:pt>
                <c:pt idx="295">
                  <c:v>6504</c:v>
                </c:pt>
                <c:pt idx="296">
                  <c:v>6505</c:v>
                </c:pt>
                <c:pt idx="297">
                  <c:v>6506</c:v>
                </c:pt>
                <c:pt idx="298">
                  <c:v>6506</c:v>
                </c:pt>
                <c:pt idx="299">
                  <c:v>6506</c:v>
                </c:pt>
                <c:pt idx="300">
                  <c:v>6506</c:v>
                </c:pt>
                <c:pt idx="301">
                  <c:v>6506</c:v>
                </c:pt>
                <c:pt idx="302">
                  <c:v>6507</c:v>
                </c:pt>
                <c:pt idx="303">
                  <c:v>6506</c:v>
                </c:pt>
                <c:pt idx="304">
                  <c:v>6506</c:v>
                </c:pt>
                <c:pt idx="305">
                  <c:v>6506</c:v>
                </c:pt>
                <c:pt idx="306">
                  <c:v>6508</c:v>
                </c:pt>
                <c:pt idx="307">
                  <c:v>6508</c:v>
                </c:pt>
                <c:pt idx="308">
                  <c:v>6507</c:v>
                </c:pt>
                <c:pt idx="309">
                  <c:v>6507</c:v>
                </c:pt>
                <c:pt idx="310">
                  <c:v>6507</c:v>
                </c:pt>
                <c:pt idx="311">
                  <c:v>6509</c:v>
                </c:pt>
                <c:pt idx="312">
                  <c:v>6509</c:v>
                </c:pt>
                <c:pt idx="313">
                  <c:v>6509</c:v>
                </c:pt>
                <c:pt idx="314">
                  <c:v>6511</c:v>
                </c:pt>
                <c:pt idx="315">
                  <c:v>6512</c:v>
                </c:pt>
                <c:pt idx="316">
                  <c:v>6512</c:v>
                </c:pt>
                <c:pt idx="317">
                  <c:v>6513</c:v>
                </c:pt>
                <c:pt idx="318">
                  <c:v>6515</c:v>
                </c:pt>
                <c:pt idx="319">
                  <c:v>6515</c:v>
                </c:pt>
                <c:pt idx="320">
                  <c:v>6515</c:v>
                </c:pt>
                <c:pt idx="321">
                  <c:v>6514</c:v>
                </c:pt>
                <c:pt idx="322">
                  <c:v>6515</c:v>
                </c:pt>
                <c:pt idx="323">
                  <c:v>6516</c:v>
                </c:pt>
                <c:pt idx="324">
                  <c:v>6516</c:v>
                </c:pt>
                <c:pt idx="325">
                  <c:v>6516</c:v>
                </c:pt>
                <c:pt idx="326">
                  <c:v>6516</c:v>
                </c:pt>
                <c:pt idx="327">
                  <c:v>6516</c:v>
                </c:pt>
                <c:pt idx="328">
                  <c:v>6518</c:v>
                </c:pt>
                <c:pt idx="329">
                  <c:v>6518</c:v>
                </c:pt>
                <c:pt idx="330">
                  <c:v>6517</c:v>
                </c:pt>
                <c:pt idx="331">
                  <c:v>6516</c:v>
                </c:pt>
                <c:pt idx="332">
                  <c:v>6516</c:v>
                </c:pt>
                <c:pt idx="333">
                  <c:v>6517</c:v>
                </c:pt>
              </c:numCache>
            </c:numRef>
          </c:val>
          <c:smooth val="0"/>
          <c:extLst>
            <c:ext xmlns:c16="http://schemas.microsoft.com/office/drawing/2014/chart" uri="{C3380CC4-5D6E-409C-BE32-E72D297353CC}">
              <c16:uniqueId val="{00000000-F8F2-43C4-9652-30587F2C3600}"/>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62">
                  <c:v>30802</c:v>
                </c:pt>
                <c:pt idx="63">
                  <c:v>30803</c:v>
                </c:pt>
                <c:pt idx="64">
                  <c:v>30816</c:v>
                </c:pt>
                <c:pt idx="65">
                  <c:v>30822</c:v>
                </c:pt>
                <c:pt idx="66">
                  <c:v>30823</c:v>
                </c:pt>
                <c:pt idx="67">
                  <c:v>30829</c:v>
                </c:pt>
                <c:pt idx="68">
                  <c:v>30841</c:v>
                </c:pt>
                <c:pt idx="69">
                  <c:v>30846</c:v>
                </c:pt>
                <c:pt idx="70">
                  <c:v>30849</c:v>
                </c:pt>
                <c:pt idx="71">
                  <c:v>30868</c:v>
                </c:pt>
                <c:pt idx="72">
                  <c:v>30874</c:v>
                </c:pt>
                <c:pt idx="73">
                  <c:v>30879</c:v>
                </c:pt>
                <c:pt idx="74">
                  <c:v>30896</c:v>
                </c:pt>
                <c:pt idx="75">
                  <c:v>30908</c:v>
                </c:pt>
                <c:pt idx="76">
                  <c:v>30911</c:v>
                </c:pt>
                <c:pt idx="77">
                  <c:v>30918</c:v>
                </c:pt>
                <c:pt idx="78">
                  <c:v>30921</c:v>
                </c:pt>
                <c:pt idx="79">
                  <c:v>30929</c:v>
                </c:pt>
                <c:pt idx="80">
                  <c:v>30934</c:v>
                </c:pt>
                <c:pt idx="81">
                  <c:v>30940</c:v>
                </c:pt>
                <c:pt idx="82">
                  <c:v>30945</c:v>
                </c:pt>
                <c:pt idx="83">
                  <c:v>30955</c:v>
                </c:pt>
                <c:pt idx="84">
                  <c:v>30954</c:v>
                </c:pt>
                <c:pt idx="85">
                  <c:v>30963</c:v>
                </c:pt>
                <c:pt idx="86">
                  <c:v>30966</c:v>
                </c:pt>
                <c:pt idx="87">
                  <c:v>30969</c:v>
                </c:pt>
                <c:pt idx="88">
                  <c:v>30979</c:v>
                </c:pt>
                <c:pt idx="89">
                  <c:v>30993</c:v>
                </c:pt>
                <c:pt idx="90">
                  <c:v>30994</c:v>
                </c:pt>
                <c:pt idx="91">
                  <c:v>31005</c:v>
                </c:pt>
                <c:pt idx="92">
                  <c:v>31005</c:v>
                </c:pt>
                <c:pt idx="93">
                  <c:v>31001</c:v>
                </c:pt>
                <c:pt idx="94">
                  <c:v>31000</c:v>
                </c:pt>
                <c:pt idx="95">
                  <c:v>31001</c:v>
                </c:pt>
                <c:pt idx="96">
                  <c:v>31006</c:v>
                </c:pt>
                <c:pt idx="97">
                  <c:v>31005</c:v>
                </c:pt>
                <c:pt idx="98">
                  <c:v>31005</c:v>
                </c:pt>
                <c:pt idx="99">
                  <c:v>31008</c:v>
                </c:pt>
                <c:pt idx="100">
                  <c:v>31011</c:v>
                </c:pt>
                <c:pt idx="101">
                  <c:v>31012</c:v>
                </c:pt>
                <c:pt idx="102">
                  <c:v>31013</c:v>
                </c:pt>
                <c:pt idx="103">
                  <c:v>31010</c:v>
                </c:pt>
                <c:pt idx="104">
                  <c:v>31009</c:v>
                </c:pt>
                <c:pt idx="105">
                  <c:v>31007</c:v>
                </c:pt>
                <c:pt idx="106">
                  <c:v>31006</c:v>
                </c:pt>
                <c:pt idx="107">
                  <c:v>31009</c:v>
                </c:pt>
                <c:pt idx="108">
                  <c:v>31009</c:v>
                </c:pt>
                <c:pt idx="109">
                  <c:v>31013</c:v>
                </c:pt>
                <c:pt idx="110">
                  <c:v>31013</c:v>
                </c:pt>
                <c:pt idx="111">
                  <c:v>31013</c:v>
                </c:pt>
                <c:pt idx="112">
                  <c:v>31017</c:v>
                </c:pt>
                <c:pt idx="113">
                  <c:v>31017</c:v>
                </c:pt>
                <c:pt idx="114">
                  <c:v>31017</c:v>
                </c:pt>
                <c:pt idx="115">
                  <c:v>31018</c:v>
                </c:pt>
                <c:pt idx="116">
                  <c:v>31019</c:v>
                </c:pt>
                <c:pt idx="117">
                  <c:v>31020</c:v>
                </c:pt>
                <c:pt idx="118">
                  <c:v>31021</c:v>
                </c:pt>
                <c:pt idx="119">
                  <c:v>31024</c:v>
                </c:pt>
                <c:pt idx="120">
                  <c:v>31025</c:v>
                </c:pt>
                <c:pt idx="121">
                  <c:v>31027</c:v>
                </c:pt>
                <c:pt idx="122">
                  <c:v>31025</c:v>
                </c:pt>
                <c:pt idx="123">
                  <c:v>31028</c:v>
                </c:pt>
                <c:pt idx="124">
                  <c:v>31034</c:v>
                </c:pt>
                <c:pt idx="125">
                  <c:v>31034</c:v>
                </c:pt>
                <c:pt idx="126">
                  <c:v>31037</c:v>
                </c:pt>
                <c:pt idx="127">
                  <c:v>31044</c:v>
                </c:pt>
                <c:pt idx="128">
                  <c:v>31045</c:v>
                </c:pt>
                <c:pt idx="129">
                  <c:v>31046</c:v>
                </c:pt>
                <c:pt idx="130">
                  <c:v>31047</c:v>
                </c:pt>
                <c:pt idx="131">
                  <c:v>31049</c:v>
                </c:pt>
                <c:pt idx="132">
                  <c:v>31050</c:v>
                </c:pt>
                <c:pt idx="133">
                  <c:v>31049</c:v>
                </c:pt>
                <c:pt idx="134">
                  <c:v>31056</c:v>
                </c:pt>
                <c:pt idx="135">
                  <c:v>31056</c:v>
                </c:pt>
                <c:pt idx="136">
                  <c:v>31058</c:v>
                </c:pt>
                <c:pt idx="137">
                  <c:v>31059</c:v>
                </c:pt>
                <c:pt idx="138">
                  <c:v>31062</c:v>
                </c:pt>
                <c:pt idx="139">
                  <c:v>31063</c:v>
                </c:pt>
                <c:pt idx="140">
                  <c:v>31062</c:v>
                </c:pt>
                <c:pt idx="141">
                  <c:v>31064</c:v>
                </c:pt>
                <c:pt idx="142">
                  <c:v>31062</c:v>
                </c:pt>
                <c:pt idx="143">
                  <c:v>31057</c:v>
                </c:pt>
                <c:pt idx="144">
                  <c:v>31055</c:v>
                </c:pt>
                <c:pt idx="145">
                  <c:v>31054</c:v>
                </c:pt>
                <c:pt idx="146">
                  <c:v>31054</c:v>
                </c:pt>
                <c:pt idx="147">
                  <c:v>31052</c:v>
                </c:pt>
                <c:pt idx="148">
                  <c:v>31053</c:v>
                </c:pt>
                <c:pt idx="149">
                  <c:v>31053</c:v>
                </c:pt>
                <c:pt idx="150">
                  <c:v>31051</c:v>
                </c:pt>
                <c:pt idx="151">
                  <c:v>31051</c:v>
                </c:pt>
                <c:pt idx="152">
                  <c:v>31051</c:v>
                </c:pt>
                <c:pt idx="153">
                  <c:v>31054</c:v>
                </c:pt>
                <c:pt idx="154">
                  <c:v>31053</c:v>
                </c:pt>
                <c:pt idx="155">
                  <c:v>31054</c:v>
                </c:pt>
                <c:pt idx="156">
                  <c:v>31057</c:v>
                </c:pt>
                <c:pt idx="157">
                  <c:v>31060</c:v>
                </c:pt>
                <c:pt idx="158">
                  <c:v>31060</c:v>
                </c:pt>
                <c:pt idx="159">
                  <c:v>31060</c:v>
                </c:pt>
                <c:pt idx="160">
                  <c:v>31057</c:v>
                </c:pt>
                <c:pt idx="161">
                  <c:v>31062</c:v>
                </c:pt>
                <c:pt idx="162">
                  <c:v>31062</c:v>
                </c:pt>
                <c:pt idx="163">
                  <c:v>31062</c:v>
                </c:pt>
                <c:pt idx="164">
                  <c:v>31066</c:v>
                </c:pt>
                <c:pt idx="165">
                  <c:v>31068</c:v>
                </c:pt>
                <c:pt idx="166">
                  <c:v>31066</c:v>
                </c:pt>
                <c:pt idx="167">
                  <c:v>31068</c:v>
                </c:pt>
                <c:pt idx="168">
                  <c:v>31069</c:v>
                </c:pt>
                <c:pt idx="169">
                  <c:v>31069</c:v>
                </c:pt>
                <c:pt idx="170">
                  <c:v>31068</c:v>
                </c:pt>
                <c:pt idx="171">
                  <c:v>31066</c:v>
                </c:pt>
                <c:pt idx="172">
                  <c:v>31065</c:v>
                </c:pt>
                <c:pt idx="173">
                  <c:v>31066</c:v>
                </c:pt>
                <c:pt idx="174">
                  <c:v>31067</c:v>
                </c:pt>
                <c:pt idx="175">
                  <c:v>31068</c:v>
                </c:pt>
                <c:pt idx="176">
                  <c:v>31070</c:v>
                </c:pt>
                <c:pt idx="177">
                  <c:v>31069</c:v>
                </c:pt>
                <c:pt idx="178">
                  <c:v>31067</c:v>
                </c:pt>
                <c:pt idx="179">
                  <c:v>31067</c:v>
                </c:pt>
                <c:pt idx="180">
                  <c:v>31067</c:v>
                </c:pt>
                <c:pt idx="181">
                  <c:v>31067</c:v>
                </c:pt>
                <c:pt idx="182">
                  <c:v>31067</c:v>
                </c:pt>
                <c:pt idx="183">
                  <c:v>31065</c:v>
                </c:pt>
                <c:pt idx="184">
                  <c:v>31064</c:v>
                </c:pt>
                <c:pt idx="185">
                  <c:v>31064</c:v>
                </c:pt>
                <c:pt idx="186">
                  <c:v>31063</c:v>
                </c:pt>
                <c:pt idx="187">
                  <c:v>31063</c:v>
                </c:pt>
                <c:pt idx="188">
                  <c:v>31061</c:v>
                </c:pt>
                <c:pt idx="189">
                  <c:v>31060</c:v>
                </c:pt>
                <c:pt idx="190">
                  <c:v>31062</c:v>
                </c:pt>
                <c:pt idx="191">
                  <c:v>31060</c:v>
                </c:pt>
                <c:pt idx="192">
                  <c:v>31061</c:v>
                </c:pt>
                <c:pt idx="193">
                  <c:v>31059</c:v>
                </c:pt>
                <c:pt idx="194">
                  <c:v>31061</c:v>
                </c:pt>
                <c:pt idx="195">
                  <c:v>31060</c:v>
                </c:pt>
                <c:pt idx="196">
                  <c:v>31059</c:v>
                </c:pt>
                <c:pt idx="197">
                  <c:v>31056</c:v>
                </c:pt>
                <c:pt idx="198">
                  <c:v>31054</c:v>
                </c:pt>
                <c:pt idx="199">
                  <c:v>31055</c:v>
                </c:pt>
                <c:pt idx="200">
                  <c:v>31055</c:v>
                </c:pt>
                <c:pt idx="201">
                  <c:v>31054</c:v>
                </c:pt>
                <c:pt idx="202">
                  <c:v>31054</c:v>
                </c:pt>
                <c:pt idx="203">
                  <c:v>31058</c:v>
                </c:pt>
                <c:pt idx="204">
                  <c:v>31061</c:v>
                </c:pt>
                <c:pt idx="205">
                  <c:v>31059</c:v>
                </c:pt>
                <c:pt idx="206">
                  <c:v>31060</c:v>
                </c:pt>
                <c:pt idx="207">
                  <c:v>31060</c:v>
                </c:pt>
                <c:pt idx="208">
                  <c:v>31056</c:v>
                </c:pt>
                <c:pt idx="209">
                  <c:v>31056</c:v>
                </c:pt>
                <c:pt idx="210">
                  <c:v>31056</c:v>
                </c:pt>
                <c:pt idx="211">
                  <c:v>31056</c:v>
                </c:pt>
                <c:pt idx="212">
                  <c:v>31054</c:v>
                </c:pt>
                <c:pt idx="213">
                  <c:v>31061</c:v>
                </c:pt>
                <c:pt idx="214">
                  <c:v>31061</c:v>
                </c:pt>
                <c:pt idx="215">
                  <c:v>31062</c:v>
                </c:pt>
                <c:pt idx="216">
                  <c:v>31062</c:v>
                </c:pt>
                <c:pt idx="217">
                  <c:v>31060</c:v>
                </c:pt>
                <c:pt idx="218">
                  <c:v>31061</c:v>
                </c:pt>
                <c:pt idx="219">
                  <c:v>31059</c:v>
                </c:pt>
                <c:pt idx="220">
                  <c:v>31059</c:v>
                </c:pt>
                <c:pt idx="221">
                  <c:v>31065</c:v>
                </c:pt>
                <c:pt idx="222">
                  <c:v>31069</c:v>
                </c:pt>
                <c:pt idx="223">
                  <c:v>31068</c:v>
                </c:pt>
                <c:pt idx="224">
                  <c:v>31068</c:v>
                </c:pt>
                <c:pt idx="225">
                  <c:v>31071</c:v>
                </c:pt>
                <c:pt idx="226">
                  <c:v>31075</c:v>
                </c:pt>
                <c:pt idx="227">
                  <c:v>31075</c:v>
                </c:pt>
                <c:pt idx="228">
                  <c:v>31079</c:v>
                </c:pt>
                <c:pt idx="229">
                  <c:v>31077</c:v>
                </c:pt>
                <c:pt idx="230">
                  <c:v>31082</c:v>
                </c:pt>
                <c:pt idx="231">
                  <c:v>31085</c:v>
                </c:pt>
                <c:pt idx="232">
                  <c:v>31083</c:v>
                </c:pt>
                <c:pt idx="233">
                  <c:v>31083</c:v>
                </c:pt>
                <c:pt idx="234">
                  <c:v>31083</c:v>
                </c:pt>
                <c:pt idx="235">
                  <c:v>31082</c:v>
                </c:pt>
                <c:pt idx="236">
                  <c:v>31082</c:v>
                </c:pt>
                <c:pt idx="237">
                  <c:v>31080</c:v>
                </c:pt>
                <c:pt idx="238">
                  <c:v>31081</c:v>
                </c:pt>
                <c:pt idx="239">
                  <c:v>31079</c:v>
                </c:pt>
                <c:pt idx="240">
                  <c:v>31077</c:v>
                </c:pt>
                <c:pt idx="241">
                  <c:v>31075</c:v>
                </c:pt>
                <c:pt idx="242">
                  <c:v>31072</c:v>
                </c:pt>
                <c:pt idx="243">
                  <c:v>31071</c:v>
                </c:pt>
                <c:pt idx="244">
                  <c:v>31069</c:v>
                </c:pt>
                <c:pt idx="245">
                  <c:v>31071</c:v>
                </c:pt>
                <c:pt idx="246">
                  <c:v>31072</c:v>
                </c:pt>
                <c:pt idx="247">
                  <c:v>31071</c:v>
                </c:pt>
                <c:pt idx="248">
                  <c:v>31069</c:v>
                </c:pt>
                <c:pt idx="249">
                  <c:v>31073</c:v>
                </c:pt>
                <c:pt idx="250">
                  <c:v>31075</c:v>
                </c:pt>
                <c:pt idx="251">
                  <c:v>31085</c:v>
                </c:pt>
                <c:pt idx="252">
                  <c:v>31087</c:v>
                </c:pt>
                <c:pt idx="253">
                  <c:v>31090</c:v>
                </c:pt>
                <c:pt idx="254">
                  <c:v>31095</c:v>
                </c:pt>
                <c:pt idx="255">
                  <c:v>31094</c:v>
                </c:pt>
                <c:pt idx="256">
                  <c:v>31097</c:v>
                </c:pt>
                <c:pt idx="257">
                  <c:v>31097</c:v>
                </c:pt>
                <c:pt idx="258">
                  <c:v>31102</c:v>
                </c:pt>
                <c:pt idx="259">
                  <c:v>31101</c:v>
                </c:pt>
                <c:pt idx="260">
                  <c:v>31101</c:v>
                </c:pt>
                <c:pt idx="261">
                  <c:v>31102</c:v>
                </c:pt>
                <c:pt idx="262">
                  <c:v>31098</c:v>
                </c:pt>
                <c:pt idx="263">
                  <c:v>31097</c:v>
                </c:pt>
                <c:pt idx="264">
                  <c:v>31095</c:v>
                </c:pt>
                <c:pt idx="265">
                  <c:v>31094</c:v>
                </c:pt>
                <c:pt idx="266">
                  <c:v>31092</c:v>
                </c:pt>
                <c:pt idx="267">
                  <c:v>31090</c:v>
                </c:pt>
                <c:pt idx="268">
                  <c:v>31090</c:v>
                </c:pt>
                <c:pt idx="269">
                  <c:v>31093</c:v>
                </c:pt>
                <c:pt idx="270">
                  <c:v>31103</c:v>
                </c:pt>
                <c:pt idx="271">
                  <c:v>31109</c:v>
                </c:pt>
                <c:pt idx="272">
                  <c:v>31113</c:v>
                </c:pt>
                <c:pt idx="273">
                  <c:v>31116</c:v>
                </c:pt>
                <c:pt idx="274">
                  <c:v>31115</c:v>
                </c:pt>
                <c:pt idx="275">
                  <c:v>31115</c:v>
                </c:pt>
                <c:pt idx="276">
                  <c:v>31118</c:v>
                </c:pt>
                <c:pt idx="277">
                  <c:v>31117</c:v>
                </c:pt>
                <c:pt idx="278">
                  <c:v>31119</c:v>
                </c:pt>
                <c:pt idx="279">
                  <c:v>31119</c:v>
                </c:pt>
                <c:pt idx="280">
                  <c:v>31119</c:v>
                </c:pt>
                <c:pt idx="281">
                  <c:v>31149</c:v>
                </c:pt>
                <c:pt idx="282">
                  <c:v>31158</c:v>
                </c:pt>
                <c:pt idx="283">
                  <c:v>31166</c:v>
                </c:pt>
                <c:pt idx="284">
                  <c:v>31181</c:v>
                </c:pt>
                <c:pt idx="285">
                  <c:v>31195</c:v>
                </c:pt>
                <c:pt idx="286">
                  <c:v>31215</c:v>
                </c:pt>
                <c:pt idx="287">
                  <c:v>31219</c:v>
                </c:pt>
                <c:pt idx="288">
                  <c:v>31224</c:v>
                </c:pt>
                <c:pt idx="289">
                  <c:v>31226</c:v>
                </c:pt>
                <c:pt idx="290">
                  <c:v>31229</c:v>
                </c:pt>
                <c:pt idx="291">
                  <c:v>31231</c:v>
                </c:pt>
                <c:pt idx="292">
                  <c:v>31232</c:v>
                </c:pt>
                <c:pt idx="293">
                  <c:v>31231</c:v>
                </c:pt>
                <c:pt idx="294">
                  <c:v>31231</c:v>
                </c:pt>
                <c:pt idx="295">
                  <c:v>31232</c:v>
                </c:pt>
                <c:pt idx="296">
                  <c:v>31233</c:v>
                </c:pt>
                <c:pt idx="297">
                  <c:v>31233</c:v>
                </c:pt>
                <c:pt idx="298">
                  <c:v>31236</c:v>
                </c:pt>
                <c:pt idx="299">
                  <c:v>31236</c:v>
                </c:pt>
                <c:pt idx="300">
                  <c:v>31236</c:v>
                </c:pt>
                <c:pt idx="301">
                  <c:v>31236</c:v>
                </c:pt>
                <c:pt idx="302">
                  <c:v>31238</c:v>
                </c:pt>
                <c:pt idx="303">
                  <c:v>31238</c:v>
                </c:pt>
                <c:pt idx="304">
                  <c:v>31244</c:v>
                </c:pt>
                <c:pt idx="305">
                  <c:v>31245</c:v>
                </c:pt>
                <c:pt idx="306">
                  <c:v>31244</c:v>
                </c:pt>
                <c:pt idx="307">
                  <c:v>31243</c:v>
                </c:pt>
                <c:pt idx="308">
                  <c:v>31244</c:v>
                </c:pt>
                <c:pt idx="309">
                  <c:v>31244</c:v>
                </c:pt>
                <c:pt idx="310">
                  <c:v>31244</c:v>
                </c:pt>
                <c:pt idx="311">
                  <c:v>31246</c:v>
                </c:pt>
                <c:pt idx="312">
                  <c:v>31247</c:v>
                </c:pt>
                <c:pt idx="313">
                  <c:v>31247</c:v>
                </c:pt>
                <c:pt idx="314">
                  <c:v>31250</c:v>
                </c:pt>
                <c:pt idx="315">
                  <c:v>31254</c:v>
                </c:pt>
                <c:pt idx="316">
                  <c:v>31255</c:v>
                </c:pt>
                <c:pt idx="317">
                  <c:v>31257</c:v>
                </c:pt>
                <c:pt idx="318">
                  <c:v>31256</c:v>
                </c:pt>
                <c:pt idx="319">
                  <c:v>31262</c:v>
                </c:pt>
                <c:pt idx="320">
                  <c:v>31271</c:v>
                </c:pt>
                <c:pt idx="321">
                  <c:v>31275</c:v>
                </c:pt>
                <c:pt idx="322">
                  <c:v>31274</c:v>
                </c:pt>
                <c:pt idx="323">
                  <c:v>31276</c:v>
                </c:pt>
                <c:pt idx="324">
                  <c:v>31275</c:v>
                </c:pt>
                <c:pt idx="325">
                  <c:v>31281</c:v>
                </c:pt>
                <c:pt idx="326">
                  <c:v>31283</c:v>
                </c:pt>
                <c:pt idx="327">
                  <c:v>31283</c:v>
                </c:pt>
                <c:pt idx="328">
                  <c:v>31283</c:v>
                </c:pt>
                <c:pt idx="329">
                  <c:v>31285</c:v>
                </c:pt>
                <c:pt idx="330">
                  <c:v>31283</c:v>
                </c:pt>
                <c:pt idx="331">
                  <c:v>31286</c:v>
                </c:pt>
                <c:pt idx="332">
                  <c:v>31286</c:v>
                </c:pt>
                <c:pt idx="333">
                  <c:v>31286</c:v>
                </c:pt>
              </c:numCache>
            </c:numRef>
          </c:val>
          <c:smooth val="0"/>
          <c:extLst>
            <c:ext xmlns:c16="http://schemas.microsoft.com/office/drawing/2014/chart" uri="{C3380CC4-5D6E-409C-BE32-E72D297353CC}">
              <c16:uniqueId val="{00000001-F8F2-43C4-9652-30587F2C3600}"/>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223">
                  <c:v>2320</c:v>
                </c:pt>
                <c:pt idx="224">
                  <c:v>2320</c:v>
                </c:pt>
                <c:pt idx="225">
                  <c:v>2320</c:v>
                </c:pt>
                <c:pt idx="226">
                  <c:v>2323</c:v>
                </c:pt>
                <c:pt idx="227">
                  <c:v>2326</c:v>
                </c:pt>
                <c:pt idx="228">
                  <c:v>2327</c:v>
                </c:pt>
                <c:pt idx="229">
                  <c:v>2329</c:v>
                </c:pt>
                <c:pt idx="230">
                  <c:v>2330</c:v>
                </c:pt>
                <c:pt idx="231">
                  <c:v>2330</c:v>
                </c:pt>
                <c:pt idx="232">
                  <c:v>2332</c:v>
                </c:pt>
                <c:pt idx="233">
                  <c:v>2332</c:v>
                </c:pt>
                <c:pt idx="234">
                  <c:v>2333</c:v>
                </c:pt>
                <c:pt idx="235">
                  <c:v>2334</c:v>
                </c:pt>
                <c:pt idx="236">
                  <c:v>2334</c:v>
                </c:pt>
                <c:pt idx="237">
                  <c:v>2336</c:v>
                </c:pt>
                <c:pt idx="238">
                  <c:v>2340</c:v>
                </c:pt>
                <c:pt idx="239">
                  <c:v>2340</c:v>
                </c:pt>
                <c:pt idx="240">
                  <c:v>2343</c:v>
                </c:pt>
                <c:pt idx="241">
                  <c:v>2343</c:v>
                </c:pt>
                <c:pt idx="242">
                  <c:v>2346</c:v>
                </c:pt>
                <c:pt idx="243">
                  <c:v>2347</c:v>
                </c:pt>
                <c:pt idx="244">
                  <c:v>2348</c:v>
                </c:pt>
                <c:pt idx="245">
                  <c:v>2349</c:v>
                </c:pt>
                <c:pt idx="246">
                  <c:v>2350</c:v>
                </c:pt>
                <c:pt idx="247">
                  <c:v>2350</c:v>
                </c:pt>
                <c:pt idx="248">
                  <c:v>2350</c:v>
                </c:pt>
                <c:pt idx="249">
                  <c:v>2351</c:v>
                </c:pt>
                <c:pt idx="250">
                  <c:v>2351</c:v>
                </c:pt>
                <c:pt idx="251">
                  <c:v>2351</c:v>
                </c:pt>
                <c:pt idx="252">
                  <c:v>2351</c:v>
                </c:pt>
                <c:pt idx="253">
                  <c:v>2351</c:v>
                </c:pt>
                <c:pt idx="254">
                  <c:v>2353</c:v>
                </c:pt>
                <c:pt idx="255">
                  <c:v>2353</c:v>
                </c:pt>
                <c:pt idx="256">
                  <c:v>2354</c:v>
                </c:pt>
                <c:pt idx="257">
                  <c:v>2354</c:v>
                </c:pt>
                <c:pt idx="258">
                  <c:v>2356</c:v>
                </c:pt>
                <c:pt idx="259">
                  <c:v>2356</c:v>
                </c:pt>
                <c:pt idx="260">
                  <c:v>2356</c:v>
                </c:pt>
                <c:pt idx="261">
                  <c:v>2358</c:v>
                </c:pt>
                <c:pt idx="262">
                  <c:v>2359</c:v>
                </c:pt>
                <c:pt idx="263">
                  <c:v>2358</c:v>
                </c:pt>
                <c:pt idx="264">
                  <c:v>2358</c:v>
                </c:pt>
                <c:pt idx="265">
                  <c:v>2359</c:v>
                </c:pt>
                <c:pt idx="266">
                  <c:v>2359</c:v>
                </c:pt>
                <c:pt idx="267">
                  <c:v>2359</c:v>
                </c:pt>
                <c:pt idx="268">
                  <c:v>2359</c:v>
                </c:pt>
                <c:pt idx="269">
                  <c:v>2361</c:v>
                </c:pt>
                <c:pt idx="270">
                  <c:v>2362</c:v>
                </c:pt>
                <c:pt idx="271">
                  <c:v>2363</c:v>
                </c:pt>
                <c:pt idx="272">
                  <c:v>2364</c:v>
                </c:pt>
                <c:pt idx="273">
                  <c:v>2364</c:v>
                </c:pt>
                <c:pt idx="274">
                  <c:v>2364</c:v>
                </c:pt>
                <c:pt idx="275">
                  <c:v>2365</c:v>
                </c:pt>
                <c:pt idx="276">
                  <c:v>2366</c:v>
                </c:pt>
                <c:pt idx="277">
                  <c:v>2367</c:v>
                </c:pt>
                <c:pt idx="278">
                  <c:v>2367</c:v>
                </c:pt>
                <c:pt idx="279">
                  <c:v>2367</c:v>
                </c:pt>
                <c:pt idx="280">
                  <c:v>2368</c:v>
                </c:pt>
                <c:pt idx="281">
                  <c:v>2368</c:v>
                </c:pt>
                <c:pt idx="282">
                  <c:v>2368</c:v>
                </c:pt>
                <c:pt idx="283">
                  <c:v>2368</c:v>
                </c:pt>
                <c:pt idx="284">
                  <c:v>2369</c:v>
                </c:pt>
                <c:pt idx="285">
                  <c:v>2369</c:v>
                </c:pt>
                <c:pt idx="286">
                  <c:v>2369</c:v>
                </c:pt>
                <c:pt idx="287">
                  <c:v>2370</c:v>
                </c:pt>
                <c:pt idx="288">
                  <c:v>2371</c:v>
                </c:pt>
                <c:pt idx="289">
                  <c:v>2373</c:v>
                </c:pt>
                <c:pt idx="290">
                  <c:v>2375</c:v>
                </c:pt>
                <c:pt idx="291">
                  <c:v>2375</c:v>
                </c:pt>
                <c:pt idx="292">
                  <c:v>2376</c:v>
                </c:pt>
                <c:pt idx="293">
                  <c:v>2377</c:v>
                </c:pt>
                <c:pt idx="294">
                  <c:v>2377</c:v>
                </c:pt>
                <c:pt idx="295">
                  <c:v>2378</c:v>
                </c:pt>
                <c:pt idx="296">
                  <c:v>2379</c:v>
                </c:pt>
                <c:pt idx="297">
                  <c:v>2380</c:v>
                </c:pt>
                <c:pt idx="298">
                  <c:v>2380</c:v>
                </c:pt>
                <c:pt idx="299">
                  <c:v>2380</c:v>
                </c:pt>
                <c:pt idx="300">
                  <c:v>2381</c:v>
                </c:pt>
                <c:pt idx="301">
                  <c:v>2381</c:v>
                </c:pt>
                <c:pt idx="302">
                  <c:v>2382</c:v>
                </c:pt>
                <c:pt idx="303">
                  <c:v>2382</c:v>
                </c:pt>
                <c:pt idx="304">
                  <c:v>2382</c:v>
                </c:pt>
                <c:pt idx="305">
                  <c:v>2381</c:v>
                </c:pt>
                <c:pt idx="306">
                  <c:v>2382</c:v>
                </c:pt>
                <c:pt idx="307">
                  <c:v>2383</c:v>
                </c:pt>
                <c:pt idx="308">
                  <c:v>2384</c:v>
                </c:pt>
                <c:pt idx="309">
                  <c:v>2385</c:v>
                </c:pt>
                <c:pt idx="310">
                  <c:v>2387</c:v>
                </c:pt>
                <c:pt idx="311">
                  <c:v>2391</c:v>
                </c:pt>
                <c:pt idx="312">
                  <c:v>2391</c:v>
                </c:pt>
                <c:pt idx="313">
                  <c:v>2391</c:v>
                </c:pt>
                <c:pt idx="314">
                  <c:v>2390</c:v>
                </c:pt>
                <c:pt idx="315">
                  <c:v>2392</c:v>
                </c:pt>
                <c:pt idx="316">
                  <c:v>2392</c:v>
                </c:pt>
                <c:pt idx="317">
                  <c:v>2392</c:v>
                </c:pt>
                <c:pt idx="318">
                  <c:v>2392</c:v>
                </c:pt>
                <c:pt idx="319">
                  <c:v>2393</c:v>
                </c:pt>
                <c:pt idx="320">
                  <c:v>2395</c:v>
                </c:pt>
                <c:pt idx="321">
                  <c:v>2394</c:v>
                </c:pt>
                <c:pt idx="322">
                  <c:v>2394</c:v>
                </c:pt>
                <c:pt idx="323">
                  <c:v>2395</c:v>
                </c:pt>
                <c:pt idx="324">
                  <c:v>2396</c:v>
                </c:pt>
                <c:pt idx="325">
                  <c:v>2398</c:v>
                </c:pt>
                <c:pt idx="326">
                  <c:v>2399</c:v>
                </c:pt>
                <c:pt idx="327">
                  <c:v>2399</c:v>
                </c:pt>
                <c:pt idx="328">
                  <c:v>2401</c:v>
                </c:pt>
                <c:pt idx="329">
                  <c:v>2402</c:v>
                </c:pt>
                <c:pt idx="330">
                  <c:v>2406</c:v>
                </c:pt>
                <c:pt idx="331">
                  <c:v>2408</c:v>
                </c:pt>
                <c:pt idx="332">
                  <c:v>2409</c:v>
                </c:pt>
                <c:pt idx="333">
                  <c:v>2408</c:v>
                </c:pt>
              </c:numCache>
            </c:numRef>
          </c:val>
          <c:smooth val="0"/>
          <c:extLst>
            <c:ext xmlns:c16="http://schemas.microsoft.com/office/drawing/2014/chart" uri="{C3380CC4-5D6E-409C-BE32-E72D297353CC}">
              <c16:uniqueId val="{00000002-F8F2-43C4-9652-30587F2C3600}"/>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47">
                  <c:v>1961018</c:v>
                </c:pt>
                <c:pt idx="48">
                  <c:v>1957987</c:v>
                </c:pt>
                <c:pt idx="49">
                  <c:v>1958293</c:v>
                </c:pt>
                <c:pt idx="50">
                  <c:v>1958600</c:v>
                </c:pt>
                <c:pt idx="51">
                  <c:v>1958930</c:v>
                </c:pt>
                <c:pt idx="52">
                  <c:v>1959034</c:v>
                </c:pt>
                <c:pt idx="53">
                  <c:v>1959527</c:v>
                </c:pt>
                <c:pt idx="54">
                  <c:v>1959863</c:v>
                </c:pt>
                <c:pt idx="55">
                  <c:v>1960373</c:v>
                </c:pt>
                <c:pt idx="56">
                  <c:v>1958355</c:v>
                </c:pt>
                <c:pt idx="57">
                  <c:v>1958654</c:v>
                </c:pt>
                <c:pt idx="58">
                  <c:v>1958973</c:v>
                </c:pt>
                <c:pt idx="59">
                  <c:v>1959335</c:v>
                </c:pt>
                <c:pt idx="60">
                  <c:v>1959639</c:v>
                </c:pt>
                <c:pt idx="61">
                  <c:v>1959877</c:v>
                </c:pt>
                <c:pt idx="62">
                  <c:v>1959976</c:v>
                </c:pt>
                <c:pt idx="63">
                  <c:v>1960210</c:v>
                </c:pt>
                <c:pt idx="64">
                  <c:v>1960363</c:v>
                </c:pt>
                <c:pt idx="65">
                  <c:v>1960471</c:v>
                </c:pt>
                <c:pt idx="66">
                  <c:v>1960763</c:v>
                </c:pt>
                <c:pt idx="67">
                  <c:v>1961046</c:v>
                </c:pt>
                <c:pt idx="68">
                  <c:v>1959206</c:v>
                </c:pt>
                <c:pt idx="69">
                  <c:v>1959782</c:v>
                </c:pt>
                <c:pt idx="70">
                  <c:v>1959245</c:v>
                </c:pt>
                <c:pt idx="71">
                  <c:v>1959513</c:v>
                </c:pt>
                <c:pt idx="72">
                  <c:v>1959696</c:v>
                </c:pt>
                <c:pt idx="73">
                  <c:v>1960152</c:v>
                </c:pt>
                <c:pt idx="74">
                  <c:v>1960307</c:v>
                </c:pt>
                <c:pt idx="75">
                  <c:v>1960551</c:v>
                </c:pt>
                <c:pt idx="76">
                  <c:v>1960895</c:v>
                </c:pt>
                <c:pt idx="77">
                  <c:v>1961399</c:v>
                </c:pt>
                <c:pt idx="78">
                  <c:v>1961703</c:v>
                </c:pt>
                <c:pt idx="79">
                  <c:v>1962042</c:v>
                </c:pt>
                <c:pt idx="80">
                  <c:v>1960806</c:v>
                </c:pt>
                <c:pt idx="81">
                  <c:v>1960939</c:v>
                </c:pt>
                <c:pt idx="82">
                  <c:v>1961312</c:v>
                </c:pt>
                <c:pt idx="83">
                  <c:v>1961444</c:v>
                </c:pt>
                <c:pt idx="84">
                  <c:v>1961636</c:v>
                </c:pt>
                <c:pt idx="85">
                  <c:v>1962131</c:v>
                </c:pt>
                <c:pt idx="86">
                  <c:v>1962360</c:v>
                </c:pt>
                <c:pt idx="87">
                  <c:v>1962801</c:v>
                </c:pt>
                <c:pt idx="88">
                  <c:v>1963011</c:v>
                </c:pt>
                <c:pt idx="89">
                  <c:v>1963432</c:v>
                </c:pt>
                <c:pt idx="90">
                  <c:v>1963820</c:v>
                </c:pt>
                <c:pt idx="91">
                  <c:v>1964303</c:v>
                </c:pt>
                <c:pt idx="92">
                  <c:v>1964535</c:v>
                </c:pt>
                <c:pt idx="93">
                  <c:v>1964924</c:v>
                </c:pt>
                <c:pt idx="94">
                  <c:v>1965322</c:v>
                </c:pt>
                <c:pt idx="95">
                  <c:v>1965287</c:v>
                </c:pt>
                <c:pt idx="96">
                  <c:v>1965744</c:v>
                </c:pt>
                <c:pt idx="97">
                  <c:v>1965901</c:v>
                </c:pt>
                <c:pt idx="98">
                  <c:v>1966205</c:v>
                </c:pt>
                <c:pt idx="99">
                  <c:v>1966705</c:v>
                </c:pt>
                <c:pt idx="100">
                  <c:v>1966856</c:v>
                </c:pt>
                <c:pt idx="101">
                  <c:v>1967255</c:v>
                </c:pt>
                <c:pt idx="102">
                  <c:v>1967592</c:v>
                </c:pt>
                <c:pt idx="103">
                  <c:v>1967602</c:v>
                </c:pt>
                <c:pt idx="104">
                  <c:v>1967886</c:v>
                </c:pt>
                <c:pt idx="105">
                  <c:v>1968099</c:v>
                </c:pt>
                <c:pt idx="106">
                  <c:v>1968271</c:v>
                </c:pt>
                <c:pt idx="107">
                  <c:v>1968444</c:v>
                </c:pt>
                <c:pt idx="108">
                  <c:v>1968547</c:v>
                </c:pt>
                <c:pt idx="109">
                  <c:v>1968768</c:v>
                </c:pt>
                <c:pt idx="110">
                  <c:v>1969021</c:v>
                </c:pt>
                <c:pt idx="111">
                  <c:v>1968868</c:v>
                </c:pt>
                <c:pt idx="112">
                  <c:v>1969488</c:v>
                </c:pt>
                <c:pt idx="113">
                  <c:v>1969809</c:v>
                </c:pt>
                <c:pt idx="114">
                  <c:v>1970249</c:v>
                </c:pt>
                <c:pt idx="115">
                  <c:v>1970496</c:v>
                </c:pt>
                <c:pt idx="116">
                  <c:v>1970498</c:v>
                </c:pt>
                <c:pt idx="117">
                  <c:v>1970927</c:v>
                </c:pt>
                <c:pt idx="118">
                  <c:v>1971156</c:v>
                </c:pt>
                <c:pt idx="119">
                  <c:v>1971235</c:v>
                </c:pt>
                <c:pt idx="120">
                  <c:v>1971607</c:v>
                </c:pt>
                <c:pt idx="121">
                  <c:v>1971974</c:v>
                </c:pt>
                <c:pt idx="122">
                  <c:v>1971850</c:v>
                </c:pt>
                <c:pt idx="123">
                  <c:v>1972195</c:v>
                </c:pt>
                <c:pt idx="124">
                  <c:v>1972487</c:v>
                </c:pt>
                <c:pt idx="125">
                  <c:v>1972850</c:v>
                </c:pt>
                <c:pt idx="126">
                  <c:v>1973036</c:v>
                </c:pt>
                <c:pt idx="127">
                  <c:v>1973257</c:v>
                </c:pt>
                <c:pt idx="128">
                  <c:v>1973299</c:v>
                </c:pt>
                <c:pt idx="129">
                  <c:v>1973071</c:v>
                </c:pt>
                <c:pt idx="130">
                  <c:v>1973144</c:v>
                </c:pt>
                <c:pt idx="131">
                  <c:v>1973230</c:v>
                </c:pt>
                <c:pt idx="132">
                  <c:v>1973793</c:v>
                </c:pt>
                <c:pt idx="133">
                  <c:v>1973790</c:v>
                </c:pt>
                <c:pt idx="134">
                  <c:v>1974562</c:v>
                </c:pt>
                <c:pt idx="135">
                  <c:v>1974418</c:v>
                </c:pt>
                <c:pt idx="136">
                  <c:v>1974863</c:v>
                </c:pt>
                <c:pt idx="137">
                  <c:v>1974962</c:v>
                </c:pt>
                <c:pt idx="138">
                  <c:v>1975165</c:v>
                </c:pt>
                <c:pt idx="139">
                  <c:v>1975515</c:v>
                </c:pt>
                <c:pt idx="140">
                  <c:v>1975441</c:v>
                </c:pt>
                <c:pt idx="141">
                  <c:v>1975574</c:v>
                </c:pt>
                <c:pt idx="142">
                  <c:v>1975687</c:v>
                </c:pt>
                <c:pt idx="143">
                  <c:v>1967067</c:v>
                </c:pt>
                <c:pt idx="144">
                  <c:v>1967220</c:v>
                </c:pt>
                <c:pt idx="145">
                  <c:v>1967718</c:v>
                </c:pt>
                <c:pt idx="146">
                  <c:v>1967785</c:v>
                </c:pt>
                <c:pt idx="147">
                  <c:v>1968239</c:v>
                </c:pt>
                <c:pt idx="148">
                  <c:v>1968620</c:v>
                </c:pt>
                <c:pt idx="149">
                  <c:v>1968646</c:v>
                </c:pt>
                <c:pt idx="150">
                  <c:v>1968934</c:v>
                </c:pt>
                <c:pt idx="151">
                  <c:v>1969365</c:v>
                </c:pt>
                <c:pt idx="152">
                  <c:v>1969600</c:v>
                </c:pt>
                <c:pt idx="153">
                  <c:v>1969737</c:v>
                </c:pt>
                <c:pt idx="154">
                  <c:v>1970069</c:v>
                </c:pt>
                <c:pt idx="155">
                  <c:v>1970340</c:v>
                </c:pt>
                <c:pt idx="156">
                  <c:v>1970642</c:v>
                </c:pt>
                <c:pt idx="157">
                  <c:v>1970397</c:v>
                </c:pt>
                <c:pt idx="158">
                  <c:v>1970699</c:v>
                </c:pt>
                <c:pt idx="159">
                  <c:v>1970685</c:v>
                </c:pt>
                <c:pt idx="160">
                  <c:v>1970924</c:v>
                </c:pt>
                <c:pt idx="161">
                  <c:v>1971140</c:v>
                </c:pt>
                <c:pt idx="162">
                  <c:v>1971511</c:v>
                </c:pt>
                <c:pt idx="163">
                  <c:v>1968833</c:v>
                </c:pt>
                <c:pt idx="164">
                  <c:v>1968926</c:v>
                </c:pt>
                <c:pt idx="165">
                  <c:v>1969398</c:v>
                </c:pt>
                <c:pt idx="166">
                  <c:v>1969544</c:v>
                </c:pt>
                <c:pt idx="167">
                  <c:v>1969518</c:v>
                </c:pt>
                <c:pt idx="168">
                  <c:v>1969460</c:v>
                </c:pt>
                <c:pt idx="169">
                  <c:v>1969815</c:v>
                </c:pt>
                <c:pt idx="170">
                  <c:v>1969882</c:v>
                </c:pt>
                <c:pt idx="171">
                  <c:v>1970210</c:v>
                </c:pt>
                <c:pt idx="172">
                  <c:v>1970383</c:v>
                </c:pt>
                <c:pt idx="173">
                  <c:v>1970449</c:v>
                </c:pt>
                <c:pt idx="174">
                  <c:v>1970016</c:v>
                </c:pt>
                <c:pt idx="175">
                  <c:v>1970208</c:v>
                </c:pt>
                <c:pt idx="176">
                  <c:v>1970251</c:v>
                </c:pt>
                <c:pt idx="177">
                  <c:v>1970325</c:v>
                </c:pt>
                <c:pt idx="178">
                  <c:v>1970108</c:v>
                </c:pt>
                <c:pt idx="179">
                  <c:v>1970197</c:v>
                </c:pt>
                <c:pt idx="180">
                  <c:v>1970845</c:v>
                </c:pt>
                <c:pt idx="181">
                  <c:v>1970933</c:v>
                </c:pt>
                <c:pt idx="182">
                  <c:v>1970786</c:v>
                </c:pt>
                <c:pt idx="183">
                  <c:v>1971104</c:v>
                </c:pt>
                <c:pt idx="184">
                  <c:v>1971117</c:v>
                </c:pt>
                <c:pt idx="185">
                  <c:v>1971412</c:v>
                </c:pt>
                <c:pt idx="186">
                  <c:v>1971509</c:v>
                </c:pt>
                <c:pt idx="187">
                  <c:v>1971567</c:v>
                </c:pt>
                <c:pt idx="188">
                  <c:v>1971892</c:v>
                </c:pt>
                <c:pt idx="189">
                  <c:v>1972095</c:v>
                </c:pt>
                <c:pt idx="190">
                  <c:v>1972168</c:v>
                </c:pt>
                <c:pt idx="191">
                  <c:v>1972222</c:v>
                </c:pt>
                <c:pt idx="192">
                  <c:v>1972575</c:v>
                </c:pt>
                <c:pt idx="193">
                  <c:v>1972469</c:v>
                </c:pt>
                <c:pt idx="194">
                  <c:v>1972623</c:v>
                </c:pt>
                <c:pt idx="195">
                  <c:v>1972937</c:v>
                </c:pt>
                <c:pt idx="196">
                  <c:v>1973547</c:v>
                </c:pt>
                <c:pt idx="197">
                  <c:v>1971417</c:v>
                </c:pt>
                <c:pt idx="198">
                  <c:v>1971873</c:v>
                </c:pt>
                <c:pt idx="199">
                  <c:v>1971830</c:v>
                </c:pt>
                <c:pt idx="200">
                  <c:v>1972496</c:v>
                </c:pt>
                <c:pt idx="201">
                  <c:v>1971705</c:v>
                </c:pt>
                <c:pt idx="202">
                  <c:v>1971783</c:v>
                </c:pt>
                <c:pt idx="203">
                  <c:v>1972155</c:v>
                </c:pt>
                <c:pt idx="204">
                  <c:v>1972485</c:v>
                </c:pt>
                <c:pt idx="205">
                  <c:v>1972554</c:v>
                </c:pt>
                <c:pt idx="206">
                  <c:v>1973179</c:v>
                </c:pt>
                <c:pt idx="207">
                  <c:v>1973619</c:v>
                </c:pt>
                <c:pt idx="208">
                  <c:v>1972188</c:v>
                </c:pt>
                <c:pt idx="209">
                  <c:v>1972681</c:v>
                </c:pt>
                <c:pt idx="210">
                  <c:v>1972830</c:v>
                </c:pt>
                <c:pt idx="211">
                  <c:v>1972912</c:v>
                </c:pt>
                <c:pt idx="212">
                  <c:v>1973118</c:v>
                </c:pt>
                <c:pt idx="213">
                  <c:v>1972906</c:v>
                </c:pt>
                <c:pt idx="214">
                  <c:v>1973520</c:v>
                </c:pt>
                <c:pt idx="215">
                  <c:v>1973751</c:v>
                </c:pt>
                <c:pt idx="216">
                  <c:v>1973860</c:v>
                </c:pt>
                <c:pt idx="217">
                  <c:v>1973217</c:v>
                </c:pt>
                <c:pt idx="218">
                  <c:v>1973536</c:v>
                </c:pt>
                <c:pt idx="219">
                  <c:v>1973404</c:v>
                </c:pt>
                <c:pt idx="220">
                  <c:v>1973651</c:v>
                </c:pt>
                <c:pt idx="221">
                  <c:v>1973922</c:v>
                </c:pt>
                <c:pt idx="222">
                  <c:v>1973958</c:v>
                </c:pt>
                <c:pt idx="223">
                  <c:v>1973534</c:v>
                </c:pt>
                <c:pt idx="224">
                  <c:v>1973537</c:v>
                </c:pt>
                <c:pt idx="225">
                  <c:v>1973862</c:v>
                </c:pt>
                <c:pt idx="226">
                  <c:v>1974388</c:v>
                </c:pt>
                <c:pt idx="227">
                  <c:v>1974350</c:v>
                </c:pt>
                <c:pt idx="228">
                  <c:v>1974423</c:v>
                </c:pt>
                <c:pt idx="229">
                  <c:v>1974861</c:v>
                </c:pt>
                <c:pt idx="230">
                  <c:v>1975101</c:v>
                </c:pt>
                <c:pt idx="231">
                  <c:v>1974956</c:v>
                </c:pt>
                <c:pt idx="232">
                  <c:v>1975319</c:v>
                </c:pt>
                <c:pt idx="233">
                  <c:v>1975281</c:v>
                </c:pt>
                <c:pt idx="234">
                  <c:v>1975637</c:v>
                </c:pt>
                <c:pt idx="235">
                  <c:v>1975912</c:v>
                </c:pt>
                <c:pt idx="236">
                  <c:v>1976398</c:v>
                </c:pt>
                <c:pt idx="237">
                  <c:v>1976163</c:v>
                </c:pt>
                <c:pt idx="238">
                  <c:v>1974197</c:v>
                </c:pt>
                <c:pt idx="239">
                  <c:v>1974363</c:v>
                </c:pt>
                <c:pt idx="240">
                  <c:v>1974505</c:v>
                </c:pt>
                <c:pt idx="241">
                  <c:v>1974923</c:v>
                </c:pt>
                <c:pt idx="242">
                  <c:v>1975017</c:v>
                </c:pt>
                <c:pt idx="243">
                  <c:v>1974873</c:v>
                </c:pt>
                <c:pt idx="244">
                  <c:v>1974715</c:v>
                </c:pt>
                <c:pt idx="245">
                  <c:v>1974956</c:v>
                </c:pt>
                <c:pt idx="246">
                  <c:v>1974963</c:v>
                </c:pt>
                <c:pt idx="247">
                  <c:v>1975133</c:v>
                </c:pt>
                <c:pt idx="248">
                  <c:v>1975248</c:v>
                </c:pt>
                <c:pt idx="249">
                  <c:v>1975370</c:v>
                </c:pt>
                <c:pt idx="250">
                  <c:v>1975495</c:v>
                </c:pt>
                <c:pt idx="251">
                  <c:v>1975680</c:v>
                </c:pt>
                <c:pt idx="252">
                  <c:v>1975921</c:v>
                </c:pt>
                <c:pt idx="253">
                  <c:v>1974650</c:v>
                </c:pt>
                <c:pt idx="254">
                  <c:v>1974900</c:v>
                </c:pt>
                <c:pt idx="255">
                  <c:v>1974672</c:v>
                </c:pt>
                <c:pt idx="256">
                  <c:v>1974978</c:v>
                </c:pt>
                <c:pt idx="257">
                  <c:v>1974985</c:v>
                </c:pt>
                <c:pt idx="258">
                  <c:v>1975407</c:v>
                </c:pt>
                <c:pt idx="259">
                  <c:v>1975455</c:v>
                </c:pt>
                <c:pt idx="260">
                  <c:v>1975894</c:v>
                </c:pt>
                <c:pt idx="261">
                  <c:v>1975811</c:v>
                </c:pt>
                <c:pt idx="262">
                  <c:v>1976122</c:v>
                </c:pt>
                <c:pt idx="263">
                  <c:v>1976377</c:v>
                </c:pt>
                <c:pt idx="264">
                  <c:v>1976589</c:v>
                </c:pt>
                <c:pt idx="265">
                  <c:v>1976706</c:v>
                </c:pt>
                <c:pt idx="266">
                  <c:v>1975671</c:v>
                </c:pt>
                <c:pt idx="267">
                  <c:v>1975715</c:v>
                </c:pt>
                <c:pt idx="268">
                  <c:v>1975172</c:v>
                </c:pt>
                <c:pt idx="269">
                  <c:v>1975263</c:v>
                </c:pt>
                <c:pt idx="270">
                  <c:v>1975397</c:v>
                </c:pt>
                <c:pt idx="271">
                  <c:v>1975595</c:v>
                </c:pt>
                <c:pt idx="272">
                  <c:v>1975719</c:v>
                </c:pt>
                <c:pt idx="273">
                  <c:v>1975745</c:v>
                </c:pt>
                <c:pt idx="274">
                  <c:v>1975533</c:v>
                </c:pt>
                <c:pt idx="275">
                  <c:v>1975707</c:v>
                </c:pt>
                <c:pt idx="276">
                  <c:v>1975697</c:v>
                </c:pt>
                <c:pt idx="277">
                  <c:v>1975584</c:v>
                </c:pt>
                <c:pt idx="278">
                  <c:v>1976184</c:v>
                </c:pt>
                <c:pt idx="279">
                  <c:v>1975845</c:v>
                </c:pt>
                <c:pt idx="280">
                  <c:v>1976001</c:v>
                </c:pt>
                <c:pt idx="281">
                  <c:v>1976374</c:v>
                </c:pt>
                <c:pt idx="282">
                  <c:v>1976279</c:v>
                </c:pt>
                <c:pt idx="283">
                  <c:v>1976186</c:v>
                </c:pt>
                <c:pt idx="284">
                  <c:v>1976648</c:v>
                </c:pt>
                <c:pt idx="285">
                  <c:v>1976533</c:v>
                </c:pt>
                <c:pt idx="286">
                  <c:v>1977016</c:v>
                </c:pt>
                <c:pt idx="287">
                  <c:v>1976921</c:v>
                </c:pt>
                <c:pt idx="288">
                  <c:v>1977040</c:v>
                </c:pt>
                <c:pt idx="289">
                  <c:v>1977577</c:v>
                </c:pt>
                <c:pt idx="290">
                  <c:v>1977481</c:v>
                </c:pt>
                <c:pt idx="291">
                  <c:v>1977948</c:v>
                </c:pt>
                <c:pt idx="292">
                  <c:v>1976980</c:v>
                </c:pt>
                <c:pt idx="293">
                  <c:v>1977231</c:v>
                </c:pt>
                <c:pt idx="294">
                  <c:v>1977833</c:v>
                </c:pt>
                <c:pt idx="295">
                  <c:v>1977696</c:v>
                </c:pt>
                <c:pt idx="296">
                  <c:v>1977901</c:v>
                </c:pt>
                <c:pt idx="297">
                  <c:v>1977515</c:v>
                </c:pt>
                <c:pt idx="298">
                  <c:v>1977551</c:v>
                </c:pt>
                <c:pt idx="299">
                  <c:v>1977781</c:v>
                </c:pt>
                <c:pt idx="300">
                  <c:v>1978036</c:v>
                </c:pt>
                <c:pt idx="301">
                  <c:v>1978233</c:v>
                </c:pt>
                <c:pt idx="302">
                  <c:v>1978449</c:v>
                </c:pt>
                <c:pt idx="303">
                  <c:v>1977866</c:v>
                </c:pt>
                <c:pt idx="304">
                  <c:v>1977761</c:v>
                </c:pt>
                <c:pt idx="305">
                  <c:v>1977836</c:v>
                </c:pt>
                <c:pt idx="306">
                  <c:v>1978052</c:v>
                </c:pt>
                <c:pt idx="307">
                  <c:v>1977829</c:v>
                </c:pt>
                <c:pt idx="308">
                  <c:v>1978549</c:v>
                </c:pt>
                <c:pt idx="309">
                  <c:v>1978878</c:v>
                </c:pt>
                <c:pt idx="310">
                  <c:v>1978514</c:v>
                </c:pt>
                <c:pt idx="311">
                  <c:v>1978952</c:v>
                </c:pt>
                <c:pt idx="312">
                  <c:v>1978805</c:v>
                </c:pt>
                <c:pt idx="313">
                  <c:v>1979169</c:v>
                </c:pt>
                <c:pt idx="314">
                  <c:v>1979268</c:v>
                </c:pt>
                <c:pt idx="315">
                  <c:v>1979508</c:v>
                </c:pt>
                <c:pt idx="316">
                  <c:v>1979498</c:v>
                </c:pt>
                <c:pt idx="317">
                  <c:v>1978290</c:v>
                </c:pt>
                <c:pt idx="318">
                  <c:v>1978280</c:v>
                </c:pt>
                <c:pt idx="319">
                  <c:v>1978747</c:v>
                </c:pt>
                <c:pt idx="320">
                  <c:v>1978913</c:v>
                </c:pt>
                <c:pt idx="321">
                  <c:v>1978941</c:v>
                </c:pt>
                <c:pt idx="322">
                  <c:v>1978687</c:v>
                </c:pt>
                <c:pt idx="323">
                  <c:v>1978699</c:v>
                </c:pt>
                <c:pt idx="324">
                  <c:v>1978633</c:v>
                </c:pt>
                <c:pt idx="325">
                  <c:v>1978379</c:v>
                </c:pt>
                <c:pt idx="326">
                  <c:v>1978649</c:v>
                </c:pt>
                <c:pt idx="327">
                  <c:v>1978635</c:v>
                </c:pt>
                <c:pt idx="328">
                  <c:v>1978904</c:v>
                </c:pt>
                <c:pt idx="329">
                  <c:v>1978759</c:v>
                </c:pt>
                <c:pt idx="330">
                  <c:v>1979287</c:v>
                </c:pt>
                <c:pt idx="331">
                  <c:v>1979696</c:v>
                </c:pt>
                <c:pt idx="332">
                  <c:v>1979283</c:v>
                </c:pt>
                <c:pt idx="333">
                  <c:v>1979384</c:v>
                </c:pt>
              </c:numCache>
            </c:numRef>
          </c:val>
          <c:smooth val="0"/>
          <c:extLst>
            <c:ext xmlns:c16="http://schemas.microsoft.com/office/drawing/2014/chart" uri="{C3380CC4-5D6E-409C-BE32-E72D297353CC}">
              <c16:uniqueId val="{00000003-F8F2-43C4-9652-30587F2C3600}"/>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47">
                  <c:v>65092</c:v>
                </c:pt>
                <c:pt idx="48">
                  <c:v>65167</c:v>
                </c:pt>
                <c:pt idx="49">
                  <c:v>65237</c:v>
                </c:pt>
                <c:pt idx="50">
                  <c:v>65292</c:v>
                </c:pt>
                <c:pt idx="51">
                  <c:v>65371</c:v>
                </c:pt>
                <c:pt idx="52">
                  <c:v>65455</c:v>
                </c:pt>
                <c:pt idx="53">
                  <c:v>65529</c:v>
                </c:pt>
                <c:pt idx="54">
                  <c:v>65595</c:v>
                </c:pt>
                <c:pt idx="55">
                  <c:v>65667</c:v>
                </c:pt>
                <c:pt idx="56">
                  <c:v>65716</c:v>
                </c:pt>
                <c:pt idx="57">
                  <c:v>65784</c:v>
                </c:pt>
                <c:pt idx="58">
                  <c:v>65867</c:v>
                </c:pt>
                <c:pt idx="59">
                  <c:v>65907</c:v>
                </c:pt>
                <c:pt idx="60">
                  <c:v>65985</c:v>
                </c:pt>
                <c:pt idx="61">
                  <c:v>66056</c:v>
                </c:pt>
                <c:pt idx="62">
                  <c:v>66135</c:v>
                </c:pt>
                <c:pt idx="63">
                  <c:v>66199</c:v>
                </c:pt>
                <c:pt idx="64">
                  <c:v>66284</c:v>
                </c:pt>
                <c:pt idx="65">
                  <c:v>66381</c:v>
                </c:pt>
                <c:pt idx="66">
                  <c:v>66459</c:v>
                </c:pt>
                <c:pt idx="67">
                  <c:v>66534</c:v>
                </c:pt>
                <c:pt idx="68">
                  <c:v>66590</c:v>
                </c:pt>
                <c:pt idx="69">
                  <c:v>66641</c:v>
                </c:pt>
                <c:pt idx="70">
                  <c:v>66702</c:v>
                </c:pt>
                <c:pt idx="71">
                  <c:v>66778</c:v>
                </c:pt>
                <c:pt idx="72">
                  <c:v>66848</c:v>
                </c:pt>
                <c:pt idx="73">
                  <c:v>66916</c:v>
                </c:pt>
                <c:pt idx="74">
                  <c:v>66988</c:v>
                </c:pt>
                <c:pt idx="75">
                  <c:v>67069</c:v>
                </c:pt>
                <c:pt idx="76">
                  <c:v>67098</c:v>
                </c:pt>
                <c:pt idx="77">
                  <c:v>67144</c:v>
                </c:pt>
                <c:pt idx="78">
                  <c:v>67208</c:v>
                </c:pt>
                <c:pt idx="79">
                  <c:v>67274</c:v>
                </c:pt>
                <c:pt idx="80">
                  <c:v>67335</c:v>
                </c:pt>
                <c:pt idx="81">
                  <c:v>67383</c:v>
                </c:pt>
                <c:pt idx="82">
                  <c:v>67444</c:v>
                </c:pt>
                <c:pt idx="83">
                  <c:v>67504</c:v>
                </c:pt>
                <c:pt idx="84">
                  <c:v>67536</c:v>
                </c:pt>
                <c:pt idx="85">
                  <c:v>67584</c:v>
                </c:pt>
                <c:pt idx="86">
                  <c:v>67643</c:v>
                </c:pt>
                <c:pt idx="87">
                  <c:v>67691</c:v>
                </c:pt>
                <c:pt idx="88">
                  <c:v>67752</c:v>
                </c:pt>
                <c:pt idx="89">
                  <c:v>67821</c:v>
                </c:pt>
                <c:pt idx="90">
                  <c:v>67828</c:v>
                </c:pt>
                <c:pt idx="91">
                  <c:v>67829</c:v>
                </c:pt>
                <c:pt idx="92">
                  <c:v>67827</c:v>
                </c:pt>
                <c:pt idx="93">
                  <c:v>67846</c:v>
                </c:pt>
                <c:pt idx="94">
                  <c:v>67941</c:v>
                </c:pt>
                <c:pt idx="95">
                  <c:v>68030</c:v>
                </c:pt>
                <c:pt idx="96">
                  <c:v>68108</c:v>
                </c:pt>
                <c:pt idx="97">
                  <c:v>68167</c:v>
                </c:pt>
                <c:pt idx="98">
                  <c:v>68238</c:v>
                </c:pt>
                <c:pt idx="99">
                  <c:v>68306</c:v>
                </c:pt>
                <c:pt idx="100">
                  <c:v>68358</c:v>
                </c:pt>
                <c:pt idx="101">
                  <c:v>68430</c:v>
                </c:pt>
                <c:pt idx="102">
                  <c:v>68475</c:v>
                </c:pt>
                <c:pt idx="103">
                  <c:v>68527</c:v>
                </c:pt>
                <c:pt idx="104">
                  <c:v>68573</c:v>
                </c:pt>
                <c:pt idx="105">
                  <c:v>68622</c:v>
                </c:pt>
                <c:pt idx="106">
                  <c:v>68683</c:v>
                </c:pt>
                <c:pt idx="107">
                  <c:v>68746</c:v>
                </c:pt>
                <c:pt idx="108">
                  <c:v>68818</c:v>
                </c:pt>
                <c:pt idx="109">
                  <c:v>68883</c:v>
                </c:pt>
                <c:pt idx="110">
                  <c:v>68938</c:v>
                </c:pt>
                <c:pt idx="111">
                  <c:v>69001</c:v>
                </c:pt>
                <c:pt idx="112">
                  <c:v>69046</c:v>
                </c:pt>
                <c:pt idx="113">
                  <c:v>69110</c:v>
                </c:pt>
                <c:pt idx="114">
                  <c:v>69118</c:v>
                </c:pt>
                <c:pt idx="115">
                  <c:v>69118</c:v>
                </c:pt>
                <c:pt idx="116">
                  <c:v>69115</c:v>
                </c:pt>
                <c:pt idx="117">
                  <c:v>69115</c:v>
                </c:pt>
                <c:pt idx="118">
                  <c:v>69118</c:v>
                </c:pt>
                <c:pt idx="119">
                  <c:v>69120</c:v>
                </c:pt>
                <c:pt idx="120">
                  <c:v>69115</c:v>
                </c:pt>
                <c:pt idx="121">
                  <c:v>69115</c:v>
                </c:pt>
                <c:pt idx="122">
                  <c:v>69151</c:v>
                </c:pt>
                <c:pt idx="123">
                  <c:v>69216</c:v>
                </c:pt>
                <c:pt idx="124">
                  <c:v>69281</c:v>
                </c:pt>
                <c:pt idx="125">
                  <c:v>69329</c:v>
                </c:pt>
                <c:pt idx="126">
                  <c:v>69370</c:v>
                </c:pt>
                <c:pt idx="127">
                  <c:v>69422</c:v>
                </c:pt>
                <c:pt idx="128">
                  <c:v>69492</c:v>
                </c:pt>
                <c:pt idx="129">
                  <c:v>69540</c:v>
                </c:pt>
                <c:pt idx="130">
                  <c:v>69576</c:v>
                </c:pt>
                <c:pt idx="131">
                  <c:v>69624</c:v>
                </c:pt>
                <c:pt idx="132">
                  <c:v>69691</c:v>
                </c:pt>
                <c:pt idx="133">
                  <c:v>69738</c:v>
                </c:pt>
                <c:pt idx="134">
                  <c:v>69785</c:v>
                </c:pt>
                <c:pt idx="135">
                  <c:v>69832</c:v>
                </c:pt>
                <c:pt idx="136">
                  <c:v>69879</c:v>
                </c:pt>
                <c:pt idx="137">
                  <c:v>69931</c:v>
                </c:pt>
                <c:pt idx="138">
                  <c:v>69988</c:v>
                </c:pt>
                <c:pt idx="139">
                  <c:v>70037</c:v>
                </c:pt>
                <c:pt idx="140">
                  <c:v>70103</c:v>
                </c:pt>
                <c:pt idx="141">
                  <c:v>70146</c:v>
                </c:pt>
                <c:pt idx="142">
                  <c:v>70205</c:v>
                </c:pt>
                <c:pt idx="143">
                  <c:v>70255</c:v>
                </c:pt>
                <c:pt idx="144">
                  <c:v>70314</c:v>
                </c:pt>
                <c:pt idx="145">
                  <c:v>70350</c:v>
                </c:pt>
                <c:pt idx="146">
                  <c:v>70390</c:v>
                </c:pt>
                <c:pt idx="147">
                  <c:v>70449</c:v>
                </c:pt>
                <c:pt idx="148">
                  <c:v>70513</c:v>
                </c:pt>
                <c:pt idx="149">
                  <c:v>70587</c:v>
                </c:pt>
                <c:pt idx="150">
                  <c:v>70600</c:v>
                </c:pt>
                <c:pt idx="151">
                  <c:v>70595</c:v>
                </c:pt>
                <c:pt idx="152">
                  <c:v>70586</c:v>
                </c:pt>
                <c:pt idx="153">
                  <c:v>70586</c:v>
                </c:pt>
                <c:pt idx="154">
                  <c:v>70584</c:v>
                </c:pt>
                <c:pt idx="155">
                  <c:v>70583</c:v>
                </c:pt>
                <c:pt idx="156">
                  <c:v>70580</c:v>
                </c:pt>
                <c:pt idx="157">
                  <c:v>70583</c:v>
                </c:pt>
                <c:pt idx="158">
                  <c:v>70601</c:v>
                </c:pt>
                <c:pt idx="159">
                  <c:v>70720</c:v>
                </c:pt>
                <c:pt idx="160">
                  <c:v>70824</c:v>
                </c:pt>
                <c:pt idx="161">
                  <c:v>70930</c:v>
                </c:pt>
                <c:pt idx="162">
                  <c:v>71048</c:v>
                </c:pt>
                <c:pt idx="163">
                  <c:v>71213</c:v>
                </c:pt>
                <c:pt idx="164">
                  <c:v>71358</c:v>
                </c:pt>
                <c:pt idx="165">
                  <c:v>71473</c:v>
                </c:pt>
                <c:pt idx="166">
                  <c:v>71587</c:v>
                </c:pt>
                <c:pt idx="167">
                  <c:v>71700</c:v>
                </c:pt>
                <c:pt idx="168">
                  <c:v>71791</c:v>
                </c:pt>
                <c:pt idx="169">
                  <c:v>71880</c:v>
                </c:pt>
                <c:pt idx="170">
                  <c:v>71974</c:v>
                </c:pt>
                <c:pt idx="171">
                  <c:v>72086</c:v>
                </c:pt>
                <c:pt idx="172">
                  <c:v>72177</c:v>
                </c:pt>
                <c:pt idx="173">
                  <c:v>72266</c:v>
                </c:pt>
                <c:pt idx="174">
                  <c:v>72362</c:v>
                </c:pt>
                <c:pt idx="175">
                  <c:v>72433</c:v>
                </c:pt>
                <c:pt idx="176">
                  <c:v>72525</c:v>
                </c:pt>
                <c:pt idx="177">
                  <c:v>72614</c:v>
                </c:pt>
                <c:pt idx="178">
                  <c:v>72692</c:v>
                </c:pt>
                <c:pt idx="179">
                  <c:v>72723</c:v>
                </c:pt>
                <c:pt idx="180">
                  <c:v>72718</c:v>
                </c:pt>
                <c:pt idx="181">
                  <c:v>72727</c:v>
                </c:pt>
                <c:pt idx="182">
                  <c:v>72766</c:v>
                </c:pt>
                <c:pt idx="183">
                  <c:v>72802</c:v>
                </c:pt>
                <c:pt idx="184">
                  <c:v>72850</c:v>
                </c:pt>
                <c:pt idx="185">
                  <c:v>72920</c:v>
                </c:pt>
                <c:pt idx="186">
                  <c:v>72964</c:v>
                </c:pt>
                <c:pt idx="187">
                  <c:v>73006</c:v>
                </c:pt>
                <c:pt idx="188">
                  <c:v>73041</c:v>
                </c:pt>
                <c:pt idx="189">
                  <c:v>73084</c:v>
                </c:pt>
                <c:pt idx="190">
                  <c:v>73124</c:v>
                </c:pt>
                <c:pt idx="191">
                  <c:v>73179</c:v>
                </c:pt>
                <c:pt idx="192">
                  <c:v>73226</c:v>
                </c:pt>
                <c:pt idx="193">
                  <c:v>73264</c:v>
                </c:pt>
                <c:pt idx="194">
                  <c:v>73301</c:v>
                </c:pt>
                <c:pt idx="195">
                  <c:v>73327</c:v>
                </c:pt>
                <c:pt idx="196">
                  <c:v>73353</c:v>
                </c:pt>
                <c:pt idx="197">
                  <c:v>73397</c:v>
                </c:pt>
                <c:pt idx="198">
                  <c:v>73437</c:v>
                </c:pt>
                <c:pt idx="199">
                  <c:v>73488</c:v>
                </c:pt>
                <c:pt idx="200">
                  <c:v>73522</c:v>
                </c:pt>
                <c:pt idx="201">
                  <c:v>73549</c:v>
                </c:pt>
                <c:pt idx="202">
                  <c:v>73585</c:v>
                </c:pt>
                <c:pt idx="203">
                  <c:v>73622</c:v>
                </c:pt>
                <c:pt idx="204">
                  <c:v>73652</c:v>
                </c:pt>
                <c:pt idx="205">
                  <c:v>73703</c:v>
                </c:pt>
                <c:pt idx="206">
                  <c:v>73738</c:v>
                </c:pt>
                <c:pt idx="207">
                  <c:v>73784</c:v>
                </c:pt>
                <c:pt idx="208">
                  <c:v>73820</c:v>
                </c:pt>
                <c:pt idx="209">
                  <c:v>73856</c:v>
                </c:pt>
                <c:pt idx="210">
                  <c:v>73898</c:v>
                </c:pt>
                <c:pt idx="211">
                  <c:v>73936</c:v>
                </c:pt>
                <c:pt idx="212">
                  <c:v>73940</c:v>
                </c:pt>
                <c:pt idx="213">
                  <c:v>73937</c:v>
                </c:pt>
                <c:pt idx="214">
                  <c:v>73947</c:v>
                </c:pt>
                <c:pt idx="215">
                  <c:v>73974</c:v>
                </c:pt>
                <c:pt idx="216">
                  <c:v>73985</c:v>
                </c:pt>
                <c:pt idx="217">
                  <c:v>73982</c:v>
                </c:pt>
                <c:pt idx="218">
                  <c:v>73978</c:v>
                </c:pt>
                <c:pt idx="219">
                  <c:v>73976</c:v>
                </c:pt>
                <c:pt idx="220">
                  <c:v>73977</c:v>
                </c:pt>
                <c:pt idx="221">
                  <c:v>73976</c:v>
                </c:pt>
                <c:pt idx="222">
                  <c:v>73978</c:v>
                </c:pt>
                <c:pt idx="223">
                  <c:v>73990</c:v>
                </c:pt>
                <c:pt idx="224">
                  <c:v>74031</c:v>
                </c:pt>
                <c:pt idx="225">
                  <c:v>74071</c:v>
                </c:pt>
                <c:pt idx="226">
                  <c:v>74113</c:v>
                </c:pt>
                <c:pt idx="227">
                  <c:v>74161</c:v>
                </c:pt>
                <c:pt idx="228">
                  <c:v>74199</c:v>
                </c:pt>
                <c:pt idx="229">
                  <c:v>74231</c:v>
                </c:pt>
                <c:pt idx="230">
                  <c:v>74265</c:v>
                </c:pt>
                <c:pt idx="231">
                  <c:v>74306</c:v>
                </c:pt>
                <c:pt idx="232">
                  <c:v>74337</c:v>
                </c:pt>
                <c:pt idx="233">
                  <c:v>74377</c:v>
                </c:pt>
                <c:pt idx="234">
                  <c:v>74429</c:v>
                </c:pt>
                <c:pt idx="235">
                  <c:v>74467</c:v>
                </c:pt>
                <c:pt idx="236">
                  <c:v>74508</c:v>
                </c:pt>
                <c:pt idx="237">
                  <c:v>74540</c:v>
                </c:pt>
                <c:pt idx="238">
                  <c:v>74577</c:v>
                </c:pt>
                <c:pt idx="239">
                  <c:v>74608</c:v>
                </c:pt>
                <c:pt idx="240">
                  <c:v>74643</c:v>
                </c:pt>
                <c:pt idx="241">
                  <c:v>74682</c:v>
                </c:pt>
                <c:pt idx="242">
                  <c:v>74730</c:v>
                </c:pt>
                <c:pt idx="243">
                  <c:v>74740</c:v>
                </c:pt>
                <c:pt idx="244">
                  <c:v>74772</c:v>
                </c:pt>
                <c:pt idx="245">
                  <c:v>74804</c:v>
                </c:pt>
                <c:pt idx="246">
                  <c:v>74837</c:v>
                </c:pt>
                <c:pt idx="247">
                  <c:v>74867</c:v>
                </c:pt>
                <c:pt idx="248">
                  <c:v>74894</c:v>
                </c:pt>
                <c:pt idx="249">
                  <c:v>74926</c:v>
                </c:pt>
                <c:pt idx="250">
                  <c:v>74948</c:v>
                </c:pt>
                <c:pt idx="251">
                  <c:v>74982</c:v>
                </c:pt>
                <c:pt idx="252">
                  <c:v>75014</c:v>
                </c:pt>
                <c:pt idx="253">
                  <c:v>75040</c:v>
                </c:pt>
                <c:pt idx="254">
                  <c:v>75074</c:v>
                </c:pt>
                <c:pt idx="255">
                  <c:v>75088</c:v>
                </c:pt>
                <c:pt idx="256">
                  <c:v>75118</c:v>
                </c:pt>
                <c:pt idx="257">
                  <c:v>75140</c:v>
                </c:pt>
                <c:pt idx="258">
                  <c:v>75139</c:v>
                </c:pt>
                <c:pt idx="259">
                  <c:v>75158</c:v>
                </c:pt>
                <c:pt idx="260">
                  <c:v>75185</c:v>
                </c:pt>
                <c:pt idx="261">
                  <c:v>75225</c:v>
                </c:pt>
                <c:pt idx="262">
                  <c:v>75256</c:v>
                </c:pt>
                <c:pt idx="263">
                  <c:v>75290</c:v>
                </c:pt>
                <c:pt idx="264">
                  <c:v>75310</c:v>
                </c:pt>
                <c:pt idx="265">
                  <c:v>75337</c:v>
                </c:pt>
                <c:pt idx="266">
                  <c:v>75361</c:v>
                </c:pt>
                <c:pt idx="267">
                  <c:v>75389</c:v>
                </c:pt>
                <c:pt idx="268">
                  <c:v>75421</c:v>
                </c:pt>
                <c:pt idx="269">
                  <c:v>75445</c:v>
                </c:pt>
                <c:pt idx="270">
                  <c:v>75478</c:v>
                </c:pt>
                <c:pt idx="271">
                  <c:v>75499</c:v>
                </c:pt>
                <c:pt idx="272">
                  <c:v>75522</c:v>
                </c:pt>
                <c:pt idx="273">
                  <c:v>75526</c:v>
                </c:pt>
                <c:pt idx="274">
                  <c:v>75520</c:v>
                </c:pt>
                <c:pt idx="275">
                  <c:v>75514</c:v>
                </c:pt>
                <c:pt idx="276">
                  <c:v>75513</c:v>
                </c:pt>
                <c:pt idx="277">
                  <c:v>75612</c:v>
                </c:pt>
                <c:pt idx="278">
                  <c:v>75767</c:v>
                </c:pt>
                <c:pt idx="279">
                  <c:v>75887</c:v>
                </c:pt>
                <c:pt idx="280">
                  <c:v>75988</c:v>
                </c:pt>
                <c:pt idx="281">
                  <c:v>76089</c:v>
                </c:pt>
                <c:pt idx="282">
                  <c:v>76211</c:v>
                </c:pt>
                <c:pt idx="283">
                  <c:v>76321</c:v>
                </c:pt>
                <c:pt idx="284">
                  <c:v>76402</c:v>
                </c:pt>
                <c:pt idx="285">
                  <c:v>76424</c:v>
                </c:pt>
                <c:pt idx="286">
                  <c:v>76508</c:v>
                </c:pt>
                <c:pt idx="287">
                  <c:v>76602</c:v>
                </c:pt>
                <c:pt idx="288">
                  <c:v>76692</c:v>
                </c:pt>
                <c:pt idx="289">
                  <c:v>76786</c:v>
                </c:pt>
                <c:pt idx="290">
                  <c:v>76883</c:v>
                </c:pt>
                <c:pt idx="291">
                  <c:v>76983</c:v>
                </c:pt>
                <c:pt idx="292">
                  <c:v>77073</c:v>
                </c:pt>
                <c:pt idx="293">
                  <c:v>77159</c:v>
                </c:pt>
                <c:pt idx="294">
                  <c:v>77253</c:v>
                </c:pt>
                <c:pt idx="295">
                  <c:v>77318</c:v>
                </c:pt>
                <c:pt idx="296">
                  <c:v>77404</c:v>
                </c:pt>
                <c:pt idx="297">
                  <c:v>77471</c:v>
                </c:pt>
                <c:pt idx="298">
                  <c:v>77561</c:v>
                </c:pt>
                <c:pt idx="299">
                  <c:v>77624</c:v>
                </c:pt>
                <c:pt idx="300">
                  <c:v>77708</c:v>
                </c:pt>
                <c:pt idx="301">
                  <c:v>77805</c:v>
                </c:pt>
                <c:pt idx="302">
                  <c:v>77875</c:v>
                </c:pt>
                <c:pt idx="303">
                  <c:v>77944</c:v>
                </c:pt>
                <c:pt idx="304">
                  <c:v>77981</c:v>
                </c:pt>
                <c:pt idx="305">
                  <c:v>78069</c:v>
                </c:pt>
                <c:pt idx="306">
                  <c:v>78138</c:v>
                </c:pt>
                <c:pt idx="307">
                  <c:v>78198</c:v>
                </c:pt>
                <c:pt idx="308">
                  <c:v>78259</c:v>
                </c:pt>
                <c:pt idx="309">
                  <c:v>78317</c:v>
                </c:pt>
                <c:pt idx="310">
                  <c:v>78392</c:v>
                </c:pt>
                <c:pt idx="311">
                  <c:v>78478</c:v>
                </c:pt>
                <c:pt idx="312">
                  <c:v>78544</c:v>
                </c:pt>
                <c:pt idx="313">
                  <c:v>78623</c:v>
                </c:pt>
                <c:pt idx="314">
                  <c:v>78695</c:v>
                </c:pt>
                <c:pt idx="315">
                  <c:v>78763</c:v>
                </c:pt>
                <c:pt idx="316">
                  <c:v>78830</c:v>
                </c:pt>
                <c:pt idx="317">
                  <c:v>78912</c:v>
                </c:pt>
                <c:pt idx="318">
                  <c:v>78997</c:v>
                </c:pt>
                <c:pt idx="319">
                  <c:v>79073</c:v>
                </c:pt>
                <c:pt idx="320">
                  <c:v>79150</c:v>
                </c:pt>
                <c:pt idx="321">
                  <c:v>79206</c:v>
                </c:pt>
                <c:pt idx="322">
                  <c:v>79251</c:v>
                </c:pt>
                <c:pt idx="323">
                  <c:v>79324</c:v>
                </c:pt>
                <c:pt idx="324">
                  <c:v>79382</c:v>
                </c:pt>
                <c:pt idx="325">
                  <c:v>79446</c:v>
                </c:pt>
                <c:pt idx="326">
                  <c:v>79509</c:v>
                </c:pt>
                <c:pt idx="327">
                  <c:v>79574</c:v>
                </c:pt>
                <c:pt idx="328">
                  <c:v>79642</c:v>
                </c:pt>
                <c:pt idx="329">
                  <c:v>79643</c:v>
                </c:pt>
                <c:pt idx="330">
                  <c:v>79640</c:v>
                </c:pt>
                <c:pt idx="331">
                  <c:v>79636</c:v>
                </c:pt>
                <c:pt idx="332">
                  <c:v>79634</c:v>
                </c:pt>
                <c:pt idx="333">
                  <c:v>79633</c:v>
                </c:pt>
              </c:numCache>
            </c:numRef>
          </c:val>
          <c:smooth val="0"/>
          <c:extLst>
            <c:ext xmlns:c16="http://schemas.microsoft.com/office/drawing/2014/chart" uri="{C3380CC4-5D6E-409C-BE32-E72D297353CC}">
              <c16:uniqueId val="{00000004-F8F2-43C4-9652-30587F2C3600}"/>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47">
                  <c:v>19492</c:v>
                </c:pt>
                <c:pt idx="48">
                  <c:v>19498</c:v>
                </c:pt>
                <c:pt idx="49">
                  <c:v>19501</c:v>
                </c:pt>
                <c:pt idx="50">
                  <c:v>19501</c:v>
                </c:pt>
                <c:pt idx="51">
                  <c:v>19503</c:v>
                </c:pt>
                <c:pt idx="52">
                  <c:v>19505</c:v>
                </c:pt>
                <c:pt idx="53">
                  <c:v>19509</c:v>
                </c:pt>
                <c:pt idx="54">
                  <c:v>19512</c:v>
                </c:pt>
                <c:pt idx="55">
                  <c:v>19520</c:v>
                </c:pt>
                <c:pt idx="56">
                  <c:v>19526</c:v>
                </c:pt>
                <c:pt idx="57">
                  <c:v>19530</c:v>
                </c:pt>
                <c:pt idx="58">
                  <c:v>19530</c:v>
                </c:pt>
                <c:pt idx="59">
                  <c:v>19535</c:v>
                </c:pt>
                <c:pt idx="60">
                  <c:v>19539</c:v>
                </c:pt>
                <c:pt idx="61">
                  <c:v>19538</c:v>
                </c:pt>
                <c:pt idx="62">
                  <c:v>19544</c:v>
                </c:pt>
                <c:pt idx="63">
                  <c:v>19541</c:v>
                </c:pt>
                <c:pt idx="64">
                  <c:v>19543</c:v>
                </c:pt>
                <c:pt idx="65">
                  <c:v>19547</c:v>
                </c:pt>
                <c:pt idx="66">
                  <c:v>19551</c:v>
                </c:pt>
                <c:pt idx="67">
                  <c:v>19554</c:v>
                </c:pt>
                <c:pt idx="68">
                  <c:v>19556</c:v>
                </c:pt>
                <c:pt idx="69">
                  <c:v>19558</c:v>
                </c:pt>
                <c:pt idx="70">
                  <c:v>19558</c:v>
                </c:pt>
                <c:pt idx="71">
                  <c:v>19564</c:v>
                </c:pt>
                <c:pt idx="72">
                  <c:v>19564</c:v>
                </c:pt>
                <c:pt idx="73">
                  <c:v>19564</c:v>
                </c:pt>
                <c:pt idx="74">
                  <c:v>19564</c:v>
                </c:pt>
                <c:pt idx="75">
                  <c:v>19566</c:v>
                </c:pt>
                <c:pt idx="76">
                  <c:v>19566</c:v>
                </c:pt>
                <c:pt idx="77">
                  <c:v>19569</c:v>
                </c:pt>
                <c:pt idx="78">
                  <c:v>19570</c:v>
                </c:pt>
                <c:pt idx="79">
                  <c:v>19571</c:v>
                </c:pt>
                <c:pt idx="80">
                  <c:v>19579</c:v>
                </c:pt>
                <c:pt idx="81">
                  <c:v>19582</c:v>
                </c:pt>
                <c:pt idx="82">
                  <c:v>19586</c:v>
                </c:pt>
                <c:pt idx="83">
                  <c:v>19594</c:v>
                </c:pt>
                <c:pt idx="84">
                  <c:v>19591</c:v>
                </c:pt>
                <c:pt idx="85">
                  <c:v>19594</c:v>
                </c:pt>
                <c:pt idx="86">
                  <c:v>19599</c:v>
                </c:pt>
                <c:pt idx="87">
                  <c:v>19598</c:v>
                </c:pt>
                <c:pt idx="88">
                  <c:v>19600</c:v>
                </c:pt>
                <c:pt idx="89">
                  <c:v>19607</c:v>
                </c:pt>
                <c:pt idx="90">
                  <c:v>19607</c:v>
                </c:pt>
                <c:pt idx="91">
                  <c:v>19610</c:v>
                </c:pt>
                <c:pt idx="92">
                  <c:v>19609</c:v>
                </c:pt>
                <c:pt idx="93">
                  <c:v>19610</c:v>
                </c:pt>
                <c:pt idx="94">
                  <c:v>19612</c:v>
                </c:pt>
                <c:pt idx="95">
                  <c:v>19613</c:v>
                </c:pt>
                <c:pt idx="96">
                  <c:v>19612</c:v>
                </c:pt>
                <c:pt idx="97">
                  <c:v>19613</c:v>
                </c:pt>
                <c:pt idx="98">
                  <c:v>19613</c:v>
                </c:pt>
                <c:pt idx="99">
                  <c:v>19614</c:v>
                </c:pt>
                <c:pt idx="100">
                  <c:v>19615</c:v>
                </c:pt>
                <c:pt idx="101">
                  <c:v>19616</c:v>
                </c:pt>
                <c:pt idx="102">
                  <c:v>19615</c:v>
                </c:pt>
                <c:pt idx="103">
                  <c:v>19613</c:v>
                </c:pt>
                <c:pt idx="104">
                  <c:v>19614</c:v>
                </c:pt>
                <c:pt idx="105">
                  <c:v>19614</c:v>
                </c:pt>
                <c:pt idx="106">
                  <c:v>19618</c:v>
                </c:pt>
                <c:pt idx="107">
                  <c:v>19618</c:v>
                </c:pt>
                <c:pt idx="108">
                  <c:v>19619</c:v>
                </c:pt>
                <c:pt idx="109">
                  <c:v>19620</c:v>
                </c:pt>
                <c:pt idx="110">
                  <c:v>19619</c:v>
                </c:pt>
                <c:pt idx="111">
                  <c:v>19619</c:v>
                </c:pt>
                <c:pt idx="112">
                  <c:v>19622</c:v>
                </c:pt>
                <c:pt idx="113">
                  <c:v>19623</c:v>
                </c:pt>
                <c:pt idx="114">
                  <c:v>19620</c:v>
                </c:pt>
                <c:pt idx="115">
                  <c:v>19619</c:v>
                </c:pt>
                <c:pt idx="116">
                  <c:v>19619</c:v>
                </c:pt>
                <c:pt idx="117">
                  <c:v>19618</c:v>
                </c:pt>
                <c:pt idx="118">
                  <c:v>19619</c:v>
                </c:pt>
                <c:pt idx="119">
                  <c:v>19619</c:v>
                </c:pt>
                <c:pt idx="120">
                  <c:v>19616</c:v>
                </c:pt>
                <c:pt idx="121">
                  <c:v>19619</c:v>
                </c:pt>
                <c:pt idx="122">
                  <c:v>19621</c:v>
                </c:pt>
                <c:pt idx="123">
                  <c:v>19621</c:v>
                </c:pt>
                <c:pt idx="124">
                  <c:v>19620</c:v>
                </c:pt>
                <c:pt idx="125">
                  <c:v>19621</c:v>
                </c:pt>
                <c:pt idx="126">
                  <c:v>19621</c:v>
                </c:pt>
                <c:pt idx="127">
                  <c:v>19623</c:v>
                </c:pt>
                <c:pt idx="128">
                  <c:v>19623</c:v>
                </c:pt>
                <c:pt idx="129">
                  <c:v>19624</c:v>
                </c:pt>
                <c:pt idx="130">
                  <c:v>19625</c:v>
                </c:pt>
                <c:pt idx="131">
                  <c:v>19626</c:v>
                </c:pt>
                <c:pt idx="132">
                  <c:v>19626</c:v>
                </c:pt>
                <c:pt idx="133">
                  <c:v>19629</c:v>
                </c:pt>
                <c:pt idx="134">
                  <c:v>19626</c:v>
                </c:pt>
                <c:pt idx="135">
                  <c:v>19625</c:v>
                </c:pt>
                <c:pt idx="136">
                  <c:v>19624</c:v>
                </c:pt>
                <c:pt idx="137">
                  <c:v>19624</c:v>
                </c:pt>
                <c:pt idx="138">
                  <c:v>19622</c:v>
                </c:pt>
                <c:pt idx="139">
                  <c:v>19621</c:v>
                </c:pt>
                <c:pt idx="140">
                  <c:v>19622</c:v>
                </c:pt>
                <c:pt idx="141">
                  <c:v>19622</c:v>
                </c:pt>
                <c:pt idx="142">
                  <c:v>19623</c:v>
                </c:pt>
                <c:pt idx="143">
                  <c:v>19621</c:v>
                </c:pt>
                <c:pt idx="144">
                  <c:v>19622</c:v>
                </c:pt>
                <c:pt idx="145">
                  <c:v>19620</c:v>
                </c:pt>
                <c:pt idx="146">
                  <c:v>19621</c:v>
                </c:pt>
                <c:pt idx="147">
                  <c:v>19622</c:v>
                </c:pt>
                <c:pt idx="148">
                  <c:v>19623</c:v>
                </c:pt>
                <c:pt idx="149">
                  <c:v>19624</c:v>
                </c:pt>
                <c:pt idx="150">
                  <c:v>19622</c:v>
                </c:pt>
                <c:pt idx="151">
                  <c:v>19620</c:v>
                </c:pt>
                <c:pt idx="152">
                  <c:v>19619</c:v>
                </c:pt>
                <c:pt idx="153">
                  <c:v>19618</c:v>
                </c:pt>
                <c:pt idx="154">
                  <c:v>19616</c:v>
                </c:pt>
                <c:pt idx="155">
                  <c:v>19616</c:v>
                </c:pt>
                <c:pt idx="156">
                  <c:v>19618</c:v>
                </c:pt>
                <c:pt idx="157">
                  <c:v>19618</c:v>
                </c:pt>
                <c:pt idx="158">
                  <c:v>19621</c:v>
                </c:pt>
                <c:pt idx="159">
                  <c:v>19623</c:v>
                </c:pt>
                <c:pt idx="160">
                  <c:v>19622</c:v>
                </c:pt>
                <c:pt idx="161">
                  <c:v>19622</c:v>
                </c:pt>
                <c:pt idx="162">
                  <c:v>19623</c:v>
                </c:pt>
                <c:pt idx="163">
                  <c:v>19623</c:v>
                </c:pt>
                <c:pt idx="164">
                  <c:v>19623</c:v>
                </c:pt>
                <c:pt idx="165">
                  <c:v>19621</c:v>
                </c:pt>
                <c:pt idx="166">
                  <c:v>19621</c:v>
                </c:pt>
                <c:pt idx="167">
                  <c:v>19622</c:v>
                </c:pt>
                <c:pt idx="168">
                  <c:v>19621</c:v>
                </c:pt>
                <c:pt idx="169">
                  <c:v>19620</c:v>
                </c:pt>
                <c:pt idx="170">
                  <c:v>19619</c:v>
                </c:pt>
                <c:pt idx="171">
                  <c:v>19619</c:v>
                </c:pt>
                <c:pt idx="172">
                  <c:v>19619</c:v>
                </c:pt>
                <c:pt idx="173">
                  <c:v>19616</c:v>
                </c:pt>
                <c:pt idx="174">
                  <c:v>19615</c:v>
                </c:pt>
                <c:pt idx="175">
                  <c:v>19616</c:v>
                </c:pt>
                <c:pt idx="176">
                  <c:v>19620</c:v>
                </c:pt>
                <c:pt idx="177">
                  <c:v>19619</c:v>
                </c:pt>
                <c:pt idx="178">
                  <c:v>19617</c:v>
                </c:pt>
                <c:pt idx="179">
                  <c:v>19618</c:v>
                </c:pt>
                <c:pt idx="180">
                  <c:v>19618</c:v>
                </c:pt>
                <c:pt idx="181">
                  <c:v>19621</c:v>
                </c:pt>
                <c:pt idx="182">
                  <c:v>19618</c:v>
                </c:pt>
                <c:pt idx="183">
                  <c:v>19618</c:v>
                </c:pt>
                <c:pt idx="184">
                  <c:v>19619</c:v>
                </c:pt>
                <c:pt idx="185">
                  <c:v>19619</c:v>
                </c:pt>
                <c:pt idx="186">
                  <c:v>19620</c:v>
                </c:pt>
                <c:pt idx="187">
                  <c:v>19619</c:v>
                </c:pt>
                <c:pt idx="188">
                  <c:v>19617</c:v>
                </c:pt>
                <c:pt idx="189">
                  <c:v>19617</c:v>
                </c:pt>
                <c:pt idx="190">
                  <c:v>19617</c:v>
                </c:pt>
                <c:pt idx="191">
                  <c:v>19618</c:v>
                </c:pt>
                <c:pt idx="192">
                  <c:v>19618</c:v>
                </c:pt>
                <c:pt idx="193">
                  <c:v>19617</c:v>
                </c:pt>
                <c:pt idx="194">
                  <c:v>19617</c:v>
                </c:pt>
                <c:pt idx="195">
                  <c:v>19619</c:v>
                </c:pt>
                <c:pt idx="196">
                  <c:v>19619</c:v>
                </c:pt>
                <c:pt idx="197">
                  <c:v>19617</c:v>
                </c:pt>
                <c:pt idx="198">
                  <c:v>19619</c:v>
                </c:pt>
                <c:pt idx="199">
                  <c:v>19619</c:v>
                </c:pt>
                <c:pt idx="200">
                  <c:v>19616</c:v>
                </c:pt>
                <c:pt idx="201">
                  <c:v>19616</c:v>
                </c:pt>
                <c:pt idx="202">
                  <c:v>19616</c:v>
                </c:pt>
                <c:pt idx="203">
                  <c:v>19615</c:v>
                </c:pt>
                <c:pt idx="204">
                  <c:v>19616</c:v>
                </c:pt>
                <c:pt idx="205">
                  <c:v>19617</c:v>
                </c:pt>
                <c:pt idx="206">
                  <c:v>19618</c:v>
                </c:pt>
                <c:pt idx="207">
                  <c:v>19615</c:v>
                </c:pt>
                <c:pt idx="208">
                  <c:v>19616</c:v>
                </c:pt>
                <c:pt idx="209">
                  <c:v>19613</c:v>
                </c:pt>
                <c:pt idx="210">
                  <c:v>19613</c:v>
                </c:pt>
                <c:pt idx="211">
                  <c:v>19613</c:v>
                </c:pt>
                <c:pt idx="212">
                  <c:v>19612</c:v>
                </c:pt>
                <c:pt idx="213">
                  <c:v>19612</c:v>
                </c:pt>
                <c:pt idx="214">
                  <c:v>19612</c:v>
                </c:pt>
                <c:pt idx="215">
                  <c:v>19611</c:v>
                </c:pt>
                <c:pt idx="216">
                  <c:v>19612</c:v>
                </c:pt>
                <c:pt idx="217">
                  <c:v>19612</c:v>
                </c:pt>
                <c:pt idx="218">
                  <c:v>19611</c:v>
                </c:pt>
                <c:pt idx="219">
                  <c:v>19611</c:v>
                </c:pt>
                <c:pt idx="220">
                  <c:v>19611</c:v>
                </c:pt>
                <c:pt idx="221">
                  <c:v>19611</c:v>
                </c:pt>
                <c:pt idx="222">
                  <c:v>19609</c:v>
                </c:pt>
                <c:pt idx="223">
                  <c:v>19610</c:v>
                </c:pt>
                <c:pt idx="224">
                  <c:v>19610</c:v>
                </c:pt>
                <c:pt idx="225">
                  <c:v>19608</c:v>
                </c:pt>
                <c:pt idx="226">
                  <c:v>19608</c:v>
                </c:pt>
                <c:pt idx="227">
                  <c:v>19608</c:v>
                </c:pt>
                <c:pt idx="228">
                  <c:v>19609</c:v>
                </c:pt>
                <c:pt idx="229">
                  <c:v>19609</c:v>
                </c:pt>
                <c:pt idx="230">
                  <c:v>19609</c:v>
                </c:pt>
                <c:pt idx="231">
                  <c:v>19608</c:v>
                </c:pt>
                <c:pt idx="232">
                  <c:v>19607</c:v>
                </c:pt>
                <c:pt idx="233">
                  <c:v>19609</c:v>
                </c:pt>
                <c:pt idx="234">
                  <c:v>19609</c:v>
                </c:pt>
                <c:pt idx="235">
                  <c:v>19611</c:v>
                </c:pt>
                <c:pt idx="236">
                  <c:v>19609</c:v>
                </c:pt>
                <c:pt idx="237">
                  <c:v>19609</c:v>
                </c:pt>
                <c:pt idx="238">
                  <c:v>19609</c:v>
                </c:pt>
                <c:pt idx="239">
                  <c:v>19611</c:v>
                </c:pt>
                <c:pt idx="240">
                  <c:v>19609</c:v>
                </c:pt>
                <c:pt idx="241">
                  <c:v>19606</c:v>
                </c:pt>
                <c:pt idx="242">
                  <c:v>19604</c:v>
                </c:pt>
                <c:pt idx="243">
                  <c:v>19600</c:v>
                </c:pt>
                <c:pt idx="244">
                  <c:v>19599</c:v>
                </c:pt>
                <c:pt idx="245">
                  <c:v>19599</c:v>
                </c:pt>
                <c:pt idx="246">
                  <c:v>19600</c:v>
                </c:pt>
                <c:pt idx="247">
                  <c:v>19599</c:v>
                </c:pt>
                <c:pt idx="248">
                  <c:v>19599</c:v>
                </c:pt>
                <c:pt idx="249">
                  <c:v>19601</c:v>
                </c:pt>
                <c:pt idx="250">
                  <c:v>19601</c:v>
                </c:pt>
                <c:pt idx="251">
                  <c:v>19601</c:v>
                </c:pt>
                <c:pt idx="252">
                  <c:v>19602</c:v>
                </c:pt>
                <c:pt idx="253">
                  <c:v>19603</c:v>
                </c:pt>
                <c:pt idx="254">
                  <c:v>19605</c:v>
                </c:pt>
                <c:pt idx="255">
                  <c:v>19604</c:v>
                </c:pt>
                <c:pt idx="256">
                  <c:v>19606</c:v>
                </c:pt>
                <c:pt idx="257">
                  <c:v>19606</c:v>
                </c:pt>
                <c:pt idx="258">
                  <c:v>19606</c:v>
                </c:pt>
                <c:pt idx="259">
                  <c:v>19606</c:v>
                </c:pt>
                <c:pt idx="260">
                  <c:v>19607</c:v>
                </c:pt>
                <c:pt idx="261">
                  <c:v>19606</c:v>
                </c:pt>
                <c:pt idx="262">
                  <c:v>19606</c:v>
                </c:pt>
                <c:pt idx="263">
                  <c:v>19605</c:v>
                </c:pt>
                <c:pt idx="264">
                  <c:v>19605</c:v>
                </c:pt>
                <c:pt idx="265">
                  <c:v>19605</c:v>
                </c:pt>
                <c:pt idx="266">
                  <c:v>19606</c:v>
                </c:pt>
                <c:pt idx="267">
                  <c:v>19605</c:v>
                </c:pt>
                <c:pt idx="268">
                  <c:v>19605</c:v>
                </c:pt>
                <c:pt idx="269">
                  <c:v>19604</c:v>
                </c:pt>
                <c:pt idx="270">
                  <c:v>19605</c:v>
                </c:pt>
                <c:pt idx="271">
                  <c:v>19605</c:v>
                </c:pt>
                <c:pt idx="272">
                  <c:v>19605</c:v>
                </c:pt>
                <c:pt idx="273">
                  <c:v>19605</c:v>
                </c:pt>
                <c:pt idx="274">
                  <c:v>19606</c:v>
                </c:pt>
                <c:pt idx="275">
                  <c:v>19606</c:v>
                </c:pt>
                <c:pt idx="276">
                  <c:v>19607</c:v>
                </c:pt>
                <c:pt idx="277">
                  <c:v>19606</c:v>
                </c:pt>
                <c:pt idx="278">
                  <c:v>19607</c:v>
                </c:pt>
                <c:pt idx="279">
                  <c:v>19606</c:v>
                </c:pt>
                <c:pt idx="280">
                  <c:v>19607</c:v>
                </c:pt>
                <c:pt idx="281">
                  <c:v>19609</c:v>
                </c:pt>
                <c:pt idx="282">
                  <c:v>19610</c:v>
                </c:pt>
                <c:pt idx="283">
                  <c:v>19610</c:v>
                </c:pt>
                <c:pt idx="284">
                  <c:v>19609</c:v>
                </c:pt>
                <c:pt idx="285">
                  <c:v>19608</c:v>
                </c:pt>
                <c:pt idx="286">
                  <c:v>19608</c:v>
                </c:pt>
                <c:pt idx="287">
                  <c:v>19607</c:v>
                </c:pt>
                <c:pt idx="288">
                  <c:v>19606</c:v>
                </c:pt>
                <c:pt idx="289">
                  <c:v>19610</c:v>
                </c:pt>
                <c:pt idx="290">
                  <c:v>19613</c:v>
                </c:pt>
                <c:pt idx="291">
                  <c:v>19612</c:v>
                </c:pt>
                <c:pt idx="292">
                  <c:v>19614</c:v>
                </c:pt>
                <c:pt idx="293">
                  <c:v>19617</c:v>
                </c:pt>
                <c:pt idx="294">
                  <c:v>19618</c:v>
                </c:pt>
                <c:pt idx="295">
                  <c:v>19623</c:v>
                </c:pt>
                <c:pt idx="296">
                  <c:v>19623</c:v>
                </c:pt>
                <c:pt idx="297">
                  <c:v>19623</c:v>
                </c:pt>
                <c:pt idx="298">
                  <c:v>19624</c:v>
                </c:pt>
                <c:pt idx="299">
                  <c:v>19627</c:v>
                </c:pt>
                <c:pt idx="300">
                  <c:v>19630</c:v>
                </c:pt>
                <c:pt idx="301">
                  <c:v>19636</c:v>
                </c:pt>
                <c:pt idx="302">
                  <c:v>19639</c:v>
                </c:pt>
                <c:pt idx="303">
                  <c:v>19640</c:v>
                </c:pt>
                <c:pt idx="304">
                  <c:v>19640</c:v>
                </c:pt>
                <c:pt idx="305">
                  <c:v>19640</c:v>
                </c:pt>
                <c:pt idx="306">
                  <c:v>19644</c:v>
                </c:pt>
                <c:pt idx="307">
                  <c:v>19643</c:v>
                </c:pt>
                <c:pt idx="308">
                  <c:v>19643</c:v>
                </c:pt>
                <c:pt idx="309">
                  <c:v>19642</c:v>
                </c:pt>
                <c:pt idx="310">
                  <c:v>19641</c:v>
                </c:pt>
                <c:pt idx="311">
                  <c:v>19641</c:v>
                </c:pt>
                <c:pt idx="312">
                  <c:v>19642</c:v>
                </c:pt>
                <c:pt idx="313">
                  <c:v>19644</c:v>
                </c:pt>
                <c:pt idx="314">
                  <c:v>19645</c:v>
                </c:pt>
                <c:pt idx="315">
                  <c:v>19649</c:v>
                </c:pt>
                <c:pt idx="316">
                  <c:v>19649</c:v>
                </c:pt>
                <c:pt idx="317">
                  <c:v>19649</c:v>
                </c:pt>
                <c:pt idx="318">
                  <c:v>19649</c:v>
                </c:pt>
                <c:pt idx="319">
                  <c:v>19649</c:v>
                </c:pt>
                <c:pt idx="320">
                  <c:v>19647</c:v>
                </c:pt>
                <c:pt idx="321">
                  <c:v>19648</c:v>
                </c:pt>
                <c:pt idx="322">
                  <c:v>19646</c:v>
                </c:pt>
                <c:pt idx="323">
                  <c:v>19647</c:v>
                </c:pt>
                <c:pt idx="324">
                  <c:v>19648</c:v>
                </c:pt>
                <c:pt idx="325">
                  <c:v>19648</c:v>
                </c:pt>
                <c:pt idx="326">
                  <c:v>19648</c:v>
                </c:pt>
                <c:pt idx="327">
                  <c:v>19648</c:v>
                </c:pt>
                <c:pt idx="328">
                  <c:v>19647</c:v>
                </c:pt>
                <c:pt idx="329">
                  <c:v>19646</c:v>
                </c:pt>
                <c:pt idx="330">
                  <c:v>19646</c:v>
                </c:pt>
                <c:pt idx="331">
                  <c:v>19646</c:v>
                </c:pt>
                <c:pt idx="332">
                  <c:v>19644</c:v>
                </c:pt>
                <c:pt idx="333">
                  <c:v>19644</c:v>
                </c:pt>
              </c:numCache>
            </c:numRef>
          </c:val>
          <c:smooth val="0"/>
          <c:extLst>
            <c:ext xmlns:c16="http://schemas.microsoft.com/office/drawing/2014/chart" uri="{C3380CC4-5D6E-409C-BE32-E72D297353CC}">
              <c16:uniqueId val="{00000005-F8F2-43C4-9652-30587F2C3600}"/>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Sheet1!$H$2:$H$335</c:f>
              <c:numCache>
                <c:formatCode>General</c:formatCode>
                <c:ptCount val="334"/>
                <c:pt idx="223">
                  <c:v>62451</c:v>
                </c:pt>
                <c:pt idx="224">
                  <c:v>62446</c:v>
                </c:pt>
                <c:pt idx="225">
                  <c:v>62441</c:v>
                </c:pt>
                <c:pt idx="226">
                  <c:v>62439</c:v>
                </c:pt>
                <c:pt idx="227">
                  <c:v>62437</c:v>
                </c:pt>
                <c:pt idx="228">
                  <c:v>62437</c:v>
                </c:pt>
                <c:pt idx="229">
                  <c:v>62436</c:v>
                </c:pt>
                <c:pt idx="230">
                  <c:v>62433</c:v>
                </c:pt>
                <c:pt idx="231">
                  <c:v>62431</c:v>
                </c:pt>
                <c:pt idx="232">
                  <c:v>62431</c:v>
                </c:pt>
                <c:pt idx="233">
                  <c:v>62430</c:v>
                </c:pt>
                <c:pt idx="234">
                  <c:v>62431</c:v>
                </c:pt>
                <c:pt idx="235">
                  <c:v>62431</c:v>
                </c:pt>
                <c:pt idx="236">
                  <c:v>62432</c:v>
                </c:pt>
                <c:pt idx="237">
                  <c:v>62426</c:v>
                </c:pt>
                <c:pt idx="238">
                  <c:v>62426</c:v>
                </c:pt>
                <c:pt idx="239">
                  <c:v>62423</c:v>
                </c:pt>
                <c:pt idx="240">
                  <c:v>62420</c:v>
                </c:pt>
                <c:pt idx="241">
                  <c:v>62421</c:v>
                </c:pt>
                <c:pt idx="242">
                  <c:v>62417</c:v>
                </c:pt>
                <c:pt idx="243">
                  <c:v>62416</c:v>
                </c:pt>
                <c:pt idx="244">
                  <c:v>62415</c:v>
                </c:pt>
                <c:pt idx="245">
                  <c:v>62410</c:v>
                </c:pt>
                <c:pt idx="246">
                  <c:v>62406</c:v>
                </c:pt>
                <c:pt idx="247">
                  <c:v>62405</c:v>
                </c:pt>
                <c:pt idx="248">
                  <c:v>62405</c:v>
                </c:pt>
                <c:pt idx="249">
                  <c:v>62405</c:v>
                </c:pt>
                <c:pt idx="250">
                  <c:v>62400</c:v>
                </c:pt>
                <c:pt idx="251">
                  <c:v>62398</c:v>
                </c:pt>
                <c:pt idx="252">
                  <c:v>62398</c:v>
                </c:pt>
                <c:pt idx="253">
                  <c:v>62394</c:v>
                </c:pt>
                <c:pt idx="254">
                  <c:v>62395</c:v>
                </c:pt>
                <c:pt idx="255">
                  <c:v>62393</c:v>
                </c:pt>
                <c:pt idx="256">
                  <c:v>62393</c:v>
                </c:pt>
                <c:pt idx="257">
                  <c:v>62393</c:v>
                </c:pt>
                <c:pt idx="258">
                  <c:v>62394</c:v>
                </c:pt>
                <c:pt idx="259">
                  <c:v>62386</c:v>
                </c:pt>
                <c:pt idx="260">
                  <c:v>62382</c:v>
                </c:pt>
                <c:pt idx="261">
                  <c:v>62379</c:v>
                </c:pt>
                <c:pt idx="262">
                  <c:v>62378</c:v>
                </c:pt>
                <c:pt idx="263">
                  <c:v>62380</c:v>
                </c:pt>
                <c:pt idx="264">
                  <c:v>62381</c:v>
                </c:pt>
                <c:pt idx="265">
                  <c:v>62378</c:v>
                </c:pt>
                <c:pt idx="266">
                  <c:v>62379</c:v>
                </c:pt>
                <c:pt idx="267">
                  <c:v>62379</c:v>
                </c:pt>
                <c:pt idx="268">
                  <c:v>62377</c:v>
                </c:pt>
                <c:pt idx="269">
                  <c:v>62373</c:v>
                </c:pt>
                <c:pt idx="270">
                  <c:v>62372</c:v>
                </c:pt>
                <c:pt idx="271">
                  <c:v>62374</c:v>
                </c:pt>
                <c:pt idx="272">
                  <c:v>62375</c:v>
                </c:pt>
                <c:pt idx="273">
                  <c:v>62376</c:v>
                </c:pt>
                <c:pt idx="274">
                  <c:v>62377</c:v>
                </c:pt>
                <c:pt idx="275">
                  <c:v>62375</c:v>
                </c:pt>
                <c:pt idx="276">
                  <c:v>62375</c:v>
                </c:pt>
                <c:pt idx="277">
                  <c:v>62376</c:v>
                </c:pt>
                <c:pt idx="278">
                  <c:v>62377</c:v>
                </c:pt>
                <c:pt idx="279">
                  <c:v>62377</c:v>
                </c:pt>
                <c:pt idx="280">
                  <c:v>62377</c:v>
                </c:pt>
                <c:pt idx="281">
                  <c:v>62377</c:v>
                </c:pt>
                <c:pt idx="282">
                  <c:v>62380</c:v>
                </c:pt>
                <c:pt idx="283">
                  <c:v>62377</c:v>
                </c:pt>
                <c:pt idx="284">
                  <c:v>62377</c:v>
                </c:pt>
                <c:pt idx="285">
                  <c:v>62380</c:v>
                </c:pt>
                <c:pt idx="286">
                  <c:v>62380</c:v>
                </c:pt>
                <c:pt idx="287">
                  <c:v>62378</c:v>
                </c:pt>
                <c:pt idx="288">
                  <c:v>62380</c:v>
                </c:pt>
                <c:pt idx="289">
                  <c:v>62383</c:v>
                </c:pt>
                <c:pt idx="290">
                  <c:v>62386</c:v>
                </c:pt>
                <c:pt idx="291">
                  <c:v>62386</c:v>
                </c:pt>
                <c:pt idx="292">
                  <c:v>62385</c:v>
                </c:pt>
                <c:pt idx="293">
                  <c:v>62387</c:v>
                </c:pt>
                <c:pt idx="294">
                  <c:v>62385</c:v>
                </c:pt>
                <c:pt idx="295">
                  <c:v>62387</c:v>
                </c:pt>
                <c:pt idx="296">
                  <c:v>62390</c:v>
                </c:pt>
                <c:pt idx="297">
                  <c:v>62388</c:v>
                </c:pt>
                <c:pt idx="298">
                  <c:v>62388</c:v>
                </c:pt>
                <c:pt idx="299">
                  <c:v>62393</c:v>
                </c:pt>
                <c:pt idx="300">
                  <c:v>62393</c:v>
                </c:pt>
                <c:pt idx="301">
                  <c:v>62393</c:v>
                </c:pt>
                <c:pt idx="302">
                  <c:v>62391</c:v>
                </c:pt>
                <c:pt idx="303">
                  <c:v>62392</c:v>
                </c:pt>
                <c:pt idx="304">
                  <c:v>62394</c:v>
                </c:pt>
                <c:pt idx="305">
                  <c:v>62398</c:v>
                </c:pt>
                <c:pt idx="306">
                  <c:v>62400</c:v>
                </c:pt>
                <c:pt idx="307">
                  <c:v>62401</c:v>
                </c:pt>
                <c:pt idx="308">
                  <c:v>62400</c:v>
                </c:pt>
                <c:pt idx="309">
                  <c:v>62401</c:v>
                </c:pt>
                <c:pt idx="310">
                  <c:v>62398</c:v>
                </c:pt>
                <c:pt idx="311">
                  <c:v>62399</c:v>
                </c:pt>
                <c:pt idx="312">
                  <c:v>62394</c:v>
                </c:pt>
                <c:pt idx="313">
                  <c:v>62395</c:v>
                </c:pt>
                <c:pt idx="314">
                  <c:v>62395</c:v>
                </c:pt>
                <c:pt idx="315">
                  <c:v>62398</c:v>
                </c:pt>
                <c:pt idx="316">
                  <c:v>62398</c:v>
                </c:pt>
                <c:pt idx="317">
                  <c:v>62399</c:v>
                </c:pt>
                <c:pt idx="318">
                  <c:v>62402</c:v>
                </c:pt>
                <c:pt idx="319">
                  <c:v>62404</c:v>
                </c:pt>
                <c:pt idx="320">
                  <c:v>62401</c:v>
                </c:pt>
                <c:pt idx="321">
                  <c:v>62407</c:v>
                </c:pt>
                <c:pt idx="322">
                  <c:v>62408</c:v>
                </c:pt>
                <c:pt idx="323">
                  <c:v>62407</c:v>
                </c:pt>
                <c:pt idx="324">
                  <c:v>62412</c:v>
                </c:pt>
                <c:pt idx="325">
                  <c:v>62414</c:v>
                </c:pt>
                <c:pt idx="326">
                  <c:v>62415</c:v>
                </c:pt>
                <c:pt idx="327">
                  <c:v>62417</c:v>
                </c:pt>
                <c:pt idx="328">
                  <c:v>62417</c:v>
                </c:pt>
                <c:pt idx="329">
                  <c:v>62419</c:v>
                </c:pt>
                <c:pt idx="330">
                  <c:v>62423</c:v>
                </c:pt>
                <c:pt idx="331">
                  <c:v>62420</c:v>
                </c:pt>
                <c:pt idx="332">
                  <c:v>62423</c:v>
                </c:pt>
                <c:pt idx="333">
                  <c:v>62427</c:v>
                </c:pt>
              </c:numCache>
            </c:numRef>
          </c:val>
          <c:smooth val="0"/>
          <c:extLst>
            <c:ext xmlns:c16="http://schemas.microsoft.com/office/drawing/2014/chart" uri="{C3380CC4-5D6E-409C-BE32-E72D297353CC}">
              <c16:uniqueId val="{00000006-F8F2-43C4-9652-30587F2C3600}"/>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Sheet1!$I$2:$I$335</c:f>
              <c:numCache>
                <c:formatCode>General</c:formatCode>
                <c:ptCount val="334"/>
                <c:pt idx="47">
                  <c:v>10171</c:v>
                </c:pt>
                <c:pt idx="48">
                  <c:v>10172</c:v>
                </c:pt>
                <c:pt idx="49">
                  <c:v>10173</c:v>
                </c:pt>
                <c:pt idx="50">
                  <c:v>10174</c:v>
                </c:pt>
                <c:pt idx="51">
                  <c:v>10178</c:v>
                </c:pt>
                <c:pt idx="52">
                  <c:v>10179</c:v>
                </c:pt>
                <c:pt idx="53">
                  <c:v>10180</c:v>
                </c:pt>
                <c:pt idx="54">
                  <c:v>10184</c:v>
                </c:pt>
                <c:pt idx="55">
                  <c:v>10191</c:v>
                </c:pt>
                <c:pt idx="56">
                  <c:v>10193</c:v>
                </c:pt>
                <c:pt idx="57">
                  <c:v>10194</c:v>
                </c:pt>
                <c:pt idx="58">
                  <c:v>10197</c:v>
                </c:pt>
                <c:pt idx="59">
                  <c:v>10199</c:v>
                </c:pt>
                <c:pt idx="60">
                  <c:v>10200</c:v>
                </c:pt>
                <c:pt idx="61">
                  <c:v>10205</c:v>
                </c:pt>
                <c:pt idx="62">
                  <c:v>10206</c:v>
                </c:pt>
                <c:pt idx="63">
                  <c:v>10208</c:v>
                </c:pt>
                <c:pt idx="64">
                  <c:v>10209</c:v>
                </c:pt>
                <c:pt idx="65">
                  <c:v>10209</c:v>
                </c:pt>
                <c:pt idx="66">
                  <c:v>10208</c:v>
                </c:pt>
                <c:pt idx="67">
                  <c:v>10209</c:v>
                </c:pt>
                <c:pt idx="68">
                  <c:v>10210</c:v>
                </c:pt>
                <c:pt idx="69">
                  <c:v>10212</c:v>
                </c:pt>
                <c:pt idx="70">
                  <c:v>10214</c:v>
                </c:pt>
                <c:pt idx="71">
                  <c:v>10214</c:v>
                </c:pt>
                <c:pt idx="72">
                  <c:v>10215</c:v>
                </c:pt>
                <c:pt idx="73">
                  <c:v>10215</c:v>
                </c:pt>
                <c:pt idx="74">
                  <c:v>10215</c:v>
                </c:pt>
                <c:pt idx="75">
                  <c:v>10218</c:v>
                </c:pt>
                <c:pt idx="76">
                  <c:v>10217</c:v>
                </c:pt>
                <c:pt idx="77">
                  <c:v>10221</c:v>
                </c:pt>
                <c:pt idx="78">
                  <c:v>10221</c:v>
                </c:pt>
                <c:pt idx="79">
                  <c:v>10223</c:v>
                </c:pt>
                <c:pt idx="80">
                  <c:v>10226</c:v>
                </c:pt>
                <c:pt idx="81">
                  <c:v>10228</c:v>
                </c:pt>
                <c:pt idx="82">
                  <c:v>10230</c:v>
                </c:pt>
                <c:pt idx="83">
                  <c:v>10233</c:v>
                </c:pt>
                <c:pt idx="84">
                  <c:v>10233</c:v>
                </c:pt>
                <c:pt idx="85">
                  <c:v>10236</c:v>
                </c:pt>
                <c:pt idx="86">
                  <c:v>10236</c:v>
                </c:pt>
                <c:pt idx="87">
                  <c:v>10236</c:v>
                </c:pt>
                <c:pt idx="88">
                  <c:v>10235</c:v>
                </c:pt>
                <c:pt idx="89">
                  <c:v>10237</c:v>
                </c:pt>
                <c:pt idx="90">
                  <c:v>10238</c:v>
                </c:pt>
                <c:pt idx="91">
                  <c:v>10244</c:v>
                </c:pt>
                <c:pt idx="92">
                  <c:v>10243</c:v>
                </c:pt>
                <c:pt idx="93">
                  <c:v>10245</c:v>
                </c:pt>
                <c:pt idx="94">
                  <c:v>10247</c:v>
                </c:pt>
                <c:pt idx="95">
                  <c:v>10250</c:v>
                </c:pt>
                <c:pt idx="96">
                  <c:v>10252</c:v>
                </c:pt>
                <c:pt idx="97">
                  <c:v>10257</c:v>
                </c:pt>
                <c:pt idx="98">
                  <c:v>10259</c:v>
                </c:pt>
                <c:pt idx="99">
                  <c:v>10265</c:v>
                </c:pt>
                <c:pt idx="100">
                  <c:v>10267</c:v>
                </c:pt>
                <c:pt idx="101">
                  <c:v>10269</c:v>
                </c:pt>
                <c:pt idx="102">
                  <c:v>10268</c:v>
                </c:pt>
                <c:pt idx="103">
                  <c:v>10268</c:v>
                </c:pt>
                <c:pt idx="104">
                  <c:v>10269</c:v>
                </c:pt>
                <c:pt idx="105">
                  <c:v>10270</c:v>
                </c:pt>
                <c:pt idx="106">
                  <c:v>10275</c:v>
                </c:pt>
                <c:pt idx="107">
                  <c:v>10277</c:v>
                </c:pt>
                <c:pt idx="108">
                  <c:v>10280</c:v>
                </c:pt>
                <c:pt idx="109">
                  <c:v>10280</c:v>
                </c:pt>
                <c:pt idx="110">
                  <c:v>10281</c:v>
                </c:pt>
                <c:pt idx="111">
                  <c:v>10281</c:v>
                </c:pt>
                <c:pt idx="112">
                  <c:v>10280</c:v>
                </c:pt>
                <c:pt idx="113">
                  <c:v>10281</c:v>
                </c:pt>
                <c:pt idx="114">
                  <c:v>10282</c:v>
                </c:pt>
                <c:pt idx="115">
                  <c:v>10282</c:v>
                </c:pt>
                <c:pt idx="116">
                  <c:v>10283</c:v>
                </c:pt>
                <c:pt idx="117">
                  <c:v>10284</c:v>
                </c:pt>
                <c:pt idx="118">
                  <c:v>10285</c:v>
                </c:pt>
                <c:pt idx="119">
                  <c:v>10285</c:v>
                </c:pt>
                <c:pt idx="120">
                  <c:v>10285</c:v>
                </c:pt>
                <c:pt idx="121">
                  <c:v>10285</c:v>
                </c:pt>
                <c:pt idx="122">
                  <c:v>10284</c:v>
                </c:pt>
                <c:pt idx="123">
                  <c:v>10284</c:v>
                </c:pt>
                <c:pt idx="124">
                  <c:v>10283</c:v>
                </c:pt>
                <c:pt idx="125">
                  <c:v>10283</c:v>
                </c:pt>
                <c:pt idx="126">
                  <c:v>10283</c:v>
                </c:pt>
                <c:pt idx="127">
                  <c:v>10285</c:v>
                </c:pt>
                <c:pt idx="128">
                  <c:v>10287</c:v>
                </c:pt>
                <c:pt idx="129">
                  <c:v>10288</c:v>
                </c:pt>
                <c:pt idx="130">
                  <c:v>10289</c:v>
                </c:pt>
                <c:pt idx="131">
                  <c:v>10292</c:v>
                </c:pt>
                <c:pt idx="132">
                  <c:v>10292</c:v>
                </c:pt>
                <c:pt idx="133">
                  <c:v>10292</c:v>
                </c:pt>
                <c:pt idx="134">
                  <c:v>10293</c:v>
                </c:pt>
                <c:pt idx="135">
                  <c:v>10291</c:v>
                </c:pt>
                <c:pt idx="136">
                  <c:v>10295</c:v>
                </c:pt>
                <c:pt idx="137">
                  <c:v>10295</c:v>
                </c:pt>
                <c:pt idx="138">
                  <c:v>10296</c:v>
                </c:pt>
                <c:pt idx="139">
                  <c:v>10295</c:v>
                </c:pt>
                <c:pt idx="140">
                  <c:v>10298</c:v>
                </c:pt>
                <c:pt idx="141">
                  <c:v>10300</c:v>
                </c:pt>
                <c:pt idx="142">
                  <c:v>10301</c:v>
                </c:pt>
                <c:pt idx="143">
                  <c:v>10301</c:v>
                </c:pt>
                <c:pt idx="144">
                  <c:v>10302</c:v>
                </c:pt>
                <c:pt idx="145">
                  <c:v>10305</c:v>
                </c:pt>
                <c:pt idx="146">
                  <c:v>10304</c:v>
                </c:pt>
                <c:pt idx="147">
                  <c:v>10305</c:v>
                </c:pt>
                <c:pt idx="148">
                  <c:v>10306</c:v>
                </c:pt>
                <c:pt idx="149">
                  <c:v>10307</c:v>
                </c:pt>
                <c:pt idx="150">
                  <c:v>10305</c:v>
                </c:pt>
                <c:pt idx="151">
                  <c:v>10306</c:v>
                </c:pt>
                <c:pt idx="152">
                  <c:v>10306</c:v>
                </c:pt>
                <c:pt idx="153">
                  <c:v>10306</c:v>
                </c:pt>
                <c:pt idx="154">
                  <c:v>10307</c:v>
                </c:pt>
                <c:pt idx="155">
                  <c:v>10306</c:v>
                </c:pt>
                <c:pt idx="156">
                  <c:v>10306</c:v>
                </c:pt>
                <c:pt idx="157">
                  <c:v>10307</c:v>
                </c:pt>
                <c:pt idx="158">
                  <c:v>10308</c:v>
                </c:pt>
                <c:pt idx="159">
                  <c:v>10308</c:v>
                </c:pt>
                <c:pt idx="160">
                  <c:v>10308</c:v>
                </c:pt>
                <c:pt idx="161">
                  <c:v>10309</c:v>
                </c:pt>
                <c:pt idx="162">
                  <c:v>10309</c:v>
                </c:pt>
                <c:pt idx="163">
                  <c:v>10309</c:v>
                </c:pt>
                <c:pt idx="164">
                  <c:v>10309</c:v>
                </c:pt>
                <c:pt idx="165">
                  <c:v>10308</c:v>
                </c:pt>
                <c:pt idx="166">
                  <c:v>10308</c:v>
                </c:pt>
                <c:pt idx="167">
                  <c:v>10309</c:v>
                </c:pt>
                <c:pt idx="168">
                  <c:v>10309</c:v>
                </c:pt>
                <c:pt idx="169">
                  <c:v>10309</c:v>
                </c:pt>
                <c:pt idx="170">
                  <c:v>10309</c:v>
                </c:pt>
                <c:pt idx="171">
                  <c:v>10308</c:v>
                </c:pt>
                <c:pt idx="172">
                  <c:v>10307</c:v>
                </c:pt>
                <c:pt idx="173">
                  <c:v>10309</c:v>
                </c:pt>
                <c:pt idx="174">
                  <c:v>10307</c:v>
                </c:pt>
                <c:pt idx="175">
                  <c:v>10306</c:v>
                </c:pt>
                <c:pt idx="176">
                  <c:v>10309</c:v>
                </c:pt>
                <c:pt idx="177">
                  <c:v>10308</c:v>
                </c:pt>
                <c:pt idx="178">
                  <c:v>10308</c:v>
                </c:pt>
                <c:pt idx="179">
                  <c:v>10307</c:v>
                </c:pt>
                <c:pt idx="180">
                  <c:v>10307</c:v>
                </c:pt>
                <c:pt idx="181">
                  <c:v>10307</c:v>
                </c:pt>
                <c:pt idx="182">
                  <c:v>10307</c:v>
                </c:pt>
                <c:pt idx="183">
                  <c:v>10307</c:v>
                </c:pt>
                <c:pt idx="184">
                  <c:v>10306</c:v>
                </c:pt>
                <c:pt idx="185">
                  <c:v>10306</c:v>
                </c:pt>
                <c:pt idx="186">
                  <c:v>10307</c:v>
                </c:pt>
                <c:pt idx="187">
                  <c:v>10307</c:v>
                </c:pt>
                <c:pt idx="188">
                  <c:v>10307</c:v>
                </c:pt>
                <c:pt idx="189">
                  <c:v>10307</c:v>
                </c:pt>
                <c:pt idx="190">
                  <c:v>10308</c:v>
                </c:pt>
                <c:pt idx="191">
                  <c:v>10310</c:v>
                </c:pt>
                <c:pt idx="192">
                  <c:v>10315</c:v>
                </c:pt>
                <c:pt idx="193">
                  <c:v>10317</c:v>
                </c:pt>
                <c:pt idx="194">
                  <c:v>10317</c:v>
                </c:pt>
                <c:pt idx="195">
                  <c:v>10318</c:v>
                </c:pt>
                <c:pt idx="196">
                  <c:v>10317</c:v>
                </c:pt>
                <c:pt idx="197">
                  <c:v>10317</c:v>
                </c:pt>
                <c:pt idx="198">
                  <c:v>10317</c:v>
                </c:pt>
                <c:pt idx="199">
                  <c:v>10317</c:v>
                </c:pt>
                <c:pt idx="200">
                  <c:v>10316</c:v>
                </c:pt>
                <c:pt idx="201">
                  <c:v>10316</c:v>
                </c:pt>
                <c:pt idx="202">
                  <c:v>10316</c:v>
                </c:pt>
                <c:pt idx="203">
                  <c:v>10320</c:v>
                </c:pt>
                <c:pt idx="204">
                  <c:v>10321</c:v>
                </c:pt>
                <c:pt idx="205">
                  <c:v>10322</c:v>
                </c:pt>
                <c:pt idx="206">
                  <c:v>10322</c:v>
                </c:pt>
                <c:pt idx="207">
                  <c:v>10323</c:v>
                </c:pt>
                <c:pt idx="208">
                  <c:v>10326</c:v>
                </c:pt>
                <c:pt idx="209">
                  <c:v>10325</c:v>
                </c:pt>
                <c:pt idx="210">
                  <c:v>10325</c:v>
                </c:pt>
                <c:pt idx="211">
                  <c:v>10325</c:v>
                </c:pt>
                <c:pt idx="212">
                  <c:v>10325</c:v>
                </c:pt>
                <c:pt idx="213">
                  <c:v>10326</c:v>
                </c:pt>
                <c:pt idx="214">
                  <c:v>10326</c:v>
                </c:pt>
                <c:pt idx="215">
                  <c:v>10327</c:v>
                </c:pt>
                <c:pt idx="216">
                  <c:v>10330</c:v>
                </c:pt>
                <c:pt idx="217">
                  <c:v>10328</c:v>
                </c:pt>
                <c:pt idx="218">
                  <c:v>10328</c:v>
                </c:pt>
                <c:pt idx="219">
                  <c:v>10329</c:v>
                </c:pt>
                <c:pt idx="220">
                  <c:v>10329</c:v>
                </c:pt>
                <c:pt idx="221">
                  <c:v>10333</c:v>
                </c:pt>
                <c:pt idx="222">
                  <c:v>10333</c:v>
                </c:pt>
                <c:pt idx="223">
                  <c:v>10333</c:v>
                </c:pt>
                <c:pt idx="224">
                  <c:v>10333</c:v>
                </c:pt>
                <c:pt idx="225">
                  <c:v>10333</c:v>
                </c:pt>
                <c:pt idx="226">
                  <c:v>10334</c:v>
                </c:pt>
                <c:pt idx="227">
                  <c:v>10337</c:v>
                </c:pt>
                <c:pt idx="228">
                  <c:v>10340</c:v>
                </c:pt>
                <c:pt idx="229">
                  <c:v>10342</c:v>
                </c:pt>
                <c:pt idx="230">
                  <c:v>10340</c:v>
                </c:pt>
                <c:pt idx="231">
                  <c:v>10342</c:v>
                </c:pt>
                <c:pt idx="232">
                  <c:v>10343</c:v>
                </c:pt>
                <c:pt idx="233">
                  <c:v>10343</c:v>
                </c:pt>
                <c:pt idx="234">
                  <c:v>10344</c:v>
                </c:pt>
                <c:pt idx="235">
                  <c:v>10344</c:v>
                </c:pt>
                <c:pt idx="236">
                  <c:v>10347</c:v>
                </c:pt>
                <c:pt idx="237">
                  <c:v>10346</c:v>
                </c:pt>
                <c:pt idx="238">
                  <c:v>10348</c:v>
                </c:pt>
                <c:pt idx="239">
                  <c:v>10351</c:v>
                </c:pt>
                <c:pt idx="240">
                  <c:v>10352</c:v>
                </c:pt>
                <c:pt idx="241">
                  <c:v>10353</c:v>
                </c:pt>
                <c:pt idx="242">
                  <c:v>10357</c:v>
                </c:pt>
                <c:pt idx="243">
                  <c:v>10360</c:v>
                </c:pt>
                <c:pt idx="244">
                  <c:v>10364</c:v>
                </c:pt>
                <c:pt idx="245">
                  <c:v>10365</c:v>
                </c:pt>
                <c:pt idx="246">
                  <c:v>10366</c:v>
                </c:pt>
                <c:pt idx="247">
                  <c:v>10367</c:v>
                </c:pt>
                <c:pt idx="248">
                  <c:v>10368</c:v>
                </c:pt>
                <c:pt idx="249">
                  <c:v>10371</c:v>
                </c:pt>
                <c:pt idx="250">
                  <c:v>10376</c:v>
                </c:pt>
                <c:pt idx="251">
                  <c:v>10379</c:v>
                </c:pt>
                <c:pt idx="252">
                  <c:v>10380</c:v>
                </c:pt>
                <c:pt idx="253">
                  <c:v>10380</c:v>
                </c:pt>
                <c:pt idx="254">
                  <c:v>10385</c:v>
                </c:pt>
                <c:pt idx="255">
                  <c:v>10387</c:v>
                </c:pt>
                <c:pt idx="256">
                  <c:v>10388</c:v>
                </c:pt>
                <c:pt idx="257">
                  <c:v>10392</c:v>
                </c:pt>
                <c:pt idx="258">
                  <c:v>10392</c:v>
                </c:pt>
                <c:pt idx="259">
                  <c:v>10391</c:v>
                </c:pt>
                <c:pt idx="260">
                  <c:v>10391</c:v>
                </c:pt>
                <c:pt idx="261">
                  <c:v>10394</c:v>
                </c:pt>
                <c:pt idx="262">
                  <c:v>10395</c:v>
                </c:pt>
                <c:pt idx="263">
                  <c:v>10395</c:v>
                </c:pt>
                <c:pt idx="264">
                  <c:v>10397</c:v>
                </c:pt>
                <c:pt idx="265">
                  <c:v>10399</c:v>
                </c:pt>
                <c:pt idx="266">
                  <c:v>10401</c:v>
                </c:pt>
                <c:pt idx="267">
                  <c:v>10403</c:v>
                </c:pt>
                <c:pt idx="268">
                  <c:v>10403</c:v>
                </c:pt>
                <c:pt idx="269">
                  <c:v>10406</c:v>
                </c:pt>
                <c:pt idx="270">
                  <c:v>10407</c:v>
                </c:pt>
                <c:pt idx="271">
                  <c:v>10409</c:v>
                </c:pt>
                <c:pt idx="272">
                  <c:v>10410</c:v>
                </c:pt>
                <c:pt idx="273">
                  <c:v>10410</c:v>
                </c:pt>
                <c:pt idx="274">
                  <c:v>10411</c:v>
                </c:pt>
                <c:pt idx="275">
                  <c:v>10414</c:v>
                </c:pt>
                <c:pt idx="276">
                  <c:v>10416</c:v>
                </c:pt>
                <c:pt idx="277">
                  <c:v>10419</c:v>
                </c:pt>
                <c:pt idx="278">
                  <c:v>10419</c:v>
                </c:pt>
                <c:pt idx="279">
                  <c:v>10421</c:v>
                </c:pt>
                <c:pt idx="280">
                  <c:v>10423</c:v>
                </c:pt>
                <c:pt idx="281">
                  <c:v>10423</c:v>
                </c:pt>
                <c:pt idx="282">
                  <c:v>10424</c:v>
                </c:pt>
                <c:pt idx="283">
                  <c:v>10425</c:v>
                </c:pt>
                <c:pt idx="284">
                  <c:v>10425</c:v>
                </c:pt>
                <c:pt idx="285">
                  <c:v>10422</c:v>
                </c:pt>
                <c:pt idx="286">
                  <c:v>10422</c:v>
                </c:pt>
                <c:pt idx="287">
                  <c:v>10422</c:v>
                </c:pt>
                <c:pt idx="288">
                  <c:v>10423</c:v>
                </c:pt>
                <c:pt idx="289">
                  <c:v>10423</c:v>
                </c:pt>
                <c:pt idx="290">
                  <c:v>10423</c:v>
                </c:pt>
                <c:pt idx="291">
                  <c:v>10425</c:v>
                </c:pt>
                <c:pt idx="292">
                  <c:v>10426</c:v>
                </c:pt>
                <c:pt idx="293">
                  <c:v>10425</c:v>
                </c:pt>
                <c:pt idx="294">
                  <c:v>10426</c:v>
                </c:pt>
                <c:pt idx="295">
                  <c:v>10426</c:v>
                </c:pt>
                <c:pt idx="296">
                  <c:v>10426</c:v>
                </c:pt>
                <c:pt idx="297">
                  <c:v>10426</c:v>
                </c:pt>
                <c:pt idx="298">
                  <c:v>10428</c:v>
                </c:pt>
                <c:pt idx="299">
                  <c:v>10429</c:v>
                </c:pt>
                <c:pt idx="300">
                  <c:v>10429</c:v>
                </c:pt>
                <c:pt idx="301">
                  <c:v>10428</c:v>
                </c:pt>
                <c:pt idx="302">
                  <c:v>10429</c:v>
                </c:pt>
                <c:pt idx="303">
                  <c:v>10425</c:v>
                </c:pt>
                <c:pt idx="304">
                  <c:v>10427</c:v>
                </c:pt>
                <c:pt idx="305">
                  <c:v>10429</c:v>
                </c:pt>
                <c:pt idx="306">
                  <c:v>10429</c:v>
                </c:pt>
                <c:pt idx="307">
                  <c:v>10429</c:v>
                </c:pt>
                <c:pt idx="308">
                  <c:v>10430</c:v>
                </c:pt>
                <c:pt idx="309">
                  <c:v>10430</c:v>
                </c:pt>
                <c:pt idx="310">
                  <c:v>10429</c:v>
                </c:pt>
                <c:pt idx="311">
                  <c:v>10428</c:v>
                </c:pt>
                <c:pt idx="312">
                  <c:v>10428</c:v>
                </c:pt>
                <c:pt idx="313">
                  <c:v>10429</c:v>
                </c:pt>
                <c:pt idx="314">
                  <c:v>10429</c:v>
                </c:pt>
                <c:pt idx="315">
                  <c:v>10429</c:v>
                </c:pt>
                <c:pt idx="316">
                  <c:v>10429</c:v>
                </c:pt>
                <c:pt idx="317">
                  <c:v>10428</c:v>
                </c:pt>
                <c:pt idx="318">
                  <c:v>10428</c:v>
                </c:pt>
                <c:pt idx="319">
                  <c:v>10428</c:v>
                </c:pt>
                <c:pt idx="320">
                  <c:v>10429</c:v>
                </c:pt>
                <c:pt idx="321">
                  <c:v>10431</c:v>
                </c:pt>
                <c:pt idx="322">
                  <c:v>10431</c:v>
                </c:pt>
                <c:pt idx="323">
                  <c:v>10431</c:v>
                </c:pt>
                <c:pt idx="324">
                  <c:v>10430</c:v>
                </c:pt>
                <c:pt idx="325">
                  <c:v>10430</c:v>
                </c:pt>
                <c:pt idx="326">
                  <c:v>10428</c:v>
                </c:pt>
                <c:pt idx="327">
                  <c:v>10428</c:v>
                </c:pt>
                <c:pt idx="328">
                  <c:v>10426</c:v>
                </c:pt>
                <c:pt idx="329">
                  <c:v>10427</c:v>
                </c:pt>
                <c:pt idx="330">
                  <c:v>10427</c:v>
                </c:pt>
                <c:pt idx="331">
                  <c:v>10427</c:v>
                </c:pt>
                <c:pt idx="332">
                  <c:v>10427</c:v>
                </c:pt>
                <c:pt idx="333">
                  <c:v>10425</c:v>
                </c:pt>
              </c:numCache>
            </c:numRef>
          </c:val>
          <c:smooth val="0"/>
          <c:extLst>
            <c:ext xmlns:c16="http://schemas.microsoft.com/office/drawing/2014/chart" uri="{C3380CC4-5D6E-409C-BE32-E72D297353CC}">
              <c16:uniqueId val="{00000007-F8F2-43C4-9652-30587F2C3600}"/>
            </c:ext>
          </c:extLst>
        </c:ser>
        <c:dLbls>
          <c:showLegendKey val="0"/>
          <c:showVal val="0"/>
          <c:showCatName val="0"/>
          <c:showSerName val="0"/>
          <c:showPercent val="0"/>
          <c:showBubbleSize val="0"/>
        </c:dLbls>
        <c:smooth val="0"/>
        <c:axId val="420952376"/>
        <c:axId val="420952704"/>
      </c:lineChart>
      <c:dateAx>
        <c:axId val="420952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2704"/>
        <c:crosses val="autoZero"/>
        <c:auto val="1"/>
        <c:lblOffset val="100"/>
        <c:baseTimeUnit val="days"/>
      </c:dateAx>
      <c:valAx>
        <c:axId val="42095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2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0.32919999999999999</c:v>
                </c:pt>
                <c:pt idx="1">
                  <c:v>0.71940000000000004</c:v>
                </c:pt>
                <c:pt idx="2">
                  <c:v>0.1883</c:v>
                </c:pt>
                <c:pt idx="3">
                  <c:v>0</c:v>
                </c:pt>
                <c:pt idx="4">
                  <c:v>0</c:v>
                </c:pt>
                <c:pt idx="5">
                  <c:v>0</c:v>
                </c:pt>
              </c:numCache>
            </c:numRef>
          </c:val>
          <c:extLst>
            <c:ext xmlns:c16="http://schemas.microsoft.com/office/drawing/2014/chart" uri="{C3380CC4-5D6E-409C-BE32-E72D297353CC}">
              <c16:uniqueId val="{00000000-7F66-4575-943B-BF6AE8C00A7A}"/>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1.5806</c:v>
                </c:pt>
                <c:pt idx="1">
                  <c:v>70.863299999999995</c:v>
                </c:pt>
                <c:pt idx="2">
                  <c:v>83.912000000000006</c:v>
                </c:pt>
                <c:pt idx="3">
                  <c:v>0</c:v>
                </c:pt>
                <c:pt idx="4">
                  <c:v>0</c:v>
                </c:pt>
                <c:pt idx="5">
                  <c:v>0</c:v>
                </c:pt>
              </c:numCache>
            </c:numRef>
          </c:val>
          <c:extLst>
            <c:ext xmlns:c16="http://schemas.microsoft.com/office/drawing/2014/chart" uri="{C3380CC4-5D6E-409C-BE32-E72D297353CC}">
              <c16:uniqueId val="{00000001-7F66-4575-943B-BF6AE8C00A7A}"/>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0.1217</c:v>
                </c:pt>
                <c:pt idx="1">
                  <c:v>0.71940000000000004</c:v>
                </c:pt>
                <c:pt idx="2">
                  <c:v>0.1356</c:v>
                </c:pt>
                <c:pt idx="3">
                  <c:v>0</c:v>
                </c:pt>
                <c:pt idx="4">
                  <c:v>0</c:v>
                </c:pt>
                <c:pt idx="5">
                  <c:v>0</c:v>
                </c:pt>
              </c:numCache>
            </c:numRef>
          </c:val>
          <c:extLst>
            <c:ext xmlns:c16="http://schemas.microsoft.com/office/drawing/2014/chart" uri="{C3380CC4-5D6E-409C-BE32-E72D297353CC}">
              <c16:uniqueId val="{00000002-7F66-4575-943B-BF6AE8C00A7A}"/>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57.194200000000002</c:v>
                </c:pt>
                <c:pt idx="2">
                  <c:v>23.9437</c:v>
                </c:pt>
                <c:pt idx="3">
                  <c:v>0</c:v>
                </c:pt>
                <c:pt idx="4">
                  <c:v>0</c:v>
                </c:pt>
                <c:pt idx="5">
                  <c:v>0</c:v>
                </c:pt>
              </c:numCache>
            </c:numRef>
          </c:val>
          <c:extLst>
            <c:ext xmlns:c16="http://schemas.microsoft.com/office/drawing/2014/chart" uri="{C3380CC4-5D6E-409C-BE32-E72D297353CC}">
              <c16:uniqueId val="{00000003-7F66-4575-943B-BF6AE8C00A7A}"/>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4.0231000000000003</c:v>
                </c:pt>
                <c:pt idx="1">
                  <c:v>100</c:v>
                </c:pt>
                <c:pt idx="2">
                  <c:v>100</c:v>
                </c:pt>
                <c:pt idx="3">
                  <c:v>0</c:v>
                </c:pt>
                <c:pt idx="4">
                  <c:v>0</c:v>
                </c:pt>
                <c:pt idx="5">
                  <c:v>0</c:v>
                </c:pt>
              </c:numCache>
            </c:numRef>
          </c:val>
          <c:extLst>
            <c:ext xmlns:c16="http://schemas.microsoft.com/office/drawing/2014/chart" uri="{C3380CC4-5D6E-409C-BE32-E72D297353CC}">
              <c16:uniqueId val="{00000004-7F66-4575-943B-BF6AE8C00A7A}"/>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0.99239999999999995</c:v>
                </c:pt>
                <c:pt idx="1">
                  <c:v>0.35970000000000002</c:v>
                </c:pt>
                <c:pt idx="2">
                  <c:v>0.113</c:v>
                </c:pt>
                <c:pt idx="3">
                  <c:v>0</c:v>
                </c:pt>
                <c:pt idx="4">
                  <c:v>0</c:v>
                </c:pt>
                <c:pt idx="5">
                  <c:v>0</c:v>
                </c:pt>
              </c:numCache>
            </c:numRef>
          </c:val>
          <c:extLst>
            <c:ext xmlns:c16="http://schemas.microsoft.com/office/drawing/2014/chart" uri="{C3380CC4-5D6E-409C-BE32-E72D297353CC}">
              <c16:uniqueId val="{00000005-7F66-4575-943B-BF6AE8C00A7A}"/>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3.1539000000000001</c:v>
                </c:pt>
                <c:pt idx="1">
                  <c:v>3.2374000000000001</c:v>
                </c:pt>
                <c:pt idx="2">
                  <c:v>1.0995999999999999</c:v>
                </c:pt>
                <c:pt idx="3">
                  <c:v>0</c:v>
                </c:pt>
                <c:pt idx="4">
                  <c:v>0</c:v>
                </c:pt>
                <c:pt idx="5">
                  <c:v>0</c:v>
                </c:pt>
              </c:numCache>
            </c:numRef>
          </c:val>
          <c:extLst>
            <c:ext xmlns:c16="http://schemas.microsoft.com/office/drawing/2014/chart" uri="{C3380CC4-5D6E-409C-BE32-E72D297353CC}">
              <c16:uniqueId val="{00000006-7F66-4575-943B-BF6AE8C00A7A}"/>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Sheet1!$I$2:$I$7</c:f>
              <c:numCache>
                <c:formatCode>General</c:formatCode>
                <c:ptCount val="6"/>
                <c:pt idx="0">
                  <c:v>0.52669999999999995</c:v>
                </c:pt>
                <c:pt idx="1">
                  <c:v>8.6331000000000007</c:v>
                </c:pt>
                <c:pt idx="2">
                  <c:v>8.8272999999999993</c:v>
                </c:pt>
                <c:pt idx="3">
                  <c:v>0</c:v>
                </c:pt>
                <c:pt idx="4">
                  <c:v>0</c:v>
                </c:pt>
                <c:pt idx="5">
                  <c:v>0</c:v>
                </c:pt>
              </c:numCache>
            </c:numRef>
          </c:val>
          <c:extLst>
            <c:ext xmlns:c16="http://schemas.microsoft.com/office/drawing/2014/chart" uri="{C3380CC4-5D6E-409C-BE32-E72D297353CC}">
              <c16:uniqueId val="{00000007-7F66-4575-943B-BF6AE8C00A7A}"/>
            </c:ext>
          </c:extLst>
        </c:ser>
        <c:dLbls>
          <c:showLegendKey val="0"/>
          <c:showVal val="0"/>
          <c:showCatName val="0"/>
          <c:showSerName val="0"/>
          <c:showPercent val="0"/>
          <c:showBubbleSize val="0"/>
        </c:dLbls>
        <c:axId val="425226696"/>
        <c:axId val="425228008"/>
      </c:radarChart>
      <c:catAx>
        <c:axId val="425226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28008"/>
        <c:crosses val="autoZero"/>
        <c:auto val="1"/>
        <c:lblAlgn val="ctr"/>
        <c:lblOffset val="100"/>
        <c:noMultiLvlLbl val="0"/>
      </c:catAx>
      <c:valAx>
        <c:axId val="42522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2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224">
                  <c:v>4</c:v>
                </c:pt>
                <c:pt idx="225">
                  <c:v>0</c:v>
                </c:pt>
                <c:pt idx="226">
                  <c:v>0</c:v>
                </c:pt>
                <c:pt idx="227">
                  <c:v>4</c:v>
                </c:pt>
                <c:pt idx="228">
                  <c:v>4</c:v>
                </c:pt>
                <c:pt idx="229">
                  <c:v>2</c:v>
                </c:pt>
                <c:pt idx="230">
                  <c:v>0</c:v>
                </c:pt>
                <c:pt idx="231">
                  <c:v>1</c:v>
                </c:pt>
                <c:pt idx="232">
                  <c:v>1</c:v>
                </c:pt>
                <c:pt idx="233">
                  <c:v>2</c:v>
                </c:pt>
                <c:pt idx="234">
                  <c:v>2</c:v>
                </c:pt>
                <c:pt idx="235">
                  <c:v>1</c:v>
                </c:pt>
                <c:pt idx="236">
                  <c:v>1</c:v>
                </c:pt>
                <c:pt idx="237">
                  <c:v>2</c:v>
                </c:pt>
                <c:pt idx="238">
                  <c:v>5</c:v>
                </c:pt>
                <c:pt idx="239">
                  <c:v>0</c:v>
                </c:pt>
                <c:pt idx="240">
                  <c:v>0</c:v>
                </c:pt>
                <c:pt idx="241">
                  <c:v>-1</c:v>
                </c:pt>
                <c:pt idx="242">
                  <c:v>0</c:v>
                </c:pt>
                <c:pt idx="243">
                  <c:v>0</c:v>
                </c:pt>
                <c:pt idx="244">
                  <c:v>-1</c:v>
                </c:pt>
                <c:pt idx="245">
                  <c:v>1</c:v>
                </c:pt>
                <c:pt idx="246">
                  <c:v>0</c:v>
                </c:pt>
                <c:pt idx="247">
                  <c:v>0</c:v>
                </c:pt>
                <c:pt idx="248">
                  <c:v>1</c:v>
                </c:pt>
                <c:pt idx="249">
                  <c:v>1</c:v>
                </c:pt>
                <c:pt idx="250">
                  <c:v>1</c:v>
                </c:pt>
                <c:pt idx="251">
                  <c:v>1</c:v>
                </c:pt>
                <c:pt idx="252">
                  <c:v>1</c:v>
                </c:pt>
                <c:pt idx="253">
                  <c:v>0</c:v>
                </c:pt>
                <c:pt idx="254">
                  <c:v>0</c:v>
                </c:pt>
                <c:pt idx="255">
                  <c:v>0</c:v>
                </c:pt>
                <c:pt idx="256">
                  <c:v>0</c:v>
                </c:pt>
                <c:pt idx="257">
                  <c:v>0</c:v>
                </c:pt>
                <c:pt idx="258">
                  <c:v>0</c:v>
                </c:pt>
                <c:pt idx="259">
                  <c:v>0</c:v>
                </c:pt>
                <c:pt idx="260">
                  <c:v>1</c:v>
                </c:pt>
                <c:pt idx="261">
                  <c:v>0</c:v>
                </c:pt>
                <c:pt idx="262">
                  <c:v>0</c:v>
                </c:pt>
                <c:pt idx="263">
                  <c:v>-1</c:v>
                </c:pt>
                <c:pt idx="264">
                  <c:v>-1</c:v>
                </c:pt>
                <c:pt idx="265">
                  <c:v>0</c:v>
                </c:pt>
                <c:pt idx="266">
                  <c:v>0</c:v>
                </c:pt>
                <c:pt idx="267">
                  <c:v>0</c:v>
                </c:pt>
                <c:pt idx="268">
                  <c:v>0</c:v>
                </c:pt>
                <c:pt idx="269">
                  <c:v>0</c:v>
                </c:pt>
                <c:pt idx="270">
                  <c:v>0</c:v>
                </c:pt>
                <c:pt idx="271">
                  <c:v>0</c:v>
                </c:pt>
                <c:pt idx="272">
                  <c:v>0</c:v>
                </c:pt>
                <c:pt idx="273">
                  <c:v>0</c:v>
                </c:pt>
                <c:pt idx="274">
                  <c:v>-1</c:v>
                </c:pt>
                <c:pt idx="275">
                  <c:v>1</c:v>
                </c:pt>
                <c:pt idx="276">
                  <c:v>0</c:v>
                </c:pt>
                <c:pt idx="277">
                  <c:v>0</c:v>
                </c:pt>
                <c:pt idx="278">
                  <c:v>0</c:v>
                </c:pt>
                <c:pt idx="279">
                  <c:v>0</c:v>
                </c:pt>
                <c:pt idx="280">
                  <c:v>0</c:v>
                </c:pt>
                <c:pt idx="281">
                  <c:v>0</c:v>
                </c:pt>
                <c:pt idx="282">
                  <c:v>-1</c:v>
                </c:pt>
                <c:pt idx="283">
                  <c:v>1</c:v>
                </c:pt>
                <c:pt idx="284">
                  <c:v>0</c:v>
                </c:pt>
                <c:pt idx="285">
                  <c:v>0</c:v>
                </c:pt>
                <c:pt idx="286">
                  <c:v>0</c:v>
                </c:pt>
                <c:pt idx="287">
                  <c:v>-1</c:v>
                </c:pt>
                <c:pt idx="288">
                  <c:v>0</c:v>
                </c:pt>
                <c:pt idx="289">
                  <c:v>0</c:v>
                </c:pt>
                <c:pt idx="290">
                  <c:v>1</c:v>
                </c:pt>
                <c:pt idx="291">
                  <c:v>0</c:v>
                </c:pt>
                <c:pt idx="292">
                  <c:v>-1</c:v>
                </c:pt>
                <c:pt idx="293">
                  <c:v>1</c:v>
                </c:pt>
                <c:pt idx="294">
                  <c:v>0</c:v>
                </c:pt>
                <c:pt idx="295">
                  <c:v>1</c:v>
                </c:pt>
                <c:pt idx="296">
                  <c:v>1</c:v>
                </c:pt>
                <c:pt idx="297">
                  <c:v>1</c:v>
                </c:pt>
                <c:pt idx="298">
                  <c:v>0</c:v>
                </c:pt>
                <c:pt idx="299">
                  <c:v>0</c:v>
                </c:pt>
                <c:pt idx="300">
                  <c:v>0</c:v>
                </c:pt>
                <c:pt idx="301">
                  <c:v>0</c:v>
                </c:pt>
                <c:pt idx="302">
                  <c:v>1</c:v>
                </c:pt>
                <c:pt idx="303">
                  <c:v>-1</c:v>
                </c:pt>
                <c:pt idx="304">
                  <c:v>0</c:v>
                </c:pt>
                <c:pt idx="305">
                  <c:v>0</c:v>
                </c:pt>
                <c:pt idx="306">
                  <c:v>2</c:v>
                </c:pt>
                <c:pt idx="307">
                  <c:v>0</c:v>
                </c:pt>
                <c:pt idx="308">
                  <c:v>-1</c:v>
                </c:pt>
                <c:pt idx="309">
                  <c:v>0</c:v>
                </c:pt>
                <c:pt idx="310">
                  <c:v>0</c:v>
                </c:pt>
                <c:pt idx="311">
                  <c:v>2</c:v>
                </c:pt>
                <c:pt idx="312">
                  <c:v>0</c:v>
                </c:pt>
                <c:pt idx="313">
                  <c:v>0</c:v>
                </c:pt>
                <c:pt idx="314">
                  <c:v>2</c:v>
                </c:pt>
                <c:pt idx="315">
                  <c:v>1</c:v>
                </c:pt>
                <c:pt idx="316">
                  <c:v>0</c:v>
                </c:pt>
                <c:pt idx="317">
                  <c:v>1</c:v>
                </c:pt>
                <c:pt idx="318">
                  <c:v>2</c:v>
                </c:pt>
                <c:pt idx="319">
                  <c:v>0</c:v>
                </c:pt>
                <c:pt idx="320">
                  <c:v>0</c:v>
                </c:pt>
                <c:pt idx="321">
                  <c:v>-1</c:v>
                </c:pt>
                <c:pt idx="322">
                  <c:v>1</c:v>
                </c:pt>
                <c:pt idx="323">
                  <c:v>1</c:v>
                </c:pt>
                <c:pt idx="324">
                  <c:v>0</c:v>
                </c:pt>
                <c:pt idx="325">
                  <c:v>0</c:v>
                </c:pt>
                <c:pt idx="326">
                  <c:v>0</c:v>
                </c:pt>
                <c:pt idx="327">
                  <c:v>0</c:v>
                </c:pt>
                <c:pt idx="328">
                  <c:v>2</c:v>
                </c:pt>
                <c:pt idx="329">
                  <c:v>0</c:v>
                </c:pt>
                <c:pt idx="330">
                  <c:v>-1</c:v>
                </c:pt>
                <c:pt idx="331">
                  <c:v>-1</c:v>
                </c:pt>
                <c:pt idx="332">
                  <c:v>0</c:v>
                </c:pt>
                <c:pt idx="333">
                  <c:v>1</c:v>
                </c:pt>
              </c:numCache>
            </c:numRef>
          </c:val>
          <c:smooth val="0"/>
          <c:extLst>
            <c:ext xmlns:c16="http://schemas.microsoft.com/office/drawing/2014/chart" uri="{C3380CC4-5D6E-409C-BE32-E72D297353CC}">
              <c16:uniqueId val="{00000000-BC09-435D-931B-D842EC77FCAF}"/>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63">
                  <c:v>1</c:v>
                </c:pt>
                <c:pt idx="64">
                  <c:v>13</c:v>
                </c:pt>
                <c:pt idx="65">
                  <c:v>6</c:v>
                </c:pt>
                <c:pt idx="66">
                  <c:v>1</c:v>
                </c:pt>
                <c:pt idx="67">
                  <c:v>6</c:v>
                </c:pt>
                <c:pt idx="68">
                  <c:v>12</c:v>
                </c:pt>
                <c:pt idx="69">
                  <c:v>5</c:v>
                </c:pt>
                <c:pt idx="70">
                  <c:v>3</c:v>
                </c:pt>
                <c:pt idx="71">
                  <c:v>19</c:v>
                </c:pt>
                <c:pt idx="72">
                  <c:v>6</c:v>
                </c:pt>
                <c:pt idx="73">
                  <c:v>5</c:v>
                </c:pt>
                <c:pt idx="74">
                  <c:v>17</c:v>
                </c:pt>
                <c:pt idx="75">
                  <c:v>12</c:v>
                </c:pt>
                <c:pt idx="76">
                  <c:v>3</c:v>
                </c:pt>
                <c:pt idx="77">
                  <c:v>7</c:v>
                </c:pt>
                <c:pt idx="78">
                  <c:v>3</c:v>
                </c:pt>
                <c:pt idx="79">
                  <c:v>8</c:v>
                </c:pt>
                <c:pt idx="80">
                  <c:v>5</c:v>
                </c:pt>
                <c:pt idx="81">
                  <c:v>6</c:v>
                </c:pt>
                <c:pt idx="82">
                  <c:v>5</c:v>
                </c:pt>
                <c:pt idx="83">
                  <c:v>10</c:v>
                </c:pt>
                <c:pt idx="84">
                  <c:v>-1</c:v>
                </c:pt>
                <c:pt idx="85">
                  <c:v>9</c:v>
                </c:pt>
                <c:pt idx="86">
                  <c:v>3</c:v>
                </c:pt>
                <c:pt idx="87">
                  <c:v>3</c:v>
                </c:pt>
                <c:pt idx="88">
                  <c:v>10</c:v>
                </c:pt>
                <c:pt idx="89">
                  <c:v>14</c:v>
                </c:pt>
                <c:pt idx="90">
                  <c:v>1</c:v>
                </c:pt>
                <c:pt idx="91">
                  <c:v>11</c:v>
                </c:pt>
                <c:pt idx="92">
                  <c:v>0</c:v>
                </c:pt>
                <c:pt idx="93">
                  <c:v>-4</c:v>
                </c:pt>
                <c:pt idx="94">
                  <c:v>-1</c:v>
                </c:pt>
                <c:pt idx="95">
                  <c:v>1</c:v>
                </c:pt>
                <c:pt idx="96">
                  <c:v>5</c:v>
                </c:pt>
                <c:pt idx="97">
                  <c:v>-1</c:v>
                </c:pt>
                <c:pt idx="98">
                  <c:v>0</c:v>
                </c:pt>
                <c:pt idx="99">
                  <c:v>3</c:v>
                </c:pt>
                <c:pt idx="100">
                  <c:v>3</c:v>
                </c:pt>
                <c:pt idx="101">
                  <c:v>1</c:v>
                </c:pt>
                <c:pt idx="102">
                  <c:v>1</c:v>
                </c:pt>
                <c:pt idx="103">
                  <c:v>-3</c:v>
                </c:pt>
                <c:pt idx="104">
                  <c:v>-1</c:v>
                </c:pt>
                <c:pt idx="105">
                  <c:v>-2</c:v>
                </c:pt>
                <c:pt idx="106">
                  <c:v>-1</c:v>
                </c:pt>
                <c:pt idx="107">
                  <c:v>3</c:v>
                </c:pt>
                <c:pt idx="108">
                  <c:v>0</c:v>
                </c:pt>
                <c:pt idx="109">
                  <c:v>4</c:v>
                </c:pt>
                <c:pt idx="110">
                  <c:v>0</c:v>
                </c:pt>
                <c:pt idx="111">
                  <c:v>0</c:v>
                </c:pt>
                <c:pt idx="112">
                  <c:v>4</c:v>
                </c:pt>
                <c:pt idx="113">
                  <c:v>0</c:v>
                </c:pt>
                <c:pt idx="114">
                  <c:v>0</c:v>
                </c:pt>
                <c:pt idx="115">
                  <c:v>1</c:v>
                </c:pt>
                <c:pt idx="116">
                  <c:v>1</c:v>
                </c:pt>
                <c:pt idx="117">
                  <c:v>1</c:v>
                </c:pt>
                <c:pt idx="118">
                  <c:v>1</c:v>
                </c:pt>
                <c:pt idx="119">
                  <c:v>3</c:v>
                </c:pt>
                <c:pt idx="120">
                  <c:v>1</c:v>
                </c:pt>
                <c:pt idx="121">
                  <c:v>2</c:v>
                </c:pt>
                <c:pt idx="122">
                  <c:v>-2</c:v>
                </c:pt>
                <c:pt idx="123">
                  <c:v>3</c:v>
                </c:pt>
                <c:pt idx="124">
                  <c:v>6</c:v>
                </c:pt>
                <c:pt idx="125">
                  <c:v>0</c:v>
                </c:pt>
                <c:pt idx="126">
                  <c:v>3</c:v>
                </c:pt>
                <c:pt idx="127">
                  <c:v>7</c:v>
                </c:pt>
                <c:pt idx="128">
                  <c:v>1</c:v>
                </c:pt>
                <c:pt idx="129">
                  <c:v>1</c:v>
                </c:pt>
                <c:pt idx="130">
                  <c:v>1</c:v>
                </c:pt>
                <c:pt idx="131">
                  <c:v>2</c:v>
                </c:pt>
                <c:pt idx="132">
                  <c:v>1</c:v>
                </c:pt>
                <c:pt idx="133">
                  <c:v>-1</c:v>
                </c:pt>
                <c:pt idx="134">
                  <c:v>7</c:v>
                </c:pt>
                <c:pt idx="135">
                  <c:v>0</c:v>
                </c:pt>
                <c:pt idx="136">
                  <c:v>2</c:v>
                </c:pt>
                <c:pt idx="137">
                  <c:v>1</c:v>
                </c:pt>
                <c:pt idx="138">
                  <c:v>3</c:v>
                </c:pt>
                <c:pt idx="139">
                  <c:v>1</c:v>
                </c:pt>
                <c:pt idx="140">
                  <c:v>-1</c:v>
                </c:pt>
                <c:pt idx="141">
                  <c:v>2</c:v>
                </c:pt>
                <c:pt idx="142">
                  <c:v>-2</c:v>
                </c:pt>
                <c:pt idx="143">
                  <c:v>-5</c:v>
                </c:pt>
                <c:pt idx="144">
                  <c:v>-2</c:v>
                </c:pt>
                <c:pt idx="145">
                  <c:v>-1</c:v>
                </c:pt>
                <c:pt idx="146">
                  <c:v>0</c:v>
                </c:pt>
                <c:pt idx="147">
                  <c:v>-2</c:v>
                </c:pt>
                <c:pt idx="148">
                  <c:v>1</c:v>
                </c:pt>
                <c:pt idx="149">
                  <c:v>0</c:v>
                </c:pt>
                <c:pt idx="150">
                  <c:v>-2</c:v>
                </c:pt>
                <c:pt idx="151">
                  <c:v>0</c:v>
                </c:pt>
                <c:pt idx="152">
                  <c:v>0</c:v>
                </c:pt>
                <c:pt idx="153">
                  <c:v>3</c:v>
                </c:pt>
                <c:pt idx="154">
                  <c:v>-1</c:v>
                </c:pt>
                <c:pt idx="155">
                  <c:v>1</c:v>
                </c:pt>
                <c:pt idx="156">
                  <c:v>3</c:v>
                </c:pt>
                <c:pt idx="157">
                  <c:v>3</c:v>
                </c:pt>
                <c:pt idx="158">
                  <c:v>0</c:v>
                </c:pt>
                <c:pt idx="159">
                  <c:v>0</c:v>
                </c:pt>
                <c:pt idx="160">
                  <c:v>-3</c:v>
                </c:pt>
                <c:pt idx="161">
                  <c:v>5</c:v>
                </c:pt>
                <c:pt idx="162">
                  <c:v>0</c:v>
                </c:pt>
                <c:pt idx="163">
                  <c:v>0</c:v>
                </c:pt>
                <c:pt idx="164">
                  <c:v>4</c:v>
                </c:pt>
                <c:pt idx="165">
                  <c:v>2</c:v>
                </c:pt>
                <c:pt idx="166">
                  <c:v>-2</c:v>
                </c:pt>
                <c:pt idx="167">
                  <c:v>2</c:v>
                </c:pt>
                <c:pt idx="168">
                  <c:v>1</c:v>
                </c:pt>
                <c:pt idx="169">
                  <c:v>0</c:v>
                </c:pt>
                <c:pt idx="170">
                  <c:v>-1</c:v>
                </c:pt>
                <c:pt idx="171">
                  <c:v>-2</c:v>
                </c:pt>
                <c:pt idx="172">
                  <c:v>-1</c:v>
                </c:pt>
                <c:pt idx="173">
                  <c:v>1</c:v>
                </c:pt>
                <c:pt idx="174">
                  <c:v>1</c:v>
                </c:pt>
                <c:pt idx="175">
                  <c:v>1</c:v>
                </c:pt>
                <c:pt idx="176">
                  <c:v>2</c:v>
                </c:pt>
                <c:pt idx="177">
                  <c:v>-1</c:v>
                </c:pt>
                <c:pt idx="178">
                  <c:v>-2</c:v>
                </c:pt>
                <c:pt idx="179">
                  <c:v>0</c:v>
                </c:pt>
                <c:pt idx="180">
                  <c:v>0</c:v>
                </c:pt>
                <c:pt idx="181">
                  <c:v>0</c:v>
                </c:pt>
                <c:pt idx="182">
                  <c:v>0</c:v>
                </c:pt>
                <c:pt idx="183">
                  <c:v>-2</c:v>
                </c:pt>
                <c:pt idx="184">
                  <c:v>-1</c:v>
                </c:pt>
                <c:pt idx="185">
                  <c:v>0</c:v>
                </c:pt>
                <c:pt idx="186">
                  <c:v>-1</c:v>
                </c:pt>
                <c:pt idx="187">
                  <c:v>0</c:v>
                </c:pt>
                <c:pt idx="188">
                  <c:v>-2</c:v>
                </c:pt>
                <c:pt idx="189">
                  <c:v>-1</c:v>
                </c:pt>
                <c:pt idx="190">
                  <c:v>2</c:v>
                </c:pt>
                <c:pt idx="191">
                  <c:v>-2</c:v>
                </c:pt>
                <c:pt idx="192">
                  <c:v>1</c:v>
                </c:pt>
                <c:pt idx="193">
                  <c:v>-2</c:v>
                </c:pt>
                <c:pt idx="194">
                  <c:v>2</c:v>
                </c:pt>
                <c:pt idx="195">
                  <c:v>-1</c:v>
                </c:pt>
                <c:pt idx="196">
                  <c:v>-1</c:v>
                </c:pt>
                <c:pt idx="197">
                  <c:v>-3</c:v>
                </c:pt>
                <c:pt idx="198">
                  <c:v>-2</c:v>
                </c:pt>
                <c:pt idx="199">
                  <c:v>1</c:v>
                </c:pt>
                <c:pt idx="200">
                  <c:v>0</c:v>
                </c:pt>
                <c:pt idx="201">
                  <c:v>-1</c:v>
                </c:pt>
                <c:pt idx="202">
                  <c:v>0</c:v>
                </c:pt>
                <c:pt idx="203">
                  <c:v>4</c:v>
                </c:pt>
                <c:pt idx="204">
                  <c:v>3</c:v>
                </c:pt>
                <c:pt idx="205">
                  <c:v>-2</c:v>
                </c:pt>
                <c:pt idx="206">
                  <c:v>1</c:v>
                </c:pt>
                <c:pt idx="207">
                  <c:v>0</c:v>
                </c:pt>
                <c:pt idx="208">
                  <c:v>-4</c:v>
                </c:pt>
                <c:pt idx="209">
                  <c:v>0</c:v>
                </c:pt>
                <c:pt idx="210">
                  <c:v>0</c:v>
                </c:pt>
                <c:pt idx="211">
                  <c:v>0</c:v>
                </c:pt>
                <c:pt idx="212">
                  <c:v>-2</c:v>
                </c:pt>
                <c:pt idx="213">
                  <c:v>7</c:v>
                </c:pt>
                <c:pt idx="214">
                  <c:v>0</c:v>
                </c:pt>
                <c:pt idx="215">
                  <c:v>1</c:v>
                </c:pt>
                <c:pt idx="216">
                  <c:v>0</c:v>
                </c:pt>
                <c:pt idx="217">
                  <c:v>-2</c:v>
                </c:pt>
                <c:pt idx="218">
                  <c:v>1</c:v>
                </c:pt>
                <c:pt idx="219">
                  <c:v>-2</c:v>
                </c:pt>
                <c:pt idx="220">
                  <c:v>0</c:v>
                </c:pt>
                <c:pt idx="221">
                  <c:v>6</c:v>
                </c:pt>
                <c:pt idx="222">
                  <c:v>4</c:v>
                </c:pt>
                <c:pt idx="223">
                  <c:v>-1</c:v>
                </c:pt>
                <c:pt idx="224">
                  <c:v>0</c:v>
                </c:pt>
                <c:pt idx="225">
                  <c:v>3</c:v>
                </c:pt>
                <c:pt idx="226">
                  <c:v>4</c:v>
                </c:pt>
                <c:pt idx="227">
                  <c:v>0</c:v>
                </c:pt>
                <c:pt idx="228">
                  <c:v>4</c:v>
                </c:pt>
                <c:pt idx="229">
                  <c:v>-2</c:v>
                </c:pt>
                <c:pt idx="230">
                  <c:v>5</c:v>
                </c:pt>
                <c:pt idx="231">
                  <c:v>3</c:v>
                </c:pt>
                <c:pt idx="232">
                  <c:v>-2</c:v>
                </c:pt>
                <c:pt idx="233">
                  <c:v>0</c:v>
                </c:pt>
                <c:pt idx="234">
                  <c:v>0</c:v>
                </c:pt>
                <c:pt idx="235">
                  <c:v>-1</c:v>
                </c:pt>
                <c:pt idx="236">
                  <c:v>0</c:v>
                </c:pt>
                <c:pt idx="237">
                  <c:v>-2</c:v>
                </c:pt>
                <c:pt idx="238">
                  <c:v>1</c:v>
                </c:pt>
                <c:pt idx="239">
                  <c:v>-2</c:v>
                </c:pt>
                <c:pt idx="240">
                  <c:v>-2</c:v>
                </c:pt>
                <c:pt idx="241">
                  <c:v>-2</c:v>
                </c:pt>
                <c:pt idx="242">
                  <c:v>-3</c:v>
                </c:pt>
                <c:pt idx="243">
                  <c:v>-1</c:v>
                </c:pt>
                <c:pt idx="244">
                  <c:v>-2</c:v>
                </c:pt>
                <c:pt idx="245">
                  <c:v>2</c:v>
                </c:pt>
                <c:pt idx="246">
                  <c:v>1</c:v>
                </c:pt>
                <c:pt idx="247">
                  <c:v>-1</c:v>
                </c:pt>
                <c:pt idx="248">
                  <c:v>-2</c:v>
                </c:pt>
                <c:pt idx="249">
                  <c:v>4</c:v>
                </c:pt>
                <c:pt idx="250">
                  <c:v>2</c:v>
                </c:pt>
                <c:pt idx="251">
                  <c:v>10</c:v>
                </c:pt>
                <c:pt idx="252">
                  <c:v>2</c:v>
                </c:pt>
                <c:pt idx="253">
                  <c:v>3</c:v>
                </c:pt>
                <c:pt idx="254">
                  <c:v>5</c:v>
                </c:pt>
                <c:pt idx="255">
                  <c:v>-1</c:v>
                </c:pt>
                <c:pt idx="256">
                  <c:v>3</c:v>
                </c:pt>
                <c:pt idx="257">
                  <c:v>0</c:v>
                </c:pt>
                <c:pt idx="258">
                  <c:v>5</c:v>
                </c:pt>
                <c:pt idx="259">
                  <c:v>-1</c:v>
                </c:pt>
                <c:pt idx="260">
                  <c:v>0</c:v>
                </c:pt>
                <c:pt idx="261">
                  <c:v>1</c:v>
                </c:pt>
                <c:pt idx="262">
                  <c:v>-4</c:v>
                </c:pt>
                <c:pt idx="263">
                  <c:v>-1</c:v>
                </c:pt>
                <c:pt idx="264">
                  <c:v>-2</c:v>
                </c:pt>
                <c:pt idx="265">
                  <c:v>-1</c:v>
                </c:pt>
                <c:pt idx="266">
                  <c:v>-2</c:v>
                </c:pt>
                <c:pt idx="267">
                  <c:v>-2</c:v>
                </c:pt>
                <c:pt idx="268">
                  <c:v>0</c:v>
                </c:pt>
                <c:pt idx="269">
                  <c:v>3</c:v>
                </c:pt>
                <c:pt idx="270">
                  <c:v>10</c:v>
                </c:pt>
                <c:pt idx="271">
                  <c:v>6</c:v>
                </c:pt>
                <c:pt idx="272">
                  <c:v>4</c:v>
                </c:pt>
                <c:pt idx="273">
                  <c:v>3</c:v>
                </c:pt>
                <c:pt idx="274">
                  <c:v>-1</c:v>
                </c:pt>
                <c:pt idx="275">
                  <c:v>0</c:v>
                </c:pt>
                <c:pt idx="276">
                  <c:v>3</c:v>
                </c:pt>
                <c:pt idx="277">
                  <c:v>-1</c:v>
                </c:pt>
                <c:pt idx="278">
                  <c:v>2</c:v>
                </c:pt>
                <c:pt idx="279">
                  <c:v>0</c:v>
                </c:pt>
                <c:pt idx="280">
                  <c:v>0</c:v>
                </c:pt>
                <c:pt idx="281">
                  <c:v>30</c:v>
                </c:pt>
                <c:pt idx="282">
                  <c:v>9</c:v>
                </c:pt>
                <c:pt idx="283">
                  <c:v>8</c:v>
                </c:pt>
                <c:pt idx="284">
                  <c:v>15</c:v>
                </c:pt>
                <c:pt idx="285">
                  <c:v>14</c:v>
                </c:pt>
                <c:pt idx="286">
                  <c:v>20</c:v>
                </c:pt>
                <c:pt idx="287">
                  <c:v>4</c:v>
                </c:pt>
                <c:pt idx="288">
                  <c:v>5</c:v>
                </c:pt>
                <c:pt idx="289">
                  <c:v>2</c:v>
                </c:pt>
                <c:pt idx="290">
                  <c:v>3</c:v>
                </c:pt>
                <c:pt idx="291">
                  <c:v>2</c:v>
                </c:pt>
                <c:pt idx="292">
                  <c:v>1</c:v>
                </c:pt>
                <c:pt idx="293">
                  <c:v>-1</c:v>
                </c:pt>
                <c:pt idx="294">
                  <c:v>0</c:v>
                </c:pt>
                <c:pt idx="295">
                  <c:v>1</c:v>
                </c:pt>
                <c:pt idx="296">
                  <c:v>1</c:v>
                </c:pt>
                <c:pt idx="297">
                  <c:v>0</c:v>
                </c:pt>
                <c:pt idx="298">
                  <c:v>3</c:v>
                </c:pt>
                <c:pt idx="299">
                  <c:v>0</c:v>
                </c:pt>
                <c:pt idx="300">
                  <c:v>0</c:v>
                </c:pt>
                <c:pt idx="301">
                  <c:v>0</c:v>
                </c:pt>
                <c:pt idx="302">
                  <c:v>2</c:v>
                </c:pt>
                <c:pt idx="303">
                  <c:v>0</c:v>
                </c:pt>
                <c:pt idx="304">
                  <c:v>6</c:v>
                </c:pt>
                <c:pt idx="305">
                  <c:v>1</c:v>
                </c:pt>
                <c:pt idx="306">
                  <c:v>-1</c:v>
                </c:pt>
                <c:pt idx="307">
                  <c:v>-1</c:v>
                </c:pt>
                <c:pt idx="308">
                  <c:v>1</c:v>
                </c:pt>
                <c:pt idx="309">
                  <c:v>0</c:v>
                </c:pt>
                <c:pt idx="310">
                  <c:v>0</c:v>
                </c:pt>
                <c:pt idx="311">
                  <c:v>2</c:v>
                </c:pt>
                <c:pt idx="312">
                  <c:v>1</c:v>
                </c:pt>
                <c:pt idx="313">
                  <c:v>0</c:v>
                </c:pt>
                <c:pt idx="314">
                  <c:v>3</c:v>
                </c:pt>
                <c:pt idx="315">
                  <c:v>4</c:v>
                </c:pt>
                <c:pt idx="316">
                  <c:v>1</c:v>
                </c:pt>
                <c:pt idx="317">
                  <c:v>2</c:v>
                </c:pt>
                <c:pt idx="318">
                  <c:v>-1</c:v>
                </c:pt>
                <c:pt idx="319">
                  <c:v>6</c:v>
                </c:pt>
                <c:pt idx="320">
                  <c:v>9</c:v>
                </c:pt>
                <c:pt idx="321">
                  <c:v>4</c:v>
                </c:pt>
                <c:pt idx="322">
                  <c:v>-1</c:v>
                </c:pt>
                <c:pt idx="323">
                  <c:v>2</c:v>
                </c:pt>
                <c:pt idx="324">
                  <c:v>-1</c:v>
                </c:pt>
                <c:pt idx="325">
                  <c:v>6</c:v>
                </c:pt>
                <c:pt idx="326">
                  <c:v>2</c:v>
                </c:pt>
                <c:pt idx="327">
                  <c:v>0</c:v>
                </c:pt>
                <c:pt idx="328">
                  <c:v>0</c:v>
                </c:pt>
                <c:pt idx="329">
                  <c:v>2</c:v>
                </c:pt>
                <c:pt idx="330">
                  <c:v>-2</c:v>
                </c:pt>
                <c:pt idx="331">
                  <c:v>3</c:v>
                </c:pt>
                <c:pt idx="332">
                  <c:v>0</c:v>
                </c:pt>
                <c:pt idx="333">
                  <c:v>0</c:v>
                </c:pt>
              </c:numCache>
            </c:numRef>
          </c:val>
          <c:smooth val="0"/>
          <c:extLst>
            <c:ext xmlns:c16="http://schemas.microsoft.com/office/drawing/2014/chart" uri="{C3380CC4-5D6E-409C-BE32-E72D297353CC}">
              <c16:uniqueId val="{00000001-BC09-435D-931B-D842EC77FCAF}"/>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224">
                  <c:v>0</c:v>
                </c:pt>
                <c:pt idx="225">
                  <c:v>0</c:v>
                </c:pt>
                <c:pt idx="226">
                  <c:v>3</c:v>
                </c:pt>
                <c:pt idx="227">
                  <c:v>3</c:v>
                </c:pt>
                <c:pt idx="228">
                  <c:v>1</c:v>
                </c:pt>
                <c:pt idx="229">
                  <c:v>2</c:v>
                </c:pt>
                <c:pt idx="230">
                  <c:v>1</c:v>
                </c:pt>
                <c:pt idx="231">
                  <c:v>0</c:v>
                </c:pt>
                <c:pt idx="232">
                  <c:v>2</c:v>
                </c:pt>
                <c:pt idx="233">
                  <c:v>0</c:v>
                </c:pt>
                <c:pt idx="234">
                  <c:v>1</c:v>
                </c:pt>
                <c:pt idx="235">
                  <c:v>1</c:v>
                </c:pt>
                <c:pt idx="236">
                  <c:v>0</c:v>
                </c:pt>
                <c:pt idx="237">
                  <c:v>2</c:v>
                </c:pt>
                <c:pt idx="238">
                  <c:v>4</c:v>
                </c:pt>
                <c:pt idx="239">
                  <c:v>0</c:v>
                </c:pt>
                <c:pt idx="240">
                  <c:v>3</c:v>
                </c:pt>
                <c:pt idx="241">
                  <c:v>0</c:v>
                </c:pt>
                <c:pt idx="242">
                  <c:v>3</c:v>
                </c:pt>
                <c:pt idx="243">
                  <c:v>1</c:v>
                </c:pt>
                <c:pt idx="244">
                  <c:v>1</c:v>
                </c:pt>
                <c:pt idx="245">
                  <c:v>1</c:v>
                </c:pt>
                <c:pt idx="246">
                  <c:v>1</c:v>
                </c:pt>
                <c:pt idx="247">
                  <c:v>0</c:v>
                </c:pt>
                <c:pt idx="248">
                  <c:v>0</c:v>
                </c:pt>
                <c:pt idx="249">
                  <c:v>1</c:v>
                </c:pt>
                <c:pt idx="250">
                  <c:v>0</c:v>
                </c:pt>
                <c:pt idx="251">
                  <c:v>0</c:v>
                </c:pt>
                <c:pt idx="252">
                  <c:v>0</c:v>
                </c:pt>
                <c:pt idx="253">
                  <c:v>0</c:v>
                </c:pt>
                <c:pt idx="254">
                  <c:v>2</c:v>
                </c:pt>
                <c:pt idx="255">
                  <c:v>0</c:v>
                </c:pt>
                <c:pt idx="256">
                  <c:v>1</c:v>
                </c:pt>
                <c:pt idx="257">
                  <c:v>0</c:v>
                </c:pt>
                <c:pt idx="258">
                  <c:v>2</c:v>
                </c:pt>
                <c:pt idx="259">
                  <c:v>0</c:v>
                </c:pt>
                <c:pt idx="260">
                  <c:v>0</c:v>
                </c:pt>
                <c:pt idx="261">
                  <c:v>2</c:v>
                </c:pt>
                <c:pt idx="262">
                  <c:v>1</c:v>
                </c:pt>
                <c:pt idx="263">
                  <c:v>-1</c:v>
                </c:pt>
                <c:pt idx="264">
                  <c:v>0</c:v>
                </c:pt>
                <c:pt idx="265">
                  <c:v>1</c:v>
                </c:pt>
                <c:pt idx="266">
                  <c:v>0</c:v>
                </c:pt>
                <c:pt idx="267">
                  <c:v>0</c:v>
                </c:pt>
                <c:pt idx="268">
                  <c:v>0</c:v>
                </c:pt>
                <c:pt idx="269">
                  <c:v>2</c:v>
                </c:pt>
                <c:pt idx="270">
                  <c:v>1</c:v>
                </c:pt>
                <c:pt idx="271">
                  <c:v>1</c:v>
                </c:pt>
                <c:pt idx="272">
                  <c:v>1</c:v>
                </c:pt>
                <c:pt idx="273">
                  <c:v>0</c:v>
                </c:pt>
                <c:pt idx="274">
                  <c:v>0</c:v>
                </c:pt>
                <c:pt idx="275">
                  <c:v>1</c:v>
                </c:pt>
                <c:pt idx="276">
                  <c:v>1</c:v>
                </c:pt>
                <c:pt idx="277">
                  <c:v>1</c:v>
                </c:pt>
                <c:pt idx="278">
                  <c:v>0</c:v>
                </c:pt>
                <c:pt idx="279">
                  <c:v>0</c:v>
                </c:pt>
                <c:pt idx="280">
                  <c:v>1</c:v>
                </c:pt>
                <c:pt idx="281">
                  <c:v>0</c:v>
                </c:pt>
                <c:pt idx="282">
                  <c:v>0</c:v>
                </c:pt>
                <c:pt idx="283">
                  <c:v>0</c:v>
                </c:pt>
                <c:pt idx="284">
                  <c:v>1</c:v>
                </c:pt>
                <c:pt idx="285">
                  <c:v>0</c:v>
                </c:pt>
                <c:pt idx="286">
                  <c:v>0</c:v>
                </c:pt>
                <c:pt idx="287">
                  <c:v>1</c:v>
                </c:pt>
                <c:pt idx="288">
                  <c:v>1</c:v>
                </c:pt>
                <c:pt idx="289">
                  <c:v>2</c:v>
                </c:pt>
                <c:pt idx="290">
                  <c:v>2</c:v>
                </c:pt>
                <c:pt idx="291">
                  <c:v>0</c:v>
                </c:pt>
                <c:pt idx="292">
                  <c:v>1</c:v>
                </c:pt>
                <c:pt idx="293">
                  <c:v>1</c:v>
                </c:pt>
                <c:pt idx="294">
                  <c:v>0</c:v>
                </c:pt>
                <c:pt idx="295">
                  <c:v>1</c:v>
                </c:pt>
                <c:pt idx="296">
                  <c:v>1</c:v>
                </c:pt>
                <c:pt idx="297">
                  <c:v>1</c:v>
                </c:pt>
                <c:pt idx="298">
                  <c:v>0</c:v>
                </c:pt>
                <c:pt idx="299">
                  <c:v>0</c:v>
                </c:pt>
                <c:pt idx="300">
                  <c:v>1</c:v>
                </c:pt>
                <c:pt idx="301">
                  <c:v>0</c:v>
                </c:pt>
                <c:pt idx="302">
                  <c:v>1</c:v>
                </c:pt>
                <c:pt idx="303">
                  <c:v>0</c:v>
                </c:pt>
                <c:pt idx="304">
                  <c:v>0</c:v>
                </c:pt>
                <c:pt idx="305">
                  <c:v>-1</c:v>
                </c:pt>
                <c:pt idx="306">
                  <c:v>1</c:v>
                </c:pt>
                <c:pt idx="307">
                  <c:v>1</c:v>
                </c:pt>
                <c:pt idx="308">
                  <c:v>1</c:v>
                </c:pt>
                <c:pt idx="309">
                  <c:v>1</c:v>
                </c:pt>
                <c:pt idx="310">
                  <c:v>2</c:v>
                </c:pt>
                <c:pt idx="311">
                  <c:v>4</c:v>
                </c:pt>
                <c:pt idx="312">
                  <c:v>0</c:v>
                </c:pt>
                <c:pt idx="313">
                  <c:v>0</c:v>
                </c:pt>
                <c:pt idx="314">
                  <c:v>-1</c:v>
                </c:pt>
                <c:pt idx="315">
                  <c:v>2</c:v>
                </c:pt>
                <c:pt idx="316">
                  <c:v>0</c:v>
                </c:pt>
                <c:pt idx="317">
                  <c:v>0</c:v>
                </c:pt>
                <c:pt idx="318">
                  <c:v>0</c:v>
                </c:pt>
                <c:pt idx="319">
                  <c:v>1</c:v>
                </c:pt>
                <c:pt idx="320">
                  <c:v>2</c:v>
                </c:pt>
                <c:pt idx="321">
                  <c:v>-1</c:v>
                </c:pt>
                <c:pt idx="322">
                  <c:v>0</c:v>
                </c:pt>
                <c:pt idx="323">
                  <c:v>1</c:v>
                </c:pt>
                <c:pt idx="324">
                  <c:v>1</c:v>
                </c:pt>
                <c:pt idx="325">
                  <c:v>2</c:v>
                </c:pt>
                <c:pt idx="326">
                  <c:v>1</c:v>
                </c:pt>
                <c:pt idx="327">
                  <c:v>0</c:v>
                </c:pt>
                <c:pt idx="328">
                  <c:v>2</c:v>
                </c:pt>
                <c:pt idx="329">
                  <c:v>1</c:v>
                </c:pt>
                <c:pt idx="330">
                  <c:v>4</c:v>
                </c:pt>
                <c:pt idx="331">
                  <c:v>2</c:v>
                </c:pt>
                <c:pt idx="332">
                  <c:v>1</c:v>
                </c:pt>
                <c:pt idx="333">
                  <c:v>-1</c:v>
                </c:pt>
              </c:numCache>
            </c:numRef>
          </c:val>
          <c:smooth val="0"/>
          <c:extLst>
            <c:ext xmlns:c16="http://schemas.microsoft.com/office/drawing/2014/chart" uri="{C3380CC4-5D6E-409C-BE32-E72D297353CC}">
              <c16:uniqueId val="{00000002-BC09-435D-931B-D842EC77FCA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48">
                  <c:v>-3031</c:v>
                </c:pt>
                <c:pt idx="49">
                  <c:v>306</c:v>
                </c:pt>
                <c:pt idx="50">
                  <c:v>307</c:v>
                </c:pt>
                <c:pt idx="51">
                  <c:v>330</c:v>
                </c:pt>
                <c:pt idx="52">
                  <c:v>104</c:v>
                </c:pt>
                <c:pt idx="53">
                  <c:v>493</c:v>
                </c:pt>
                <c:pt idx="54">
                  <c:v>336</c:v>
                </c:pt>
                <c:pt idx="55">
                  <c:v>510</c:v>
                </c:pt>
                <c:pt idx="56">
                  <c:v>-2018</c:v>
                </c:pt>
                <c:pt idx="57">
                  <c:v>299</c:v>
                </c:pt>
                <c:pt idx="58">
                  <c:v>319</c:v>
                </c:pt>
                <c:pt idx="59">
                  <c:v>362</c:v>
                </c:pt>
                <c:pt idx="60">
                  <c:v>304</c:v>
                </c:pt>
                <c:pt idx="61">
                  <c:v>238</c:v>
                </c:pt>
                <c:pt idx="62">
                  <c:v>99</c:v>
                </c:pt>
                <c:pt idx="63">
                  <c:v>234</c:v>
                </c:pt>
                <c:pt idx="64">
                  <c:v>153</c:v>
                </c:pt>
                <c:pt idx="65">
                  <c:v>108</c:v>
                </c:pt>
                <c:pt idx="66">
                  <c:v>292</c:v>
                </c:pt>
                <c:pt idx="67">
                  <c:v>283</c:v>
                </c:pt>
                <c:pt idx="68">
                  <c:v>-1840</c:v>
                </c:pt>
                <c:pt idx="69">
                  <c:v>576</c:v>
                </c:pt>
                <c:pt idx="70">
                  <c:v>-537</c:v>
                </c:pt>
                <c:pt idx="71">
                  <c:v>268</c:v>
                </c:pt>
                <c:pt idx="72">
                  <c:v>183</c:v>
                </c:pt>
                <c:pt idx="73">
                  <c:v>456</c:v>
                </c:pt>
                <c:pt idx="74">
                  <c:v>155</c:v>
                </c:pt>
                <c:pt idx="75">
                  <c:v>244</c:v>
                </c:pt>
                <c:pt idx="76">
                  <c:v>344</c:v>
                </c:pt>
                <c:pt idx="77">
                  <c:v>504</c:v>
                </c:pt>
                <c:pt idx="78">
                  <c:v>304</c:v>
                </c:pt>
                <c:pt idx="79">
                  <c:v>339</c:v>
                </c:pt>
                <c:pt idx="80">
                  <c:v>-1236</c:v>
                </c:pt>
                <c:pt idx="81">
                  <c:v>133</c:v>
                </c:pt>
                <c:pt idx="82">
                  <c:v>373</c:v>
                </c:pt>
                <c:pt idx="83">
                  <c:v>132</c:v>
                </c:pt>
                <c:pt idx="84">
                  <c:v>192</c:v>
                </c:pt>
                <c:pt idx="85">
                  <c:v>495</c:v>
                </c:pt>
                <c:pt idx="86">
                  <c:v>229</c:v>
                </c:pt>
                <c:pt idx="87">
                  <c:v>441</c:v>
                </c:pt>
                <c:pt idx="88">
                  <c:v>210</c:v>
                </c:pt>
                <c:pt idx="89">
                  <c:v>421</c:v>
                </c:pt>
                <c:pt idx="90">
                  <c:v>388</c:v>
                </c:pt>
                <c:pt idx="91">
                  <c:v>483</c:v>
                </c:pt>
                <c:pt idx="92">
                  <c:v>232</c:v>
                </c:pt>
                <c:pt idx="93">
                  <c:v>389</c:v>
                </c:pt>
                <c:pt idx="94">
                  <c:v>398</c:v>
                </c:pt>
                <c:pt idx="95">
                  <c:v>-35</c:v>
                </c:pt>
                <c:pt idx="96">
                  <c:v>457</c:v>
                </c:pt>
                <c:pt idx="97">
                  <c:v>157</c:v>
                </c:pt>
                <c:pt idx="98">
                  <c:v>304</c:v>
                </c:pt>
                <c:pt idx="99">
                  <c:v>500</c:v>
                </c:pt>
                <c:pt idx="100">
                  <c:v>151</c:v>
                </c:pt>
                <c:pt idx="101">
                  <c:v>399</c:v>
                </c:pt>
                <c:pt idx="102">
                  <c:v>337</c:v>
                </c:pt>
                <c:pt idx="103">
                  <c:v>10</c:v>
                </c:pt>
                <c:pt idx="104">
                  <c:v>284</c:v>
                </c:pt>
                <c:pt idx="105">
                  <c:v>213</c:v>
                </c:pt>
                <c:pt idx="106">
                  <c:v>172</c:v>
                </c:pt>
                <c:pt idx="107">
                  <c:v>173</c:v>
                </c:pt>
                <c:pt idx="108">
                  <c:v>103</c:v>
                </c:pt>
                <c:pt idx="109">
                  <c:v>221</c:v>
                </c:pt>
                <c:pt idx="110">
                  <c:v>253</c:v>
                </c:pt>
                <c:pt idx="111">
                  <c:v>-153</c:v>
                </c:pt>
                <c:pt idx="112">
                  <c:v>620</c:v>
                </c:pt>
                <c:pt idx="113">
                  <c:v>321</c:v>
                </c:pt>
                <c:pt idx="114">
                  <c:v>440</c:v>
                </c:pt>
                <c:pt idx="115">
                  <c:v>247</c:v>
                </c:pt>
                <c:pt idx="116">
                  <c:v>2</c:v>
                </c:pt>
                <c:pt idx="117">
                  <c:v>429</c:v>
                </c:pt>
                <c:pt idx="118">
                  <c:v>229</c:v>
                </c:pt>
                <c:pt idx="119">
                  <c:v>79</c:v>
                </c:pt>
                <c:pt idx="120">
                  <c:v>372</c:v>
                </c:pt>
                <c:pt idx="121">
                  <c:v>367</c:v>
                </c:pt>
                <c:pt idx="122">
                  <c:v>-124</c:v>
                </c:pt>
                <c:pt idx="123">
                  <c:v>345</c:v>
                </c:pt>
                <c:pt idx="124">
                  <c:v>292</c:v>
                </c:pt>
                <c:pt idx="125">
                  <c:v>363</c:v>
                </c:pt>
                <c:pt idx="126">
                  <c:v>186</c:v>
                </c:pt>
                <c:pt idx="127">
                  <c:v>221</c:v>
                </c:pt>
                <c:pt idx="128">
                  <c:v>42</c:v>
                </c:pt>
                <c:pt idx="129">
                  <c:v>-228</c:v>
                </c:pt>
                <c:pt idx="130">
                  <c:v>73</c:v>
                </c:pt>
                <c:pt idx="131">
                  <c:v>86</c:v>
                </c:pt>
                <c:pt idx="132">
                  <c:v>563</c:v>
                </c:pt>
                <c:pt idx="133">
                  <c:v>-3</c:v>
                </c:pt>
                <c:pt idx="134">
                  <c:v>772</c:v>
                </c:pt>
                <c:pt idx="135">
                  <c:v>-144</c:v>
                </c:pt>
                <c:pt idx="136">
                  <c:v>445</c:v>
                </c:pt>
                <c:pt idx="137">
                  <c:v>99</c:v>
                </c:pt>
                <c:pt idx="138">
                  <c:v>203</c:v>
                </c:pt>
                <c:pt idx="139">
                  <c:v>350</c:v>
                </c:pt>
                <c:pt idx="140">
                  <c:v>-74</c:v>
                </c:pt>
                <c:pt idx="141">
                  <c:v>133</c:v>
                </c:pt>
                <c:pt idx="142">
                  <c:v>113</c:v>
                </c:pt>
                <c:pt idx="143">
                  <c:v>-8620</c:v>
                </c:pt>
                <c:pt idx="144">
                  <c:v>153</c:v>
                </c:pt>
                <c:pt idx="145">
                  <c:v>498</c:v>
                </c:pt>
                <c:pt idx="146">
                  <c:v>67</c:v>
                </c:pt>
                <c:pt idx="147">
                  <c:v>454</c:v>
                </c:pt>
                <c:pt idx="148">
                  <c:v>381</c:v>
                </c:pt>
                <c:pt idx="149">
                  <c:v>26</c:v>
                </c:pt>
                <c:pt idx="150">
                  <c:v>288</c:v>
                </c:pt>
                <c:pt idx="151">
                  <c:v>431</c:v>
                </c:pt>
                <c:pt idx="152">
                  <c:v>235</c:v>
                </c:pt>
                <c:pt idx="153">
                  <c:v>137</c:v>
                </c:pt>
                <c:pt idx="154">
                  <c:v>332</c:v>
                </c:pt>
                <c:pt idx="155">
                  <c:v>271</c:v>
                </c:pt>
                <c:pt idx="156">
                  <c:v>302</c:v>
                </c:pt>
                <c:pt idx="157">
                  <c:v>-245</c:v>
                </c:pt>
                <c:pt idx="158">
                  <c:v>302</c:v>
                </c:pt>
                <c:pt idx="159">
                  <c:v>-14</c:v>
                </c:pt>
                <c:pt idx="160">
                  <c:v>239</c:v>
                </c:pt>
                <c:pt idx="161">
                  <c:v>216</c:v>
                </c:pt>
                <c:pt idx="162">
                  <c:v>371</c:v>
                </c:pt>
                <c:pt idx="163">
                  <c:v>-2678</c:v>
                </c:pt>
                <c:pt idx="164">
                  <c:v>93</c:v>
                </c:pt>
                <c:pt idx="165">
                  <c:v>472</c:v>
                </c:pt>
                <c:pt idx="166">
                  <c:v>146</c:v>
                </c:pt>
                <c:pt idx="167">
                  <c:v>-26</c:v>
                </c:pt>
                <c:pt idx="168">
                  <c:v>-58</c:v>
                </c:pt>
                <c:pt idx="169">
                  <c:v>355</c:v>
                </c:pt>
                <c:pt idx="170">
                  <c:v>67</c:v>
                </c:pt>
                <c:pt idx="171">
                  <c:v>328</c:v>
                </c:pt>
                <c:pt idx="172">
                  <c:v>173</c:v>
                </c:pt>
                <c:pt idx="173">
                  <c:v>66</c:v>
                </c:pt>
                <c:pt idx="174">
                  <c:v>-433</c:v>
                </c:pt>
                <c:pt idx="175">
                  <c:v>192</c:v>
                </c:pt>
                <c:pt idx="176">
                  <c:v>43</c:v>
                </c:pt>
                <c:pt idx="177">
                  <c:v>74</c:v>
                </c:pt>
                <c:pt idx="178">
                  <c:v>-217</c:v>
                </c:pt>
                <c:pt idx="179">
                  <c:v>89</c:v>
                </c:pt>
                <c:pt idx="180">
                  <c:v>648</c:v>
                </c:pt>
                <c:pt idx="181">
                  <c:v>88</c:v>
                </c:pt>
                <c:pt idx="182">
                  <c:v>-147</c:v>
                </c:pt>
                <c:pt idx="183">
                  <c:v>318</c:v>
                </c:pt>
                <c:pt idx="184">
                  <c:v>13</c:v>
                </c:pt>
                <c:pt idx="185">
                  <c:v>295</c:v>
                </c:pt>
                <c:pt idx="186">
                  <c:v>97</c:v>
                </c:pt>
                <c:pt idx="187">
                  <c:v>58</c:v>
                </c:pt>
                <c:pt idx="188">
                  <c:v>325</c:v>
                </c:pt>
                <c:pt idx="189">
                  <c:v>203</c:v>
                </c:pt>
                <c:pt idx="190">
                  <c:v>73</c:v>
                </c:pt>
                <c:pt idx="191">
                  <c:v>54</c:v>
                </c:pt>
                <c:pt idx="192">
                  <c:v>353</c:v>
                </c:pt>
                <c:pt idx="193">
                  <c:v>-106</c:v>
                </c:pt>
                <c:pt idx="194">
                  <c:v>154</c:v>
                </c:pt>
                <c:pt idx="195">
                  <c:v>314</c:v>
                </c:pt>
                <c:pt idx="196">
                  <c:v>610</c:v>
                </c:pt>
                <c:pt idx="197">
                  <c:v>-2130</c:v>
                </c:pt>
                <c:pt idx="198">
                  <c:v>456</c:v>
                </c:pt>
                <c:pt idx="199">
                  <c:v>-43</c:v>
                </c:pt>
                <c:pt idx="200">
                  <c:v>666</c:v>
                </c:pt>
                <c:pt idx="201">
                  <c:v>-791</c:v>
                </c:pt>
                <c:pt idx="202">
                  <c:v>78</c:v>
                </c:pt>
                <c:pt idx="203">
                  <c:v>372</c:v>
                </c:pt>
                <c:pt idx="204">
                  <c:v>330</c:v>
                </c:pt>
                <c:pt idx="205">
                  <c:v>69</c:v>
                </c:pt>
                <c:pt idx="206">
                  <c:v>625</c:v>
                </c:pt>
                <c:pt idx="207">
                  <c:v>440</c:v>
                </c:pt>
                <c:pt idx="208">
                  <c:v>-1431</c:v>
                </c:pt>
                <c:pt idx="209">
                  <c:v>493</c:v>
                </c:pt>
                <c:pt idx="210">
                  <c:v>149</c:v>
                </c:pt>
                <c:pt idx="211">
                  <c:v>82</c:v>
                </c:pt>
                <c:pt idx="212">
                  <c:v>206</c:v>
                </c:pt>
                <c:pt idx="213">
                  <c:v>-212</c:v>
                </c:pt>
                <c:pt idx="214">
                  <c:v>614</c:v>
                </c:pt>
                <c:pt idx="215">
                  <c:v>231</c:v>
                </c:pt>
                <c:pt idx="216">
                  <c:v>109</c:v>
                </c:pt>
                <c:pt idx="217">
                  <c:v>-643</c:v>
                </c:pt>
                <c:pt idx="218">
                  <c:v>319</c:v>
                </c:pt>
                <c:pt idx="219">
                  <c:v>-132</c:v>
                </c:pt>
                <c:pt idx="220">
                  <c:v>247</c:v>
                </c:pt>
                <c:pt idx="221">
                  <c:v>271</c:v>
                </c:pt>
                <c:pt idx="222">
                  <c:v>36</c:v>
                </c:pt>
                <c:pt idx="223">
                  <c:v>-424</c:v>
                </c:pt>
                <c:pt idx="224">
                  <c:v>3</c:v>
                </c:pt>
                <c:pt idx="225">
                  <c:v>325</c:v>
                </c:pt>
                <c:pt idx="226">
                  <c:v>526</c:v>
                </c:pt>
                <c:pt idx="227">
                  <c:v>-38</c:v>
                </c:pt>
                <c:pt idx="228">
                  <c:v>73</c:v>
                </c:pt>
                <c:pt idx="229">
                  <c:v>438</c:v>
                </c:pt>
                <c:pt idx="230">
                  <c:v>240</c:v>
                </c:pt>
                <c:pt idx="231">
                  <c:v>-145</c:v>
                </c:pt>
                <c:pt idx="232">
                  <c:v>363</c:v>
                </c:pt>
                <c:pt idx="233">
                  <c:v>-38</c:v>
                </c:pt>
                <c:pt idx="234">
                  <c:v>356</c:v>
                </c:pt>
                <c:pt idx="235">
                  <c:v>275</c:v>
                </c:pt>
                <c:pt idx="236">
                  <c:v>486</c:v>
                </c:pt>
                <c:pt idx="237">
                  <c:v>-235</c:v>
                </c:pt>
                <c:pt idx="238">
                  <c:v>-1966</c:v>
                </c:pt>
                <c:pt idx="239">
                  <c:v>166</c:v>
                </c:pt>
                <c:pt idx="240">
                  <c:v>142</c:v>
                </c:pt>
                <c:pt idx="241">
                  <c:v>418</c:v>
                </c:pt>
                <c:pt idx="242">
                  <c:v>94</c:v>
                </c:pt>
                <c:pt idx="243">
                  <c:v>-144</c:v>
                </c:pt>
                <c:pt idx="244">
                  <c:v>-158</c:v>
                </c:pt>
                <c:pt idx="245">
                  <c:v>241</c:v>
                </c:pt>
                <c:pt idx="246">
                  <c:v>7</c:v>
                </c:pt>
                <c:pt idx="247">
                  <c:v>170</c:v>
                </c:pt>
                <c:pt idx="248">
                  <c:v>115</c:v>
                </c:pt>
                <c:pt idx="249">
                  <c:v>122</c:v>
                </c:pt>
                <c:pt idx="250">
                  <c:v>125</c:v>
                </c:pt>
                <c:pt idx="251">
                  <c:v>185</c:v>
                </c:pt>
                <c:pt idx="252">
                  <c:v>241</c:v>
                </c:pt>
                <c:pt idx="253">
                  <c:v>-1271</c:v>
                </c:pt>
                <c:pt idx="254">
                  <c:v>250</c:v>
                </c:pt>
                <c:pt idx="255">
                  <c:v>-228</c:v>
                </c:pt>
                <c:pt idx="256">
                  <c:v>306</c:v>
                </c:pt>
                <c:pt idx="257">
                  <c:v>7</c:v>
                </c:pt>
                <c:pt idx="258">
                  <c:v>422</c:v>
                </c:pt>
                <c:pt idx="259">
                  <c:v>48</c:v>
                </c:pt>
                <c:pt idx="260">
                  <c:v>439</c:v>
                </c:pt>
                <c:pt idx="261">
                  <c:v>-83</c:v>
                </c:pt>
                <c:pt idx="262">
                  <c:v>311</c:v>
                </c:pt>
                <c:pt idx="263">
                  <c:v>255</c:v>
                </c:pt>
                <c:pt idx="264">
                  <c:v>212</c:v>
                </c:pt>
                <c:pt idx="265">
                  <c:v>117</c:v>
                </c:pt>
                <c:pt idx="266">
                  <c:v>-1035</c:v>
                </c:pt>
                <c:pt idx="267">
                  <c:v>44</c:v>
                </c:pt>
                <c:pt idx="268">
                  <c:v>-543</c:v>
                </c:pt>
                <c:pt idx="269">
                  <c:v>91</c:v>
                </c:pt>
                <c:pt idx="270">
                  <c:v>134</c:v>
                </c:pt>
                <c:pt idx="271">
                  <c:v>198</c:v>
                </c:pt>
                <c:pt idx="272">
                  <c:v>124</c:v>
                </c:pt>
                <c:pt idx="273">
                  <c:v>26</c:v>
                </c:pt>
                <c:pt idx="274">
                  <c:v>-212</c:v>
                </c:pt>
                <c:pt idx="275">
                  <c:v>174</c:v>
                </c:pt>
                <c:pt idx="276">
                  <c:v>-10</c:v>
                </c:pt>
                <c:pt idx="277">
                  <c:v>-113</c:v>
                </c:pt>
                <c:pt idx="278">
                  <c:v>600</c:v>
                </c:pt>
                <c:pt idx="279">
                  <c:v>-339</c:v>
                </c:pt>
                <c:pt idx="280">
                  <c:v>156</c:v>
                </c:pt>
                <c:pt idx="281">
                  <c:v>373</c:v>
                </c:pt>
                <c:pt idx="282">
                  <c:v>-95</c:v>
                </c:pt>
                <c:pt idx="283">
                  <c:v>-93</c:v>
                </c:pt>
                <c:pt idx="284">
                  <c:v>462</c:v>
                </c:pt>
                <c:pt idx="285">
                  <c:v>-115</c:v>
                </c:pt>
                <c:pt idx="286">
                  <c:v>483</c:v>
                </c:pt>
                <c:pt idx="287">
                  <c:v>-95</c:v>
                </c:pt>
                <c:pt idx="288">
                  <c:v>119</c:v>
                </c:pt>
                <c:pt idx="289">
                  <c:v>537</c:v>
                </c:pt>
                <c:pt idx="290">
                  <c:v>-96</c:v>
                </c:pt>
                <c:pt idx="291">
                  <c:v>467</c:v>
                </c:pt>
                <c:pt idx="292">
                  <c:v>-968</c:v>
                </c:pt>
                <c:pt idx="293">
                  <c:v>251</c:v>
                </c:pt>
                <c:pt idx="294">
                  <c:v>602</c:v>
                </c:pt>
                <c:pt idx="295">
                  <c:v>-137</c:v>
                </c:pt>
                <c:pt idx="296">
                  <c:v>205</c:v>
                </c:pt>
                <c:pt idx="297">
                  <c:v>-386</c:v>
                </c:pt>
                <c:pt idx="298">
                  <c:v>36</c:v>
                </c:pt>
                <c:pt idx="299">
                  <c:v>230</c:v>
                </c:pt>
                <c:pt idx="300">
                  <c:v>255</c:v>
                </c:pt>
                <c:pt idx="301">
                  <c:v>197</c:v>
                </c:pt>
                <c:pt idx="302">
                  <c:v>216</c:v>
                </c:pt>
                <c:pt idx="303">
                  <c:v>-583</c:v>
                </c:pt>
                <c:pt idx="304">
                  <c:v>-105</c:v>
                </c:pt>
                <c:pt idx="305">
                  <c:v>75</c:v>
                </c:pt>
                <c:pt idx="306">
                  <c:v>216</c:v>
                </c:pt>
                <c:pt idx="307">
                  <c:v>-223</c:v>
                </c:pt>
                <c:pt idx="308">
                  <c:v>720</c:v>
                </c:pt>
                <c:pt idx="309">
                  <c:v>329</c:v>
                </c:pt>
                <c:pt idx="310">
                  <c:v>-364</c:v>
                </c:pt>
                <c:pt idx="311">
                  <c:v>438</c:v>
                </c:pt>
                <c:pt idx="312">
                  <c:v>-147</c:v>
                </c:pt>
                <c:pt idx="313">
                  <c:v>364</c:v>
                </c:pt>
                <c:pt idx="314">
                  <c:v>99</c:v>
                </c:pt>
                <c:pt idx="315">
                  <c:v>240</c:v>
                </c:pt>
                <c:pt idx="316">
                  <c:v>-10</c:v>
                </c:pt>
                <c:pt idx="317">
                  <c:v>-1208</c:v>
                </c:pt>
                <c:pt idx="318">
                  <c:v>-10</c:v>
                </c:pt>
                <c:pt idx="319">
                  <c:v>467</c:v>
                </c:pt>
                <c:pt idx="320">
                  <c:v>166</c:v>
                </c:pt>
                <c:pt idx="321">
                  <c:v>28</c:v>
                </c:pt>
                <c:pt idx="322">
                  <c:v>-254</c:v>
                </c:pt>
                <c:pt idx="323">
                  <c:v>12</c:v>
                </c:pt>
                <c:pt idx="324">
                  <c:v>-66</c:v>
                </c:pt>
                <c:pt idx="325">
                  <c:v>-254</c:v>
                </c:pt>
                <c:pt idx="326">
                  <c:v>270</c:v>
                </c:pt>
                <c:pt idx="327">
                  <c:v>-14</c:v>
                </c:pt>
                <c:pt idx="328">
                  <c:v>269</c:v>
                </c:pt>
                <c:pt idx="329">
                  <c:v>-145</c:v>
                </c:pt>
                <c:pt idx="330">
                  <c:v>528</c:v>
                </c:pt>
                <c:pt idx="331">
                  <c:v>409</c:v>
                </c:pt>
                <c:pt idx="332">
                  <c:v>-413</c:v>
                </c:pt>
                <c:pt idx="333">
                  <c:v>101</c:v>
                </c:pt>
              </c:numCache>
            </c:numRef>
          </c:val>
          <c:smooth val="0"/>
          <c:extLst>
            <c:ext xmlns:c16="http://schemas.microsoft.com/office/drawing/2014/chart" uri="{C3380CC4-5D6E-409C-BE32-E72D297353CC}">
              <c16:uniqueId val="{00000003-BC09-435D-931B-D842EC77FCAF}"/>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48">
                  <c:v>75</c:v>
                </c:pt>
                <c:pt idx="49">
                  <c:v>70</c:v>
                </c:pt>
                <c:pt idx="50">
                  <c:v>55</c:v>
                </c:pt>
                <c:pt idx="51">
                  <c:v>79</c:v>
                </c:pt>
                <c:pt idx="52">
                  <c:v>84</c:v>
                </c:pt>
                <c:pt idx="53">
                  <c:v>74</c:v>
                </c:pt>
                <c:pt idx="54">
                  <c:v>66</c:v>
                </c:pt>
                <c:pt idx="55">
                  <c:v>72</c:v>
                </c:pt>
                <c:pt idx="56">
                  <c:v>49</c:v>
                </c:pt>
                <c:pt idx="57">
                  <c:v>68</c:v>
                </c:pt>
                <c:pt idx="58">
                  <c:v>83</c:v>
                </c:pt>
                <c:pt idx="59">
                  <c:v>40</c:v>
                </c:pt>
                <c:pt idx="60">
                  <c:v>78</c:v>
                </c:pt>
                <c:pt idx="61">
                  <c:v>71</c:v>
                </c:pt>
                <c:pt idx="62">
                  <c:v>79</c:v>
                </c:pt>
                <c:pt idx="63">
                  <c:v>64</c:v>
                </c:pt>
                <c:pt idx="64">
                  <c:v>85</c:v>
                </c:pt>
                <c:pt idx="65">
                  <c:v>97</c:v>
                </c:pt>
                <c:pt idx="66">
                  <c:v>78</c:v>
                </c:pt>
                <c:pt idx="67">
                  <c:v>75</c:v>
                </c:pt>
                <c:pt idx="68">
                  <c:v>56</c:v>
                </c:pt>
                <c:pt idx="69">
                  <c:v>51</c:v>
                </c:pt>
                <c:pt idx="70">
                  <c:v>61</c:v>
                </c:pt>
                <c:pt idx="71">
                  <c:v>76</c:v>
                </c:pt>
                <c:pt idx="72">
                  <c:v>70</c:v>
                </c:pt>
                <c:pt idx="73">
                  <c:v>68</c:v>
                </c:pt>
                <c:pt idx="74">
                  <c:v>72</c:v>
                </c:pt>
                <c:pt idx="75">
                  <c:v>81</c:v>
                </c:pt>
                <c:pt idx="76">
                  <c:v>29</c:v>
                </c:pt>
                <c:pt idx="77">
                  <c:v>46</c:v>
                </c:pt>
                <c:pt idx="78">
                  <c:v>64</c:v>
                </c:pt>
                <c:pt idx="79">
                  <c:v>66</c:v>
                </c:pt>
                <c:pt idx="80">
                  <c:v>61</c:v>
                </c:pt>
                <c:pt idx="81">
                  <c:v>48</c:v>
                </c:pt>
                <c:pt idx="82">
                  <c:v>61</c:v>
                </c:pt>
                <c:pt idx="83">
                  <c:v>60</c:v>
                </c:pt>
                <c:pt idx="84">
                  <c:v>32</c:v>
                </c:pt>
                <c:pt idx="85">
                  <c:v>48</c:v>
                </c:pt>
                <c:pt idx="86">
                  <c:v>59</c:v>
                </c:pt>
                <c:pt idx="87">
                  <c:v>48</c:v>
                </c:pt>
                <c:pt idx="88">
                  <c:v>61</c:v>
                </c:pt>
                <c:pt idx="89">
                  <c:v>69</c:v>
                </c:pt>
                <c:pt idx="90">
                  <c:v>7</c:v>
                </c:pt>
                <c:pt idx="91">
                  <c:v>1</c:v>
                </c:pt>
                <c:pt idx="92">
                  <c:v>-2</c:v>
                </c:pt>
                <c:pt idx="93">
                  <c:v>19</c:v>
                </c:pt>
                <c:pt idx="94">
                  <c:v>95</c:v>
                </c:pt>
                <c:pt idx="95">
                  <c:v>89</c:v>
                </c:pt>
                <c:pt idx="96">
                  <c:v>78</c:v>
                </c:pt>
                <c:pt idx="97">
                  <c:v>59</c:v>
                </c:pt>
                <c:pt idx="98">
                  <c:v>71</c:v>
                </c:pt>
                <c:pt idx="99">
                  <c:v>68</c:v>
                </c:pt>
                <c:pt idx="100">
                  <c:v>52</c:v>
                </c:pt>
                <c:pt idx="101">
                  <c:v>72</c:v>
                </c:pt>
                <c:pt idx="102">
                  <c:v>45</c:v>
                </c:pt>
                <c:pt idx="103">
                  <c:v>52</c:v>
                </c:pt>
                <c:pt idx="104">
                  <c:v>46</c:v>
                </c:pt>
                <c:pt idx="105">
                  <c:v>49</c:v>
                </c:pt>
                <c:pt idx="106">
                  <c:v>61</c:v>
                </c:pt>
                <c:pt idx="107">
                  <c:v>63</c:v>
                </c:pt>
                <c:pt idx="108">
                  <c:v>72</c:v>
                </c:pt>
                <c:pt idx="109">
                  <c:v>65</c:v>
                </c:pt>
                <c:pt idx="110">
                  <c:v>55</c:v>
                </c:pt>
                <c:pt idx="111">
                  <c:v>63</c:v>
                </c:pt>
                <c:pt idx="112">
                  <c:v>45</c:v>
                </c:pt>
                <c:pt idx="113">
                  <c:v>64</c:v>
                </c:pt>
                <c:pt idx="114">
                  <c:v>8</c:v>
                </c:pt>
                <c:pt idx="115">
                  <c:v>0</c:v>
                </c:pt>
                <c:pt idx="116">
                  <c:v>-3</c:v>
                </c:pt>
                <c:pt idx="117">
                  <c:v>0</c:v>
                </c:pt>
                <c:pt idx="118">
                  <c:v>3</c:v>
                </c:pt>
                <c:pt idx="119">
                  <c:v>2</c:v>
                </c:pt>
                <c:pt idx="120">
                  <c:v>-5</c:v>
                </c:pt>
                <c:pt idx="121">
                  <c:v>0</c:v>
                </c:pt>
                <c:pt idx="122">
                  <c:v>36</c:v>
                </c:pt>
                <c:pt idx="123">
                  <c:v>65</c:v>
                </c:pt>
                <c:pt idx="124">
                  <c:v>65</c:v>
                </c:pt>
                <c:pt idx="125">
                  <c:v>48</c:v>
                </c:pt>
                <c:pt idx="126">
                  <c:v>41</c:v>
                </c:pt>
                <c:pt idx="127">
                  <c:v>52</c:v>
                </c:pt>
                <c:pt idx="128">
                  <c:v>70</c:v>
                </c:pt>
                <c:pt idx="129">
                  <c:v>48</c:v>
                </c:pt>
                <c:pt idx="130">
                  <c:v>36</c:v>
                </c:pt>
                <c:pt idx="131">
                  <c:v>48</c:v>
                </c:pt>
                <c:pt idx="132">
                  <c:v>67</c:v>
                </c:pt>
                <c:pt idx="133">
                  <c:v>47</c:v>
                </c:pt>
                <c:pt idx="134">
                  <c:v>47</c:v>
                </c:pt>
                <c:pt idx="135">
                  <c:v>47</c:v>
                </c:pt>
                <c:pt idx="136">
                  <c:v>47</c:v>
                </c:pt>
                <c:pt idx="137">
                  <c:v>52</c:v>
                </c:pt>
                <c:pt idx="138">
                  <c:v>57</c:v>
                </c:pt>
                <c:pt idx="139">
                  <c:v>49</c:v>
                </c:pt>
                <c:pt idx="140">
                  <c:v>66</c:v>
                </c:pt>
                <c:pt idx="141">
                  <c:v>43</c:v>
                </c:pt>
                <c:pt idx="142">
                  <c:v>59</c:v>
                </c:pt>
                <c:pt idx="143">
                  <c:v>50</c:v>
                </c:pt>
                <c:pt idx="144">
                  <c:v>59</c:v>
                </c:pt>
                <c:pt idx="145">
                  <c:v>36</c:v>
                </c:pt>
                <c:pt idx="146">
                  <c:v>40</c:v>
                </c:pt>
                <c:pt idx="147">
                  <c:v>59</c:v>
                </c:pt>
                <c:pt idx="148">
                  <c:v>64</c:v>
                </c:pt>
                <c:pt idx="149">
                  <c:v>74</c:v>
                </c:pt>
                <c:pt idx="150">
                  <c:v>13</c:v>
                </c:pt>
                <c:pt idx="151">
                  <c:v>-5</c:v>
                </c:pt>
                <c:pt idx="152">
                  <c:v>-9</c:v>
                </c:pt>
                <c:pt idx="153">
                  <c:v>0</c:v>
                </c:pt>
                <c:pt idx="154">
                  <c:v>-2</c:v>
                </c:pt>
                <c:pt idx="155">
                  <c:v>-1</c:v>
                </c:pt>
                <c:pt idx="156">
                  <c:v>-3</c:v>
                </c:pt>
                <c:pt idx="157">
                  <c:v>3</c:v>
                </c:pt>
                <c:pt idx="158">
                  <c:v>18</c:v>
                </c:pt>
                <c:pt idx="159">
                  <c:v>119</c:v>
                </c:pt>
                <c:pt idx="160">
                  <c:v>104</c:v>
                </c:pt>
                <c:pt idx="161">
                  <c:v>106</c:v>
                </c:pt>
                <c:pt idx="162">
                  <c:v>118</c:v>
                </c:pt>
                <c:pt idx="163">
                  <c:v>165</c:v>
                </c:pt>
                <c:pt idx="164">
                  <c:v>145</c:v>
                </c:pt>
                <c:pt idx="165">
                  <c:v>115</c:v>
                </c:pt>
                <c:pt idx="166">
                  <c:v>114</c:v>
                </c:pt>
                <c:pt idx="167">
                  <c:v>113</c:v>
                </c:pt>
                <c:pt idx="168">
                  <c:v>91</c:v>
                </c:pt>
                <c:pt idx="169">
                  <c:v>89</c:v>
                </c:pt>
                <c:pt idx="170">
                  <c:v>94</c:v>
                </c:pt>
                <c:pt idx="171">
                  <c:v>112</c:v>
                </c:pt>
                <c:pt idx="172">
                  <c:v>91</c:v>
                </c:pt>
                <c:pt idx="173">
                  <c:v>89</c:v>
                </c:pt>
                <c:pt idx="174">
                  <c:v>96</c:v>
                </c:pt>
                <c:pt idx="175">
                  <c:v>71</c:v>
                </c:pt>
                <c:pt idx="176">
                  <c:v>92</c:v>
                </c:pt>
                <c:pt idx="177">
                  <c:v>89</c:v>
                </c:pt>
                <c:pt idx="178">
                  <c:v>78</c:v>
                </c:pt>
                <c:pt idx="179">
                  <c:v>31</c:v>
                </c:pt>
                <c:pt idx="180">
                  <c:v>-5</c:v>
                </c:pt>
                <c:pt idx="181">
                  <c:v>9</c:v>
                </c:pt>
                <c:pt idx="182">
                  <c:v>39</c:v>
                </c:pt>
                <c:pt idx="183">
                  <c:v>36</c:v>
                </c:pt>
                <c:pt idx="184">
                  <c:v>48</c:v>
                </c:pt>
                <c:pt idx="185">
                  <c:v>70</c:v>
                </c:pt>
                <c:pt idx="186">
                  <c:v>44</c:v>
                </c:pt>
                <c:pt idx="187">
                  <c:v>42</c:v>
                </c:pt>
                <c:pt idx="188">
                  <c:v>35</c:v>
                </c:pt>
                <c:pt idx="189">
                  <c:v>43</c:v>
                </c:pt>
                <c:pt idx="190">
                  <c:v>40</c:v>
                </c:pt>
                <c:pt idx="191">
                  <c:v>55</c:v>
                </c:pt>
                <c:pt idx="192">
                  <c:v>47</c:v>
                </c:pt>
                <c:pt idx="193">
                  <c:v>38</c:v>
                </c:pt>
                <c:pt idx="194">
                  <c:v>37</c:v>
                </c:pt>
                <c:pt idx="195">
                  <c:v>26</c:v>
                </c:pt>
                <c:pt idx="196">
                  <c:v>26</c:v>
                </c:pt>
                <c:pt idx="197">
                  <c:v>44</c:v>
                </c:pt>
                <c:pt idx="198">
                  <c:v>40</c:v>
                </c:pt>
                <c:pt idx="199">
                  <c:v>51</c:v>
                </c:pt>
                <c:pt idx="200">
                  <c:v>34</c:v>
                </c:pt>
                <c:pt idx="201">
                  <c:v>27</c:v>
                </c:pt>
                <c:pt idx="202">
                  <c:v>36</c:v>
                </c:pt>
                <c:pt idx="203">
                  <c:v>37</c:v>
                </c:pt>
                <c:pt idx="204">
                  <c:v>30</c:v>
                </c:pt>
                <c:pt idx="205">
                  <c:v>51</c:v>
                </c:pt>
                <c:pt idx="206">
                  <c:v>35</c:v>
                </c:pt>
                <c:pt idx="207">
                  <c:v>46</c:v>
                </c:pt>
                <c:pt idx="208">
                  <c:v>36</c:v>
                </c:pt>
                <c:pt idx="209">
                  <c:v>36</c:v>
                </c:pt>
                <c:pt idx="210">
                  <c:v>42</c:v>
                </c:pt>
                <c:pt idx="211">
                  <c:v>38</c:v>
                </c:pt>
                <c:pt idx="212">
                  <c:v>4</c:v>
                </c:pt>
                <c:pt idx="213">
                  <c:v>-3</c:v>
                </c:pt>
                <c:pt idx="214">
                  <c:v>10</c:v>
                </c:pt>
                <c:pt idx="215">
                  <c:v>27</c:v>
                </c:pt>
                <c:pt idx="216">
                  <c:v>11</c:v>
                </c:pt>
                <c:pt idx="217">
                  <c:v>-3</c:v>
                </c:pt>
                <c:pt idx="218">
                  <c:v>-4</c:v>
                </c:pt>
                <c:pt idx="219">
                  <c:v>-2</c:v>
                </c:pt>
                <c:pt idx="220">
                  <c:v>1</c:v>
                </c:pt>
                <c:pt idx="221">
                  <c:v>-1</c:v>
                </c:pt>
                <c:pt idx="222">
                  <c:v>2</c:v>
                </c:pt>
                <c:pt idx="223">
                  <c:v>12</c:v>
                </c:pt>
                <c:pt idx="224">
                  <c:v>41</c:v>
                </c:pt>
                <c:pt idx="225">
                  <c:v>40</c:v>
                </c:pt>
                <c:pt idx="226">
                  <c:v>42</c:v>
                </c:pt>
                <c:pt idx="227">
                  <c:v>48</c:v>
                </c:pt>
                <c:pt idx="228">
                  <c:v>38</c:v>
                </c:pt>
                <c:pt idx="229">
                  <c:v>32</c:v>
                </c:pt>
                <c:pt idx="230">
                  <c:v>34</c:v>
                </c:pt>
                <c:pt idx="231">
                  <c:v>41</c:v>
                </c:pt>
                <c:pt idx="232">
                  <c:v>31</c:v>
                </c:pt>
                <c:pt idx="233">
                  <c:v>40</c:v>
                </c:pt>
                <c:pt idx="234">
                  <c:v>52</c:v>
                </c:pt>
                <c:pt idx="235">
                  <c:v>38</c:v>
                </c:pt>
                <c:pt idx="236">
                  <c:v>41</c:v>
                </c:pt>
                <c:pt idx="237">
                  <c:v>32</c:v>
                </c:pt>
                <c:pt idx="238">
                  <c:v>37</c:v>
                </c:pt>
                <c:pt idx="239">
                  <c:v>31</c:v>
                </c:pt>
                <c:pt idx="240">
                  <c:v>35</c:v>
                </c:pt>
                <c:pt idx="241">
                  <c:v>39</c:v>
                </c:pt>
                <c:pt idx="242">
                  <c:v>48</c:v>
                </c:pt>
                <c:pt idx="243">
                  <c:v>10</c:v>
                </c:pt>
                <c:pt idx="244">
                  <c:v>32</c:v>
                </c:pt>
                <c:pt idx="245">
                  <c:v>32</c:v>
                </c:pt>
                <c:pt idx="246">
                  <c:v>33</c:v>
                </c:pt>
                <c:pt idx="247">
                  <c:v>30</c:v>
                </c:pt>
                <c:pt idx="248">
                  <c:v>27</c:v>
                </c:pt>
                <c:pt idx="249">
                  <c:v>32</c:v>
                </c:pt>
                <c:pt idx="250">
                  <c:v>22</c:v>
                </c:pt>
                <c:pt idx="251">
                  <c:v>34</c:v>
                </c:pt>
                <c:pt idx="252">
                  <c:v>32</c:v>
                </c:pt>
                <c:pt idx="253">
                  <c:v>26</c:v>
                </c:pt>
                <c:pt idx="254">
                  <c:v>34</c:v>
                </c:pt>
                <c:pt idx="255">
                  <c:v>14</c:v>
                </c:pt>
                <c:pt idx="256">
                  <c:v>30</c:v>
                </c:pt>
                <c:pt idx="257">
                  <c:v>22</c:v>
                </c:pt>
                <c:pt idx="258">
                  <c:v>-1</c:v>
                </c:pt>
                <c:pt idx="259">
                  <c:v>19</c:v>
                </c:pt>
                <c:pt idx="260">
                  <c:v>27</c:v>
                </c:pt>
                <c:pt idx="261">
                  <c:v>40</c:v>
                </c:pt>
                <c:pt idx="262">
                  <c:v>31</c:v>
                </c:pt>
                <c:pt idx="263">
                  <c:v>34</c:v>
                </c:pt>
                <c:pt idx="264">
                  <c:v>20</c:v>
                </c:pt>
                <c:pt idx="265">
                  <c:v>27</c:v>
                </c:pt>
                <c:pt idx="266">
                  <c:v>24</c:v>
                </c:pt>
                <c:pt idx="267">
                  <c:v>28</c:v>
                </c:pt>
                <c:pt idx="268">
                  <c:v>32</c:v>
                </c:pt>
                <c:pt idx="269">
                  <c:v>24</c:v>
                </c:pt>
                <c:pt idx="270">
                  <c:v>33</c:v>
                </c:pt>
                <c:pt idx="271">
                  <c:v>21</c:v>
                </c:pt>
                <c:pt idx="272">
                  <c:v>23</c:v>
                </c:pt>
                <c:pt idx="273">
                  <c:v>4</c:v>
                </c:pt>
                <c:pt idx="274">
                  <c:v>-6</c:v>
                </c:pt>
                <c:pt idx="275">
                  <c:v>-6</c:v>
                </c:pt>
                <c:pt idx="276">
                  <c:v>-1</c:v>
                </c:pt>
                <c:pt idx="277">
                  <c:v>99</c:v>
                </c:pt>
                <c:pt idx="278">
                  <c:v>155</c:v>
                </c:pt>
                <c:pt idx="279">
                  <c:v>120</c:v>
                </c:pt>
                <c:pt idx="280">
                  <c:v>101</c:v>
                </c:pt>
                <c:pt idx="281">
                  <c:v>101</c:v>
                </c:pt>
                <c:pt idx="282">
                  <c:v>122</c:v>
                </c:pt>
                <c:pt idx="283">
                  <c:v>110</c:v>
                </c:pt>
                <c:pt idx="284">
                  <c:v>81</c:v>
                </c:pt>
                <c:pt idx="285">
                  <c:v>22</c:v>
                </c:pt>
                <c:pt idx="286">
                  <c:v>84</c:v>
                </c:pt>
                <c:pt idx="287">
                  <c:v>94</c:v>
                </c:pt>
                <c:pt idx="288">
                  <c:v>90</c:v>
                </c:pt>
                <c:pt idx="289">
                  <c:v>94</c:v>
                </c:pt>
                <c:pt idx="290">
                  <c:v>97</c:v>
                </c:pt>
                <c:pt idx="291">
                  <c:v>100</c:v>
                </c:pt>
                <c:pt idx="292">
                  <c:v>90</c:v>
                </c:pt>
                <c:pt idx="293">
                  <c:v>86</c:v>
                </c:pt>
                <c:pt idx="294">
                  <c:v>94</c:v>
                </c:pt>
                <c:pt idx="295">
                  <c:v>65</c:v>
                </c:pt>
                <c:pt idx="296">
                  <c:v>86</c:v>
                </c:pt>
                <c:pt idx="297">
                  <c:v>67</c:v>
                </c:pt>
                <c:pt idx="298">
                  <c:v>90</c:v>
                </c:pt>
                <c:pt idx="299">
                  <c:v>63</c:v>
                </c:pt>
                <c:pt idx="300">
                  <c:v>84</c:v>
                </c:pt>
                <c:pt idx="301">
                  <c:v>97</c:v>
                </c:pt>
                <c:pt idx="302">
                  <c:v>70</c:v>
                </c:pt>
                <c:pt idx="303">
                  <c:v>69</c:v>
                </c:pt>
                <c:pt idx="304">
                  <c:v>37</c:v>
                </c:pt>
                <c:pt idx="305">
                  <c:v>88</c:v>
                </c:pt>
                <c:pt idx="306">
                  <c:v>69</c:v>
                </c:pt>
                <c:pt idx="307">
                  <c:v>60</c:v>
                </c:pt>
                <c:pt idx="308">
                  <c:v>61</c:v>
                </c:pt>
                <c:pt idx="309">
                  <c:v>58</c:v>
                </c:pt>
                <c:pt idx="310">
                  <c:v>75</c:v>
                </c:pt>
                <c:pt idx="311">
                  <c:v>86</c:v>
                </c:pt>
                <c:pt idx="312">
                  <c:v>66</c:v>
                </c:pt>
                <c:pt idx="313">
                  <c:v>79</c:v>
                </c:pt>
                <c:pt idx="314">
                  <c:v>72</c:v>
                </c:pt>
                <c:pt idx="315">
                  <c:v>68</c:v>
                </c:pt>
                <c:pt idx="316">
                  <c:v>67</c:v>
                </c:pt>
                <c:pt idx="317">
                  <c:v>82</c:v>
                </c:pt>
                <c:pt idx="318">
                  <c:v>85</c:v>
                </c:pt>
                <c:pt idx="319">
                  <c:v>76</c:v>
                </c:pt>
                <c:pt idx="320">
                  <c:v>77</c:v>
                </c:pt>
                <c:pt idx="321">
                  <c:v>56</c:v>
                </c:pt>
                <c:pt idx="322">
                  <c:v>45</c:v>
                </c:pt>
                <c:pt idx="323">
                  <c:v>73</c:v>
                </c:pt>
                <c:pt idx="324">
                  <c:v>58</c:v>
                </c:pt>
                <c:pt idx="325">
                  <c:v>64</c:v>
                </c:pt>
                <c:pt idx="326">
                  <c:v>63</c:v>
                </c:pt>
                <c:pt idx="327">
                  <c:v>65</c:v>
                </c:pt>
                <c:pt idx="328">
                  <c:v>68</c:v>
                </c:pt>
                <c:pt idx="329">
                  <c:v>1</c:v>
                </c:pt>
                <c:pt idx="330">
                  <c:v>-3</c:v>
                </c:pt>
                <c:pt idx="331">
                  <c:v>-4</c:v>
                </c:pt>
                <c:pt idx="332">
                  <c:v>-2</c:v>
                </c:pt>
                <c:pt idx="333">
                  <c:v>-1</c:v>
                </c:pt>
              </c:numCache>
            </c:numRef>
          </c:val>
          <c:smooth val="0"/>
          <c:extLst>
            <c:ext xmlns:c16="http://schemas.microsoft.com/office/drawing/2014/chart" uri="{C3380CC4-5D6E-409C-BE32-E72D297353CC}">
              <c16:uniqueId val="{00000004-BC09-435D-931B-D842EC77FCAF}"/>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48">
                  <c:v>6</c:v>
                </c:pt>
                <c:pt idx="49">
                  <c:v>3</c:v>
                </c:pt>
                <c:pt idx="50">
                  <c:v>0</c:v>
                </c:pt>
                <c:pt idx="51">
                  <c:v>2</c:v>
                </c:pt>
                <c:pt idx="52">
                  <c:v>2</c:v>
                </c:pt>
                <c:pt idx="53">
                  <c:v>4</c:v>
                </c:pt>
                <c:pt idx="54">
                  <c:v>3</c:v>
                </c:pt>
                <c:pt idx="55">
                  <c:v>8</c:v>
                </c:pt>
                <c:pt idx="56">
                  <c:v>6</c:v>
                </c:pt>
                <c:pt idx="57">
                  <c:v>4</c:v>
                </c:pt>
                <c:pt idx="58">
                  <c:v>0</c:v>
                </c:pt>
                <c:pt idx="59">
                  <c:v>5</c:v>
                </c:pt>
                <c:pt idx="60">
                  <c:v>4</c:v>
                </c:pt>
                <c:pt idx="61">
                  <c:v>-1</c:v>
                </c:pt>
                <c:pt idx="62">
                  <c:v>6</c:v>
                </c:pt>
                <c:pt idx="63">
                  <c:v>-3</c:v>
                </c:pt>
                <c:pt idx="64">
                  <c:v>2</c:v>
                </c:pt>
                <c:pt idx="65">
                  <c:v>4</c:v>
                </c:pt>
                <c:pt idx="66">
                  <c:v>4</c:v>
                </c:pt>
                <c:pt idx="67">
                  <c:v>3</c:v>
                </c:pt>
                <c:pt idx="68">
                  <c:v>2</c:v>
                </c:pt>
                <c:pt idx="69">
                  <c:v>2</c:v>
                </c:pt>
                <c:pt idx="70">
                  <c:v>0</c:v>
                </c:pt>
                <c:pt idx="71">
                  <c:v>6</c:v>
                </c:pt>
                <c:pt idx="72">
                  <c:v>0</c:v>
                </c:pt>
                <c:pt idx="73">
                  <c:v>0</c:v>
                </c:pt>
                <c:pt idx="74">
                  <c:v>0</c:v>
                </c:pt>
                <c:pt idx="75">
                  <c:v>2</c:v>
                </c:pt>
                <c:pt idx="76">
                  <c:v>0</c:v>
                </c:pt>
                <c:pt idx="77">
                  <c:v>3</c:v>
                </c:pt>
                <c:pt idx="78">
                  <c:v>1</c:v>
                </c:pt>
                <c:pt idx="79">
                  <c:v>1</c:v>
                </c:pt>
                <c:pt idx="80">
                  <c:v>8</c:v>
                </c:pt>
                <c:pt idx="81">
                  <c:v>3</c:v>
                </c:pt>
                <c:pt idx="82">
                  <c:v>4</c:v>
                </c:pt>
                <c:pt idx="83">
                  <c:v>8</c:v>
                </c:pt>
                <c:pt idx="84">
                  <c:v>-3</c:v>
                </c:pt>
                <c:pt idx="85">
                  <c:v>3</c:v>
                </c:pt>
                <c:pt idx="86">
                  <c:v>5</c:v>
                </c:pt>
                <c:pt idx="87">
                  <c:v>-1</c:v>
                </c:pt>
                <c:pt idx="88">
                  <c:v>2</c:v>
                </c:pt>
                <c:pt idx="89">
                  <c:v>7</c:v>
                </c:pt>
                <c:pt idx="90">
                  <c:v>0</c:v>
                </c:pt>
                <c:pt idx="91">
                  <c:v>3</c:v>
                </c:pt>
                <c:pt idx="92">
                  <c:v>-1</c:v>
                </c:pt>
                <c:pt idx="93">
                  <c:v>1</c:v>
                </c:pt>
                <c:pt idx="94">
                  <c:v>2</c:v>
                </c:pt>
                <c:pt idx="95">
                  <c:v>1</c:v>
                </c:pt>
                <c:pt idx="96">
                  <c:v>-1</c:v>
                </c:pt>
                <c:pt idx="97">
                  <c:v>1</c:v>
                </c:pt>
                <c:pt idx="98">
                  <c:v>0</c:v>
                </c:pt>
                <c:pt idx="99">
                  <c:v>1</c:v>
                </c:pt>
                <c:pt idx="100">
                  <c:v>1</c:v>
                </c:pt>
                <c:pt idx="101">
                  <c:v>1</c:v>
                </c:pt>
                <c:pt idx="102">
                  <c:v>-1</c:v>
                </c:pt>
                <c:pt idx="103">
                  <c:v>-2</c:v>
                </c:pt>
                <c:pt idx="104">
                  <c:v>1</c:v>
                </c:pt>
                <c:pt idx="105">
                  <c:v>0</c:v>
                </c:pt>
                <c:pt idx="106">
                  <c:v>4</c:v>
                </c:pt>
                <c:pt idx="107">
                  <c:v>0</c:v>
                </c:pt>
                <c:pt idx="108">
                  <c:v>1</c:v>
                </c:pt>
                <c:pt idx="109">
                  <c:v>1</c:v>
                </c:pt>
                <c:pt idx="110">
                  <c:v>-1</c:v>
                </c:pt>
                <c:pt idx="111">
                  <c:v>0</c:v>
                </c:pt>
                <c:pt idx="112">
                  <c:v>3</c:v>
                </c:pt>
                <c:pt idx="113">
                  <c:v>1</c:v>
                </c:pt>
                <c:pt idx="114">
                  <c:v>-3</c:v>
                </c:pt>
                <c:pt idx="115">
                  <c:v>-1</c:v>
                </c:pt>
                <c:pt idx="116">
                  <c:v>0</c:v>
                </c:pt>
                <c:pt idx="117">
                  <c:v>-1</c:v>
                </c:pt>
                <c:pt idx="118">
                  <c:v>1</c:v>
                </c:pt>
                <c:pt idx="119">
                  <c:v>0</c:v>
                </c:pt>
                <c:pt idx="120">
                  <c:v>-3</c:v>
                </c:pt>
                <c:pt idx="121">
                  <c:v>3</c:v>
                </c:pt>
                <c:pt idx="122">
                  <c:v>2</c:v>
                </c:pt>
                <c:pt idx="123">
                  <c:v>0</c:v>
                </c:pt>
                <c:pt idx="124">
                  <c:v>-1</c:v>
                </c:pt>
                <c:pt idx="125">
                  <c:v>1</c:v>
                </c:pt>
                <c:pt idx="126">
                  <c:v>0</c:v>
                </c:pt>
                <c:pt idx="127">
                  <c:v>2</c:v>
                </c:pt>
                <c:pt idx="128">
                  <c:v>0</c:v>
                </c:pt>
                <c:pt idx="129">
                  <c:v>1</c:v>
                </c:pt>
                <c:pt idx="130">
                  <c:v>1</c:v>
                </c:pt>
                <c:pt idx="131">
                  <c:v>1</c:v>
                </c:pt>
                <c:pt idx="132">
                  <c:v>0</c:v>
                </c:pt>
                <c:pt idx="133">
                  <c:v>3</c:v>
                </c:pt>
                <c:pt idx="134">
                  <c:v>-3</c:v>
                </c:pt>
                <c:pt idx="135">
                  <c:v>-1</c:v>
                </c:pt>
                <c:pt idx="136">
                  <c:v>-1</c:v>
                </c:pt>
                <c:pt idx="137">
                  <c:v>0</c:v>
                </c:pt>
                <c:pt idx="138">
                  <c:v>-2</c:v>
                </c:pt>
                <c:pt idx="139">
                  <c:v>-1</c:v>
                </c:pt>
                <c:pt idx="140">
                  <c:v>1</c:v>
                </c:pt>
                <c:pt idx="141">
                  <c:v>0</c:v>
                </c:pt>
                <c:pt idx="142">
                  <c:v>1</c:v>
                </c:pt>
                <c:pt idx="143">
                  <c:v>-2</c:v>
                </c:pt>
                <c:pt idx="144">
                  <c:v>1</c:v>
                </c:pt>
                <c:pt idx="145">
                  <c:v>-2</c:v>
                </c:pt>
                <c:pt idx="146">
                  <c:v>1</c:v>
                </c:pt>
                <c:pt idx="147">
                  <c:v>1</c:v>
                </c:pt>
                <c:pt idx="148">
                  <c:v>1</c:v>
                </c:pt>
                <c:pt idx="149">
                  <c:v>1</c:v>
                </c:pt>
                <c:pt idx="150">
                  <c:v>-2</c:v>
                </c:pt>
                <c:pt idx="151">
                  <c:v>-2</c:v>
                </c:pt>
                <c:pt idx="152">
                  <c:v>-1</c:v>
                </c:pt>
                <c:pt idx="153">
                  <c:v>-1</c:v>
                </c:pt>
                <c:pt idx="154">
                  <c:v>-2</c:v>
                </c:pt>
                <c:pt idx="155">
                  <c:v>0</c:v>
                </c:pt>
                <c:pt idx="156">
                  <c:v>2</c:v>
                </c:pt>
                <c:pt idx="157">
                  <c:v>0</c:v>
                </c:pt>
                <c:pt idx="158">
                  <c:v>3</c:v>
                </c:pt>
                <c:pt idx="159">
                  <c:v>2</c:v>
                </c:pt>
                <c:pt idx="160">
                  <c:v>-1</c:v>
                </c:pt>
                <c:pt idx="161">
                  <c:v>0</c:v>
                </c:pt>
                <c:pt idx="162">
                  <c:v>1</c:v>
                </c:pt>
                <c:pt idx="163">
                  <c:v>0</c:v>
                </c:pt>
                <c:pt idx="164">
                  <c:v>0</c:v>
                </c:pt>
                <c:pt idx="165">
                  <c:v>-2</c:v>
                </c:pt>
                <c:pt idx="166">
                  <c:v>0</c:v>
                </c:pt>
                <c:pt idx="167">
                  <c:v>1</c:v>
                </c:pt>
                <c:pt idx="168">
                  <c:v>-1</c:v>
                </c:pt>
                <c:pt idx="169">
                  <c:v>-1</c:v>
                </c:pt>
                <c:pt idx="170">
                  <c:v>-1</c:v>
                </c:pt>
                <c:pt idx="171">
                  <c:v>0</c:v>
                </c:pt>
                <c:pt idx="172">
                  <c:v>0</c:v>
                </c:pt>
                <c:pt idx="173">
                  <c:v>-3</c:v>
                </c:pt>
                <c:pt idx="174">
                  <c:v>-1</c:v>
                </c:pt>
                <c:pt idx="175">
                  <c:v>1</c:v>
                </c:pt>
                <c:pt idx="176">
                  <c:v>4</c:v>
                </c:pt>
                <c:pt idx="177">
                  <c:v>-1</c:v>
                </c:pt>
                <c:pt idx="178">
                  <c:v>-2</c:v>
                </c:pt>
                <c:pt idx="179">
                  <c:v>1</c:v>
                </c:pt>
                <c:pt idx="180">
                  <c:v>0</c:v>
                </c:pt>
                <c:pt idx="181">
                  <c:v>3</c:v>
                </c:pt>
                <c:pt idx="182">
                  <c:v>-3</c:v>
                </c:pt>
                <c:pt idx="183">
                  <c:v>0</c:v>
                </c:pt>
                <c:pt idx="184">
                  <c:v>1</c:v>
                </c:pt>
                <c:pt idx="185">
                  <c:v>0</c:v>
                </c:pt>
                <c:pt idx="186">
                  <c:v>1</c:v>
                </c:pt>
                <c:pt idx="187">
                  <c:v>-1</c:v>
                </c:pt>
                <c:pt idx="188">
                  <c:v>-2</c:v>
                </c:pt>
                <c:pt idx="189">
                  <c:v>0</c:v>
                </c:pt>
                <c:pt idx="190">
                  <c:v>0</c:v>
                </c:pt>
                <c:pt idx="191">
                  <c:v>1</c:v>
                </c:pt>
                <c:pt idx="192">
                  <c:v>0</c:v>
                </c:pt>
                <c:pt idx="193">
                  <c:v>-1</c:v>
                </c:pt>
                <c:pt idx="194">
                  <c:v>0</c:v>
                </c:pt>
                <c:pt idx="195">
                  <c:v>2</c:v>
                </c:pt>
                <c:pt idx="196">
                  <c:v>0</c:v>
                </c:pt>
                <c:pt idx="197">
                  <c:v>-2</c:v>
                </c:pt>
                <c:pt idx="198">
                  <c:v>2</c:v>
                </c:pt>
                <c:pt idx="199">
                  <c:v>0</c:v>
                </c:pt>
                <c:pt idx="200">
                  <c:v>-3</c:v>
                </c:pt>
                <c:pt idx="201">
                  <c:v>0</c:v>
                </c:pt>
                <c:pt idx="202">
                  <c:v>0</c:v>
                </c:pt>
                <c:pt idx="203">
                  <c:v>-1</c:v>
                </c:pt>
                <c:pt idx="204">
                  <c:v>1</c:v>
                </c:pt>
                <c:pt idx="205">
                  <c:v>1</c:v>
                </c:pt>
                <c:pt idx="206">
                  <c:v>1</c:v>
                </c:pt>
                <c:pt idx="207">
                  <c:v>-3</c:v>
                </c:pt>
                <c:pt idx="208">
                  <c:v>1</c:v>
                </c:pt>
                <c:pt idx="209">
                  <c:v>-3</c:v>
                </c:pt>
                <c:pt idx="210">
                  <c:v>0</c:v>
                </c:pt>
                <c:pt idx="211">
                  <c:v>0</c:v>
                </c:pt>
                <c:pt idx="212">
                  <c:v>-1</c:v>
                </c:pt>
                <c:pt idx="213">
                  <c:v>0</c:v>
                </c:pt>
                <c:pt idx="214">
                  <c:v>0</c:v>
                </c:pt>
                <c:pt idx="215">
                  <c:v>-1</c:v>
                </c:pt>
                <c:pt idx="216">
                  <c:v>1</c:v>
                </c:pt>
                <c:pt idx="217">
                  <c:v>0</c:v>
                </c:pt>
                <c:pt idx="218">
                  <c:v>-1</c:v>
                </c:pt>
                <c:pt idx="219">
                  <c:v>0</c:v>
                </c:pt>
                <c:pt idx="220">
                  <c:v>0</c:v>
                </c:pt>
                <c:pt idx="221">
                  <c:v>0</c:v>
                </c:pt>
                <c:pt idx="222">
                  <c:v>-2</c:v>
                </c:pt>
                <c:pt idx="223">
                  <c:v>1</c:v>
                </c:pt>
                <c:pt idx="224">
                  <c:v>0</c:v>
                </c:pt>
                <c:pt idx="225">
                  <c:v>-2</c:v>
                </c:pt>
                <c:pt idx="226">
                  <c:v>0</c:v>
                </c:pt>
                <c:pt idx="227">
                  <c:v>0</c:v>
                </c:pt>
                <c:pt idx="228">
                  <c:v>1</c:v>
                </c:pt>
                <c:pt idx="229">
                  <c:v>0</c:v>
                </c:pt>
                <c:pt idx="230">
                  <c:v>0</c:v>
                </c:pt>
                <c:pt idx="231">
                  <c:v>-1</c:v>
                </c:pt>
                <c:pt idx="232">
                  <c:v>-1</c:v>
                </c:pt>
                <c:pt idx="233">
                  <c:v>2</c:v>
                </c:pt>
                <c:pt idx="234">
                  <c:v>0</c:v>
                </c:pt>
                <c:pt idx="235">
                  <c:v>2</c:v>
                </c:pt>
                <c:pt idx="236">
                  <c:v>-2</c:v>
                </c:pt>
                <c:pt idx="237">
                  <c:v>0</c:v>
                </c:pt>
                <c:pt idx="238">
                  <c:v>0</c:v>
                </c:pt>
                <c:pt idx="239">
                  <c:v>2</c:v>
                </c:pt>
                <c:pt idx="240">
                  <c:v>-2</c:v>
                </c:pt>
                <c:pt idx="241">
                  <c:v>-3</c:v>
                </c:pt>
                <c:pt idx="242">
                  <c:v>-2</c:v>
                </c:pt>
                <c:pt idx="243">
                  <c:v>-4</c:v>
                </c:pt>
                <c:pt idx="244">
                  <c:v>-1</c:v>
                </c:pt>
                <c:pt idx="245">
                  <c:v>0</c:v>
                </c:pt>
                <c:pt idx="246">
                  <c:v>1</c:v>
                </c:pt>
                <c:pt idx="247">
                  <c:v>-1</c:v>
                </c:pt>
                <c:pt idx="248">
                  <c:v>0</c:v>
                </c:pt>
                <c:pt idx="249">
                  <c:v>2</c:v>
                </c:pt>
                <c:pt idx="250">
                  <c:v>0</c:v>
                </c:pt>
                <c:pt idx="251">
                  <c:v>0</c:v>
                </c:pt>
                <c:pt idx="252">
                  <c:v>1</c:v>
                </c:pt>
                <c:pt idx="253">
                  <c:v>1</c:v>
                </c:pt>
                <c:pt idx="254">
                  <c:v>2</c:v>
                </c:pt>
                <c:pt idx="255">
                  <c:v>-1</c:v>
                </c:pt>
                <c:pt idx="256">
                  <c:v>2</c:v>
                </c:pt>
                <c:pt idx="257">
                  <c:v>0</c:v>
                </c:pt>
                <c:pt idx="258">
                  <c:v>0</c:v>
                </c:pt>
                <c:pt idx="259">
                  <c:v>0</c:v>
                </c:pt>
                <c:pt idx="260">
                  <c:v>1</c:v>
                </c:pt>
                <c:pt idx="261">
                  <c:v>-1</c:v>
                </c:pt>
                <c:pt idx="262">
                  <c:v>0</c:v>
                </c:pt>
                <c:pt idx="263">
                  <c:v>-1</c:v>
                </c:pt>
                <c:pt idx="264">
                  <c:v>0</c:v>
                </c:pt>
                <c:pt idx="265">
                  <c:v>0</c:v>
                </c:pt>
                <c:pt idx="266">
                  <c:v>1</c:v>
                </c:pt>
                <c:pt idx="267">
                  <c:v>-1</c:v>
                </c:pt>
                <c:pt idx="268">
                  <c:v>0</c:v>
                </c:pt>
                <c:pt idx="269">
                  <c:v>-1</c:v>
                </c:pt>
                <c:pt idx="270">
                  <c:v>1</c:v>
                </c:pt>
                <c:pt idx="271">
                  <c:v>0</c:v>
                </c:pt>
                <c:pt idx="272">
                  <c:v>0</c:v>
                </c:pt>
                <c:pt idx="273">
                  <c:v>0</c:v>
                </c:pt>
                <c:pt idx="274">
                  <c:v>1</c:v>
                </c:pt>
                <c:pt idx="275">
                  <c:v>0</c:v>
                </c:pt>
                <c:pt idx="276">
                  <c:v>1</c:v>
                </c:pt>
                <c:pt idx="277">
                  <c:v>-1</c:v>
                </c:pt>
                <c:pt idx="278">
                  <c:v>1</c:v>
                </c:pt>
                <c:pt idx="279">
                  <c:v>-1</c:v>
                </c:pt>
                <c:pt idx="280">
                  <c:v>1</c:v>
                </c:pt>
                <c:pt idx="281">
                  <c:v>2</c:v>
                </c:pt>
                <c:pt idx="282">
                  <c:v>1</c:v>
                </c:pt>
                <c:pt idx="283">
                  <c:v>0</c:v>
                </c:pt>
                <c:pt idx="284">
                  <c:v>-1</c:v>
                </c:pt>
                <c:pt idx="285">
                  <c:v>-1</c:v>
                </c:pt>
                <c:pt idx="286">
                  <c:v>0</c:v>
                </c:pt>
                <c:pt idx="287">
                  <c:v>-1</c:v>
                </c:pt>
                <c:pt idx="288">
                  <c:v>-1</c:v>
                </c:pt>
                <c:pt idx="289">
                  <c:v>4</c:v>
                </c:pt>
                <c:pt idx="290">
                  <c:v>3</c:v>
                </c:pt>
                <c:pt idx="291">
                  <c:v>-1</c:v>
                </c:pt>
                <c:pt idx="292">
                  <c:v>2</c:v>
                </c:pt>
                <c:pt idx="293">
                  <c:v>3</c:v>
                </c:pt>
                <c:pt idx="294">
                  <c:v>1</c:v>
                </c:pt>
                <c:pt idx="295">
                  <c:v>5</c:v>
                </c:pt>
                <c:pt idx="296">
                  <c:v>0</c:v>
                </c:pt>
                <c:pt idx="297">
                  <c:v>0</c:v>
                </c:pt>
                <c:pt idx="298">
                  <c:v>1</c:v>
                </c:pt>
                <c:pt idx="299">
                  <c:v>3</c:v>
                </c:pt>
                <c:pt idx="300">
                  <c:v>3</c:v>
                </c:pt>
                <c:pt idx="301">
                  <c:v>6</c:v>
                </c:pt>
                <c:pt idx="302">
                  <c:v>3</c:v>
                </c:pt>
                <c:pt idx="303">
                  <c:v>1</c:v>
                </c:pt>
                <c:pt idx="304">
                  <c:v>0</c:v>
                </c:pt>
                <c:pt idx="305">
                  <c:v>0</c:v>
                </c:pt>
                <c:pt idx="306">
                  <c:v>4</c:v>
                </c:pt>
                <c:pt idx="307">
                  <c:v>-1</c:v>
                </c:pt>
                <c:pt idx="308">
                  <c:v>0</c:v>
                </c:pt>
                <c:pt idx="309">
                  <c:v>-1</c:v>
                </c:pt>
                <c:pt idx="310">
                  <c:v>-1</c:v>
                </c:pt>
                <c:pt idx="311">
                  <c:v>0</c:v>
                </c:pt>
                <c:pt idx="312">
                  <c:v>1</c:v>
                </c:pt>
                <c:pt idx="313">
                  <c:v>2</c:v>
                </c:pt>
                <c:pt idx="314">
                  <c:v>1</c:v>
                </c:pt>
                <c:pt idx="315">
                  <c:v>4</c:v>
                </c:pt>
                <c:pt idx="316">
                  <c:v>0</c:v>
                </c:pt>
                <c:pt idx="317">
                  <c:v>0</c:v>
                </c:pt>
                <c:pt idx="318">
                  <c:v>0</c:v>
                </c:pt>
                <c:pt idx="319">
                  <c:v>0</c:v>
                </c:pt>
                <c:pt idx="320">
                  <c:v>-2</c:v>
                </c:pt>
                <c:pt idx="321">
                  <c:v>1</c:v>
                </c:pt>
                <c:pt idx="322">
                  <c:v>-2</c:v>
                </c:pt>
                <c:pt idx="323">
                  <c:v>1</c:v>
                </c:pt>
                <c:pt idx="324">
                  <c:v>1</c:v>
                </c:pt>
                <c:pt idx="325">
                  <c:v>0</c:v>
                </c:pt>
                <c:pt idx="326">
                  <c:v>0</c:v>
                </c:pt>
                <c:pt idx="327">
                  <c:v>0</c:v>
                </c:pt>
                <c:pt idx="328">
                  <c:v>-1</c:v>
                </c:pt>
                <c:pt idx="329">
                  <c:v>-1</c:v>
                </c:pt>
                <c:pt idx="330">
                  <c:v>0</c:v>
                </c:pt>
                <c:pt idx="331">
                  <c:v>0</c:v>
                </c:pt>
                <c:pt idx="332">
                  <c:v>-2</c:v>
                </c:pt>
                <c:pt idx="333">
                  <c:v>0</c:v>
                </c:pt>
              </c:numCache>
            </c:numRef>
          </c:val>
          <c:smooth val="0"/>
          <c:extLst>
            <c:ext xmlns:c16="http://schemas.microsoft.com/office/drawing/2014/chart" uri="{C3380CC4-5D6E-409C-BE32-E72D297353CC}">
              <c16:uniqueId val="{00000005-BC09-435D-931B-D842EC77FCAF}"/>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Sheet1!$H$2:$H$335</c:f>
              <c:numCache>
                <c:formatCode>General</c:formatCode>
                <c:ptCount val="334"/>
                <c:pt idx="224">
                  <c:v>-5</c:v>
                </c:pt>
                <c:pt idx="225">
                  <c:v>-5</c:v>
                </c:pt>
                <c:pt idx="226">
                  <c:v>-2</c:v>
                </c:pt>
                <c:pt idx="227">
                  <c:v>-2</c:v>
                </c:pt>
                <c:pt idx="228">
                  <c:v>0</c:v>
                </c:pt>
                <c:pt idx="229">
                  <c:v>-1</c:v>
                </c:pt>
                <c:pt idx="230">
                  <c:v>-3</c:v>
                </c:pt>
                <c:pt idx="231">
                  <c:v>-2</c:v>
                </c:pt>
                <c:pt idx="232">
                  <c:v>0</c:v>
                </c:pt>
                <c:pt idx="233">
                  <c:v>-1</c:v>
                </c:pt>
                <c:pt idx="234">
                  <c:v>1</c:v>
                </c:pt>
                <c:pt idx="235">
                  <c:v>0</c:v>
                </c:pt>
                <c:pt idx="236">
                  <c:v>1</c:v>
                </c:pt>
                <c:pt idx="237">
                  <c:v>-6</c:v>
                </c:pt>
                <c:pt idx="238">
                  <c:v>0</c:v>
                </c:pt>
                <c:pt idx="239">
                  <c:v>-3</c:v>
                </c:pt>
                <c:pt idx="240">
                  <c:v>-3</c:v>
                </c:pt>
                <c:pt idx="241">
                  <c:v>1</c:v>
                </c:pt>
                <c:pt idx="242">
                  <c:v>-4</c:v>
                </c:pt>
                <c:pt idx="243">
                  <c:v>-1</c:v>
                </c:pt>
                <c:pt idx="244">
                  <c:v>-1</c:v>
                </c:pt>
                <c:pt idx="245">
                  <c:v>-5</c:v>
                </c:pt>
                <c:pt idx="246">
                  <c:v>-4</c:v>
                </c:pt>
                <c:pt idx="247">
                  <c:v>-1</c:v>
                </c:pt>
                <c:pt idx="248">
                  <c:v>0</c:v>
                </c:pt>
                <c:pt idx="249">
                  <c:v>0</c:v>
                </c:pt>
                <c:pt idx="250">
                  <c:v>-5</c:v>
                </c:pt>
                <c:pt idx="251">
                  <c:v>-2</c:v>
                </c:pt>
                <c:pt idx="252">
                  <c:v>0</c:v>
                </c:pt>
                <c:pt idx="253">
                  <c:v>-4</c:v>
                </c:pt>
                <c:pt idx="254">
                  <c:v>1</c:v>
                </c:pt>
                <c:pt idx="255">
                  <c:v>-2</c:v>
                </c:pt>
                <c:pt idx="256">
                  <c:v>0</c:v>
                </c:pt>
                <c:pt idx="257">
                  <c:v>0</c:v>
                </c:pt>
                <c:pt idx="258">
                  <c:v>1</c:v>
                </c:pt>
                <c:pt idx="259">
                  <c:v>-8</c:v>
                </c:pt>
                <c:pt idx="260">
                  <c:v>-4</c:v>
                </c:pt>
                <c:pt idx="261">
                  <c:v>-3</c:v>
                </c:pt>
                <c:pt idx="262">
                  <c:v>-1</c:v>
                </c:pt>
                <c:pt idx="263">
                  <c:v>2</c:v>
                </c:pt>
                <c:pt idx="264">
                  <c:v>1</c:v>
                </c:pt>
                <c:pt idx="265">
                  <c:v>-3</c:v>
                </c:pt>
                <c:pt idx="266">
                  <c:v>1</c:v>
                </c:pt>
                <c:pt idx="267">
                  <c:v>0</c:v>
                </c:pt>
                <c:pt idx="268">
                  <c:v>-2</c:v>
                </c:pt>
                <c:pt idx="269">
                  <c:v>-4</c:v>
                </c:pt>
                <c:pt idx="270">
                  <c:v>-1</c:v>
                </c:pt>
                <c:pt idx="271">
                  <c:v>2</c:v>
                </c:pt>
                <c:pt idx="272">
                  <c:v>1</c:v>
                </c:pt>
                <c:pt idx="273">
                  <c:v>1</c:v>
                </c:pt>
                <c:pt idx="274">
                  <c:v>1</c:v>
                </c:pt>
                <c:pt idx="275">
                  <c:v>-2</c:v>
                </c:pt>
                <c:pt idx="276">
                  <c:v>0</c:v>
                </c:pt>
                <c:pt idx="277">
                  <c:v>1</c:v>
                </c:pt>
                <c:pt idx="278">
                  <c:v>1</c:v>
                </c:pt>
                <c:pt idx="279">
                  <c:v>0</c:v>
                </c:pt>
                <c:pt idx="280">
                  <c:v>0</c:v>
                </c:pt>
                <c:pt idx="281">
                  <c:v>0</c:v>
                </c:pt>
                <c:pt idx="282">
                  <c:v>3</c:v>
                </c:pt>
                <c:pt idx="283">
                  <c:v>-3</c:v>
                </c:pt>
                <c:pt idx="284">
                  <c:v>0</c:v>
                </c:pt>
                <c:pt idx="285">
                  <c:v>3</c:v>
                </c:pt>
                <c:pt idx="286">
                  <c:v>0</c:v>
                </c:pt>
                <c:pt idx="287">
                  <c:v>-2</c:v>
                </c:pt>
                <c:pt idx="288">
                  <c:v>2</c:v>
                </c:pt>
                <c:pt idx="289">
                  <c:v>3</c:v>
                </c:pt>
                <c:pt idx="290">
                  <c:v>3</c:v>
                </c:pt>
                <c:pt idx="291">
                  <c:v>0</c:v>
                </c:pt>
                <c:pt idx="292">
                  <c:v>-1</c:v>
                </c:pt>
                <c:pt idx="293">
                  <c:v>2</c:v>
                </c:pt>
                <c:pt idx="294">
                  <c:v>-2</c:v>
                </c:pt>
                <c:pt idx="295">
                  <c:v>2</c:v>
                </c:pt>
                <c:pt idx="296">
                  <c:v>3</c:v>
                </c:pt>
                <c:pt idx="297">
                  <c:v>-2</c:v>
                </c:pt>
                <c:pt idx="298">
                  <c:v>0</c:v>
                </c:pt>
                <c:pt idx="299">
                  <c:v>5</c:v>
                </c:pt>
                <c:pt idx="300">
                  <c:v>0</c:v>
                </c:pt>
                <c:pt idx="301">
                  <c:v>0</c:v>
                </c:pt>
                <c:pt idx="302">
                  <c:v>-2</c:v>
                </c:pt>
                <c:pt idx="303">
                  <c:v>1</c:v>
                </c:pt>
                <c:pt idx="304">
                  <c:v>2</c:v>
                </c:pt>
                <c:pt idx="305">
                  <c:v>4</c:v>
                </c:pt>
                <c:pt idx="306">
                  <c:v>2</c:v>
                </c:pt>
                <c:pt idx="307">
                  <c:v>1</c:v>
                </c:pt>
                <c:pt idx="308">
                  <c:v>-1</c:v>
                </c:pt>
                <c:pt idx="309">
                  <c:v>1</c:v>
                </c:pt>
                <c:pt idx="310">
                  <c:v>-3</c:v>
                </c:pt>
                <c:pt idx="311">
                  <c:v>1</c:v>
                </c:pt>
                <c:pt idx="312">
                  <c:v>-5</c:v>
                </c:pt>
                <c:pt idx="313">
                  <c:v>1</c:v>
                </c:pt>
                <c:pt idx="314">
                  <c:v>0</c:v>
                </c:pt>
                <c:pt idx="315">
                  <c:v>3</c:v>
                </c:pt>
                <c:pt idx="316">
                  <c:v>0</c:v>
                </c:pt>
                <c:pt idx="317">
                  <c:v>1</c:v>
                </c:pt>
                <c:pt idx="318">
                  <c:v>3</c:v>
                </c:pt>
                <c:pt idx="319">
                  <c:v>2</c:v>
                </c:pt>
                <c:pt idx="320">
                  <c:v>-3</c:v>
                </c:pt>
                <c:pt idx="321">
                  <c:v>6</c:v>
                </c:pt>
                <c:pt idx="322">
                  <c:v>1</c:v>
                </c:pt>
                <c:pt idx="323">
                  <c:v>-1</c:v>
                </c:pt>
                <c:pt idx="324">
                  <c:v>5</c:v>
                </c:pt>
                <c:pt idx="325">
                  <c:v>2</c:v>
                </c:pt>
                <c:pt idx="326">
                  <c:v>1</c:v>
                </c:pt>
                <c:pt idx="327">
                  <c:v>2</c:v>
                </c:pt>
                <c:pt idx="328">
                  <c:v>0</c:v>
                </c:pt>
                <c:pt idx="329">
                  <c:v>2</c:v>
                </c:pt>
                <c:pt idx="330">
                  <c:v>4</c:v>
                </c:pt>
                <c:pt idx="331">
                  <c:v>-3</c:v>
                </c:pt>
                <c:pt idx="332">
                  <c:v>3</c:v>
                </c:pt>
                <c:pt idx="333">
                  <c:v>4</c:v>
                </c:pt>
              </c:numCache>
            </c:numRef>
          </c:val>
          <c:smooth val="0"/>
          <c:extLst>
            <c:ext xmlns:c16="http://schemas.microsoft.com/office/drawing/2014/chart" uri="{C3380CC4-5D6E-409C-BE32-E72D297353CC}">
              <c16:uniqueId val="{00000006-BC09-435D-931B-D842EC77FCAF}"/>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Sheet1!$I$2:$I$335</c:f>
              <c:numCache>
                <c:formatCode>General</c:formatCode>
                <c:ptCount val="334"/>
                <c:pt idx="48">
                  <c:v>1</c:v>
                </c:pt>
                <c:pt idx="49">
                  <c:v>1</c:v>
                </c:pt>
                <c:pt idx="50">
                  <c:v>1</c:v>
                </c:pt>
                <c:pt idx="51">
                  <c:v>4</c:v>
                </c:pt>
                <c:pt idx="52">
                  <c:v>1</c:v>
                </c:pt>
                <c:pt idx="53">
                  <c:v>1</c:v>
                </c:pt>
                <c:pt idx="54">
                  <c:v>4</c:v>
                </c:pt>
                <c:pt idx="55">
                  <c:v>7</c:v>
                </c:pt>
                <c:pt idx="56">
                  <c:v>2</c:v>
                </c:pt>
                <c:pt idx="57">
                  <c:v>1</c:v>
                </c:pt>
                <c:pt idx="58">
                  <c:v>3</c:v>
                </c:pt>
                <c:pt idx="59">
                  <c:v>2</c:v>
                </c:pt>
                <c:pt idx="60">
                  <c:v>1</c:v>
                </c:pt>
                <c:pt idx="61">
                  <c:v>5</c:v>
                </c:pt>
                <c:pt idx="62">
                  <c:v>1</c:v>
                </c:pt>
                <c:pt idx="63">
                  <c:v>2</c:v>
                </c:pt>
                <c:pt idx="64">
                  <c:v>1</c:v>
                </c:pt>
                <c:pt idx="65">
                  <c:v>0</c:v>
                </c:pt>
                <c:pt idx="66">
                  <c:v>-1</c:v>
                </c:pt>
                <c:pt idx="67">
                  <c:v>1</c:v>
                </c:pt>
                <c:pt idx="68">
                  <c:v>1</c:v>
                </c:pt>
                <c:pt idx="69">
                  <c:v>2</c:v>
                </c:pt>
                <c:pt idx="70">
                  <c:v>2</c:v>
                </c:pt>
                <c:pt idx="71">
                  <c:v>0</c:v>
                </c:pt>
                <c:pt idx="72">
                  <c:v>1</c:v>
                </c:pt>
                <c:pt idx="73">
                  <c:v>0</c:v>
                </c:pt>
                <c:pt idx="74">
                  <c:v>0</c:v>
                </c:pt>
                <c:pt idx="75">
                  <c:v>3</c:v>
                </c:pt>
                <c:pt idx="76">
                  <c:v>-1</c:v>
                </c:pt>
                <c:pt idx="77">
                  <c:v>4</c:v>
                </c:pt>
                <c:pt idx="78">
                  <c:v>0</c:v>
                </c:pt>
                <c:pt idx="79">
                  <c:v>2</c:v>
                </c:pt>
                <c:pt idx="80">
                  <c:v>3</c:v>
                </c:pt>
                <c:pt idx="81">
                  <c:v>2</c:v>
                </c:pt>
                <c:pt idx="82">
                  <c:v>2</c:v>
                </c:pt>
                <c:pt idx="83">
                  <c:v>3</c:v>
                </c:pt>
                <c:pt idx="84">
                  <c:v>0</c:v>
                </c:pt>
                <c:pt idx="85">
                  <c:v>3</c:v>
                </c:pt>
                <c:pt idx="86">
                  <c:v>0</c:v>
                </c:pt>
                <c:pt idx="87">
                  <c:v>0</c:v>
                </c:pt>
                <c:pt idx="88">
                  <c:v>-1</c:v>
                </c:pt>
                <c:pt idx="89">
                  <c:v>2</c:v>
                </c:pt>
                <c:pt idx="90">
                  <c:v>1</c:v>
                </c:pt>
                <c:pt idx="91">
                  <c:v>6</c:v>
                </c:pt>
                <c:pt idx="92">
                  <c:v>-1</c:v>
                </c:pt>
                <c:pt idx="93">
                  <c:v>2</c:v>
                </c:pt>
                <c:pt idx="94">
                  <c:v>2</c:v>
                </c:pt>
                <c:pt idx="95">
                  <c:v>3</c:v>
                </c:pt>
                <c:pt idx="96">
                  <c:v>2</c:v>
                </c:pt>
                <c:pt idx="97">
                  <c:v>5</c:v>
                </c:pt>
                <c:pt idx="98">
                  <c:v>2</c:v>
                </c:pt>
                <c:pt idx="99">
                  <c:v>6</c:v>
                </c:pt>
                <c:pt idx="100">
                  <c:v>2</c:v>
                </c:pt>
                <c:pt idx="101">
                  <c:v>2</c:v>
                </c:pt>
                <c:pt idx="102">
                  <c:v>-1</c:v>
                </c:pt>
                <c:pt idx="103">
                  <c:v>0</c:v>
                </c:pt>
                <c:pt idx="104">
                  <c:v>1</c:v>
                </c:pt>
                <c:pt idx="105">
                  <c:v>1</c:v>
                </c:pt>
                <c:pt idx="106">
                  <c:v>5</c:v>
                </c:pt>
                <c:pt idx="107">
                  <c:v>2</c:v>
                </c:pt>
                <c:pt idx="108">
                  <c:v>3</c:v>
                </c:pt>
                <c:pt idx="109">
                  <c:v>0</c:v>
                </c:pt>
                <c:pt idx="110">
                  <c:v>1</c:v>
                </c:pt>
                <c:pt idx="111">
                  <c:v>0</c:v>
                </c:pt>
                <c:pt idx="112">
                  <c:v>-1</c:v>
                </c:pt>
                <c:pt idx="113">
                  <c:v>1</c:v>
                </c:pt>
                <c:pt idx="114">
                  <c:v>1</c:v>
                </c:pt>
                <c:pt idx="115">
                  <c:v>0</c:v>
                </c:pt>
                <c:pt idx="116">
                  <c:v>1</c:v>
                </c:pt>
                <c:pt idx="117">
                  <c:v>1</c:v>
                </c:pt>
                <c:pt idx="118">
                  <c:v>1</c:v>
                </c:pt>
                <c:pt idx="119">
                  <c:v>0</c:v>
                </c:pt>
                <c:pt idx="120">
                  <c:v>0</c:v>
                </c:pt>
                <c:pt idx="121">
                  <c:v>0</c:v>
                </c:pt>
                <c:pt idx="122">
                  <c:v>-1</c:v>
                </c:pt>
                <c:pt idx="123">
                  <c:v>0</c:v>
                </c:pt>
                <c:pt idx="124">
                  <c:v>-1</c:v>
                </c:pt>
                <c:pt idx="125">
                  <c:v>0</c:v>
                </c:pt>
                <c:pt idx="126">
                  <c:v>0</c:v>
                </c:pt>
                <c:pt idx="127">
                  <c:v>2</c:v>
                </c:pt>
                <c:pt idx="128">
                  <c:v>2</c:v>
                </c:pt>
                <c:pt idx="129">
                  <c:v>1</c:v>
                </c:pt>
                <c:pt idx="130">
                  <c:v>1</c:v>
                </c:pt>
                <c:pt idx="131">
                  <c:v>3</c:v>
                </c:pt>
                <c:pt idx="132">
                  <c:v>0</c:v>
                </c:pt>
                <c:pt idx="133">
                  <c:v>0</c:v>
                </c:pt>
                <c:pt idx="134">
                  <c:v>1</c:v>
                </c:pt>
                <c:pt idx="135">
                  <c:v>-2</c:v>
                </c:pt>
                <c:pt idx="136">
                  <c:v>4</c:v>
                </c:pt>
                <c:pt idx="137">
                  <c:v>0</c:v>
                </c:pt>
                <c:pt idx="138">
                  <c:v>1</c:v>
                </c:pt>
                <c:pt idx="139">
                  <c:v>-1</c:v>
                </c:pt>
                <c:pt idx="140">
                  <c:v>3</c:v>
                </c:pt>
                <c:pt idx="141">
                  <c:v>2</c:v>
                </c:pt>
                <c:pt idx="142">
                  <c:v>1</c:v>
                </c:pt>
                <c:pt idx="143">
                  <c:v>0</c:v>
                </c:pt>
                <c:pt idx="144">
                  <c:v>1</c:v>
                </c:pt>
                <c:pt idx="145">
                  <c:v>3</c:v>
                </c:pt>
                <c:pt idx="146">
                  <c:v>-1</c:v>
                </c:pt>
                <c:pt idx="147">
                  <c:v>1</c:v>
                </c:pt>
                <c:pt idx="148">
                  <c:v>1</c:v>
                </c:pt>
                <c:pt idx="149">
                  <c:v>1</c:v>
                </c:pt>
                <c:pt idx="150">
                  <c:v>-2</c:v>
                </c:pt>
                <c:pt idx="151">
                  <c:v>1</c:v>
                </c:pt>
                <c:pt idx="152">
                  <c:v>0</c:v>
                </c:pt>
                <c:pt idx="153">
                  <c:v>0</c:v>
                </c:pt>
                <c:pt idx="154">
                  <c:v>1</c:v>
                </c:pt>
                <c:pt idx="155">
                  <c:v>-1</c:v>
                </c:pt>
                <c:pt idx="156">
                  <c:v>0</c:v>
                </c:pt>
                <c:pt idx="157">
                  <c:v>1</c:v>
                </c:pt>
                <c:pt idx="158">
                  <c:v>1</c:v>
                </c:pt>
                <c:pt idx="159">
                  <c:v>0</c:v>
                </c:pt>
                <c:pt idx="160">
                  <c:v>0</c:v>
                </c:pt>
                <c:pt idx="161">
                  <c:v>1</c:v>
                </c:pt>
                <c:pt idx="162">
                  <c:v>0</c:v>
                </c:pt>
                <c:pt idx="163">
                  <c:v>0</c:v>
                </c:pt>
                <c:pt idx="164">
                  <c:v>0</c:v>
                </c:pt>
                <c:pt idx="165">
                  <c:v>-1</c:v>
                </c:pt>
                <c:pt idx="166">
                  <c:v>0</c:v>
                </c:pt>
                <c:pt idx="167">
                  <c:v>1</c:v>
                </c:pt>
                <c:pt idx="168">
                  <c:v>0</c:v>
                </c:pt>
                <c:pt idx="169">
                  <c:v>0</c:v>
                </c:pt>
                <c:pt idx="170">
                  <c:v>0</c:v>
                </c:pt>
                <c:pt idx="171">
                  <c:v>-1</c:v>
                </c:pt>
                <c:pt idx="172">
                  <c:v>-1</c:v>
                </c:pt>
                <c:pt idx="173">
                  <c:v>2</c:v>
                </c:pt>
                <c:pt idx="174">
                  <c:v>-2</c:v>
                </c:pt>
                <c:pt idx="175">
                  <c:v>-1</c:v>
                </c:pt>
                <c:pt idx="176">
                  <c:v>3</c:v>
                </c:pt>
                <c:pt idx="177">
                  <c:v>-1</c:v>
                </c:pt>
                <c:pt idx="178">
                  <c:v>0</c:v>
                </c:pt>
                <c:pt idx="179">
                  <c:v>-1</c:v>
                </c:pt>
                <c:pt idx="180">
                  <c:v>0</c:v>
                </c:pt>
                <c:pt idx="181">
                  <c:v>0</c:v>
                </c:pt>
                <c:pt idx="182">
                  <c:v>0</c:v>
                </c:pt>
                <c:pt idx="183">
                  <c:v>0</c:v>
                </c:pt>
                <c:pt idx="184">
                  <c:v>-1</c:v>
                </c:pt>
                <c:pt idx="185">
                  <c:v>0</c:v>
                </c:pt>
                <c:pt idx="186">
                  <c:v>1</c:v>
                </c:pt>
                <c:pt idx="187">
                  <c:v>0</c:v>
                </c:pt>
                <c:pt idx="188">
                  <c:v>0</c:v>
                </c:pt>
                <c:pt idx="189">
                  <c:v>0</c:v>
                </c:pt>
                <c:pt idx="190">
                  <c:v>1</c:v>
                </c:pt>
                <c:pt idx="191">
                  <c:v>2</c:v>
                </c:pt>
                <c:pt idx="192">
                  <c:v>5</c:v>
                </c:pt>
                <c:pt idx="193">
                  <c:v>2</c:v>
                </c:pt>
                <c:pt idx="194">
                  <c:v>0</c:v>
                </c:pt>
                <c:pt idx="195">
                  <c:v>1</c:v>
                </c:pt>
                <c:pt idx="196">
                  <c:v>-1</c:v>
                </c:pt>
                <c:pt idx="197">
                  <c:v>0</c:v>
                </c:pt>
                <c:pt idx="198">
                  <c:v>0</c:v>
                </c:pt>
                <c:pt idx="199">
                  <c:v>0</c:v>
                </c:pt>
                <c:pt idx="200">
                  <c:v>-1</c:v>
                </c:pt>
                <c:pt idx="201">
                  <c:v>0</c:v>
                </c:pt>
                <c:pt idx="202">
                  <c:v>0</c:v>
                </c:pt>
                <c:pt idx="203">
                  <c:v>4</c:v>
                </c:pt>
                <c:pt idx="204">
                  <c:v>1</c:v>
                </c:pt>
                <c:pt idx="205">
                  <c:v>1</c:v>
                </c:pt>
                <c:pt idx="206">
                  <c:v>0</c:v>
                </c:pt>
                <c:pt idx="207">
                  <c:v>1</c:v>
                </c:pt>
                <c:pt idx="208">
                  <c:v>3</c:v>
                </c:pt>
                <c:pt idx="209">
                  <c:v>-1</c:v>
                </c:pt>
                <c:pt idx="210">
                  <c:v>0</c:v>
                </c:pt>
                <c:pt idx="211">
                  <c:v>0</c:v>
                </c:pt>
                <c:pt idx="212">
                  <c:v>0</c:v>
                </c:pt>
                <c:pt idx="213">
                  <c:v>1</c:v>
                </c:pt>
                <c:pt idx="214">
                  <c:v>0</c:v>
                </c:pt>
                <c:pt idx="215">
                  <c:v>1</c:v>
                </c:pt>
                <c:pt idx="216">
                  <c:v>3</c:v>
                </c:pt>
                <c:pt idx="217">
                  <c:v>-2</c:v>
                </c:pt>
                <c:pt idx="218">
                  <c:v>0</c:v>
                </c:pt>
                <c:pt idx="219">
                  <c:v>1</c:v>
                </c:pt>
                <c:pt idx="220">
                  <c:v>0</c:v>
                </c:pt>
                <c:pt idx="221">
                  <c:v>4</c:v>
                </c:pt>
                <c:pt idx="222">
                  <c:v>0</c:v>
                </c:pt>
                <c:pt idx="223">
                  <c:v>0</c:v>
                </c:pt>
                <c:pt idx="224">
                  <c:v>0</c:v>
                </c:pt>
                <c:pt idx="225">
                  <c:v>0</c:v>
                </c:pt>
                <c:pt idx="226">
                  <c:v>1</c:v>
                </c:pt>
                <c:pt idx="227">
                  <c:v>3</c:v>
                </c:pt>
                <c:pt idx="228">
                  <c:v>3</c:v>
                </c:pt>
                <c:pt idx="229">
                  <c:v>2</c:v>
                </c:pt>
                <c:pt idx="230">
                  <c:v>-2</c:v>
                </c:pt>
                <c:pt idx="231">
                  <c:v>2</c:v>
                </c:pt>
                <c:pt idx="232">
                  <c:v>1</c:v>
                </c:pt>
                <c:pt idx="233">
                  <c:v>0</c:v>
                </c:pt>
                <c:pt idx="234">
                  <c:v>1</c:v>
                </c:pt>
                <c:pt idx="235">
                  <c:v>0</c:v>
                </c:pt>
                <c:pt idx="236">
                  <c:v>3</c:v>
                </c:pt>
                <c:pt idx="237">
                  <c:v>-1</c:v>
                </c:pt>
                <c:pt idx="238">
                  <c:v>2</c:v>
                </c:pt>
                <c:pt idx="239">
                  <c:v>3</c:v>
                </c:pt>
                <c:pt idx="240">
                  <c:v>1</c:v>
                </c:pt>
                <c:pt idx="241">
                  <c:v>1</c:v>
                </c:pt>
                <c:pt idx="242">
                  <c:v>4</c:v>
                </c:pt>
                <c:pt idx="243">
                  <c:v>3</c:v>
                </c:pt>
                <c:pt idx="244">
                  <c:v>4</c:v>
                </c:pt>
                <c:pt idx="245">
                  <c:v>1</c:v>
                </c:pt>
                <c:pt idx="246">
                  <c:v>1</c:v>
                </c:pt>
                <c:pt idx="247">
                  <c:v>1</c:v>
                </c:pt>
                <c:pt idx="248">
                  <c:v>1</c:v>
                </c:pt>
                <c:pt idx="249">
                  <c:v>3</c:v>
                </c:pt>
                <c:pt idx="250">
                  <c:v>5</c:v>
                </c:pt>
                <c:pt idx="251">
                  <c:v>3</c:v>
                </c:pt>
                <c:pt idx="252">
                  <c:v>1</c:v>
                </c:pt>
                <c:pt idx="253">
                  <c:v>0</c:v>
                </c:pt>
                <c:pt idx="254">
                  <c:v>5</c:v>
                </c:pt>
                <c:pt idx="255">
                  <c:v>2</c:v>
                </c:pt>
                <c:pt idx="256">
                  <c:v>1</c:v>
                </c:pt>
                <c:pt idx="257">
                  <c:v>4</c:v>
                </c:pt>
                <c:pt idx="258">
                  <c:v>0</c:v>
                </c:pt>
                <c:pt idx="259">
                  <c:v>-1</c:v>
                </c:pt>
                <c:pt idx="260">
                  <c:v>0</c:v>
                </c:pt>
                <c:pt idx="261">
                  <c:v>3</c:v>
                </c:pt>
                <c:pt idx="262">
                  <c:v>1</c:v>
                </c:pt>
                <c:pt idx="263">
                  <c:v>0</c:v>
                </c:pt>
                <c:pt idx="264">
                  <c:v>2</c:v>
                </c:pt>
                <c:pt idx="265">
                  <c:v>2</c:v>
                </c:pt>
                <c:pt idx="266">
                  <c:v>2</c:v>
                </c:pt>
                <c:pt idx="267">
                  <c:v>2</c:v>
                </c:pt>
                <c:pt idx="268">
                  <c:v>0</c:v>
                </c:pt>
                <c:pt idx="269">
                  <c:v>3</c:v>
                </c:pt>
                <c:pt idx="270">
                  <c:v>1</c:v>
                </c:pt>
                <c:pt idx="271">
                  <c:v>2</c:v>
                </c:pt>
                <c:pt idx="272">
                  <c:v>1</c:v>
                </c:pt>
                <c:pt idx="273">
                  <c:v>0</c:v>
                </c:pt>
                <c:pt idx="274">
                  <c:v>1</c:v>
                </c:pt>
                <c:pt idx="275">
                  <c:v>3</c:v>
                </c:pt>
                <c:pt idx="276">
                  <c:v>2</c:v>
                </c:pt>
                <c:pt idx="277">
                  <c:v>3</c:v>
                </c:pt>
                <c:pt idx="278">
                  <c:v>0</c:v>
                </c:pt>
                <c:pt idx="279">
                  <c:v>2</c:v>
                </c:pt>
                <c:pt idx="280">
                  <c:v>2</c:v>
                </c:pt>
                <c:pt idx="281">
                  <c:v>0</c:v>
                </c:pt>
                <c:pt idx="282">
                  <c:v>1</c:v>
                </c:pt>
                <c:pt idx="283">
                  <c:v>1</c:v>
                </c:pt>
                <c:pt idx="284">
                  <c:v>0</c:v>
                </c:pt>
                <c:pt idx="285">
                  <c:v>-3</c:v>
                </c:pt>
                <c:pt idx="286">
                  <c:v>0</c:v>
                </c:pt>
                <c:pt idx="287">
                  <c:v>0</c:v>
                </c:pt>
                <c:pt idx="288">
                  <c:v>1</c:v>
                </c:pt>
                <c:pt idx="289">
                  <c:v>0</c:v>
                </c:pt>
                <c:pt idx="290">
                  <c:v>0</c:v>
                </c:pt>
                <c:pt idx="291">
                  <c:v>2</c:v>
                </c:pt>
                <c:pt idx="292">
                  <c:v>1</c:v>
                </c:pt>
                <c:pt idx="293">
                  <c:v>-1</c:v>
                </c:pt>
                <c:pt idx="294">
                  <c:v>1</c:v>
                </c:pt>
                <c:pt idx="295">
                  <c:v>0</c:v>
                </c:pt>
                <c:pt idx="296">
                  <c:v>0</c:v>
                </c:pt>
                <c:pt idx="297">
                  <c:v>0</c:v>
                </c:pt>
                <c:pt idx="298">
                  <c:v>2</c:v>
                </c:pt>
                <c:pt idx="299">
                  <c:v>1</c:v>
                </c:pt>
                <c:pt idx="300">
                  <c:v>0</c:v>
                </c:pt>
                <c:pt idx="301">
                  <c:v>-1</c:v>
                </c:pt>
                <c:pt idx="302">
                  <c:v>1</c:v>
                </c:pt>
                <c:pt idx="303">
                  <c:v>-4</c:v>
                </c:pt>
                <c:pt idx="304">
                  <c:v>2</c:v>
                </c:pt>
                <c:pt idx="305">
                  <c:v>2</c:v>
                </c:pt>
                <c:pt idx="306">
                  <c:v>0</c:v>
                </c:pt>
                <c:pt idx="307">
                  <c:v>0</c:v>
                </c:pt>
                <c:pt idx="308">
                  <c:v>1</c:v>
                </c:pt>
                <c:pt idx="309">
                  <c:v>0</c:v>
                </c:pt>
                <c:pt idx="310">
                  <c:v>-1</c:v>
                </c:pt>
                <c:pt idx="311">
                  <c:v>-1</c:v>
                </c:pt>
                <c:pt idx="312">
                  <c:v>0</c:v>
                </c:pt>
                <c:pt idx="313">
                  <c:v>1</c:v>
                </c:pt>
                <c:pt idx="314">
                  <c:v>0</c:v>
                </c:pt>
                <c:pt idx="315">
                  <c:v>0</c:v>
                </c:pt>
                <c:pt idx="316">
                  <c:v>0</c:v>
                </c:pt>
                <c:pt idx="317">
                  <c:v>-1</c:v>
                </c:pt>
                <c:pt idx="318">
                  <c:v>0</c:v>
                </c:pt>
                <c:pt idx="319">
                  <c:v>0</c:v>
                </c:pt>
                <c:pt idx="320">
                  <c:v>1</c:v>
                </c:pt>
                <c:pt idx="321">
                  <c:v>2</c:v>
                </c:pt>
                <c:pt idx="322">
                  <c:v>0</c:v>
                </c:pt>
                <c:pt idx="323">
                  <c:v>0</c:v>
                </c:pt>
                <c:pt idx="324">
                  <c:v>-1</c:v>
                </c:pt>
                <c:pt idx="325">
                  <c:v>0</c:v>
                </c:pt>
                <c:pt idx="326">
                  <c:v>-2</c:v>
                </c:pt>
                <c:pt idx="327">
                  <c:v>0</c:v>
                </c:pt>
                <c:pt idx="328">
                  <c:v>-2</c:v>
                </c:pt>
                <c:pt idx="329">
                  <c:v>1</c:v>
                </c:pt>
                <c:pt idx="330">
                  <c:v>0</c:v>
                </c:pt>
                <c:pt idx="331">
                  <c:v>0</c:v>
                </c:pt>
                <c:pt idx="332">
                  <c:v>0</c:v>
                </c:pt>
                <c:pt idx="333">
                  <c:v>-2</c:v>
                </c:pt>
              </c:numCache>
            </c:numRef>
          </c:val>
          <c:smooth val="0"/>
          <c:extLst>
            <c:ext xmlns:c16="http://schemas.microsoft.com/office/drawing/2014/chart" uri="{C3380CC4-5D6E-409C-BE32-E72D297353CC}">
              <c16:uniqueId val="{00000007-BC09-435D-931B-D842EC77FCAF}"/>
            </c:ext>
          </c:extLst>
        </c:ser>
        <c:dLbls>
          <c:showLegendKey val="0"/>
          <c:showVal val="0"/>
          <c:showCatName val="0"/>
          <c:showSerName val="0"/>
          <c:showPercent val="0"/>
          <c:showBubbleSize val="0"/>
        </c:dLbls>
        <c:smooth val="0"/>
        <c:axId val="425226040"/>
        <c:axId val="425226368"/>
      </c:lineChart>
      <c:dateAx>
        <c:axId val="425226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26368"/>
        <c:crosses val="autoZero"/>
        <c:auto val="1"/>
        <c:lblOffset val="100"/>
        <c:baseTimeUnit val="days"/>
      </c:dateAx>
      <c:valAx>
        <c:axId val="425226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2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0</c:v>
                </c:pt>
                <c:pt idx="3">
                  <c:v>0</c:v>
                </c:pt>
                <c:pt idx="4">
                  <c:v>1</c:v>
                </c:pt>
                <c:pt idx="5">
                  <c:v>0</c:v>
                </c:pt>
                <c:pt idx="6">
                  <c:v>0</c:v>
                </c:pt>
              </c:numCache>
            </c:numRef>
          </c:val>
          <c:extLst>
            <c:ext xmlns:c16="http://schemas.microsoft.com/office/drawing/2014/chart" uri="{C3380CC4-5D6E-409C-BE32-E72D297353CC}">
              <c16:uniqueId val="{00000000-3168-4AA1-A2CD-18E6EA2F0FA2}"/>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3</c:v>
                </c:pt>
                <c:pt idx="2">
                  <c:v>2</c:v>
                </c:pt>
                <c:pt idx="3">
                  <c:v>2</c:v>
                </c:pt>
                <c:pt idx="4">
                  <c:v>1</c:v>
                </c:pt>
                <c:pt idx="5">
                  <c:v>3</c:v>
                </c:pt>
                <c:pt idx="6">
                  <c:v>1</c:v>
                </c:pt>
              </c:numCache>
            </c:numRef>
          </c:val>
          <c:extLst>
            <c:ext xmlns:c16="http://schemas.microsoft.com/office/drawing/2014/chart" uri="{C3380CC4-5D6E-409C-BE32-E72D297353CC}">
              <c16:uniqueId val="{00000001-3168-4AA1-A2CD-18E6EA2F0FA2}"/>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1</c:v>
                </c:pt>
                <c:pt idx="2">
                  <c:v>1</c:v>
                </c:pt>
                <c:pt idx="3">
                  <c:v>1</c:v>
                </c:pt>
                <c:pt idx="4">
                  <c:v>1</c:v>
                </c:pt>
                <c:pt idx="5">
                  <c:v>1</c:v>
                </c:pt>
                <c:pt idx="6">
                  <c:v>1</c:v>
                </c:pt>
              </c:numCache>
            </c:numRef>
          </c:val>
          <c:extLst>
            <c:ext xmlns:c16="http://schemas.microsoft.com/office/drawing/2014/chart" uri="{C3380CC4-5D6E-409C-BE32-E72D297353CC}">
              <c16:uniqueId val="{00000002-3168-4AA1-A2CD-18E6EA2F0FA2}"/>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-131</c:v>
                </c:pt>
                <c:pt idx="1">
                  <c:v>222</c:v>
                </c:pt>
                <c:pt idx="2">
                  <c:v>78</c:v>
                </c:pt>
                <c:pt idx="3">
                  <c:v>80</c:v>
                </c:pt>
                <c:pt idx="4">
                  <c:v>24</c:v>
                </c:pt>
                <c:pt idx="5">
                  <c:v>153</c:v>
                </c:pt>
                <c:pt idx="6">
                  <c:v>23</c:v>
                </c:pt>
              </c:numCache>
            </c:numRef>
          </c:val>
          <c:extLst>
            <c:ext xmlns:c16="http://schemas.microsoft.com/office/drawing/2014/chart" uri="{C3380CC4-5D6E-409C-BE32-E72D297353CC}">
              <c16:uniqueId val="{00000003-3168-4AA1-A2CD-18E6EA2F0FA2}"/>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52</c:v>
                </c:pt>
                <c:pt idx="1">
                  <c:v>52</c:v>
                </c:pt>
                <c:pt idx="2">
                  <c:v>52</c:v>
                </c:pt>
                <c:pt idx="3">
                  <c:v>50</c:v>
                </c:pt>
                <c:pt idx="4">
                  <c:v>47</c:v>
                </c:pt>
                <c:pt idx="5">
                  <c:v>49</c:v>
                </c:pt>
                <c:pt idx="6">
                  <c:v>54</c:v>
                </c:pt>
              </c:numCache>
            </c:numRef>
          </c:val>
          <c:extLst>
            <c:ext xmlns:c16="http://schemas.microsoft.com/office/drawing/2014/chart" uri="{C3380CC4-5D6E-409C-BE32-E72D297353CC}">
              <c16:uniqueId val="{00000004-3168-4AA1-A2CD-18E6EA2F0FA2}"/>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1</c:v>
                </c:pt>
                <c:pt idx="4">
                  <c:v>0</c:v>
                </c:pt>
                <c:pt idx="5">
                  <c:v>1</c:v>
                </c:pt>
                <c:pt idx="6">
                  <c:v>1</c:v>
                </c:pt>
              </c:numCache>
            </c:numRef>
          </c:val>
          <c:extLst>
            <c:ext xmlns:c16="http://schemas.microsoft.com/office/drawing/2014/chart" uri="{C3380CC4-5D6E-409C-BE32-E72D297353CC}">
              <c16:uniqueId val="{00000005-3168-4AA1-A2CD-18E6EA2F0FA2}"/>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0</c:v>
                </c:pt>
                <c:pt idx="3">
                  <c:v>0</c:v>
                </c:pt>
                <c:pt idx="4">
                  <c:v>-1</c:v>
                </c:pt>
                <c:pt idx="5">
                  <c:v>-1</c:v>
                </c:pt>
                <c:pt idx="6">
                  <c:v>0</c:v>
                </c:pt>
              </c:numCache>
            </c:numRef>
          </c:val>
          <c:extLst>
            <c:ext xmlns:c16="http://schemas.microsoft.com/office/drawing/2014/chart" uri="{C3380CC4-5D6E-409C-BE32-E72D297353CC}">
              <c16:uniqueId val="{00000006-3168-4AA1-A2CD-18E6EA2F0FA2}"/>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1</c:v>
                </c:pt>
                <c:pt idx="1">
                  <c:v>1</c:v>
                </c:pt>
                <c:pt idx="2">
                  <c:v>1</c:v>
                </c:pt>
                <c:pt idx="3">
                  <c:v>1</c:v>
                </c:pt>
                <c:pt idx="4">
                  <c:v>1</c:v>
                </c:pt>
                <c:pt idx="5">
                  <c:v>1</c:v>
                </c:pt>
                <c:pt idx="6">
                  <c:v>1</c:v>
                </c:pt>
              </c:numCache>
            </c:numRef>
          </c:val>
          <c:extLst>
            <c:ext xmlns:c16="http://schemas.microsoft.com/office/drawing/2014/chart" uri="{C3380CC4-5D6E-409C-BE32-E72D297353CC}">
              <c16:uniqueId val="{00000007-3168-4AA1-A2CD-18E6EA2F0FA2}"/>
            </c:ext>
          </c:extLst>
        </c:ser>
        <c:dLbls>
          <c:showLegendKey val="0"/>
          <c:showVal val="0"/>
          <c:showCatName val="0"/>
          <c:showSerName val="0"/>
          <c:showPercent val="0"/>
          <c:showBubbleSize val="0"/>
        </c:dLbls>
        <c:gapWidth val="219"/>
        <c:overlap val="-27"/>
        <c:axId val="420947128"/>
        <c:axId val="420947456"/>
      </c:barChart>
      <c:catAx>
        <c:axId val="42094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7456"/>
        <c:crosses val="autoZero"/>
        <c:auto val="1"/>
        <c:lblAlgn val="ctr"/>
        <c:lblOffset val="100"/>
        <c:noMultiLvlLbl val="0"/>
      </c:catAx>
      <c:valAx>
        <c:axId val="42094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224">
                  <c:v>6.1814248184206499E-2</c:v>
                </c:pt>
                <c:pt idx="225">
                  <c:v>0</c:v>
                </c:pt>
                <c:pt idx="226">
                  <c:v>0</c:v>
                </c:pt>
                <c:pt idx="227">
                  <c:v>6.1776061776061798E-2</c:v>
                </c:pt>
                <c:pt idx="228">
                  <c:v>6.1737922518907203E-2</c:v>
                </c:pt>
                <c:pt idx="229">
                  <c:v>3.0849915162733301E-2</c:v>
                </c:pt>
                <c:pt idx="230">
                  <c:v>0</c:v>
                </c:pt>
                <c:pt idx="231">
                  <c:v>1.5420200462606001E-2</c:v>
                </c:pt>
                <c:pt idx="232">
                  <c:v>1.54178230033919E-2</c:v>
                </c:pt>
                <c:pt idx="233">
                  <c:v>3.08308925543395E-2</c:v>
                </c:pt>
                <c:pt idx="234">
                  <c:v>3.0821390044691001E-2</c:v>
                </c:pt>
                <c:pt idx="235">
                  <c:v>1.5405946695424401E-2</c:v>
                </c:pt>
                <c:pt idx="236">
                  <c:v>1.54035736290819E-2</c:v>
                </c:pt>
                <c:pt idx="237">
                  <c:v>3.08024025874018E-2</c:v>
                </c:pt>
                <c:pt idx="238">
                  <c:v>7.69822940723634E-2</c:v>
                </c:pt>
                <c:pt idx="239">
                  <c:v>0</c:v>
                </c:pt>
                <c:pt idx="240">
                  <c:v>0</c:v>
                </c:pt>
                <c:pt idx="241">
                  <c:v>-1.5384615384615399E-2</c:v>
                </c:pt>
                <c:pt idx="242">
                  <c:v>0</c:v>
                </c:pt>
                <c:pt idx="243">
                  <c:v>0</c:v>
                </c:pt>
                <c:pt idx="244">
                  <c:v>-1.5386982612709601E-2</c:v>
                </c:pt>
                <c:pt idx="245">
                  <c:v>1.5389350569405999E-2</c:v>
                </c:pt>
                <c:pt idx="246">
                  <c:v>0</c:v>
                </c:pt>
                <c:pt idx="247">
                  <c:v>0</c:v>
                </c:pt>
                <c:pt idx="248">
                  <c:v>1.5386982612709601E-2</c:v>
                </c:pt>
                <c:pt idx="249">
                  <c:v>1.5384615384615399E-2</c:v>
                </c:pt>
                <c:pt idx="250">
                  <c:v>1.5382248884787E-2</c:v>
                </c:pt>
                <c:pt idx="251">
                  <c:v>1.53798831128883E-2</c:v>
                </c:pt>
                <c:pt idx="252">
                  <c:v>1.5377518068583699E-2</c:v>
                </c:pt>
                <c:pt idx="253">
                  <c:v>0</c:v>
                </c:pt>
                <c:pt idx="254">
                  <c:v>0</c:v>
                </c:pt>
                <c:pt idx="255">
                  <c:v>0</c:v>
                </c:pt>
                <c:pt idx="256">
                  <c:v>0</c:v>
                </c:pt>
                <c:pt idx="257">
                  <c:v>0</c:v>
                </c:pt>
                <c:pt idx="258">
                  <c:v>0</c:v>
                </c:pt>
                <c:pt idx="259">
                  <c:v>0</c:v>
                </c:pt>
                <c:pt idx="260">
                  <c:v>1.53751537515375E-2</c:v>
                </c:pt>
                <c:pt idx="261">
                  <c:v>0</c:v>
                </c:pt>
                <c:pt idx="262">
                  <c:v>0</c:v>
                </c:pt>
                <c:pt idx="263">
                  <c:v>-1.5372790161414299E-2</c:v>
                </c:pt>
                <c:pt idx="264">
                  <c:v>-1.53751537515375E-2</c:v>
                </c:pt>
                <c:pt idx="265">
                  <c:v>0</c:v>
                </c:pt>
                <c:pt idx="266">
                  <c:v>0</c:v>
                </c:pt>
                <c:pt idx="267">
                  <c:v>0</c:v>
                </c:pt>
                <c:pt idx="268">
                  <c:v>0</c:v>
                </c:pt>
                <c:pt idx="269">
                  <c:v>0</c:v>
                </c:pt>
                <c:pt idx="270">
                  <c:v>0</c:v>
                </c:pt>
                <c:pt idx="271">
                  <c:v>0</c:v>
                </c:pt>
                <c:pt idx="272">
                  <c:v>0</c:v>
                </c:pt>
                <c:pt idx="273">
                  <c:v>0</c:v>
                </c:pt>
                <c:pt idx="274">
                  <c:v>-1.5377518068583699E-2</c:v>
                </c:pt>
                <c:pt idx="275">
                  <c:v>1.53798831128883E-2</c:v>
                </c:pt>
                <c:pt idx="276">
                  <c:v>0</c:v>
                </c:pt>
                <c:pt idx="277">
                  <c:v>0</c:v>
                </c:pt>
                <c:pt idx="278">
                  <c:v>0</c:v>
                </c:pt>
                <c:pt idx="279">
                  <c:v>0</c:v>
                </c:pt>
                <c:pt idx="280">
                  <c:v>0</c:v>
                </c:pt>
                <c:pt idx="281">
                  <c:v>0</c:v>
                </c:pt>
                <c:pt idx="282">
                  <c:v>-1.5377518068583699E-2</c:v>
                </c:pt>
                <c:pt idx="283">
                  <c:v>1.53798831128883E-2</c:v>
                </c:pt>
                <c:pt idx="284">
                  <c:v>0</c:v>
                </c:pt>
                <c:pt idx="285">
                  <c:v>0</c:v>
                </c:pt>
                <c:pt idx="286">
                  <c:v>0</c:v>
                </c:pt>
                <c:pt idx="287">
                  <c:v>-1.5377518068583699E-2</c:v>
                </c:pt>
                <c:pt idx="288">
                  <c:v>0</c:v>
                </c:pt>
                <c:pt idx="289">
                  <c:v>0</c:v>
                </c:pt>
                <c:pt idx="290">
                  <c:v>1.53798831128883E-2</c:v>
                </c:pt>
                <c:pt idx="291">
                  <c:v>0</c:v>
                </c:pt>
                <c:pt idx="292">
                  <c:v>-1.5377518068583699E-2</c:v>
                </c:pt>
                <c:pt idx="293">
                  <c:v>1.53798831128883E-2</c:v>
                </c:pt>
                <c:pt idx="294">
                  <c:v>0</c:v>
                </c:pt>
                <c:pt idx="295">
                  <c:v>1.5377518068583699E-2</c:v>
                </c:pt>
                <c:pt idx="296">
                  <c:v>1.53751537515375E-2</c:v>
                </c:pt>
                <c:pt idx="297">
                  <c:v>1.5372790161414299E-2</c:v>
                </c:pt>
                <c:pt idx="298">
                  <c:v>0</c:v>
                </c:pt>
                <c:pt idx="299">
                  <c:v>0</c:v>
                </c:pt>
                <c:pt idx="300">
                  <c:v>0</c:v>
                </c:pt>
                <c:pt idx="301">
                  <c:v>0</c:v>
                </c:pt>
                <c:pt idx="302">
                  <c:v>1.5370427297878899E-2</c:v>
                </c:pt>
                <c:pt idx="303">
                  <c:v>-1.53680651605963E-2</c:v>
                </c:pt>
                <c:pt idx="304">
                  <c:v>0</c:v>
                </c:pt>
                <c:pt idx="305">
                  <c:v>0</c:v>
                </c:pt>
                <c:pt idx="306">
                  <c:v>3.0740854595757799E-2</c:v>
                </c:pt>
                <c:pt idx="307">
                  <c:v>0</c:v>
                </c:pt>
                <c:pt idx="308">
                  <c:v>-1.5365703749231701E-2</c:v>
                </c:pt>
                <c:pt idx="309">
                  <c:v>0</c:v>
                </c:pt>
                <c:pt idx="310">
                  <c:v>0</c:v>
                </c:pt>
                <c:pt idx="311">
                  <c:v>3.0736130321192601E-2</c:v>
                </c:pt>
                <c:pt idx="312">
                  <c:v>0</c:v>
                </c:pt>
                <c:pt idx="313">
                  <c:v>0</c:v>
                </c:pt>
                <c:pt idx="314">
                  <c:v>3.0726686126901201E-2</c:v>
                </c:pt>
                <c:pt idx="315">
                  <c:v>1.53586238673015E-2</c:v>
                </c:pt>
                <c:pt idx="316">
                  <c:v>0</c:v>
                </c:pt>
                <c:pt idx="317">
                  <c:v>1.53562653562654E-2</c:v>
                </c:pt>
                <c:pt idx="318">
                  <c:v>3.0707815138952901E-2</c:v>
                </c:pt>
                <c:pt idx="319">
                  <c:v>0</c:v>
                </c:pt>
                <c:pt idx="320">
                  <c:v>0</c:v>
                </c:pt>
                <c:pt idx="321">
                  <c:v>-1.53491941673062E-2</c:v>
                </c:pt>
                <c:pt idx="322">
                  <c:v>1.53515505066012E-2</c:v>
                </c:pt>
                <c:pt idx="323">
                  <c:v>1.53491941673062E-2</c:v>
                </c:pt>
                <c:pt idx="324">
                  <c:v>0</c:v>
                </c:pt>
                <c:pt idx="325">
                  <c:v>0</c:v>
                </c:pt>
                <c:pt idx="326">
                  <c:v>0</c:v>
                </c:pt>
                <c:pt idx="327">
                  <c:v>0</c:v>
                </c:pt>
                <c:pt idx="328">
                  <c:v>3.06936771025169E-2</c:v>
                </c:pt>
                <c:pt idx="329">
                  <c:v>0</c:v>
                </c:pt>
                <c:pt idx="330">
                  <c:v>-1.53421294875729E-2</c:v>
                </c:pt>
                <c:pt idx="331">
                  <c:v>-1.5344483658124901E-2</c:v>
                </c:pt>
                <c:pt idx="332">
                  <c:v>0</c:v>
                </c:pt>
                <c:pt idx="333">
                  <c:v>1.53468385512584E-2</c:v>
                </c:pt>
              </c:numCache>
            </c:numRef>
          </c:val>
          <c:smooth val="0"/>
          <c:extLst>
            <c:ext xmlns:c16="http://schemas.microsoft.com/office/drawing/2014/chart" uri="{C3380CC4-5D6E-409C-BE32-E72D297353CC}">
              <c16:uniqueId val="{00000000-373B-43F9-80C9-B4E9E2859746}"/>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63">
                  <c:v>3.2465424323095899E-3</c:v>
                </c:pt>
                <c:pt idx="64">
                  <c:v>4.2203681459598102E-2</c:v>
                </c:pt>
                <c:pt idx="65">
                  <c:v>1.9470404984423699E-2</c:v>
                </c:pt>
                <c:pt idx="66">
                  <c:v>3.2444357926156601E-3</c:v>
                </c:pt>
                <c:pt idx="67">
                  <c:v>1.9465983194367799E-2</c:v>
                </c:pt>
                <c:pt idx="68">
                  <c:v>3.8924389373641698E-2</c:v>
                </c:pt>
                <c:pt idx="69">
                  <c:v>1.6212185078304901E-2</c:v>
                </c:pt>
                <c:pt idx="70">
                  <c:v>9.7257342929391206E-3</c:v>
                </c:pt>
                <c:pt idx="71">
                  <c:v>6.1590327077052698E-2</c:v>
                </c:pt>
                <c:pt idx="72">
                  <c:v>1.9437605287028599E-2</c:v>
                </c:pt>
                <c:pt idx="73">
                  <c:v>1.6194856513571301E-2</c:v>
                </c:pt>
                <c:pt idx="74">
                  <c:v>5.5053596295216799E-2</c:v>
                </c:pt>
                <c:pt idx="75">
                  <c:v>3.8839979285344398E-2</c:v>
                </c:pt>
                <c:pt idx="76">
                  <c:v>9.7062249255856093E-3</c:v>
                </c:pt>
                <c:pt idx="77">
                  <c:v>2.2645660120992499E-2</c:v>
                </c:pt>
                <c:pt idx="78">
                  <c:v>9.7030855812148299E-3</c:v>
                </c:pt>
                <c:pt idx="79">
                  <c:v>2.5872384463633099E-2</c:v>
                </c:pt>
                <c:pt idx="80">
                  <c:v>1.6166057745158301E-2</c:v>
                </c:pt>
                <c:pt idx="81">
                  <c:v>1.9396133704014999E-2</c:v>
                </c:pt>
                <c:pt idx="82">
                  <c:v>1.61603102779573E-2</c:v>
                </c:pt>
                <c:pt idx="83">
                  <c:v>3.23153982872839E-2</c:v>
                </c:pt>
                <c:pt idx="84">
                  <c:v>-3.2304958811177498E-3</c:v>
                </c:pt>
                <c:pt idx="85">
                  <c:v>2.9075402209730601E-2</c:v>
                </c:pt>
                <c:pt idx="86">
                  <c:v>9.6889836256176705E-3</c:v>
                </c:pt>
                <c:pt idx="87">
                  <c:v>9.6880449525285801E-3</c:v>
                </c:pt>
                <c:pt idx="88">
                  <c:v>3.2290354871000002E-2</c:v>
                </c:pt>
                <c:pt idx="89">
                  <c:v>4.5191904193163102E-2</c:v>
                </c:pt>
                <c:pt idx="90">
                  <c:v>3.2265350240376898E-3</c:v>
                </c:pt>
                <c:pt idx="91">
                  <c:v>3.5490740143253499E-2</c:v>
                </c:pt>
                <c:pt idx="92">
                  <c:v>0</c:v>
                </c:pt>
                <c:pt idx="93">
                  <c:v>-1.2901144976616701E-2</c:v>
                </c:pt>
                <c:pt idx="94">
                  <c:v>-3.2257023966968802E-3</c:v>
                </c:pt>
                <c:pt idx="95">
                  <c:v>3.2258064516129002E-3</c:v>
                </c:pt>
                <c:pt idx="96">
                  <c:v>1.61285119834844E-2</c:v>
                </c:pt>
                <c:pt idx="97">
                  <c:v>-3.2251822227955902E-3</c:v>
                </c:pt>
                <c:pt idx="98">
                  <c:v>0</c:v>
                </c:pt>
                <c:pt idx="99">
                  <c:v>9.6758587324625098E-3</c:v>
                </c:pt>
                <c:pt idx="100">
                  <c:v>9.6749226006191992E-3</c:v>
                </c:pt>
                <c:pt idx="101">
                  <c:v>3.2246622166328099E-3</c:v>
                </c:pt>
                <c:pt idx="102">
                  <c:v>3.2245582355217299E-3</c:v>
                </c:pt>
                <c:pt idx="103">
                  <c:v>-9.67336278334892E-3</c:v>
                </c:pt>
                <c:pt idx="104">
                  <c:v>-3.2247662044501799E-3</c:v>
                </c:pt>
                <c:pt idx="105">
                  <c:v>-6.44974039794898E-3</c:v>
                </c:pt>
                <c:pt idx="106">
                  <c:v>-3.2250782081465501E-3</c:v>
                </c:pt>
                <c:pt idx="107">
                  <c:v>9.6755466683867593E-3</c:v>
                </c:pt>
                <c:pt idx="108">
                  <c:v>0</c:v>
                </c:pt>
                <c:pt idx="109">
                  <c:v>1.2899480795898E-2</c:v>
                </c:pt>
                <c:pt idx="110">
                  <c:v>0</c:v>
                </c:pt>
                <c:pt idx="111">
                  <c:v>0</c:v>
                </c:pt>
                <c:pt idx="112">
                  <c:v>1.28978170444652E-2</c:v>
                </c:pt>
                <c:pt idx="113">
                  <c:v>0</c:v>
                </c:pt>
                <c:pt idx="114">
                  <c:v>0</c:v>
                </c:pt>
                <c:pt idx="115">
                  <c:v>3.2240384305380898E-3</c:v>
                </c:pt>
                <c:pt idx="116">
                  <c:v>3.2239344896511698E-3</c:v>
                </c:pt>
                <c:pt idx="117">
                  <c:v>3.22383055546601E-3</c:v>
                </c:pt>
                <c:pt idx="118">
                  <c:v>3.22372662798195E-3</c:v>
                </c:pt>
                <c:pt idx="119">
                  <c:v>9.6708681215950491E-3</c:v>
                </c:pt>
                <c:pt idx="120">
                  <c:v>3.22331098504384E-3</c:v>
                </c:pt>
                <c:pt idx="121">
                  <c:v>6.4464141821112004E-3</c:v>
                </c:pt>
                <c:pt idx="122">
                  <c:v>-6.4459986463402796E-3</c:v>
                </c:pt>
                <c:pt idx="123">
                  <c:v>9.6696212731667997E-3</c:v>
                </c:pt>
                <c:pt idx="124">
                  <c:v>1.9337372695629799E-2</c:v>
                </c:pt>
                <c:pt idx="125">
                  <c:v>0</c:v>
                </c:pt>
                <c:pt idx="126">
                  <c:v>9.6668170393761702E-3</c:v>
                </c:pt>
                <c:pt idx="127">
                  <c:v>2.2553726197763999E-2</c:v>
                </c:pt>
                <c:pt idx="128">
                  <c:v>3.2212343770132699E-3</c:v>
                </c:pt>
                <c:pt idx="129">
                  <c:v>3.2211306168465101E-3</c:v>
                </c:pt>
                <c:pt idx="130">
                  <c:v>3.2210268633640401E-3</c:v>
                </c:pt>
                <c:pt idx="131">
                  <c:v>6.4418462331304101E-3</c:v>
                </c:pt>
                <c:pt idx="132">
                  <c:v>3.22071564301588E-3</c:v>
                </c:pt>
                <c:pt idx="133">
                  <c:v>-3.2206119162640902E-3</c:v>
                </c:pt>
                <c:pt idx="134">
                  <c:v>2.2545009501111098E-2</c:v>
                </c:pt>
                <c:pt idx="135">
                  <c:v>0</c:v>
                </c:pt>
                <c:pt idx="136">
                  <c:v>6.4399793920659502E-3</c:v>
                </c:pt>
                <c:pt idx="137">
                  <c:v>3.2197823427136301E-3</c:v>
                </c:pt>
                <c:pt idx="138">
                  <c:v>9.6590360282043895E-3</c:v>
                </c:pt>
                <c:pt idx="139">
                  <c:v>3.2193677161805401E-3</c:v>
                </c:pt>
                <c:pt idx="140">
                  <c:v>-3.2192640762321702E-3</c:v>
                </c:pt>
                <c:pt idx="141">
                  <c:v>6.4387354323610802E-3</c:v>
                </c:pt>
                <c:pt idx="142">
                  <c:v>-6.4383208859129602E-3</c:v>
                </c:pt>
                <c:pt idx="143">
                  <c:v>-1.60968385809027E-2</c:v>
                </c:pt>
                <c:pt idx="144">
                  <c:v>-6.43977203207006E-3</c:v>
                </c:pt>
                <c:pt idx="145">
                  <c:v>-3.2200933827080998E-3</c:v>
                </c:pt>
                <c:pt idx="146">
                  <c:v>0</c:v>
                </c:pt>
                <c:pt idx="147">
                  <c:v>-6.4403941521221104E-3</c:v>
                </c:pt>
                <c:pt idx="148">
                  <c:v>3.2204044828030398E-3</c:v>
                </c:pt>
                <c:pt idx="149">
                  <c:v>0</c:v>
                </c:pt>
                <c:pt idx="150">
                  <c:v>-6.4406015521849703E-3</c:v>
                </c:pt>
                <c:pt idx="151">
                  <c:v>0</c:v>
                </c:pt>
                <c:pt idx="152">
                  <c:v>0</c:v>
                </c:pt>
                <c:pt idx="153">
                  <c:v>9.66152458858008E-3</c:v>
                </c:pt>
                <c:pt idx="154">
                  <c:v>-3.22019707606105E-3</c:v>
                </c:pt>
                <c:pt idx="155">
                  <c:v>3.2203007760924899E-3</c:v>
                </c:pt>
                <c:pt idx="156">
                  <c:v>9.6605912281831595E-3</c:v>
                </c:pt>
                <c:pt idx="157">
                  <c:v>9.6596580481050996E-3</c:v>
                </c:pt>
                <c:pt idx="158">
                  <c:v>0</c:v>
                </c:pt>
                <c:pt idx="159">
                  <c:v>0</c:v>
                </c:pt>
                <c:pt idx="160">
                  <c:v>-9.6587250482936208E-3</c:v>
                </c:pt>
                <c:pt idx="161">
                  <c:v>1.6099430080175201E-2</c:v>
                </c:pt>
                <c:pt idx="162">
                  <c:v>0</c:v>
                </c:pt>
                <c:pt idx="163">
                  <c:v>0</c:v>
                </c:pt>
                <c:pt idx="164">
                  <c:v>1.28774708647222E-2</c:v>
                </c:pt>
                <c:pt idx="165">
                  <c:v>6.4379063928410498E-3</c:v>
                </c:pt>
                <c:pt idx="166">
                  <c:v>-6.4374919531350596E-3</c:v>
                </c:pt>
                <c:pt idx="167">
                  <c:v>6.4379063928410498E-3</c:v>
                </c:pt>
                <c:pt idx="168">
                  <c:v>3.2187459765675298E-3</c:v>
                </c:pt>
                <c:pt idx="169">
                  <c:v>0</c:v>
                </c:pt>
                <c:pt idx="170">
                  <c:v>-3.2186423766455302E-3</c:v>
                </c:pt>
                <c:pt idx="171">
                  <c:v>-6.4374919531350596E-3</c:v>
                </c:pt>
                <c:pt idx="172">
                  <c:v>-3.2189531964205201E-3</c:v>
                </c:pt>
                <c:pt idx="173">
                  <c:v>3.2190568163528101E-3</c:v>
                </c:pt>
                <c:pt idx="174">
                  <c:v>3.2189531964205201E-3</c:v>
                </c:pt>
                <c:pt idx="175">
                  <c:v>3.2188495831589801E-3</c:v>
                </c:pt>
                <c:pt idx="176">
                  <c:v>6.4374919531350596E-3</c:v>
                </c:pt>
                <c:pt idx="177">
                  <c:v>-3.2185387833923401E-3</c:v>
                </c:pt>
                <c:pt idx="178">
                  <c:v>-6.4372847532910603E-3</c:v>
                </c:pt>
                <c:pt idx="179">
                  <c:v>0</c:v>
                </c:pt>
                <c:pt idx="180">
                  <c:v>0</c:v>
                </c:pt>
                <c:pt idx="181">
                  <c:v>0</c:v>
                </c:pt>
                <c:pt idx="182">
                  <c:v>0</c:v>
                </c:pt>
                <c:pt idx="183">
                  <c:v>-6.4376991663179601E-3</c:v>
                </c:pt>
                <c:pt idx="184">
                  <c:v>-3.2190568163528101E-3</c:v>
                </c:pt>
                <c:pt idx="185">
                  <c:v>0</c:v>
                </c:pt>
                <c:pt idx="186">
                  <c:v>-3.2191604429564801E-3</c:v>
                </c:pt>
                <c:pt idx="187">
                  <c:v>0</c:v>
                </c:pt>
                <c:pt idx="188">
                  <c:v>-6.43852815246435E-3</c:v>
                </c:pt>
                <c:pt idx="189">
                  <c:v>-3.2194713628022299E-3</c:v>
                </c:pt>
                <c:pt idx="190">
                  <c:v>6.4391500321957498E-3</c:v>
                </c:pt>
                <c:pt idx="191">
                  <c:v>-6.4387354323610802E-3</c:v>
                </c:pt>
                <c:pt idx="192">
                  <c:v>3.2195750160978801E-3</c:v>
                </c:pt>
                <c:pt idx="193">
                  <c:v>-6.4389427256044598E-3</c:v>
                </c:pt>
                <c:pt idx="194">
                  <c:v>6.43935735213626E-3</c:v>
                </c:pt>
                <c:pt idx="195">
                  <c:v>-3.2194713628022299E-3</c:v>
                </c:pt>
                <c:pt idx="196">
                  <c:v>-3.2195750160978801E-3</c:v>
                </c:pt>
                <c:pt idx="197">
                  <c:v>-9.6590360282043895E-3</c:v>
                </c:pt>
                <c:pt idx="198">
                  <c:v>-6.4399793920659502E-3</c:v>
                </c:pt>
                <c:pt idx="199">
                  <c:v>3.22019707606105E-3</c:v>
                </c:pt>
                <c:pt idx="200">
                  <c:v>0</c:v>
                </c:pt>
                <c:pt idx="201">
                  <c:v>-3.2200933827080998E-3</c:v>
                </c:pt>
                <c:pt idx="202">
                  <c:v>0</c:v>
                </c:pt>
                <c:pt idx="203">
                  <c:v>1.28807883042442E-2</c:v>
                </c:pt>
                <c:pt idx="204">
                  <c:v>9.6593470281408998E-3</c:v>
                </c:pt>
                <c:pt idx="205">
                  <c:v>-6.4389427256044598E-3</c:v>
                </c:pt>
                <c:pt idx="206">
                  <c:v>3.21967867606813E-3</c:v>
                </c:pt>
                <c:pt idx="207">
                  <c:v>0</c:v>
                </c:pt>
                <c:pt idx="208">
                  <c:v>-1.28783000643915E-2</c:v>
                </c:pt>
                <c:pt idx="209">
                  <c:v>0</c:v>
                </c:pt>
                <c:pt idx="210">
                  <c:v>0</c:v>
                </c:pt>
                <c:pt idx="211">
                  <c:v>0</c:v>
                </c:pt>
                <c:pt idx="212">
                  <c:v>-6.4399793920659502E-3</c:v>
                </c:pt>
                <c:pt idx="213">
                  <c:v>2.2541379532427401E-2</c:v>
                </c:pt>
                <c:pt idx="214">
                  <c:v>0</c:v>
                </c:pt>
                <c:pt idx="215">
                  <c:v>3.2194713628022299E-3</c:v>
                </c:pt>
                <c:pt idx="216">
                  <c:v>0</c:v>
                </c:pt>
                <c:pt idx="217">
                  <c:v>-6.4387354323610802E-3</c:v>
                </c:pt>
                <c:pt idx="218">
                  <c:v>3.2195750160978801E-3</c:v>
                </c:pt>
                <c:pt idx="219">
                  <c:v>-6.4389427256044598E-3</c:v>
                </c:pt>
                <c:pt idx="220">
                  <c:v>0</c:v>
                </c:pt>
                <c:pt idx="221">
                  <c:v>1.93180720564088E-2</c:v>
                </c:pt>
                <c:pt idx="222">
                  <c:v>1.28762272654112E-2</c:v>
                </c:pt>
                <c:pt idx="223">
                  <c:v>-3.2186423766455302E-3</c:v>
                </c:pt>
                <c:pt idx="224">
                  <c:v>0</c:v>
                </c:pt>
                <c:pt idx="225">
                  <c:v>9.6562379297025908E-3</c:v>
                </c:pt>
                <c:pt idx="226">
                  <c:v>1.2873740787229301E-2</c:v>
                </c:pt>
                <c:pt idx="227">
                  <c:v>0</c:v>
                </c:pt>
                <c:pt idx="228">
                  <c:v>1.28720836685438E-2</c:v>
                </c:pt>
                <c:pt idx="229">
                  <c:v>-6.4352134882074696E-3</c:v>
                </c:pt>
                <c:pt idx="230">
                  <c:v>1.6089069086462699E-2</c:v>
                </c:pt>
                <c:pt idx="231">
                  <c:v>9.6518885528601803E-3</c:v>
                </c:pt>
                <c:pt idx="232">
                  <c:v>-6.4339713688274097E-3</c:v>
                </c:pt>
                <c:pt idx="233">
                  <c:v>0</c:v>
                </c:pt>
                <c:pt idx="234">
                  <c:v>0</c:v>
                </c:pt>
                <c:pt idx="235">
                  <c:v>-3.2171926776694698E-3</c:v>
                </c:pt>
                <c:pt idx="236">
                  <c:v>0</c:v>
                </c:pt>
                <c:pt idx="237">
                  <c:v>-6.4345923685734498E-3</c:v>
                </c:pt>
                <c:pt idx="238">
                  <c:v>3.2175032175032199E-3</c:v>
                </c:pt>
                <c:pt idx="239">
                  <c:v>-6.4347993951288599E-3</c:v>
                </c:pt>
                <c:pt idx="240">
                  <c:v>-6.4352134882074696E-3</c:v>
                </c:pt>
                <c:pt idx="241">
                  <c:v>-6.43562763458506E-3</c:v>
                </c:pt>
                <c:pt idx="242">
                  <c:v>-9.6540627514078905E-3</c:v>
                </c:pt>
                <c:pt idx="243">
                  <c:v>-3.2183316168898001E-3</c:v>
                </c:pt>
                <c:pt idx="244">
                  <c:v>-6.4368703936146304E-3</c:v>
                </c:pt>
                <c:pt idx="245">
                  <c:v>6.4372847532910603E-3</c:v>
                </c:pt>
                <c:pt idx="246">
                  <c:v>3.21843519680731E-3</c:v>
                </c:pt>
                <c:pt idx="247">
                  <c:v>-3.2183316168898001E-3</c:v>
                </c:pt>
                <c:pt idx="248">
                  <c:v>-6.4368703936146304E-3</c:v>
                </c:pt>
                <c:pt idx="249">
                  <c:v>1.28745695065821E-2</c:v>
                </c:pt>
                <c:pt idx="250">
                  <c:v>6.4364560872783401E-3</c:v>
                </c:pt>
                <c:pt idx="251">
                  <c:v>3.2180209171359601E-2</c:v>
                </c:pt>
                <c:pt idx="252">
                  <c:v>6.4339713688274097E-3</c:v>
                </c:pt>
                <c:pt idx="253">
                  <c:v>9.6503361533760105E-3</c:v>
                </c:pt>
                <c:pt idx="254">
                  <c:v>1.60823415889353E-2</c:v>
                </c:pt>
                <c:pt idx="255">
                  <c:v>-3.2159511175430099E-3</c:v>
                </c:pt>
                <c:pt idx="256">
                  <c:v>9.6481636328552105E-3</c:v>
                </c:pt>
                <c:pt idx="257">
                  <c:v>0</c:v>
                </c:pt>
                <c:pt idx="258">
                  <c:v>1.60787214200727E-2</c:v>
                </c:pt>
                <c:pt idx="259">
                  <c:v>-3.2152273165712798E-3</c:v>
                </c:pt>
                <c:pt idx="260">
                  <c:v>0</c:v>
                </c:pt>
                <c:pt idx="261">
                  <c:v>3.2153306967621599E-3</c:v>
                </c:pt>
                <c:pt idx="262">
                  <c:v>-1.28609092662851E-2</c:v>
                </c:pt>
                <c:pt idx="263">
                  <c:v>-3.2156408772268299E-3</c:v>
                </c:pt>
                <c:pt idx="264">
                  <c:v>-6.4314885680290699E-3</c:v>
                </c:pt>
                <c:pt idx="265">
                  <c:v>-3.2159511175430099E-3</c:v>
                </c:pt>
                <c:pt idx="266">
                  <c:v>-6.43210908857014E-3</c:v>
                </c:pt>
                <c:pt idx="267">
                  <c:v>-6.4325228354560702E-3</c:v>
                </c:pt>
                <c:pt idx="268">
                  <c:v>0</c:v>
                </c:pt>
                <c:pt idx="269">
                  <c:v>9.6494049533612097E-3</c:v>
                </c:pt>
                <c:pt idx="270">
                  <c:v>3.21615797767986E-2</c:v>
                </c:pt>
                <c:pt idx="271">
                  <c:v>1.9290743658167998E-2</c:v>
                </c:pt>
                <c:pt idx="272">
                  <c:v>1.28580153653284E-2</c:v>
                </c:pt>
                <c:pt idx="273">
                  <c:v>9.6422717192170496E-3</c:v>
                </c:pt>
                <c:pt idx="274">
                  <c:v>-3.2137806916055999E-3</c:v>
                </c:pt>
                <c:pt idx="275">
                  <c:v>0</c:v>
                </c:pt>
                <c:pt idx="276">
                  <c:v>9.6416519363650994E-3</c:v>
                </c:pt>
                <c:pt idx="277">
                  <c:v>-3.2135741371553399E-3</c:v>
                </c:pt>
                <c:pt idx="278">
                  <c:v>6.4273548221229502E-3</c:v>
                </c:pt>
                <c:pt idx="279">
                  <c:v>0</c:v>
                </c:pt>
                <c:pt idx="280">
                  <c:v>0</c:v>
                </c:pt>
                <c:pt idx="281">
                  <c:v>9.6404126096596904E-2</c:v>
                </c:pt>
                <c:pt idx="282">
                  <c:v>2.8893383415197899E-2</c:v>
                </c:pt>
                <c:pt idx="283">
                  <c:v>2.56755889338212E-2</c:v>
                </c:pt>
                <c:pt idx="284">
                  <c:v>4.81293717512674E-2</c:v>
                </c:pt>
                <c:pt idx="285">
                  <c:v>4.4899137295147697E-2</c:v>
                </c:pt>
                <c:pt idx="286">
                  <c:v>6.4112838595928798E-2</c:v>
                </c:pt>
                <c:pt idx="287">
                  <c:v>1.28143520743232E-2</c:v>
                </c:pt>
                <c:pt idx="288">
                  <c:v>1.6015887760658602E-2</c:v>
                </c:pt>
                <c:pt idx="289">
                  <c:v>6.4053292339226204E-3</c:v>
                </c:pt>
                <c:pt idx="290">
                  <c:v>9.6073784666623994E-3</c:v>
                </c:pt>
                <c:pt idx="291">
                  <c:v>6.40430369208108E-3</c:v>
                </c:pt>
                <c:pt idx="292">
                  <c:v>3.2019467836444599E-3</c:v>
                </c:pt>
                <c:pt idx="293">
                  <c:v>-3.2018442622950799E-3</c:v>
                </c:pt>
                <c:pt idx="294">
                  <c:v>0</c:v>
                </c:pt>
                <c:pt idx="295">
                  <c:v>3.2019467836444599E-3</c:v>
                </c:pt>
                <c:pt idx="296">
                  <c:v>3.2018442622950799E-3</c:v>
                </c:pt>
                <c:pt idx="297">
                  <c:v>0</c:v>
                </c:pt>
                <c:pt idx="298">
                  <c:v>9.6052252425319392E-3</c:v>
                </c:pt>
                <c:pt idx="299">
                  <c:v>0</c:v>
                </c:pt>
                <c:pt idx="300">
                  <c:v>0</c:v>
                </c:pt>
                <c:pt idx="301">
                  <c:v>0</c:v>
                </c:pt>
                <c:pt idx="302">
                  <c:v>6.4028684850813197E-3</c:v>
                </c:pt>
                <c:pt idx="303">
                  <c:v>0</c:v>
                </c:pt>
                <c:pt idx="304">
                  <c:v>1.9207375632242799E-2</c:v>
                </c:pt>
                <c:pt idx="305">
                  <c:v>3.2006145179874499E-3</c:v>
                </c:pt>
                <c:pt idx="306">
                  <c:v>-3.20051208193311E-3</c:v>
                </c:pt>
                <c:pt idx="307">
                  <c:v>-3.2006145179874499E-3</c:v>
                </c:pt>
                <c:pt idx="308">
                  <c:v>3.2007169605991698E-3</c:v>
                </c:pt>
                <c:pt idx="309">
                  <c:v>0</c:v>
                </c:pt>
                <c:pt idx="310">
                  <c:v>0</c:v>
                </c:pt>
                <c:pt idx="311">
                  <c:v>6.4012290359749102E-3</c:v>
                </c:pt>
                <c:pt idx="312">
                  <c:v>3.2004096524355101E-3</c:v>
                </c:pt>
                <c:pt idx="313">
                  <c:v>0</c:v>
                </c:pt>
                <c:pt idx="314">
                  <c:v>9.6009216884820892E-3</c:v>
                </c:pt>
                <c:pt idx="315">
                  <c:v>1.2800000000000001E-2</c:v>
                </c:pt>
                <c:pt idx="316">
                  <c:v>3.1995904524220898E-3</c:v>
                </c:pt>
                <c:pt idx="317">
                  <c:v>6.3989761638137896E-3</c:v>
                </c:pt>
                <c:pt idx="318">
                  <c:v>-3.1992833605272398E-3</c:v>
                </c:pt>
                <c:pt idx="319">
                  <c:v>1.9196314307652899E-2</c:v>
                </c:pt>
                <c:pt idx="320">
                  <c:v>2.8788945045102699E-2</c:v>
                </c:pt>
                <c:pt idx="321">
                  <c:v>1.27914041763935E-2</c:v>
                </c:pt>
                <c:pt idx="322">
                  <c:v>-3.19744204636291E-3</c:v>
                </c:pt>
                <c:pt idx="323">
                  <c:v>6.3950885719767196E-3</c:v>
                </c:pt>
                <c:pt idx="324">
                  <c:v>-3.1973398132753598E-3</c:v>
                </c:pt>
                <c:pt idx="325">
                  <c:v>1.9184652278177498E-2</c:v>
                </c:pt>
                <c:pt idx="326">
                  <c:v>6.3936574917681701E-3</c:v>
                </c:pt>
                <c:pt idx="327">
                  <c:v>0</c:v>
                </c:pt>
                <c:pt idx="328">
                  <c:v>0</c:v>
                </c:pt>
                <c:pt idx="329">
                  <c:v>6.3932487293418203E-3</c:v>
                </c:pt>
                <c:pt idx="330">
                  <c:v>-6.3928400191785202E-3</c:v>
                </c:pt>
                <c:pt idx="331">
                  <c:v>9.58987309401272E-3</c:v>
                </c:pt>
                <c:pt idx="332">
                  <c:v>0</c:v>
                </c:pt>
                <c:pt idx="333">
                  <c:v>0</c:v>
                </c:pt>
              </c:numCache>
            </c:numRef>
          </c:val>
          <c:smooth val="0"/>
          <c:extLst>
            <c:ext xmlns:c16="http://schemas.microsoft.com/office/drawing/2014/chart" uri="{C3380CC4-5D6E-409C-BE32-E72D297353CC}">
              <c16:uniqueId val="{00000001-373B-43F9-80C9-B4E9E2859746}"/>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224">
                  <c:v>0</c:v>
                </c:pt>
                <c:pt idx="225">
                  <c:v>0</c:v>
                </c:pt>
                <c:pt idx="226">
                  <c:v>0.12931034482758599</c:v>
                </c:pt>
                <c:pt idx="227">
                  <c:v>0.12914334911752001</c:v>
                </c:pt>
                <c:pt idx="228">
                  <c:v>4.2992261392949302E-2</c:v>
                </c:pt>
                <c:pt idx="229">
                  <c:v>8.59475719810915E-2</c:v>
                </c:pt>
                <c:pt idx="230">
                  <c:v>4.2936882782309997E-2</c:v>
                </c:pt>
                <c:pt idx="231">
                  <c:v>0</c:v>
                </c:pt>
                <c:pt idx="232">
                  <c:v>8.5836909871244593E-2</c:v>
                </c:pt>
                <c:pt idx="233">
                  <c:v>0</c:v>
                </c:pt>
                <c:pt idx="234">
                  <c:v>4.2881646655231601E-2</c:v>
                </c:pt>
                <c:pt idx="235">
                  <c:v>4.2863266180883E-2</c:v>
                </c:pt>
                <c:pt idx="236">
                  <c:v>0</c:v>
                </c:pt>
                <c:pt idx="237">
                  <c:v>8.5689802913453295E-2</c:v>
                </c:pt>
                <c:pt idx="238">
                  <c:v>0.17123287671232901</c:v>
                </c:pt>
                <c:pt idx="239">
                  <c:v>0</c:v>
                </c:pt>
                <c:pt idx="240">
                  <c:v>0.128205128205128</c:v>
                </c:pt>
                <c:pt idx="241">
                  <c:v>0</c:v>
                </c:pt>
                <c:pt idx="242">
                  <c:v>0.12804097311139601</c:v>
                </c:pt>
                <c:pt idx="243">
                  <c:v>4.26257459505541E-2</c:v>
                </c:pt>
                <c:pt idx="244">
                  <c:v>4.26075841499787E-2</c:v>
                </c:pt>
                <c:pt idx="245">
                  <c:v>4.2589437819420803E-2</c:v>
                </c:pt>
                <c:pt idx="246">
                  <c:v>4.2571306939122998E-2</c:v>
                </c:pt>
                <c:pt idx="247">
                  <c:v>0</c:v>
                </c:pt>
                <c:pt idx="248">
                  <c:v>0</c:v>
                </c:pt>
                <c:pt idx="249">
                  <c:v>4.2553191489361701E-2</c:v>
                </c:pt>
                <c:pt idx="250">
                  <c:v>0</c:v>
                </c:pt>
                <c:pt idx="251">
                  <c:v>0</c:v>
                </c:pt>
                <c:pt idx="252">
                  <c:v>0</c:v>
                </c:pt>
                <c:pt idx="253">
                  <c:v>0</c:v>
                </c:pt>
                <c:pt idx="254">
                  <c:v>8.5070182900893201E-2</c:v>
                </c:pt>
                <c:pt idx="255">
                  <c:v>0</c:v>
                </c:pt>
                <c:pt idx="256">
                  <c:v>4.2498937526561802E-2</c:v>
                </c:pt>
                <c:pt idx="257">
                  <c:v>0</c:v>
                </c:pt>
                <c:pt idx="258">
                  <c:v>8.4961767204757899E-2</c:v>
                </c:pt>
                <c:pt idx="259">
                  <c:v>0</c:v>
                </c:pt>
                <c:pt idx="260">
                  <c:v>0</c:v>
                </c:pt>
                <c:pt idx="261">
                  <c:v>8.4889643463497394E-2</c:v>
                </c:pt>
                <c:pt idx="262">
                  <c:v>4.2408821034775203E-2</c:v>
                </c:pt>
                <c:pt idx="263">
                  <c:v>-4.2390843577787198E-2</c:v>
                </c:pt>
                <c:pt idx="264">
                  <c:v>0</c:v>
                </c:pt>
                <c:pt idx="265">
                  <c:v>4.2408821034775203E-2</c:v>
                </c:pt>
                <c:pt idx="266">
                  <c:v>0</c:v>
                </c:pt>
                <c:pt idx="267">
                  <c:v>0</c:v>
                </c:pt>
                <c:pt idx="268">
                  <c:v>0</c:v>
                </c:pt>
                <c:pt idx="269">
                  <c:v>8.4781687155574395E-2</c:v>
                </c:pt>
                <c:pt idx="270">
                  <c:v>4.2354934349851797E-2</c:v>
                </c:pt>
                <c:pt idx="271">
                  <c:v>4.23370025402202E-2</c:v>
                </c:pt>
                <c:pt idx="272">
                  <c:v>4.23190859077444E-2</c:v>
                </c:pt>
                <c:pt idx="273">
                  <c:v>0</c:v>
                </c:pt>
                <c:pt idx="274">
                  <c:v>0</c:v>
                </c:pt>
                <c:pt idx="275">
                  <c:v>4.23011844331641E-2</c:v>
                </c:pt>
                <c:pt idx="276">
                  <c:v>4.22832980972516E-2</c:v>
                </c:pt>
                <c:pt idx="277">
                  <c:v>4.2265426880811502E-2</c:v>
                </c:pt>
                <c:pt idx="278">
                  <c:v>0</c:v>
                </c:pt>
                <c:pt idx="279">
                  <c:v>0</c:v>
                </c:pt>
                <c:pt idx="280">
                  <c:v>4.2247570764680997E-2</c:v>
                </c:pt>
                <c:pt idx="281">
                  <c:v>0</c:v>
                </c:pt>
                <c:pt idx="282">
                  <c:v>0</c:v>
                </c:pt>
                <c:pt idx="283">
                  <c:v>0</c:v>
                </c:pt>
                <c:pt idx="284">
                  <c:v>4.2229729729729701E-2</c:v>
                </c:pt>
                <c:pt idx="285">
                  <c:v>0</c:v>
                </c:pt>
                <c:pt idx="286">
                  <c:v>0</c:v>
                </c:pt>
                <c:pt idx="287">
                  <c:v>4.2211903756859397E-2</c:v>
                </c:pt>
                <c:pt idx="288">
                  <c:v>4.2194092827004197E-2</c:v>
                </c:pt>
                <c:pt idx="289">
                  <c:v>8.4352593842260695E-2</c:v>
                </c:pt>
                <c:pt idx="290">
                  <c:v>8.4281500210703797E-2</c:v>
                </c:pt>
                <c:pt idx="291">
                  <c:v>0</c:v>
                </c:pt>
                <c:pt idx="292">
                  <c:v>4.2105263157894701E-2</c:v>
                </c:pt>
                <c:pt idx="293">
                  <c:v>4.2087542087542097E-2</c:v>
                </c:pt>
                <c:pt idx="294">
                  <c:v>0</c:v>
                </c:pt>
                <c:pt idx="295">
                  <c:v>4.2069835927639902E-2</c:v>
                </c:pt>
                <c:pt idx="296">
                  <c:v>4.2052144659377601E-2</c:v>
                </c:pt>
                <c:pt idx="297">
                  <c:v>4.2034468263976499E-2</c:v>
                </c:pt>
                <c:pt idx="298">
                  <c:v>0</c:v>
                </c:pt>
                <c:pt idx="299">
                  <c:v>0</c:v>
                </c:pt>
                <c:pt idx="300">
                  <c:v>4.20168067226891E-2</c:v>
                </c:pt>
                <c:pt idx="301">
                  <c:v>0</c:v>
                </c:pt>
                <c:pt idx="302">
                  <c:v>4.1999160016799701E-2</c:v>
                </c:pt>
                <c:pt idx="303">
                  <c:v>0</c:v>
                </c:pt>
                <c:pt idx="304">
                  <c:v>0</c:v>
                </c:pt>
                <c:pt idx="305">
                  <c:v>-4.1981528127623798E-2</c:v>
                </c:pt>
                <c:pt idx="306">
                  <c:v>4.1999160016799701E-2</c:v>
                </c:pt>
                <c:pt idx="307">
                  <c:v>4.1981528127623798E-2</c:v>
                </c:pt>
                <c:pt idx="308">
                  <c:v>4.1963911036508601E-2</c:v>
                </c:pt>
                <c:pt idx="309">
                  <c:v>4.1946308724832203E-2</c:v>
                </c:pt>
                <c:pt idx="310">
                  <c:v>8.3857442348008404E-2</c:v>
                </c:pt>
                <c:pt idx="311">
                  <c:v>0.16757436112274801</c:v>
                </c:pt>
                <c:pt idx="312">
                  <c:v>0</c:v>
                </c:pt>
                <c:pt idx="313">
                  <c:v>0</c:v>
                </c:pt>
                <c:pt idx="314">
                  <c:v>-4.1823504809703101E-2</c:v>
                </c:pt>
                <c:pt idx="315">
                  <c:v>8.3682008368200805E-2</c:v>
                </c:pt>
                <c:pt idx="316">
                  <c:v>0</c:v>
                </c:pt>
                <c:pt idx="317">
                  <c:v>0</c:v>
                </c:pt>
                <c:pt idx="318">
                  <c:v>0</c:v>
                </c:pt>
                <c:pt idx="319">
                  <c:v>4.1806020066889597E-2</c:v>
                </c:pt>
                <c:pt idx="320">
                  <c:v>8.3577099874634395E-2</c:v>
                </c:pt>
                <c:pt idx="321">
                  <c:v>-4.1753653444676402E-2</c:v>
                </c:pt>
                <c:pt idx="322">
                  <c:v>0</c:v>
                </c:pt>
                <c:pt idx="323">
                  <c:v>4.1771094402673299E-2</c:v>
                </c:pt>
                <c:pt idx="324">
                  <c:v>4.1753653444676402E-2</c:v>
                </c:pt>
                <c:pt idx="325">
                  <c:v>8.3472454090150305E-2</c:v>
                </c:pt>
                <c:pt idx="326">
                  <c:v>4.1701417848206801E-2</c:v>
                </c:pt>
                <c:pt idx="327">
                  <c:v>0</c:v>
                </c:pt>
                <c:pt idx="328">
                  <c:v>8.3368070029178801E-2</c:v>
                </c:pt>
                <c:pt idx="329">
                  <c:v>4.1649312786339002E-2</c:v>
                </c:pt>
                <c:pt idx="330">
                  <c:v>0.16652789342214799</c:v>
                </c:pt>
                <c:pt idx="331">
                  <c:v>8.3125519534497094E-2</c:v>
                </c:pt>
                <c:pt idx="332">
                  <c:v>4.1528239202657802E-2</c:v>
                </c:pt>
                <c:pt idx="333">
                  <c:v>-4.1511000415110001E-2</c:v>
                </c:pt>
              </c:numCache>
            </c:numRef>
          </c:val>
          <c:smooth val="0"/>
          <c:extLst>
            <c:ext xmlns:c16="http://schemas.microsoft.com/office/drawing/2014/chart" uri="{C3380CC4-5D6E-409C-BE32-E72D297353CC}">
              <c16:uniqueId val="{00000002-373B-43F9-80C9-B4E9E2859746}"/>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48">
                  <c:v>-0.154562579231807</c:v>
                </c:pt>
                <c:pt idx="49">
                  <c:v>1.5628295795630898E-2</c:v>
                </c:pt>
                <c:pt idx="50">
                  <c:v>1.56769186224942E-2</c:v>
                </c:pt>
                <c:pt idx="51">
                  <c:v>1.6848769529255601E-2</c:v>
                </c:pt>
                <c:pt idx="52">
                  <c:v>5.3090207409146797E-3</c:v>
                </c:pt>
                <c:pt idx="53">
                  <c:v>2.51654642032757E-2</c:v>
                </c:pt>
                <c:pt idx="54">
                  <c:v>1.7146995167711399E-2</c:v>
                </c:pt>
                <c:pt idx="55">
                  <c:v>2.6022227063830498E-2</c:v>
                </c:pt>
                <c:pt idx="56">
                  <c:v>-0.10293959363855799</c:v>
                </c:pt>
                <c:pt idx="57">
                  <c:v>1.52679161847571E-2</c:v>
                </c:pt>
                <c:pt idx="58">
                  <c:v>1.6286694842478602E-2</c:v>
                </c:pt>
                <c:pt idx="59">
                  <c:v>1.8479070410873499E-2</c:v>
                </c:pt>
                <c:pt idx="60">
                  <c:v>1.55154682583632E-2</c:v>
                </c:pt>
                <c:pt idx="61">
                  <c:v>1.21450940708978E-2</c:v>
                </c:pt>
                <c:pt idx="62">
                  <c:v>5.0513374053575803E-3</c:v>
                </c:pt>
                <c:pt idx="63">
                  <c:v>1.19389217010821E-2</c:v>
                </c:pt>
                <c:pt idx="64">
                  <c:v>7.8052861683186999E-3</c:v>
                </c:pt>
                <c:pt idx="65">
                  <c:v>5.5091837583141502E-3</c:v>
                </c:pt>
                <c:pt idx="66">
                  <c:v>1.48943799729759E-2</c:v>
                </c:pt>
                <c:pt idx="67">
                  <c:v>1.4433156888415399E-2</c:v>
                </c:pt>
                <c:pt idx="68">
                  <c:v>-9.3827477784814803E-2</c:v>
                </c:pt>
                <c:pt idx="69">
                  <c:v>2.9399664966318E-2</c:v>
                </c:pt>
                <c:pt idx="70">
                  <c:v>-2.7401006846679898E-2</c:v>
                </c:pt>
                <c:pt idx="71">
                  <c:v>1.36787384936544E-2</c:v>
                </c:pt>
                <c:pt idx="72">
                  <c:v>9.3390551631961603E-3</c:v>
                </c:pt>
                <c:pt idx="73">
                  <c:v>2.32689151786808E-2</c:v>
                </c:pt>
                <c:pt idx="74">
                  <c:v>7.9075500267326206E-3</c:v>
                </c:pt>
                <c:pt idx="75">
                  <c:v>1.2447029980508201E-2</c:v>
                </c:pt>
                <c:pt idx="76">
                  <c:v>1.7546087808988399E-2</c:v>
                </c:pt>
                <c:pt idx="77">
                  <c:v>2.57025490911038E-2</c:v>
                </c:pt>
                <c:pt idx="78">
                  <c:v>1.5499141174233301E-2</c:v>
                </c:pt>
                <c:pt idx="79">
                  <c:v>1.7280903378340099E-2</c:v>
                </c:pt>
                <c:pt idx="80">
                  <c:v>-6.29955933665029E-2</c:v>
                </c:pt>
                <c:pt idx="81">
                  <c:v>6.7829249808497097E-3</c:v>
                </c:pt>
                <c:pt idx="82">
                  <c:v>1.9021499393912799E-2</c:v>
                </c:pt>
                <c:pt idx="83">
                  <c:v>6.7301887715977898E-3</c:v>
                </c:pt>
                <c:pt idx="84">
                  <c:v>9.7887066875220492E-3</c:v>
                </c:pt>
                <c:pt idx="85">
                  <c:v>2.52340393426711E-2</c:v>
                </c:pt>
                <c:pt idx="86">
                  <c:v>1.16709842513064E-2</c:v>
                </c:pt>
                <c:pt idx="87">
                  <c:v>2.24729407448175E-2</c:v>
                </c:pt>
                <c:pt idx="88">
                  <c:v>1.0698995975649101E-2</c:v>
                </c:pt>
                <c:pt idx="89">
                  <c:v>2.1446644975499401E-2</c:v>
                </c:pt>
                <c:pt idx="90">
                  <c:v>1.9761315899913999E-2</c:v>
                </c:pt>
                <c:pt idx="91">
                  <c:v>2.45949221415405E-2</c:v>
                </c:pt>
                <c:pt idx="92">
                  <c:v>1.18108051558237E-2</c:v>
                </c:pt>
                <c:pt idx="93">
                  <c:v>1.9801123421064E-2</c:v>
                </c:pt>
                <c:pt idx="94">
                  <c:v>2.0255236334840401E-2</c:v>
                </c:pt>
                <c:pt idx="95">
                  <c:v>-1.7808786549990299E-3</c:v>
                </c:pt>
                <c:pt idx="96">
                  <c:v>2.32536011279777E-2</c:v>
                </c:pt>
                <c:pt idx="97">
                  <c:v>7.9867978739856307E-3</c:v>
                </c:pt>
                <c:pt idx="98">
                  <c:v>1.54636474573236E-2</c:v>
                </c:pt>
                <c:pt idx="99">
                  <c:v>2.54296983274887E-2</c:v>
                </c:pt>
                <c:pt idx="100">
                  <c:v>7.6778164493403901E-3</c:v>
                </c:pt>
                <c:pt idx="101">
                  <c:v>2.0286182618351301E-2</c:v>
                </c:pt>
                <c:pt idx="102">
                  <c:v>1.71304685971061E-2</c:v>
                </c:pt>
                <c:pt idx="103">
                  <c:v>5.0823544718620495E-4</c:v>
                </c:pt>
                <c:pt idx="104">
                  <c:v>1.44338133423324E-2</c:v>
                </c:pt>
                <c:pt idx="105">
                  <c:v>1.0823797719989901E-2</c:v>
                </c:pt>
                <c:pt idx="106">
                  <c:v>8.7393977640352408E-3</c:v>
                </c:pt>
                <c:pt idx="107">
                  <c:v>8.7894400720226005E-3</c:v>
                </c:pt>
                <c:pt idx="108">
                  <c:v>5.2325593209662001E-3</c:v>
                </c:pt>
                <c:pt idx="109">
                  <c:v>1.12265544078958E-2</c:v>
                </c:pt>
                <c:pt idx="110">
                  <c:v>1.28506761588973E-2</c:v>
                </c:pt>
                <c:pt idx="111">
                  <c:v>-7.7703589753486601E-3</c:v>
                </c:pt>
                <c:pt idx="112">
                  <c:v>3.1490176080874899E-2</c:v>
                </c:pt>
                <c:pt idx="113">
                  <c:v>1.6298652238551301E-2</c:v>
                </c:pt>
                <c:pt idx="114">
                  <c:v>2.2337191067763398E-2</c:v>
                </c:pt>
                <c:pt idx="115">
                  <c:v>1.25364865050052E-2</c:v>
                </c:pt>
                <c:pt idx="116">
                  <c:v>1.0149728799246499E-4</c:v>
                </c:pt>
                <c:pt idx="117">
                  <c:v>2.1771146177260801E-2</c:v>
                </c:pt>
                <c:pt idx="118">
                  <c:v>1.16188981124111E-2</c:v>
                </c:pt>
                <c:pt idx="119">
                  <c:v>4.0078004987935999E-3</c:v>
                </c:pt>
                <c:pt idx="120">
                  <c:v>1.88714181718567E-2</c:v>
                </c:pt>
                <c:pt idx="121">
                  <c:v>1.8614257303813601E-2</c:v>
                </c:pt>
                <c:pt idx="122">
                  <c:v>-6.2881153605473502E-3</c:v>
                </c:pt>
                <c:pt idx="123">
                  <c:v>1.7496259857494201E-2</c:v>
                </c:pt>
                <c:pt idx="124">
                  <c:v>1.48058381650902E-2</c:v>
                </c:pt>
                <c:pt idx="125">
                  <c:v>1.8403163113369099E-2</c:v>
                </c:pt>
                <c:pt idx="126">
                  <c:v>9.4279848949489296E-3</c:v>
                </c:pt>
                <c:pt idx="127">
                  <c:v>1.12010120443824E-2</c:v>
                </c:pt>
                <c:pt idx="128">
                  <c:v>2.1284607124160701E-3</c:v>
                </c:pt>
                <c:pt idx="129">
                  <c:v>-1.15542550824786E-2</c:v>
                </c:pt>
                <c:pt idx="130">
                  <c:v>3.6998161748867599E-3</c:v>
                </c:pt>
                <c:pt idx="131">
                  <c:v>4.3585262910360301E-3</c:v>
                </c:pt>
                <c:pt idx="132">
                  <c:v>2.8531899474465699E-2</c:v>
                </c:pt>
                <c:pt idx="133">
                  <c:v>-1.51991622221783E-4</c:v>
                </c:pt>
                <c:pt idx="134">
                  <c:v>3.9112570232902197E-2</c:v>
                </c:pt>
                <c:pt idx="135">
                  <c:v>-7.2927565708243202E-3</c:v>
                </c:pt>
                <c:pt idx="136">
                  <c:v>2.25382872319843E-2</c:v>
                </c:pt>
                <c:pt idx="137">
                  <c:v>5.0130059654771002E-3</c:v>
                </c:pt>
                <c:pt idx="138">
                  <c:v>1.02786787796423E-2</c:v>
                </c:pt>
                <c:pt idx="139">
                  <c:v>1.7720038579055401E-2</c:v>
                </c:pt>
                <c:pt idx="140">
                  <c:v>-3.74585867482656E-3</c:v>
                </c:pt>
                <c:pt idx="141">
                  <c:v>6.7326738687715796E-3</c:v>
                </c:pt>
                <c:pt idx="142">
                  <c:v>5.7198566087628203E-3</c:v>
                </c:pt>
                <c:pt idx="143">
                  <c:v>-0.43630392870935503</c:v>
                </c:pt>
                <c:pt idx="144">
                  <c:v>7.7780777167224101E-3</c:v>
                </c:pt>
                <c:pt idx="145">
                  <c:v>2.53149113978101E-2</c:v>
                </c:pt>
                <c:pt idx="146">
                  <c:v>3.4049594504903702E-3</c:v>
                </c:pt>
                <c:pt idx="147">
                  <c:v>2.30716262193278E-2</c:v>
                </c:pt>
                <c:pt idx="148">
                  <c:v>1.9357405274461101E-2</c:v>
                </c:pt>
                <c:pt idx="149">
                  <c:v>1.3207221302231999E-3</c:v>
                </c:pt>
                <c:pt idx="150">
                  <c:v>1.46293442294856E-2</c:v>
                </c:pt>
                <c:pt idx="151">
                  <c:v>2.1890017644065299E-2</c:v>
                </c:pt>
                <c:pt idx="152">
                  <c:v>1.19327803632135E-2</c:v>
                </c:pt>
                <c:pt idx="153">
                  <c:v>6.9557270511778997E-3</c:v>
                </c:pt>
                <c:pt idx="154">
                  <c:v>1.6855042069068099E-2</c:v>
                </c:pt>
                <c:pt idx="155">
                  <c:v>1.3755863373313301E-2</c:v>
                </c:pt>
                <c:pt idx="156">
                  <c:v>1.5327303917090499E-2</c:v>
                </c:pt>
                <c:pt idx="157">
                  <c:v>-1.24324966178535E-2</c:v>
                </c:pt>
                <c:pt idx="158">
                  <c:v>1.5326860526076701E-2</c:v>
                </c:pt>
                <c:pt idx="159">
                  <c:v>-7.1040782991212798E-4</c:v>
                </c:pt>
                <c:pt idx="160">
                  <c:v>1.21277626815041E-2</c:v>
                </c:pt>
                <c:pt idx="161">
                  <c:v>1.09593266914402E-2</c:v>
                </c:pt>
                <c:pt idx="162">
                  <c:v>1.8821595624866801E-2</c:v>
                </c:pt>
                <c:pt idx="163">
                  <c:v>-0.135834900236418</c:v>
                </c:pt>
                <c:pt idx="164">
                  <c:v>4.7236103823940397E-3</c:v>
                </c:pt>
                <c:pt idx="165">
                  <c:v>2.3972460112772102E-2</c:v>
                </c:pt>
                <c:pt idx="166">
                  <c:v>7.41343293737477E-3</c:v>
                </c:pt>
                <c:pt idx="167">
                  <c:v>-1.3201025211927199E-3</c:v>
                </c:pt>
                <c:pt idx="168">
                  <c:v>-2.94488296121183E-3</c:v>
                </c:pt>
                <c:pt idx="169">
                  <c:v>1.8025245498766201E-2</c:v>
                </c:pt>
                <c:pt idx="170">
                  <c:v>3.4013346431010002E-3</c:v>
                </c:pt>
                <c:pt idx="171">
                  <c:v>1.6650743547075401E-2</c:v>
                </c:pt>
                <c:pt idx="172">
                  <c:v>8.7807898650397696E-3</c:v>
                </c:pt>
                <c:pt idx="173">
                  <c:v>3.3496025899533198E-3</c:v>
                </c:pt>
                <c:pt idx="174">
                  <c:v>-2.1974686987585101E-2</c:v>
                </c:pt>
                <c:pt idx="175">
                  <c:v>9.7461137371473092E-3</c:v>
                </c:pt>
                <c:pt idx="176">
                  <c:v>2.1825106790755102E-3</c:v>
                </c:pt>
                <c:pt idx="177">
                  <c:v>3.7558666383115699E-3</c:v>
                </c:pt>
                <c:pt idx="178">
                  <c:v>-1.10134114930278E-2</c:v>
                </c:pt>
                <c:pt idx="179">
                  <c:v>4.5175188365307898E-3</c:v>
                </c:pt>
                <c:pt idx="180">
                  <c:v>3.2890112004027999E-2</c:v>
                </c:pt>
                <c:pt idx="181">
                  <c:v>4.4650898472482596E-3</c:v>
                </c:pt>
                <c:pt idx="182">
                  <c:v>-7.4583966070891298E-3</c:v>
                </c:pt>
                <c:pt idx="183">
                  <c:v>1.6135694083477401E-2</c:v>
                </c:pt>
                <c:pt idx="184">
                  <c:v>6.5952887315940702E-4</c:v>
                </c:pt>
                <c:pt idx="185">
                  <c:v>1.49661334157232E-2</c:v>
                </c:pt>
                <c:pt idx="186">
                  <c:v>4.9203312143783198E-3</c:v>
                </c:pt>
                <c:pt idx="187">
                  <c:v>2.9419089641487799E-3</c:v>
                </c:pt>
                <c:pt idx="188">
                  <c:v>1.6484349758339401E-2</c:v>
                </c:pt>
                <c:pt idx="189">
                  <c:v>1.0294681453142499E-2</c:v>
                </c:pt>
                <c:pt idx="190">
                  <c:v>3.70164723301869E-3</c:v>
                </c:pt>
                <c:pt idx="191">
                  <c:v>2.7381034475764698E-3</c:v>
                </c:pt>
                <c:pt idx="192">
                  <c:v>1.7898593566038699E-2</c:v>
                </c:pt>
                <c:pt idx="193">
                  <c:v>-5.3736866785800298E-3</c:v>
                </c:pt>
                <c:pt idx="194">
                  <c:v>7.8074737803230402E-3</c:v>
                </c:pt>
                <c:pt idx="195">
                  <c:v>1.5917892065539101E-2</c:v>
                </c:pt>
                <c:pt idx="196">
                  <c:v>3.0918371950042E-2</c:v>
                </c:pt>
                <c:pt idx="197">
                  <c:v>-0.107927503120017</c:v>
                </c:pt>
                <c:pt idx="198">
                  <c:v>2.3130570549001001E-2</c:v>
                </c:pt>
                <c:pt idx="199">
                  <c:v>-2.1806678219134798E-3</c:v>
                </c:pt>
                <c:pt idx="200">
                  <c:v>3.3775731173579897E-2</c:v>
                </c:pt>
                <c:pt idx="201">
                  <c:v>-4.0101475490951603E-2</c:v>
                </c:pt>
                <c:pt idx="202">
                  <c:v>3.9559670437514698E-3</c:v>
                </c:pt>
                <c:pt idx="203">
                  <c:v>1.886617340752E-2</c:v>
                </c:pt>
                <c:pt idx="204">
                  <c:v>1.6732964701050401E-2</c:v>
                </c:pt>
                <c:pt idx="205">
                  <c:v>3.4981254610301198E-3</c:v>
                </c:pt>
                <c:pt idx="206">
                  <c:v>3.1684810656641103E-2</c:v>
                </c:pt>
                <c:pt idx="207">
                  <c:v>2.2299041293263301E-2</c:v>
                </c:pt>
                <c:pt idx="208">
                  <c:v>-7.2506395611311003E-2</c:v>
                </c:pt>
                <c:pt idx="209">
                  <c:v>2.4997616860055898E-2</c:v>
                </c:pt>
                <c:pt idx="210">
                  <c:v>7.5531725605914E-3</c:v>
                </c:pt>
                <c:pt idx="211">
                  <c:v>4.1564655849718399E-3</c:v>
                </c:pt>
                <c:pt idx="212">
                  <c:v>1.0441418573154801E-2</c:v>
                </c:pt>
                <c:pt idx="213">
                  <c:v>-1.0744415691306901E-2</c:v>
                </c:pt>
                <c:pt idx="214">
                  <c:v>3.11216043744608E-2</c:v>
                </c:pt>
                <c:pt idx="215">
                  <c:v>1.17049738538246E-2</c:v>
                </c:pt>
                <c:pt idx="216">
                  <c:v>5.5224797859507102E-3</c:v>
                </c:pt>
                <c:pt idx="217">
                  <c:v>-3.2575765251841603E-2</c:v>
                </c:pt>
                <c:pt idx="218">
                  <c:v>1.6166493599031401E-2</c:v>
                </c:pt>
                <c:pt idx="219">
                  <c:v>-6.6885022619298604E-3</c:v>
                </c:pt>
                <c:pt idx="220">
                  <c:v>1.2516443667895699E-2</c:v>
                </c:pt>
                <c:pt idx="221">
                  <c:v>1.37308977119055E-2</c:v>
                </c:pt>
                <c:pt idx="222">
                  <c:v>1.82378027095296E-3</c:v>
                </c:pt>
                <c:pt idx="223">
                  <c:v>-2.1479687004485399E-2</c:v>
                </c:pt>
                <c:pt idx="224">
                  <c:v>1.5201156909381899E-4</c:v>
                </c:pt>
                <c:pt idx="225">
                  <c:v>1.64678949520582E-2</c:v>
                </c:pt>
                <c:pt idx="226">
                  <c:v>2.6648266190848199E-2</c:v>
                </c:pt>
                <c:pt idx="227">
                  <c:v>-1.9246470298644399E-3</c:v>
                </c:pt>
                <c:pt idx="228">
                  <c:v>3.6974194038544299E-3</c:v>
                </c:pt>
                <c:pt idx="229">
                  <c:v>2.2183696198838899E-2</c:v>
                </c:pt>
                <c:pt idx="230">
                  <c:v>1.2152754041929999E-2</c:v>
                </c:pt>
                <c:pt idx="231">
                  <c:v>-7.3413967184462999E-3</c:v>
                </c:pt>
                <c:pt idx="232">
                  <c:v>1.8380156317406599E-2</c:v>
                </c:pt>
                <c:pt idx="233">
                  <c:v>-1.9237399123888299E-3</c:v>
                </c:pt>
                <c:pt idx="234">
                  <c:v>1.8022752205888701E-2</c:v>
                </c:pt>
                <c:pt idx="235">
                  <c:v>1.39195611339533E-2</c:v>
                </c:pt>
                <c:pt idx="236">
                  <c:v>2.45962370793841E-2</c:v>
                </c:pt>
                <c:pt idx="237">
                  <c:v>-1.18903176384514E-2</c:v>
                </c:pt>
                <c:pt idx="238">
                  <c:v>-9.9485720560500299E-2</c:v>
                </c:pt>
                <c:pt idx="239">
                  <c:v>8.4084820309219405E-3</c:v>
                </c:pt>
                <c:pt idx="240">
                  <c:v>7.1921931276062202E-3</c:v>
                </c:pt>
                <c:pt idx="241">
                  <c:v>2.1169862826379299E-2</c:v>
                </c:pt>
                <c:pt idx="242">
                  <c:v>4.7596792381272603E-3</c:v>
                </c:pt>
                <c:pt idx="243">
                  <c:v>-7.2910764818733204E-3</c:v>
                </c:pt>
                <c:pt idx="244">
                  <c:v>-8.0005144634616998E-3</c:v>
                </c:pt>
                <c:pt idx="245">
                  <c:v>1.22042927713619E-2</c:v>
                </c:pt>
                <c:pt idx="246">
                  <c:v>3.5443827609324001E-4</c:v>
                </c:pt>
                <c:pt idx="247">
                  <c:v>8.60775619593886E-3</c:v>
                </c:pt>
                <c:pt idx="248">
                  <c:v>5.8223927198826596E-3</c:v>
                </c:pt>
                <c:pt idx="249">
                  <c:v>6.1764396166962303E-3</c:v>
                </c:pt>
                <c:pt idx="250">
                  <c:v>6.3279284387228697E-3</c:v>
                </c:pt>
                <c:pt idx="251">
                  <c:v>9.3647414951695592E-3</c:v>
                </c:pt>
                <c:pt idx="252">
                  <c:v>1.21983317136378E-2</c:v>
                </c:pt>
                <c:pt idx="253">
                  <c:v>-6.4324434023424998E-2</c:v>
                </c:pt>
                <c:pt idx="254">
                  <c:v>1.26604714759578E-2</c:v>
                </c:pt>
                <c:pt idx="255">
                  <c:v>-1.15448883487772E-2</c:v>
                </c:pt>
                <c:pt idx="256">
                  <c:v>1.5496244439582901E-2</c:v>
                </c:pt>
                <c:pt idx="257">
                  <c:v>3.5443432787605702E-4</c:v>
                </c:pt>
                <c:pt idx="258">
                  <c:v>2.1367250890513102E-2</c:v>
                </c:pt>
                <c:pt idx="259">
                  <c:v>2.4298790072121799E-3</c:v>
                </c:pt>
                <c:pt idx="260">
                  <c:v>2.2222728434715001E-2</c:v>
                </c:pt>
                <c:pt idx="261">
                  <c:v>-4.2006301957493702E-3</c:v>
                </c:pt>
                <c:pt idx="262">
                  <c:v>1.5740371928286701E-2</c:v>
                </c:pt>
                <c:pt idx="263">
                  <c:v>1.2904061591339E-2</c:v>
                </c:pt>
                <c:pt idx="264">
                  <c:v>1.07266983981295E-2</c:v>
                </c:pt>
                <c:pt idx="265">
                  <c:v>5.9192882283570303E-3</c:v>
                </c:pt>
                <c:pt idx="266">
                  <c:v>-5.2359834998224303E-2</c:v>
                </c:pt>
                <c:pt idx="267">
                  <c:v>2.2270914539920901E-3</c:v>
                </c:pt>
                <c:pt idx="268">
                  <c:v>-2.74837210832534E-2</c:v>
                </c:pt>
                <c:pt idx="269">
                  <c:v>4.6071937026243804E-3</c:v>
                </c:pt>
                <c:pt idx="270">
                  <c:v>6.7839067506453602E-3</c:v>
                </c:pt>
                <c:pt idx="271">
                  <c:v>1.00233016451883E-2</c:v>
                </c:pt>
                <c:pt idx="272">
                  <c:v>6.27659009058031E-3</c:v>
                </c:pt>
                <c:pt idx="273">
                  <c:v>1.3159766140832801E-3</c:v>
                </c:pt>
                <c:pt idx="274">
                  <c:v>-1.0730129647297601E-2</c:v>
                </c:pt>
                <c:pt idx="275">
                  <c:v>8.8077496047902007E-3</c:v>
                </c:pt>
                <c:pt idx="276">
                  <c:v>-5.0614792578049304E-4</c:v>
                </c:pt>
                <c:pt idx="277">
                  <c:v>-5.7195005104527701E-3</c:v>
                </c:pt>
                <c:pt idx="278">
                  <c:v>3.0370766315175698E-2</c:v>
                </c:pt>
                <c:pt idx="279">
                  <c:v>-1.7154273083882898E-2</c:v>
                </c:pt>
                <c:pt idx="280">
                  <c:v>7.8953561640715802E-3</c:v>
                </c:pt>
                <c:pt idx="281">
                  <c:v>1.8876508665734499E-2</c:v>
                </c:pt>
                <c:pt idx="282">
                  <c:v>-4.8067825219315803E-3</c:v>
                </c:pt>
                <c:pt idx="283">
                  <c:v>-4.7058132986283804E-3</c:v>
                </c:pt>
                <c:pt idx="284">
                  <c:v>2.3378366206419799E-2</c:v>
                </c:pt>
                <c:pt idx="285">
                  <c:v>-5.8179301524601303E-3</c:v>
                </c:pt>
                <c:pt idx="286">
                  <c:v>2.4436728352119599E-2</c:v>
                </c:pt>
                <c:pt idx="287">
                  <c:v>-4.8052216067042504E-3</c:v>
                </c:pt>
                <c:pt idx="288">
                  <c:v>6.0194615768662503E-3</c:v>
                </c:pt>
                <c:pt idx="289">
                  <c:v>2.7161817666815E-2</c:v>
                </c:pt>
                <c:pt idx="290">
                  <c:v>-4.8544253902629304E-3</c:v>
                </c:pt>
                <c:pt idx="291">
                  <c:v>2.36159032627874E-2</c:v>
                </c:pt>
                <c:pt idx="292">
                  <c:v>-4.8939608119121403E-2</c:v>
                </c:pt>
                <c:pt idx="293">
                  <c:v>1.26961324849012E-2</c:v>
                </c:pt>
                <c:pt idx="294">
                  <c:v>3.0446619540154901E-2</c:v>
                </c:pt>
                <c:pt idx="295">
                  <c:v>-6.9267728872963504E-3</c:v>
                </c:pt>
                <c:pt idx="296">
                  <c:v>1.0365597139297401E-2</c:v>
                </c:pt>
                <c:pt idx="297">
                  <c:v>-1.95156380425512E-2</c:v>
                </c:pt>
                <c:pt idx="298">
                  <c:v>1.82046659570218E-3</c:v>
                </c:pt>
                <c:pt idx="299">
                  <c:v>1.16305470756506E-2</c:v>
                </c:pt>
                <c:pt idx="300">
                  <c:v>1.2893237421130001E-2</c:v>
                </c:pt>
                <c:pt idx="301">
                  <c:v>9.9593738435498607E-3</c:v>
                </c:pt>
                <c:pt idx="302">
                  <c:v>1.09188351422709E-2</c:v>
                </c:pt>
                <c:pt idx="303">
                  <c:v>-2.9467527340861499E-2</c:v>
                </c:pt>
                <c:pt idx="304">
                  <c:v>-5.3087519579182799E-3</c:v>
                </c:pt>
                <c:pt idx="305">
                  <c:v>3.7921670009672601E-3</c:v>
                </c:pt>
                <c:pt idx="306">
                  <c:v>1.09210268192105E-2</c:v>
                </c:pt>
                <c:pt idx="307">
                  <c:v>-1.1273717778905699E-2</c:v>
                </c:pt>
                <c:pt idx="308">
                  <c:v>3.6403551570939698E-2</c:v>
                </c:pt>
                <c:pt idx="309">
                  <c:v>1.6628347339388599E-2</c:v>
                </c:pt>
                <c:pt idx="310">
                  <c:v>-1.8394261798857701E-2</c:v>
                </c:pt>
                <c:pt idx="311">
                  <c:v>2.2137826671936599E-2</c:v>
                </c:pt>
                <c:pt idx="312">
                  <c:v>-7.4281741042733704E-3</c:v>
                </c:pt>
                <c:pt idx="313">
                  <c:v>1.8394940380684299E-2</c:v>
                </c:pt>
                <c:pt idx="314">
                  <c:v>5.0020993659460099E-3</c:v>
                </c:pt>
                <c:pt idx="315">
                  <c:v>1.2125694953891999E-2</c:v>
                </c:pt>
                <c:pt idx="316">
                  <c:v>-5.0517603364068201E-4</c:v>
                </c:pt>
                <c:pt idx="317">
                  <c:v>-6.1025573150364401E-2</c:v>
                </c:pt>
                <c:pt idx="318">
                  <c:v>-5.0548706205864695E-4</c:v>
                </c:pt>
                <c:pt idx="319">
                  <c:v>2.3606365125260299E-2</c:v>
                </c:pt>
                <c:pt idx="320">
                  <c:v>8.38914727350187E-3</c:v>
                </c:pt>
                <c:pt idx="321">
                  <c:v>1.4149181899355901E-3</c:v>
                </c:pt>
                <c:pt idx="322">
                  <c:v>-1.28351476875763E-2</c:v>
                </c:pt>
                <c:pt idx="323">
                  <c:v>6.0646277051398204E-4</c:v>
                </c:pt>
                <c:pt idx="324">
                  <c:v>-3.3355250091095202E-3</c:v>
                </c:pt>
                <c:pt idx="325">
                  <c:v>-1.28371456455037E-2</c:v>
                </c:pt>
                <c:pt idx="326">
                  <c:v>1.36475366954461E-2</c:v>
                </c:pt>
                <c:pt idx="327">
                  <c:v>-7.0755348725317095E-4</c:v>
                </c:pt>
                <c:pt idx="328">
                  <c:v>1.3595231055753099E-2</c:v>
                </c:pt>
                <c:pt idx="329">
                  <c:v>-7.3272882363166697E-3</c:v>
                </c:pt>
                <c:pt idx="330">
                  <c:v>2.6683390953623001E-2</c:v>
                </c:pt>
                <c:pt idx="331">
                  <c:v>2.0664006786282101E-2</c:v>
                </c:pt>
                <c:pt idx="332">
                  <c:v>-2.0861788880716998E-2</c:v>
                </c:pt>
                <c:pt idx="333">
                  <c:v>5.1028579541177298E-3</c:v>
                </c:pt>
              </c:numCache>
            </c:numRef>
          </c:val>
          <c:smooth val="0"/>
          <c:extLst>
            <c:ext xmlns:c16="http://schemas.microsoft.com/office/drawing/2014/chart" uri="{C3380CC4-5D6E-409C-BE32-E72D297353CC}">
              <c16:uniqueId val="{00000003-373B-43F9-80C9-B4E9E2859746}"/>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48">
                  <c:v>0.115221532600012</c:v>
                </c:pt>
                <c:pt idx="49">
                  <c:v>0.107416330351251</c:v>
                </c:pt>
                <c:pt idx="50">
                  <c:v>8.4307984732590394E-2</c:v>
                </c:pt>
                <c:pt idx="51">
                  <c:v>0.12099491515040101</c:v>
                </c:pt>
                <c:pt idx="52">
                  <c:v>0.12849734591791501</c:v>
                </c:pt>
                <c:pt idx="53">
                  <c:v>0.113054770452983</c:v>
                </c:pt>
                <c:pt idx="54">
                  <c:v>0.100718765737307</c:v>
                </c:pt>
                <c:pt idx="55">
                  <c:v>0.109764463754859</c:v>
                </c:pt>
                <c:pt idx="56">
                  <c:v>7.4618910563905794E-2</c:v>
                </c:pt>
                <c:pt idx="57">
                  <c:v>0.103475561507091</c:v>
                </c:pt>
                <c:pt idx="58">
                  <c:v>0.126170497385382</c:v>
                </c:pt>
                <c:pt idx="59">
                  <c:v>6.0728437609121402E-2</c:v>
                </c:pt>
                <c:pt idx="60">
                  <c:v>0.118348582092949</c:v>
                </c:pt>
                <c:pt idx="61">
                  <c:v>0.107600212169432</c:v>
                </c:pt>
                <c:pt idx="62">
                  <c:v>0.119595494731743</c:v>
                </c:pt>
                <c:pt idx="63">
                  <c:v>9.6771754744084101E-2</c:v>
                </c:pt>
                <c:pt idx="64">
                  <c:v>0.12840073112886899</c:v>
                </c:pt>
                <c:pt idx="65">
                  <c:v>0.14633999155150601</c:v>
                </c:pt>
                <c:pt idx="66">
                  <c:v>0.117503502508248</c:v>
                </c:pt>
                <c:pt idx="67">
                  <c:v>0.112851532523812</c:v>
                </c:pt>
                <c:pt idx="68">
                  <c:v>8.4167493311690295E-2</c:v>
                </c:pt>
                <c:pt idx="69">
                  <c:v>7.65880762877309E-2</c:v>
                </c:pt>
                <c:pt idx="70">
                  <c:v>9.1535241067811093E-2</c:v>
                </c:pt>
                <c:pt idx="71">
                  <c:v>0.113939612005637</c:v>
                </c:pt>
                <c:pt idx="72">
                  <c:v>0.10482494234628199</c:v>
                </c:pt>
                <c:pt idx="73">
                  <c:v>0.101723312589756</c:v>
                </c:pt>
                <c:pt idx="74">
                  <c:v>0.10759758503198</c:v>
                </c:pt>
                <c:pt idx="75">
                  <c:v>0.120917179196274</c:v>
                </c:pt>
                <c:pt idx="76">
                  <c:v>4.3239052319253297E-2</c:v>
                </c:pt>
                <c:pt idx="77">
                  <c:v>6.8556439834272301E-2</c:v>
                </c:pt>
                <c:pt idx="78">
                  <c:v>9.5317526510187101E-2</c:v>
                </c:pt>
                <c:pt idx="79">
                  <c:v>9.8202594929175102E-2</c:v>
                </c:pt>
                <c:pt idx="80">
                  <c:v>9.06739602223742E-2</c:v>
                </c:pt>
                <c:pt idx="81">
                  <c:v>7.1285364223657804E-2</c:v>
                </c:pt>
                <c:pt idx="82">
                  <c:v>9.0527284329875501E-2</c:v>
                </c:pt>
                <c:pt idx="83">
                  <c:v>8.8962694976573206E-2</c:v>
                </c:pt>
                <c:pt idx="84">
                  <c:v>4.7404598246029897E-2</c:v>
                </c:pt>
                <c:pt idx="85">
                  <c:v>7.1073205401563602E-2</c:v>
                </c:pt>
                <c:pt idx="86">
                  <c:v>8.7298768939393895E-2</c:v>
                </c:pt>
                <c:pt idx="87">
                  <c:v>7.0960779385893596E-2</c:v>
                </c:pt>
                <c:pt idx="88">
                  <c:v>9.0115377228878302E-2</c:v>
                </c:pt>
                <c:pt idx="89">
                  <c:v>0.101842012043925</c:v>
                </c:pt>
                <c:pt idx="90">
                  <c:v>1.0321286917031601E-2</c:v>
                </c:pt>
                <c:pt idx="91">
                  <c:v>1.4743173910479401E-3</c:v>
                </c:pt>
                <c:pt idx="92">
                  <c:v>-2.9485913105014101E-3</c:v>
                </c:pt>
                <c:pt idx="93">
                  <c:v>2.8012443422236001E-2</c:v>
                </c:pt>
                <c:pt idx="94">
                  <c:v>0.140022993249418</c:v>
                </c:pt>
                <c:pt idx="95">
                  <c:v>0.130996011245051</c:v>
                </c:pt>
                <c:pt idx="96">
                  <c:v>0.114655299132736</c:v>
                </c:pt>
                <c:pt idx="97">
                  <c:v>8.66271216303518E-2</c:v>
                </c:pt>
                <c:pt idx="98">
                  <c:v>0.104155969897458</c:v>
                </c:pt>
                <c:pt idx="99">
                  <c:v>9.9651220727453901E-2</c:v>
                </c:pt>
                <c:pt idx="100">
                  <c:v>7.6128012180481999E-2</c:v>
                </c:pt>
                <c:pt idx="101">
                  <c:v>0.105327832879838</c:v>
                </c:pt>
                <c:pt idx="102">
                  <c:v>6.5760631302060502E-2</c:v>
                </c:pt>
                <c:pt idx="103">
                  <c:v>7.5940124132895206E-2</c:v>
                </c:pt>
                <c:pt idx="104">
                  <c:v>6.7126825922629002E-2</c:v>
                </c:pt>
                <c:pt idx="105">
                  <c:v>7.1456695784054905E-2</c:v>
                </c:pt>
                <c:pt idx="106">
                  <c:v>8.8892774911835906E-2</c:v>
                </c:pt>
                <c:pt idx="107">
                  <c:v>9.1725754553528493E-2</c:v>
                </c:pt>
                <c:pt idx="108">
                  <c:v>0.104733366304949</c:v>
                </c:pt>
                <c:pt idx="109">
                  <c:v>9.4452032898369606E-2</c:v>
                </c:pt>
                <c:pt idx="110">
                  <c:v>7.9845535182846303E-2</c:v>
                </c:pt>
                <c:pt idx="111">
                  <c:v>9.1386463198816298E-2</c:v>
                </c:pt>
                <c:pt idx="112">
                  <c:v>6.5216446138461795E-2</c:v>
                </c:pt>
                <c:pt idx="113">
                  <c:v>9.2691828635981799E-2</c:v>
                </c:pt>
                <c:pt idx="114">
                  <c:v>1.15757488062509E-2</c:v>
                </c:pt>
                <c:pt idx="115">
                  <c:v>0</c:v>
                </c:pt>
                <c:pt idx="116">
                  <c:v>-4.3404033681530103E-3</c:v>
                </c:pt>
                <c:pt idx="117">
                  <c:v>0</c:v>
                </c:pt>
                <c:pt idx="118">
                  <c:v>4.3405917673442797E-3</c:v>
                </c:pt>
                <c:pt idx="119">
                  <c:v>2.8936022454353399E-3</c:v>
                </c:pt>
                <c:pt idx="120">
                  <c:v>-7.2337962962962998E-3</c:v>
                </c:pt>
                <c:pt idx="121">
                  <c:v>0</c:v>
                </c:pt>
                <c:pt idx="122">
                  <c:v>5.2087101208131398E-2</c:v>
                </c:pt>
                <c:pt idx="123">
                  <c:v>9.3997194545270502E-2</c:v>
                </c:pt>
                <c:pt idx="124">
                  <c:v>9.3908922792417901E-2</c:v>
                </c:pt>
                <c:pt idx="125">
                  <c:v>6.9283064620891704E-2</c:v>
                </c:pt>
                <c:pt idx="126">
                  <c:v>5.9138311529086003E-2</c:v>
                </c:pt>
                <c:pt idx="127">
                  <c:v>7.4960357503243494E-2</c:v>
                </c:pt>
                <c:pt idx="128">
                  <c:v>0.10083258909279499</c:v>
                </c:pt>
                <c:pt idx="129">
                  <c:v>6.9072699015714001E-2</c:v>
                </c:pt>
                <c:pt idx="130">
                  <c:v>5.17687661777394E-2</c:v>
                </c:pt>
                <c:pt idx="131">
                  <c:v>6.8989306657468094E-2</c:v>
                </c:pt>
                <c:pt idx="132">
                  <c:v>9.6231184648971596E-2</c:v>
                </c:pt>
                <c:pt idx="133">
                  <c:v>6.7440559039187303E-2</c:v>
                </c:pt>
                <c:pt idx="134">
                  <c:v>6.7395107401990298E-2</c:v>
                </c:pt>
                <c:pt idx="135">
                  <c:v>6.7349716987891398E-2</c:v>
                </c:pt>
                <c:pt idx="136">
                  <c:v>6.7304387673273E-2</c:v>
                </c:pt>
                <c:pt idx="137">
                  <c:v>7.4414344796004506E-2</c:v>
                </c:pt>
                <c:pt idx="138">
                  <c:v>8.1508915931418097E-2</c:v>
                </c:pt>
                <c:pt idx="139">
                  <c:v>7.0012002057495595E-2</c:v>
                </c:pt>
                <c:pt idx="140">
                  <c:v>9.4235903879377997E-2</c:v>
                </c:pt>
                <c:pt idx="141">
                  <c:v>6.1338316477183602E-2</c:v>
                </c:pt>
                <c:pt idx="142">
                  <c:v>8.4110284264248894E-2</c:v>
                </c:pt>
                <c:pt idx="143">
                  <c:v>7.1219998575600005E-2</c:v>
                </c:pt>
                <c:pt idx="144">
                  <c:v>8.3979787915450896E-2</c:v>
                </c:pt>
                <c:pt idx="145">
                  <c:v>5.11989077566345E-2</c:v>
                </c:pt>
                <c:pt idx="146">
                  <c:v>5.6858564321250901E-2</c:v>
                </c:pt>
                <c:pt idx="147">
                  <c:v>8.3818724250603799E-2</c:v>
                </c:pt>
                <c:pt idx="148">
                  <c:v>9.0845860125764705E-2</c:v>
                </c:pt>
                <c:pt idx="149">
                  <c:v>0.10494518741224999</c:v>
                </c:pt>
                <c:pt idx="150">
                  <c:v>1.84169889639735E-2</c:v>
                </c:pt>
                <c:pt idx="151">
                  <c:v>-7.0821529745042503E-3</c:v>
                </c:pt>
                <c:pt idx="152">
                  <c:v>-1.2748778242085101E-2</c:v>
                </c:pt>
                <c:pt idx="153">
                  <c:v>0</c:v>
                </c:pt>
                <c:pt idx="154">
                  <c:v>-2.8334230583968501E-3</c:v>
                </c:pt>
                <c:pt idx="155">
                  <c:v>-1.4167516717669699E-3</c:v>
                </c:pt>
                <c:pt idx="156">
                  <c:v>-4.2503152317130196E-3</c:v>
                </c:pt>
                <c:pt idx="157">
                  <c:v>4.2504958911873097E-3</c:v>
                </c:pt>
                <c:pt idx="158">
                  <c:v>2.55018913902781E-2</c:v>
                </c:pt>
                <c:pt idx="159">
                  <c:v>0.16855285335901801</c:v>
                </c:pt>
                <c:pt idx="160">
                  <c:v>0.14705882352941199</c:v>
                </c:pt>
                <c:pt idx="161">
                  <c:v>0.14966677962272701</c:v>
                </c:pt>
                <c:pt idx="162">
                  <c:v>0.16636120118426601</c:v>
                </c:pt>
                <c:pt idx="163">
                  <c:v>0.23223736065758399</c:v>
                </c:pt>
                <c:pt idx="164">
                  <c:v>0.20361450858691499</c:v>
                </c:pt>
                <c:pt idx="165">
                  <c:v>0.16115922531461099</c:v>
                </c:pt>
                <c:pt idx="166">
                  <c:v>0.15950079050830401</c:v>
                </c:pt>
                <c:pt idx="167">
                  <c:v>0.15784988894631699</c:v>
                </c:pt>
                <c:pt idx="168">
                  <c:v>0.12691771269177099</c:v>
                </c:pt>
                <c:pt idx="169">
                  <c:v>0.123970971291666</c:v>
                </c:pt>
                <c:pt idx="170">
                  <c:v>0.130773511407902</c:v>
                </c:pt>
                <c:pt idx="171">
                  <c:v>0.15561174868702601</c:v>
                </c:pt>
                <c:pt idx="172">
                  <c:v>0.12623810448630801</c:v>
                </c:pt>
                <c:pt idx="173">
                  <c:v>0.123307978996079</c:v>
                </c:pt>
                <c:pt idx="174">
                  <c:v>0.13284255389809899</c:v>
                </c:pt>
                <c:pt idx="175">
                  <c:v>9.81177966335922E-2</c:v>
                </c:pt>
                <c:pt idx="176">
                  <c:v>0.127013930114727</c:v>
                </c:pt>
                <c:pt idx="177">
                  <c:v>0.122716304722509</c:v>
                </c:pt>
                <c:pt idx="178">
                  <c:v>0.107417302448564</c:v>
                </c:pt>
                <c:pt idx="179">
                  <c:v>4.2645683156330799E-2</c:v>
                </c:pt>
                <c:pt idx="180">
                  <c:v>-6.8754039299808896E-3</c:v>
                </c:pt>
                <c:pt idx="181">
                  <c:v>1.2376578013696699E-2</c:v>
                </c:pt>
                <c:pt idx="182">
                  <c:v>5.3625201094504103E-2</c:v>
                </c:pt>
                <c:pt idx="183">
                  <c:v>4.9473655278564198E-2</c:v>
                </c:pt>
                <c:pt idx="184">
                  <c:v>6.5932254608389904E-2</c:v>
                </c:pt>
                <c:pt idx="185">
                  <c:v>9.6087851750171593E-2</c:v>
                </c:pt>
                <c:pt idx="186">
                  <c:v>6.0340098738343402E-2</c:v>
                </c:pt>
                <c:pt idx="187">
                  <c:v>5.7562633627542402E-2</c:v>
                </c:pt>
                <c:pt idx="188">
                  <c:v>4.7941265101498501E-2</c:v>
                </c:pt>
                <c:pt idx="189">
                  <c:v>5.8871045029504E-2</c:v>
                </c:pt>
                <c:pt idx="190">
                  <c:v>5.4731541787532201E-2</c:v>
                </c:pt>
                <c:pt idx="191">
                  <c:v>7.5214703790821097E-2</c:v>
                </c:pt>
                <c:pt idx="192">
                  <c:v>6.4226075786769393E-2</c:v>
                </c:pt>
                <c:pt idx="193">
                  <c:v>5.1894135962636201E-2</c:v>
                </c:pt>
                <c:pt idx="194">
                  <c:v>5.0502293077091101E-2</c:v>
                </c:pt>
                <c:pt idx="195">
                  <c:v>3.5470184581383603E-2</c:v>
                </c:pt>
                <c:pt idx="196">
                  <c:v>3.54576077024834E-2</c:v>
                </c:pt>
                <c:pt idx="197">
                  <c:v>5.9983913405041403E-2</c:v>
                </c:pt>
                <c:pt idx="198">
                  <c:v>5.4498140250963903E-2</c:v>
                </c:pt>
                <c:pt idx="199">
                  <c:v>6.9447281343192099E-2</c:v>
                </c:pt>
                <c:pt idx="200">
                  <c:v>4.62660570433268E-2</c:v>
                </c:pt>
                <c:pt idx="201">
                  <c:v>3.6723701749136299E-2</c:v>
                </c:pt>
                <c:pt idx="202">
                  <c:v>4.8946960529714902E-2</c:v>
                </c:pt>
                <c:pt idx="203">
                  <c:v>5.0281986817965599E-2</c:v>
                </c:pt>
                <c:pt idx="204">
                  <c:v>4.0748689250495802E-2</c:v>
                </c:pt>
                <c:pt idx="205">
                  <c:v>6.9244555477108602E-2</c:v>
                </c:pt>
                <c:pt idx="206">
                  <c:v>4.7487890587900101E-2</c:v>
                </c:pt>
                <c:pt idx="207">
                  <c:v>6.2383031815346199E-2</c:v>
                </c:pt>
                <c:pt idx="208">
                  <c:v>4.8791065813726602E-2</c:v>
                </c:pt>
                <c:pt idx="209">
                  <c:v>4.8767271742075298E-2</c:v>
                </c:pt>
                <c:pt idx="210">
                  <c:v>5.6867417677643001E-2</c:v>
                </c:pt>
                <c:pt idx="211">
                  <c:v>5.1422230642236597E-2</c:v>
                </c:pt>
                <c:pt idx="212">
                  <c:v>5.4100843973165997E-3</c:v>
                </c:pt>
                <c:pt idx="213">
                  <c:v>-4.0573437922639998E-3</c:v>
                </c:pt>
                <c:pt idx="214">
                  <c:v>1.35250280644332E-2</c:v>
                </c:pt>
                <c:pt idx="215">
                  <c:v>3.6512637429510303E-2</c:v>
                </c:pt>
                <c:pt idx="216">
                  <c:v>1.48700894909022E-2</c:v>
                </c:pt>
                <c:pt idx="217">
                  <c:v>-4.0548759883760202E-3</c:v>
                </c:pt>
                <c:pt idx="218">
                  <c:v>-5.4067205536481797E-3</c:v>
                </c:pt>
                <c:pt idx="219">
                  <c:v>-2.7035064478628801E-3</c:v>
                </c:pt>
                <c:pt idx="220">
                  <c:v>1.35178976965502E-3</c:v>
                </c:pt>
                <c:pt idx="221">
                  <c:v>-1.35177149654622E-3</c:v>
                </c:pt>
                <c:pt idx="222">
                  <c:v>2.70357953931005E-3</c:v>
                </c:pt>
                <c:pt idx="223">
                  <c:v>1.6221038687177301E-2</c:v>
                </c:pt>
                <c:pt idx="224">
                  <c:v>5.5412893634274901E-2</c:v>
                </c:pt>
                <c:pt idx="225">
                  <c:v>5.4031419270305699E-2</c:v>
                </c:pt>
                <c:pt idx="226">
                  <c:v>5.67023531476556E-2</c:v>
                </c:pt>
                <c:pt idx="227">
                  <c:v>6.4765965485137605E-2</c:v>
                </c:pt>
                <c:pt idx="228">
                  <c:v>5.1239870012540302E-2</c:v>
                </c:pt>
                <c:pt idx="229">
                  <c:v>4.3127265866116801E-2</c:v>
                </c:pt>
                <c:pt idx="230">
                  <c:v>4.5802966415648398E-2</c:v>
                </c:pt>
                <c:pt idx="231">
                  <c:v>5.5207702147714303E-2</c:v>
                </c:pt>
                <c:pt idx="232">
                  <c:v>4.1719376631765899E-2</c:v>
                </c:pt>
                <c:pt idx="233">
                  <c:v>5.3809004936976199E-2</c:v>
                </c:pt>
                <c:pt idx="234">
                  <c:v>6.9914086343896606E-2</c:v>
                </c:pt>
                <c:pt idx="235">
                  <c:v>5.1055368203254098E-2</c:v>
                </c:pt>
                <c:pt idx="236">
                  <c:v>5.5057945130057601E-2</c:v>
                </c:pt>
                <c:pt idx="237">
                  <c:v>4.2948408224620198E-2</c:v>
                </c:pt>
                <c:pt idx="238">
                  <c:v>4.96377783740274E-2</c:v>
                </c:pt>
                <c:pt idx="239">
                  <c:v>4.1567775587647703E-2</c:v>
                </c:pt>
                <c:pt idx="240">
                  <c:v>4.6911859318035598E-2</c:v>
                </c:pt>
                <c:pt idx="241">
                  <c:v>5.2248703830231898E-2</c:v>
                </c:pt>
                <c:pt idx="242">
                  <c:v>6.4272515465573998E-2</c:v>
                </c:pt>
                <c:pt idx="243">
                  <c:v>1.3381506757660901E-2</c:v>
                </c:pt>
                <c:pt idx="244">
                  <c:v>4.2815092320042797E-2</c:v>
                </c:pt>
                <c:pt idx="245">
                  <c:v>4.2796768843952303E-2</c:v>
                </c:pt>
                <c:pt idx="246">
                  <c:v>4.4115287952515903E-2</c:v>
                </c:pt>
                <c:pt idx="247">
                  <c:v>4.0087122679957801E-2</c:v>
                </c:pt>
                <c:pt idx="248">
                  <c:v>3.6063953410714999E-2</c:v>
                </c:pt>
                <c:pt idx="249">
                  <c:v>4.2727054236654502E-2</c:v>
                </c:pt>
                <c:pt idx="250">
                  <c:v>2.9362304140084901E-2</c:v>
                </c:pt>
                <c:pt idx="251">
                  <c:v>4.5364786251801299E-2</c:v>
                </c:pt>
                <c:pt idx="252">
                  <c:v>4.2676909124856603E-2</c:v>
                </c:pt>
                <c:pt idx="253">
                  <c:v>3.4660196763270902E-2</c:v>
                </c:pt>
                <c:pt idx="254">
                  <c:v>4.5309168443496799E-2</c:v>
                </c:pt>
                <c:pt idx="255">
                  <c:v>1.8648267043184098E-2</c:v>
                </c:pt>
                <c:pt idx="256">
                  <c:v>3.9953121670573202E-2</c:v>
                </c:pt>
                <c:pt idx="257">
                  <c:v>2.92872547192417E-2</c:v>
                </c:pt>
                <c:pt idx="258">
                  <c:v>-1.3308490817141301E-3</c:v>
                </c:pt>
                <c:pt idx="259">
                  <c:v>2.5286469077310102E-2</c:v>
                </c:pt>
                <c:pt idx="260">
                  <c:v>3.5924319433726301E-2</c:v>
                </c:pt>
                <c:pt idx="261">
                  <c:v>5.32021014830086E-2</c:v>
                </c:pt>
                <c:pt idx="262">
                  <c:v>4.12097042206713E-2</c:v>
                </c:pt>
                <c:pt idx="263">
                  <c:v>4.5179121930477302E-2</c:v>
                </c:pt>
                <c:pt idx="264">
                  <c:v>2.6563952716164199E-2</c:v>
                </c:pt>
                <c:pt idx="265">
                  <c:v>3.5851812508298997E-2</c:v>
                </c:pt>
                <c:pt idx="266">
                  <c:v>3.1856856524682398E-2</c:v>
                </c:pt>
                <c:pt idx="267">
                  <c:v>3.7154496357532402E-2</c:v>
                </c:pt>
                <c:pt idx="268">
                  <c:v>4.2446510764169797E-2</c:v>
                </c:pt>
                <c:pt idx="269">
                  <c:v>3.1821376009334303E-2</c:v>
                </c:pt>
                <c:pt idx="270">
                  <c:v>4.3740473192391799E-2</c:v>
                </c:pt>
                <c:pt idx="271">
                  <c:v>2.7822676806486701E-2</c:v>
                </c:pt>
                <c:pt idx="272">
                  <c:v>3.0463979655359699E-2</c:v>
                </c:pt>
                <c:pt idx="273">
                  <c:v>5.2964699028097799E-3</c:v>
                </c:pt>
                <c:pt idx="274">
                  <c:v>-7.9442840875989709E-3</c:v>
                </c:pt>
                <c:pt idx="275">
                  <c:v>-7.9449152542372895E-3</c:v>
                </c:pt>
                <c:pt idx="276">
                  <c:v>-1.32425775352915E-3</c:v>
                </c:pt>
                <c:pt idx="277">
                  <c:v>0.131103253744388</c:v>
                </c:pt>
                <c:pt idx="278">
                  <c:v>0.20499391630958</c:v>
                </c:pt>
                <c:pt idx="279">
                  <c:v>0.158380297490992</c:v>
                </c:pt>
                <c:pt idx="280">
                  <c:v>0.13309262456020099</c:v>
                </c:pt>
                <c:pt idx="281">
                  <c:v>0.13291572353529499</c:v>
                </c:pt>
                <c:pt idx="282">
                  <c:v>0.16033855090749</c:v>
                </c:pt>
                <c:pt idx="283">
                  <c:v>0.14433611945782099</c:v>
                </c:pt>
                <c:pt idx="284">
                  <c:v>0.106130684870481</c:v>
                </c:pt>
                <c:pt idx="285">
                  <c:v>2.8795057721002101E-2</c:v>
                </c:pt>
                <c:pt idx="286">
                  <c:v>0.109913116298545</c:v>
                </c:pt>
                <c:pt idx="287">
                  <c:v>0.122862968578449</c:v>
                </c:pt>
                <c:pt idx="288">
                  <c:v>0.117490404950262</c:v>
                </c:pt>
                <c:pt idx="289">
                  <c:v>0.122568194857351</c:v>
                </c:pt>
                <c:pt idx="290">
                  <c:v>0.126325111348423</c:v>
                </c:pt>
                <c:pt idx="291">
                  <c:v>0.130067765305724</c:v>
                </c:pt>
                <c:pt idx="292">
                  <c:v>0.116908927945131</c:v>
                </c:pt>
                <c:pt idx="293">
                  <c:v>0.11158252565749401</c:v>
                </c:pt>
                <c:pt idx="294">
                  <c:v>0.121826358558302</c:v>
                </c:pt>
                <c:pt idx="295">
                  <c:v>8.4139127283082898E-2</c:v>
                </c:pt>
                <c:pt idx="296">
                  <c:v>0.11122895056778501</c:v>
                </c:pt>
                <c:pt idx="297">
                  <c:v>8.6558834168776799E-2</c:v>
                </c:pt>
                <c:pt idx="298">
                  <c:v>0.11617250325928399</c:v>
                </c:pt>
                <c:pt idx="299">
                  <c:v>8.1226389551449799E-2</c:v>
                </c:pt>
                <c:pt idx="300">
                  <c:v>0.108213954447078</c:v>
                </c:pt>
                <c:pt idx="301">
                  <c:v>0.124826272713234</c:v>
                </c:pt>
                <c:pt idx="302">
                  <c:v>8.9968511021142603E-2</c:v>
                </c:pt>
                <c:pt idx="303">
                  <c:v>8.8603531300160507E-2</c:v>
                </c:pt>
                <c:pt idx="304">
                  <c:v>4.74699784460638E-2</c:v>
                </c:pt>
                <c:pt idx="305">
                  <c:v>0.112848001436247</c:v>
                </c:pt>
                <c:pt idx="306">
                  <c:v>8.8383353187564906E-2</c:v>
                </c:pt>
                <c:pt idx="307">
                  <c:v>7.6787222606158306E-2</c:v>
                </c:pt>
                <c:pt idx="308">
                  <c:v>7.8007110156270001E-2</c:v>
                </c:pt>
                <c:pt idx="309">
                  <c:v>7.4112881585504498E-2</c:v>
                </c:pt>
                <c:pt idx="310">
                  <c:v>9.5764648799111299E-2</c:v>
                </c:pt>
                <c:pt idx="311">
                  <c:v>0.10970507194611701</c:v>
                </c:pt>
                <c:pt idx="312">
                  <c:v>8.4100002548484903E-2</c:v>
                </c:pt>
                <c:pt idx="313">
                  <c:v>0.100580566306783</c:v>
                </c:pt>
                <c:pt idx="314">
                  <c:v>9.1576256311766302E-2</c:v>
                </c:pt>
                <c:pt idx="315">
                  <c:v>8.6409555880297306E-2</c:v>
                </c:pt>
                <c:pt idx="316">
                  <c:v>8.5065322549928296E-2</c:v>
                </c:pt>
                <c:pt idx="317">
                  <c:v>0.10402131168336901</c:v>
                </c:pt>
                <c:pt idx="318">
                  <c:v>0.107714922952149</c:v>
                </c:pt>
                <c:pt idx="319">
                  <c:v>9.6206185045001696E-2</c:v>
                </c:pt>
                <c:pt idx="320">
                  <c:v>9.7378371884208295E-2</c:v>
                </c:pt>
                <c:pt idx="321">
                  <c:v>7.0751737207833204E-2</c:v>
                </c:pt>
                <c:pt idx="322">
                  <c:v>5.6813877736535102E-2</c:v>
                </c:pt>
                <c:pt idx="323">
                  <c:v>9.2112402367162602E-2</c:v>
                </c:pt>
                <c:pt idx="324">
                  <c:v>7.3117845796984507E-2</c:v>
                </c:pt>
                <c:pt idx="325">
                  <c:v>8.0622811216648604E-2</c:v>
                </c:pt>
                <c:pt idx="326">
                  <c:v>7.9299146590136704E-2</c:v>
                </c:pt>
                <c:pt idx="327">
                  <c:v>8.1751751374058296E-2</c:v>
                </c:pt>
                <c:pt idx="328">
                  <c:v>8.5455048131299199E-2</c:v>
                </c:pt>
                <c:pt idx="329">
                  <c:v>1.2556188945531299E-3</c:v>
                </c:pt>
                <c:pt idx="330">
                  <c:v>-3.7668093868889899E-3</c:v>
                </c:pt>
                <c:pt idx="331">
                  <c:v>-5.02260170768458E-3</c:v>
                </c:pt>
                <c:pt idx="332">
                  <c:v>-2.5114269928173199E-3</c:v>
                </c:pt>
                <c:pt idx="333">
                  <c:v>-1.2557450335283901E-3</c:v>
                </c:pt>
              </c:numCache>
            </c:numRef>
          </c:val>
          <c:smooth val="0"/>
          <c:extLst>
            <c:ext xmlns:c16="http://schemas.microsoft.com/office/drawing/2014/chart" uri="{C3380CC4-5D6E-409C-BE32-E72D297353CC}">
              <c16:uniqueId val="{00000004-373B-43F9-80C9-B4E9E2859746}"/>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48">
                  <c:v>3.07818592242971E-2</c:v>
                </c:pt>
                <c:pt idx="49">
                  <c:v>1.53861934557391E-2</c:v>
                </c:pt>
                <c:pt idx="50">
                  <c:v>0</c:v>
                </c:pt>
                <c:pt idx="51">
                  <c:v>1.02558843136249E-2</c:v>
                </c:pt>
                <c:pt idx="52">
                  <c:v>1.0254832589857999E-2</c:v>
                </c:pt>
                <c:pt idx="53">
                  <c:v>2.05075621635478E-2</c:v>
                </c:pt>
                <c:pt idx="54">
                  <c:v>1.5377518068583699E-2</c:v>
                </c:pt>
                <c:pt idx="55">
                  <c:v>4.1000410004099999E-2</c:v>
                </c:pt>
                <c:pt idx="56">
                  <c:v>3.07377049180328E-2</c:v>
                </c:pt>
                <c:pt idx="57">
                  <c:v>2.04855065041483E-2</c:v>
                </c:pt>
                <c:pt idx="58">
                  <c:v>0</c:v>
                </c:pt>
                <c:pt idx="59">
                  <c:v>2.5601638504864299E-2</c:v>
                </c:pt>
                <c:pt idx="60">
                  <c:v>2.04760685948298E-2</c:v>
                </c:pt>
                <c:pt idx="61">
                  <c:v>-5.11796918982548E-3</c:v>
                </c:pt>
                <c:pt idx="62">
                  <c:v>3.07093868359095E-2</c:v>
                </c:pt>
                <c:pt idx="63">
                  <c:v>-1.53499795333606E-2</c:v>
                </c:pt>
                <c:pt idx="64">
                  <c:v>1.0234890742541299E-2</c:v>
                </c:pt>
                <c:pt idx="65">
                  <c:v>2.04676866397175E-2</c:v>
                </c:pt>
                <c:pt idx="66">
                  <c:v>2.04634982350233E-2</c:v>
                </c:pt>
                <c:pt idx="67">
                  <c:v>1.5344483658124901E-2</c:v>
                </c:pt>
                <c:pt idx="68">
                  <c:v>1.02280863250486E-2</c:v>
                </c:pt>
                <c:pt idx="69">
                  <c:v>1.0227040294538799E-2</c:v>
                </c:pt>
                <c:pt idx="70">
                  <c:v>0</c:v>
                </c:pt>
                <c:pt idx="71">
                  <c:v>3.0677983433888899E-2</c:v>
                </c:pt>
                <c:pt idx="72">
                  <c:v>0</c:v>
                </c:pt>
                <c:pt idx="73">
                  <c:v>0</c:v>
                </c:pt>
                <c:pt idx="74">
                  <c:v>0</c:v>
                </c:pt>
                <c:pt idx="75">
                  <c:v>1.0222858311183801E-2</c:v>
                </c:pt>
                <c:pt idx="76">
                  <c:v>0</c:v>
                </c:pt>
                <c:pt idx="77">
                  <c:v>1.53327200245324E-2</c:v>
                </c:pt>
                <c:pt idx="78">
                  <c:v>5.1101231539680096E-3</c:v>
                </c:pt>
                <c:pt idx="79">
                  <c:v>5.1098620337250902E-3</c:v>
                </c:pt>
                <c:pt idx="80">
                  <c:v>4.0876807521332603E-2</c:v>
                </c:pt>
                <c:pt idx="81">
                  <c:v>1.5322539455539101E-2</c:v>
                </c:pt>
                <c:pt idx="82">
                  <c:v>2.0426922684097602E-2</c:v>
                </c:pt>
                <c:pt idx="83">
                  <c:v>4.0845501889104498E-2</c:v>
                </c:pt>
                <c:pt idx="84">
                  <c:v>-1.53108094314586E-2</c:v>
                </c:pt>
                <c:pt idx="85">
                  <c:v>1.53131539992854E-2</c:v>
                </c:pt>
                <c:pt idx="86">
                  <c:v>2.55180157190977E-2</c:v>
                </c:pt>
                <c:pt idx="87">
                  <c:v>-5.1023011378131498E-3</c:v>
                </c:pt>
                <c:pt idx="88">
                  <c:v>1.02051229717318E-2</c:v>
                </c:pt>
                <c:pt idx="89">
                  <c:v>3.5714285714285698E-2</c:v>
                </c:pt>
                <c:pt idx="90">
                  <c:v>0</c:v>
                </c:pt>
                <c:pt idx="91">
                  <c:v>1.53006579282909E-2</c:v>
                </c:pt>
                <c:pt idx="92">
                  <c:v>-5.0994390617032101E-3</c:v>
                </c:pt>
                <c:pt idx="93">
                  <c:v>5.0996991177520504E-3</c:v>
                </c:pt>
                <c:pt idx="94">
                  <c:v>1.0198878123406399E-2</c:v>
                </c:pt>
                <c:pt idx="95">
                  <c:v>5.0989190291658203E-3</c:v>
                </c:pt>
                <c:pt idx="96">
                  <c:v>-5.0986590526691496E-3</c:v>
                </c:pt>
                <c:pt idx="97">
                  <c:v>5.0989190291658203E-3</c:v>
                </c:pt>
                <c:pt idx="98">
                  <c:v>0</c:v>
                </c:pt>
                <c:pt idx="99">
                  <c:v>5.0986590526691496E-3</c:v>
                </c:pt>
                <c:pt idx="100">
                  <c:v>5.0983991026817598E-3</c:v>
                </c:pt>
                <c:pt idx="101">
                  <c:v>5.0981391791995899E-3</c:v>
                </c:pt>
                <c:pt idx="102">
                  <c:v>-5.0978792822185997E-3</c:v>
                </c:pt>
                <c:pt idx="103">
                  <c:v>-1.0196278358399201E-2</c:v>
                </c:pt>
                <c:pt idx="104">
                  <c:v>5.0986590526691496E-3</c:v>
                </c:pt>
                <c:pt idx="105">
                  <c:v>0</c:v>
                </c:pt>
                <c:pt idx="106">
                  <c:v>2.0393596410727001E-2</c:v>
                </c:pt>
                <c:pt idx="107">
                  <c:v>0</c:v>
                </c:pt>
                <c:pt idx="108">
                  <c:v>5.0973595677439101E-3</c:v>
                </c:pt>
                <c:pt idx="109">
                  <c:v>5.0970997502421097E-3</c:v>
                </c:pt>
                <c:pt idx="110">
                  <c:v>-5.0968399592252796E-3</c:v>
                </c:pt>
                <c:pt idx="111">
                  <c:v>0</c:v>
                </c:pt>
                <c:pt idx="112">
                  <c:v>1.52912992507263E-2</c:v>
                </c:pt>
                <c:pt idx="113">
                  <c:v>5.0963204566303096E-3</c:v>
                </c:pt>
                <c:pt idx="114">
                  <c:v>-1.5288182235132199E-2</c:v>
                </c:pt>
                <c:pt idx="115">
                  <c:v>-5.0968399592252796E-3</c:v>
                </c:pt>
                <c:pt idx="116">
                  <c:v>0</c:v>
                </c:pt>
                <c:pt idx="117">
                  <c:v>-5.0970997502421097E-3</c:v>
                </c:pt>
                <c:pt idx="118">
                  <c:v>5.0973595677439101E-3</c:v>
                </c:pt>
                <c:pt idx="119">
                  <c:v>0</c:v>
                </c:pt>
                <c:pt idx="120">
                  <c:v>-1.52912992507263E-2</c:v>
                </c:pt>
                <c:pt idx="121">
                  <c:v>1.52936378466558E-2</c:v>
                </c:pt>
                <c:pt idx="122">
                  <c:v>1.01941995004842E-2</c:v>
                </c:pt>
                <c:pt idx="123">
                  <c:v>0</c:v>
                </c:pt>
                <c:pt idx="124">
                  <c:v>-5.09658019468936E-3</c:v>
                </c:pt>
                <c:pt idx="125">
                  <c:v>5.0968399592252796E-3</c:v>
                </c:pt>
                <c:pt idx="126">
                  <c:v>0</c:v>
                </c:pt>
                <c:pt idx="127">
                  <c:v>1.0193160389378699E-2</c:v>
                </c:pt>
                <c:pt idx="128">
                  <c:v>0</c:v>
                </c:pt>
                <c:pt idx="129">
                  <c:v>5.0960607450440797E-3</c:v>
                </c:pt>
                <c:pt idx="130">
                  <c:v>5.0958010599266197E-3</c:v>
                </c:pt>
                <c:pt idx="131">
                  <c:v>5.0955414012738903E-3</c:v>
                </c:pt>
                <c:pt idx="132">
                  <c:v>0</c:v>
                </c:pt>
                <c:pt idx="133">
                  <c:v>1.5285845307245499E-2</c:v>
                </c:pt>
                <c:pt idx="134">
                  <c:v>-1.52835090936879E-2</c:v>
                </c:pt>
                <c:pt idx="135">
                  <c:v>-5.0952817690818296E-3</c:v>
                </c:pt>
                <c:pt idx="136">
                  <c:v>-5.0955414012738903E-3</c:v>
                </c:pt>
                <c:pt idx="137">
                  <c:v>0</c:v>
                </c:pt>
                <c:pt idx="138">
                  <c:v>-1.01916021198532E-2</c:v>
                </c:pt>
                <c:pt idx="139">
                  <c:v>-5.0963204566303096E-3</c:v>
                </c:pt>
                <c:pt idx="140">
                  <c:v>5.09658019468936E-3</c:v>
                </c:pt>
                <c:pt idx="141">
                  <c:v>0</c:v>
                </c:pt>
                <c:pt idx="142">
                  <c:v>5.0963204566303096E-3</c:v>
                </c:pt>
                <c:pt idx="143">
                  <c:v>-1.0192121490088199E-2</c:v>
                </c:pt>
                <c:pt idx="144">
                  <c:v>5.09658019468936E-3</c:v>
                </c:pt>
                <c:pt idx="145">
                  <c:v>-1.01926409132606E-2</c:v>
                </c:pt>
                <c:pt idx="146">
                  <c:v>5.0968399592252796E-3</c:v>
                </c:pt>
                <c:pt idx="147">
                  <c:v>5.09658019468936E-3</c:v>
                </c:pt>
                <c:pt idx="148">
                  <c:v>5.0963204566303096E-3</c:v>
                </c:pt>
                <c:pt idx="149">
                  <c:v>5.0960607450440797E-3</c:v>
                </c:pt>
                <c:pt idx="150">
                  <c:v>-1.01916021198532E-2</c:v>
                </c:pt>
                <c:pt idx="151">
                  <c:v>-1.01926409132606E-2</c:v>
                </c:pt>
                <c:pt idx="152">
                  <c:v>-5.0968399592252796E-3</c:v>
                </c:pt>
                <c:pt idx="153">
                  <c:v>-5.0970997502421097E-3</c:v>
                </c:pt>
                <c:pt idx="154">
                  <c:v>-1.0194719135487799E-2</c:v>
                </c:pt>
                <c:pt idx="155">
                  <c:v>0</c:v>
                </c:pt>
                <c:pt idx="156">
                  <c:v>1.0195758564437199E-2</c:v>
                </c:pt>
                <c:pt idx="157">
                  <c:v>0</c:v>
                </c:pt>
                <c:pt idx="158">
                  <c:v>1.5292078703231699E-2</c:v>
                </c:pt>
                <c:pt idx="159">
                  <c:v>1.0193160389378699E-2</c:v>
                </c:pt>
                <c:pt idx="160">
                  <c:v>-5.0960607450440797E-3</c:v>
                </c:pt>
                <c:pt idx="161">
                  <c:v>0</c:v>
                </c:pt>
                <c:pt idx="162">
                  <c:v>5.0963204566303096E-3</c:v>
                </c:pt>
                <c:pt idx="163">
                  <c:v>0</c:v>
                </c:pt>
                <c:pt idx="164">
                  <c:v>0</c:v>
                </c:pt>
                <c:pt idx="165">
                  <c:v>-1.0192121490088199E-2</c:v>
                </c:pt>
                <c:pt idx="166">
                  <c:v>0</c:v>
                </c:pt>
                <c:pt idx="167">
                  <c:v>5.09658019468936E-3</c:v>
                </c:pt>
                <c:pt idx="168">
                  <c:v>-5.0963204566303096E-3</c:v>
                </c:pt>
                <c:pt idx="169">
                  <c:v>-5.09658019468936E-3</c:v>
                </c:pt>
                <c:pt idx="170">
                  <c:v>-5.0968399592252796E-3</c:v>
                </c:pt>
                <c:pt idx="171">
                  <c:v>0</c:v>
                </c:pt>
                <c:pt idx="172">
                  <c:v>0</c:v>
                </c:pt>
                <c:pt idx="173">
                  <c:v>-1.52912992507263E-2</c:v>
                </c:pt>
                <c:pt idx="174">
                  <c:v>-5.0978792822185997E-3</c:v>
                </c:pt>
                <c:pt idx="175">
                  <c:v>5.0981391791995899E-3</c:v>
                </c:pt>
                <c:pt idx="176">
                  <c:v>2.0391517128874399E-2</c:v>
                </c:pt>
                <c:pt idx="177">
                  <c:v>-5.0968399592252796E-3</c:v>
                </c:pt>
                <c:pt idx="178">
                  <c:v>-1.01941995004842E-2</c:v>
                </c:pt>
                <c:pt idx="179">
                  <c:v>5.0976194117347204E-3</c:v>
                </c:pt>
                <c:pt idx="180">
                  <c:v>0</c:v>
                </c:pt>
                <c:pt idx="181">
                  <c:v>1.5292078703231699E-2</c:v>
                </c:pt>
                <c:pt idx="182">
                  <c:v>-1.5289740584068101E-2</c:v>
                </c:pt>
                <c:pt idx="183">
                  <c:v>0</c:v>
                </c:pt>
                <c:pt idx="184">
                  <c:v>5.0973595677439101E-3</c:v>
                </c:pt>
                <c:pt idx="185">
                  <c:v>0</c:v>
                </c:pt>
                <c:pt idx="186">
                  <c:v>5.0970997502421097E-3</c:v>
                </c:pt>
                <c:pt idx="187">
                  <c:v>-5.0968399592252796E-3</c:v>
                </c:pt>
                <c:pt idx="188">
                  <c:v>-1.01941995004842E-2</c:v>
                </c:pt>
                <c:pt idx="189">
                  <c:v>0</c:v>
                </c:pt>
                <c:pt idx="190">
                  <c:v>0</c:v>
                </c:pt>
                <c:pt idx="191">
                  <c:v>5.0976194117347204E-3</c:v>
                </c:pt>
                <c:pt idx="192">
                  <c:v>0</c:v>
                </c:pt>
                <c:pt idx="193">
                  <c:v>-5.0973595677439101E-3</c:v>
                </c:pt>
                <c:pt idx="194">
                  <c:v>0</c:v>
                </c:pt>
                <c:pt idx="195">
                  <c:v>1.0195238823469399E-2</c:v>
                </c:pt>
                <c:pt idx="196">
                  <c:v>0</c:v>
                </c:pt>
                <c:pt idx="197">
                  <c:v>-1.01941995004842E-2</c:v>
                </c:pt>
                <c:pt idx="198">
                  <c:v>1.0195238823469399E-2</c:v>
                </c:pt>
                <c:pt idx="199">
                  <c:v>0</c:v>
                </c:pt>
                <c:pt idx="200">
                  <c:v>-1.52912992507263E-2</c:v>
                </c:pt>
                <c:pt idx="201">
                  <c:v>0</c:v>
                </c:pt>
                <c:pt idx="202">
                  <c:v>0</c:v>
                </c:pt>
                <c:pt idx="203">
                  <c:v>-5.0978792822185997E-3</c:v>
                </c:pt>
                <c:pt idx="204">
                  <c:v>5.0981391791995899E-3</c:v>
                </c:pt>
                <c:pt idx="205">
                  <c:v>5.0978792822185997E-3</c:v>
                </c:pt>
                <c:pt idx="206">
                  <c:v>5.0976194117347204E-3</c:v>
                </c:pt>
                <c:pt idx="207">
                  <c:v>-1.5292078703231699E-2</c:v>
                </c:pt>
                <c:pt idx="208">
                  <c:v>5.0981391791995899E-3</c:v>
                </c:pt>
                <c:pt idx="209">
                  <c:v>-1.52936378466558E-2</c:v>
                </c:pt>
                <c:pt idx="210">
                  <c:v>0</c:v>
                </c:pt>
                <c:pt idx="211">
                  <c:v>0</c:v>
                </c:pt>
                <c:pt idx="212">
                  <c:v>-5.0986590526691496E-3</c:v>
                </c:pt>
                <c:pt idx="213">
                  <c:v>0</c:v>
                </c:pt>
                <c:pt idx="214">
                  <c:v>0</c:v>
                </c:pt>
                <c:pt idx="215">
                  <c:v>-5.0989190291658203E-3</c:v>
                </c:pt>
                <c:pt idx="216">
                  <c:v>5.0991790321758199E-3</c:v>
                </c:pt>
                <c:pt idx="217">
                  <c:v>0</c:v>
                </c:pt>
                <c:pt idx="218">
                  <c:v>-5.0989190291658203E-3</c:v>
                </c:pt>
                <c:pt idx="219">
                  <c:v>0</c:v>
                </c:pt>
                <c:pt idx="220">
                  <c:v>0</c:v>
                </c:pt>
                <c:pt idx="221">
                  <c:v>0</c:v>
                </c:pt>
                <c:pt idx="222">
                  <c:v>-1.01983580643516E-2</c:v>
                </c:pt>
                <c:pt idx="223">
                  <c:v>5.0996991177520504E-3</c:v>
                </c:pt>
                <c:pt idx="224">
                  <c:v>0</c:v>
                </c:pt>
                <c:pt idx="225">
                  <c:v>-1.0198878123406399E-2</c:v>
                </c:pt>
                <c:pt idx="226">
                  <c:v>0</c:v>
                </c:pt>
                <c:pt idx="227">
                  <c:v>0</c:v>
                </c:pt>
                <c:pt idx="228">
                  <c:v>5.0999592003263998E-3</c:v>
                </c:pt>
                <c:pt idx="229">
                  <c:v>0</c:v>
                </c:pt>
                <c:pt idx="230">
                  <c:v>0</c:v>
                </c:pt>
                <c:pt idx="231">
                  <c:v>-5.0996991177520504E-3</c:v>
                </c:pt>
                <c:pt idx="232">
                  <c:v>-5.0999592003263998E-3</c:v>
                </c:pt>
                <c:pt idx="233">
                  <c:v>1.0200438618860601E-2</c:v>
                </c:pt>
                <c:pt idx="234">
                  <c:v>0</c:v>
                </c:pt>
                <c:pt idx="235">
                  <c:v>1.0199398235504101E-2</c:v>
                </c:pt>
                <c:pt idx="236">
                  <c:v>-1.01983580643516E-2</c:v>
                </c:pt>
                <c:pt idx="237">
                  <c:v>0</c:v>
                </c:pt>
                <c:pt idx="238">
                  <c:v>0</c:v>
                </c:pt>
                <c:pt idx="239">
                  <c:v>1.0199398235504101E-2</c:v>
                </c:pt>
                <c:pt idx="240">
                  <c:v>-1.01983580643516E-2</c:v>
                </c:pt>
                <c:pt idx="241">
                  <c:v>-1.52990973532562E-2</c:v>
                </c:pt>
                <c:pt idx="242">
                  <c:v>-1.0200958890135701E-2</c:v>
                </c:pt>
                <c:pt idx="243">
                  <c:v>-2.0403999183840001E-2</c:v>
                </c:pt>
                <c:pt idx="244">
                  <c:v>-5.1020408163265302E-3</c:v>
                </c:pt>
                <c:pt idx="245">
                  <c:v>0</c:v>
                </c:pt>
                <c:pt idx="246">
                  <c:v>5.1023011378131498E-3</c:v>
                </c:pt>
                <c:pt idx="247">
                  <c:v>-5.1020408163265302E-3</c:v>
                </c:pt>
                <c:pt idx="248">
                  <c:v>0</c:v>
                </c:pt>
                <c:pt idx="249">
                  <c:v>1.02046022756263E-2</c:v>
                </c:pt>
                <c:pt idx="250">
                  <c:v>0</c:v>
                </c:pt>
                <c:pt idx="251">
                  <c:v>0</c:v>
                </c:pt>
                <c:pt idx="252">
                  <c:v>5.1017805214019704E-3</c:v>
                </c:pt>
                <c:pt idx="253">
                  <c:v>5.1015202530353999E-3</c:v>
                </c:pt>
                <c:pt idx="254">
                  <c:v>1.02025200224455E-2</c:v>
                </c:pt>
                <c:pt idx="255">
                  <c:v>-5.1007396072430501E-3</c:v>
                </c:pt>
                <c:pt idx="256">
                  <c:v>1.0201999591920001E-2</c:v>
                </c:pt>
                <c:pt idx="257">
                  <c:v>0</c:v>
                </c:pt>
                <c:pt idx="258">
                  <c:v>0</c:v>
                </c:pt>
                <c:pt idx="259">
                  <c:v>0</c:v>
                </c:pt>
                <c:pt idx="260">
                  <c:v>5.10047944506784E-3</c:v>
                </c:pt>
                <c:pt idx="261">
                  <c:v>-5.10021930943031E-3</c:v>
                </c:pt>
                <c:pt idx="262">
                  <c:v>0</c:v>
                </c:pt>
                <c:pt idx="263">
                  <c:v>-5.10047944506784E-3</c:v>
                </c:pt>
                <c:pt idx="264">
                  <c:v>0</c:v>
                </c:pt>
                <c:pt idx="265">
                  <c:v>0</c:v>
                </c:pt>
                <c:pt idx="266">
                  <c:v>5.1007396072430501E-3</c:v>
                </c:pt>
                <c:pt idx="267">
                  <c:v>-5.10047944506784E-3</c:v>
                </c:pt>
                <c:pt idx="268">
                  <c:v>0</c:v>
                </c:pt>
                <c:pt idx="269">
                  <c:v>-5.1007396072430501E-3</c:v>
                </c:pt>
                <c:pt idx="270">
                  <c:v>5.1009997959600099E-3</c:v>
                </c:pt>
                <c:pt idx="271">
                  <c:v>0</c:v>
                </c:pt>
                <c:pt idx="272">
                  <c:v>0</c:v>
                </c:pt>
                <c:pt idx="273">
                  <c:v>0</c:v>
                </c:pt>
                <c:pt idx="274">
                  <c:v>5.1007396072430501E-3</c:v>
                </c:pt>
                <c:pt idx="275">
                  <c:v>0</c:v>
                </c:pt>
                <c:pt idx="276">
                  <c:v>5.10047944506784E-3</c:v>
                </c:pt>
                <c:pt idx="277">
                  <c:v>-5.10021930943031E-3</c:v>
                </c:pt>
                <c:pt idx="278">
                  <c:v>5.10047944506784E-3</c:v>
                </c:pt>
                <c:pt idx="279">
                  <c:v>-5.10021930943031E-3</c:v>
                </c:pt>
                <c:pt idx="280">
                  <c:v>5.10047944506784E-3</c:v>
                </c:pt>
                <c:pt idx="281">
                  <c:v>1.0200438618860601E-2</c:v>
                </c:pt>
                <c:pt idx="282">
                  <c:v>5.0996991177520504E-3</c:v>
                </c:pt>
                <c:pt idx="283">
                  <c:v>0</c:v>
                </c:pt>
                <c:pt idx="284">
                  <c:v>-5.0994390617032101E-3</c:v>
                </c:pt>
                <c:pt idx="285">
                  <c:v>-5.0996991177520504E-3</c:v>
                </c:pt>
                <c:pt idx="286">
                  <c:v>0</c:v>
                </c:pt>
                <c:pt idx="287">
                  <c:v>-5.0999592003263998E-3</c:v>
                </c:pt>
                <c:pt idx="288">
                  <c:v>-5.10021930943031E-3</c:v>
                </c:pt>
                <c:pt idx="289">
                  <c:v>2.0401917780271301E-2</c:v>
                </c:pt>
                <c:pt idx="290">
                  <c:v>1.52983171851096E-2</c:v>
                </c:pt>
                <c:pt idx="291">
                  <c:v>-5.0986590526691496E-3</c:v>
                </c:pt>
                <c:pt idx="292">
                  <c:v>1.0197838058331601E-2</c:v>
                </c:pt>
                <c:pt idx="293">
                  <c:v>1.5295197308045299E-2</c:v>
                </c:pt>
                <c:pt idx="294">
                  <c:v>5.0976194117347204E-3</c:v>
                </c:pt>
                <c:pt idx="295">
                  <c:v>2.5486797838719499E-2</c:v>
                </c:pt>
                <c:pt idx="296">
                  <c:v>0</c:v>
                </c:pt>
                <c:pt idx="297">
                  <c:v>0</c:v>
                </c:pt>
                <c:pt idx="298">
                  <c:v>5.0960607450440797E-3</c:v>
                </c:pt>
                <c:pt idx="299">
                  <c:v>1.5287403179779901E-2</c:v>
                </c:pt>
                <c:pt idx="300">
                  <c:v>1.52850664900392E-2</c:v>
                </c:pt>
                <c:pt idx="301">
                  <c:v>3.0565461029037198E-2</c:v>
                </c:pt>
                <c:pt idx="302">
                  <c:v>1.52780607048279E-2</c:v>
                </c:pt>
                <c:pt idx="303">
                  <c:v>5.0919089566678604E-3</c:v>
                </c:pt>
                <c:pt idx="304">
                  <c:v>0</c:v>
                </c:pt>
                <c:pt idx="305">
                  <c:v>0</c:v>
                </c:pt>
                <c:pt idx="306">
                  <c:v>2.0366598778004098E-2</c:v>
                </c:pt>
                <c:pt idx="307">
                  <c:v>-5.0906129097943401E-3</c:v>
                </c:pt>
                <c:pt idx="308">
                  <c:v>0</c:v>
                </c:pt>
                <c:pt idx="309">
                  <c:v>-5.0908720663849702E-3</c:v>
                </c:pt>
                <c:pt idx="310">
                  <c:v>-5.0911312493636101E-3</c:v>
                </c:pt>
                <c:pt idx="311">
                  <c:v>0</c:v>
                </c:pt>
                <c:pt idx="312">
                  <c:v>5.0913904587342801E-3</c:v>
                </c:pt>
                <c:pt idx="313">
                  <c:v>1.0182262498727199E-2</c:v>
                </c:pt>
                <c:pt idx="314">
                  <c:v>5.0906129097943401E-3</c:v>
                </c:pt>
                <c:pt idx="315">
                  <c:v>2.0361415118350702E-2</c:v>
                </c:pt>
                <c:pt idx="316">
                  <c:v>0</c:v>
                </c:pt>
                <c:pt idx="317">
                  <c:v>0</c:v>
                </c:pt>
                <c:pt idx="318">
                  <c:v>0</c:v>
                </c:pt>
                <c:pt idx="319">
                  <c:v>0</c:v>
                </c:pt>
                <c:pt idx="320">
                  <c:v>-1.0178635045040499E-2</c:v>
                </c:pt>
                <c:pt idx="321">
                  <c:v>5.0898355983101697E-3</c:v>
                </c:pt>
                <c:pt idx="322">
                  <c:v>-1.01791530944625E-2</c:v>
                </c:pt>
                <c:pt idx="323">
                  <c:v>5.0900946757609696E-3</c:v>
                </c:pt>
                <c:pt idx="324">
                  <c:v>5.0898355983101697E-3</c:v>
                </c:pt>
                <c:pt idx="325">
                  <c:v>0</c:v>
                </c:pt>
                <c:pt idx="326">
                  <c:v>0</c:v>
                </c:pt>
                <c:pt idx="327">
                  <c:v>0</c:v>
                </c:pt>
                <c:pt idx="328">
                  <c:v>-5.08957654723127E-3</c:v>
                </c:pt>
                <c:pt idx="329">
                  <c:v>-5.0898355983101697E-3</c:v>
                </c:pt>
                <c:pt idx="330">
                  <c:v>0</c:v>
                </c:pt>
                <c:pt idx="331">
                  <c:v>0</c:v>
                </c:pt>
                <c:pt idx="332">
                  <c:v>-1.0180189351521899E-2</c:v>
                </c:pt>
                <c:pt idx="333">
                  <c:v>0</c:v>
                </c:pt>
              </c:numCache>
            </c:numRef>
          </c:val>
          <c:smooth val="0"/>
          <c:extLst>
            <c:ext xmlns:c16="http://schemas.microsoft.com/office/drawing/2014/chart" uri="{C3380CC4-5D6E-409C-BE32-E72D297353CC}">
              <c16:uniqueId val="{00000005-373B-43F9-80C9-B4E9E2859746}"/>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Sheet1!$H$2:$H$335</c:f>
              <c:numCache>
                <c:formatCode>General</c:formatCode>
                <c:ptCount val="334"/>
                <c:pt idx="224">
                  <c:v>-8.0062769211061494E-3</c:v>
                </c:pt>
                <c:pt idx="225">
                  <c:v>-8.0069179771322403E-3</c:v>
                </c:pt>
                <c:pt idx="226">
                  <c:v>-3.20302365432969E-3</c:v>
                </c:pt>
                <c:pt idx="227">
                  <c:v>-3.2031262512211898E-3</c:v>
                </c:pt>
                <c:pt idx="228">
                  <c:v>0</c:v>
                </c:pt>
                <c:pt idx="229">
                  <c:v>-1.60161442734276E-3</c:v>
                </c:pt>
                <c:pt idx="230">
                  <c:v>-4.80492023832404E-3</c:v>
                </c:pt>
                <c:pt idx="231">
                  <c:v>-3.2034340813351901E-3</c:v>
                </c:pt>
                <c:pt idx="232">
                  <c:v>0</c:v>
                </c:pt>
                <c:pt idx="233">
                  <c:v>-1.6017683522609001E-3</c:v>
                </c:pt>
                <c:pt idx="234">
                  <c:v>1.6017940092904099E-3</c:v>
                </c:pt>
                <c:pt idx="235">
                  <c:v>0</c:v>
                </c:pt>
                <c:pt idx="236">
                  <c:v>1.6017683522609001E-3</c:v>
                </c:pt>
                <c:pt idx="237">
                  <c:v>-9.6104561763198405E-3</c:v>
                </c:pt>
                <c:pt idx="238">
                  <c:v>0</c:v>
                </c:pt>
                <c:pt idx="239">
                  <c:v>-4.80568993688527E-3</c:v>
                </c:pt>
                <c:pt idx="240">
                  <c:v>-4.8059208945420802E-3</c:v>
                </c:pt>
                <c:pt idx="241">
                  <c:v>1.60205062479974E-3</c:v>
                </c:pt>
                <c:pt idx="242">
                  <c:v>-6.4080998381954796E-3</c:v>
                </c:pt>
                <c:pt idx="243">
                  <c:v>-1.60212762548665E-3</c:v>
                </c:pt>
                <c:pt idx="244">
                  <c:v>-1.6021532940271701E-3</c:v>
                </c:pt>
                <c:pt idx="245">
                  <c:v>-8.0108948169510495E-3</c:v>
                </c:pt>
                <c:pt idx="246">
                  <c:v>-6.4092292901778598E-3</c:v>
                </c:pt>
                <c:pt idx="247">
                  <c:v>-1.60241002467711E-3</c:v>
                </c:pt>
                <c:pt idx="248">
                  <c:v>0</c:v>
                </c:pt>
                <c:pt idx="249">
                  <c:v>0</c:v>
                </c:pt>
                <c:pt idx="250">
                  <c:v>-8.0121785113372295E-3</c:v>
                </c:pt>
                <c:pt idx="251">
                  <c:v>-3.2051282051282098E-3</c:v>
                </c:pt>
                <c:pt idx="252">
                  <c:v>0</c:v>
                </c:pt>
                <c:pt idx="253">
                  <c:v>-6.4104618737780101E-3</c:v>
                </c:pt>
                <c:pt idx="254">
                  <c:v>1.6027182100842999E-3</c:v>
                </c:pt>
                <c:pt idx="255">
                  <c:v>-3.2053850468787598E-3</c:v>
                </c:pt>
                <c:pt idx="256">
                  <c:v>0</c:v>
                </c:pt>
                <c:pt idx="257">
                  <c:v>0</c:v>
                </c:pt>
                <c:pt idx="258">
                  <c:v>1.6027438975526099E-3</c:v>
                </c:pt>
                <c:pt idx="259">
                  <c:v>-1.28217456806744E-2</c:v>
                </c:pt>
                <c:pt idx="260">
                  <c:v>-6.4116949315551602E-3</c:v>
                </c:pt>
                <c:pt idx="261">
                  <c:v>-4.8090795421756299E-3</c:v>
                </c:pt>
                <c:pt idx="262">
                  <c:v>-1.6031036085862201E-3</c:v>
                </c:pt>
                <c:pt idx="263">
                  <c:v>3.20625861682003E-3</c:v>
                </c:pt>
                <c:pt idx="264">
                  <c:v>1.6030779095864099E-3</c:v>
                </c:pt>
                <c:pt idx="265">
                  <c:v>-4.8091566342315798E-3</c:v>
                </c:pt>
                <c:pt idx="266">
                  <c:v>1.60312930841002E-3</c:v>
                </c:pt>
                <c:pt idx="267">
                  <c:v>0</c:v>
                </c:pt>
                <c:pt idx="268">
                  <c:v>-3.2062072171724501E-3</c:v>
                </c:pt>
                <c:pt idx="269">
                  <c:v>-6.4126200362313E-3</c:v>
                </c:pt>
                <c:pt idx="270">
                  <c:v>-1.6032578198900201E-3</c:v>
                </c:pt>
                <c:pt idx="271">
                  <c:v>3.2065670493170001E-3</c:v>
                </c:pt>
                <c:pt idx="272">
                  <c:v>1.60323211594575E-3</c:v>
                </c:pt>
                <c:pt idx="273">
                  <c:v>1.60320641282565E-3</c:v>
                </c:pt>
                <c:pt idx="274">
                  <c:v>1.60318071052969E-3</c:v>
                </c:pt>
                <c:pt idx="275">
                  <c:v>-3.20631001811565E-3</c:v>
                </c:pt>
                <c:pt idx="276">
                  <c:v>0</c:v>
                </c:pt>
                <c:pt idx="277">
                  <c:v>1.60320641282565E-3</c:v>
                </c:pt>
                <c:pt idx="278">
                  <c:v>1.60318071052969E-3</c:v>
                </c:pt>
                <c:pt idx="279">
                  <c:v>0</c:v>
                </c:pt>
                <c:pt idx="280">
                  <c:v>0</c:v>
                </c:pt>
                <c:pt idx="281">
                  <c:v>0</c:v>
                </c:pt>
                <c:pt idx="282">
                  <c:v>4.8094650271734802E-3</c:v>
                </c:pt>
                <c:pt idx="283">
                  <c:v>-4.8092337287592201E-3</c:v>
                </c:pt>
                <c:pt idx="284">
                  <c:v>0</c:v>
                </c:pt>
                <c:pt idx="285">
                  <c:v>4.8094650271734802E-3</c:v>
                </c:pt>
                <c:pt idx="286">
                  <c:v>0</c:v>
                </c:pt>
                <c:pt idx="287">
                  <c:v>-3.2061558191728099E-3</c:v>
                </c:pt>
                <c:pt idx="288">
                  <c:v>3.20625861682003E-3</c:v>
                </c:pt>
                <c:pt idx="289">
                  <c:v>4.8092337287592201E-3</c:v>
                </c:pt>
                <c:pt idx="290">
                  <c:v>4.8090024525912498E-3</c:v>
                </c:pt>
                <c:pt idx="291">
                  <c:v>0</c:v>
                </c:pt>
                <c:pt idx="292">
                  <c:v>-1.60292373288879E-3</c:v>
                </c:pt>
                <c:pt idx="293">
                  <c:v>3.20589885389116E-3</c:v>
                </c:pt>
                <c:pt idx="294">
                  <c:v>-3.2057960793113898E-3</c:v>
                </c:pt>
                <c:pt idx="295">
                  <c:v>3.20589885389116E-3</c:v>
                </c:pt>
                <c:pt idx="296">
                  <c:v>4.8086941189670902E-3</c:v>
                </c:pt>
                <c:pt idx="297">
                  <c:v>-3.2056419297964399E-3</c:v>
                </c:pt>
                <c:pt idx="298">
                  <c:v>0</c:v>
                </c:pt>
                <c:pt idx="299">
                  <c:v>8.0143617362313305E-3</c:v>
                </c:pt>
                <c:pt idx="300">
                  <c:v>0</c:v>
                </c:pt>
                <c:pt idx="301">
                  <c:v>0</c:v>
                </c:pt>
                <c:pt idx="302">
                  <c:v>-3.2054877951052199E-3</c:v>
                </c:pt>
                <c:pt idx="303">
                  <c:v>1.6027952749595299E-3</c:v>
                </c:pt>
                <c:pt idx="304">
                  <c:v>3.2055391716886801E-3</c:v>
                </c:pt>
                <c:pt idx="305">
                  <c:v>6.4108728403372102E-3</c:v>
                </c:pt>
                <c:pt idx="306">
                  <c:v>3.2052309368889999E-3</c:v>
                </c:pt>
                <c:pt idx="307">
                  <c:v>1.6025641025640999E-3</c:v>
                </c:pt>
                <c:pt idx="308">
                  <c:v>-1.60253842085864E-3</c:v>
                </c:pt>
                <c:pt idx="309">
                  <c:v>1.6025641025640999E-3</c:v>
                </c:pt>
                <c:pt idx="310">
                  <c:v>-4.8076152625759197E-3</c:v>
                </c:pt>
                <c:pt idx="311">
                  <c:v>1.6026154684444999E-3</c:v>
                </c:pt>
                <c:pt idx="312">
                  <c:v>-8.0129489254635502E-3</c:v>
                </c:pt>
                <c:pt idx="313">
                  <c:v>1.6027182100842999E-3</c:v>
                </c:pt>
                <c:pt idx="314">
                  <c:v>0</c:v>
                </c:pt>
                <c:pt idx="315">
                  <c:v>4.8080775703181304E-3</c:v>
                </c:pt>
                <c:pt idx="316">
                  <c:v>0</c:v>
                </c:pt>
                <c:pt idx="317">
                  <c:v>1.6026154684444999E-3</c:v>
                </c:pt>
                <c:pt idx="318">
                  <c:v>4.8077693552781298E-3</c:v>
                </c:pt>
                <c:pt idx="319">
                  <c:v>3.2050254799525701E-3</c:v>
                </c:pt>
                <c:pt idx="320">
                  <c:v>-4.8073841420421797E-3</c:v>
                </c:pt>
                <c:pt idx="321">
                  <c:v>9.6152305251518393E-3</c:v>
                </c:pt>
                <c:pt idx="322">
                  <c:v>1.6023843479096901E-3</c:v>
                </c:pt>
                <c:pt idx="323">
                  <c:v>-1.6023586719651299E-3</c:v>
                </c:pt>
                <c:pt idx="324">
                  <c:v>8.0119217395484502E-3</c:v>
                </c:pt>
                <c:pt idx="325">
                  <c:v>3.2045119528295802E-3</c:v>
                </c:pt>
                <c:pt idx="326">
                  <c:v>1.6022046335758E-3</c:v>
                </c:pt>
                <c:pt idx="327">
                  <c:v>3.2043579267804199E-3</c:v>
                </c:pt>
                <c:pt idx="328">
                  <c:v>0</c:v>
                </c:pt>
                <c:pt idx="329">
                  <c:v>3.2042552509732899E-3</c:v>
                </c:pt>
                <c:pt idx="330">
                  <c:v>6.4083051634918897E-3</c:v>
                </c:pt>
                <c:pt idx="331">
                  <c:v>-4.8059208945420802E-3</c:v>
                </c:pt>
                <c:pt idx="332">
                  <c:v>4.8061518743992299E-3</c:v>
                </c:pt>
                <c:pt idx="333">
                  <c:v>6.4078945260560996E-3</c:v>
                </c:pt>
              </c:numCache>
            </c:numRef>
          </c:val>
          <c:smooth val="0"/>
          <c:extLst>
            <c:ext xmlns:c16="http://schemas.microsoft.com/office/drawing/2014/chart" uri="{C3380CC4-5D6E-409C-BE32-E72D297353CC}">
              <c16:uniqueId val="{00000006-373B-43F9-80C9-B4E9E2859746}"/>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Sheet1!$I$2:$I$335</c:f>
              <c:numCache>
                <c:formatCode>General</c:formatCode>
                <c:ptCount val="334"/>
                <c:pt idx="48">
                  <c:v>9.8318749385507796E-3</c:v>
                </c:pt>
                <c:pt idx="49">
                  <c:v>9.8309083759339395E-3</c:v>
                </c:pt>
                <c:pt idx="50">
                  <c:v>9.8299420033421802E-3</c:v>
                </c:pt>
                <c:pt idx="51">
                  <c:v>3.9315903282877901E-2</c:v>
                </c:pt>
                <c:pt idx="52">
                  <c:v>9.8251129887993692E-3</c:v>
                </c:pt>
                <c:pt idx="53">
                  <c:v>9.8241477551822397E-3</c:v>
                </c:pt>
                <c:pt idx="54">
                  <c:v>3.9292730844793698E-2</c:v>
                </c:pt>
                <c:pt idx="55">
                  <c:v>6.8735271013354304E-2</c:v>
                </c:pt>
                <c:pt idx="56">
                  <c:v>1.9625159454420602E-2</c:v>
                </c:pt>
                <c:pt idx="57">
                  <c:v>9.8106543706465207E-3</c:v>
                </c:pt>
                <c:pt idx="58">
                  <c:v>2.9429075927015901E-2</c:v>
                </c:pt>
                <c:pt idx="59">
                  <c:v>1.9613611846621599E-2</c:v>
                </c:pt>
                <c:pt idx="60">
                  <c:v>9.8048828316501593E-3</c:v>
                </c:pt>
                <c:pt idx="61">
                  <c:v>4.9019607843137303E-2</c:v>
                </c:pt>
                <c:pt idx="62">
                  <c:v>9.7991180793728597E-3</c:v>
                </c:pt>
                <c:pt idx="63">
                  <c:v>1.9596315892612199E-2</c:v>
                </c:pt>
                <c:pt idx="64">
                  <c:v>9.7962382445141109E-3</c:v>
                </c:pt>
                <c:pt idx="65">
                  <c:v>0</c:v>
                </c:pt>
                <c:pt idx="66">
                  <c:v>-9.7952786756783199E-3</c:v>
                </c:pt>
                <c:pt idx="67">
                  <c:v>9.7962382445141109E-3</c:v>
                </c:pt>
                <c:pt idx="68">
                  <c:v>9.7952786756783199E-3</c:v>
                </c:pt>
                <c:pt idx="69">
                  <c:v>1.9588638589617999E-2</c:v>
                </c:pt>
                <c:pt idx="70">
                  <c:v>1.9584802193497799E-2</c:v>
                </c:pt>
                <c:pt idx="71">
                  <c:v>0</c:v>
                </c:pt>
                <c:pt idx="72">
                  <c:v>9.7904836498923006E-3</c:v>
                </c:pt>
                <c:pt idx="73">
                  <c:v>0</c:v>
                </c:pt>
                <c:pt idx="74">
                  <c:v>0</c:v>
                </c:pt>
                <c:pt idx="75">
                  <c:v>2.93685756240822E-2</c:v>
                </c:pt>
                <c:pt idx="76">
                  <c:v>-9.7866510080250498E-3</c:v>
                </c:pt>
                <c:pt idx="77">
                  <c:v>3.91504355485955E-2</c:v>
                </c:pt>
                <c:pt idx="78">
                  <c:v>0</c:v>
                </c:pt>
                <c:pt idx="79">
                  <c:v>1.9567556990509698E-2</c:v>
                </c:pt>
                <c:pt idx="80">
                  <c:v>2.93455932700773E-2</c:v>
                </c:pt>
                <c:pt idx="81">
                  <c:v>1.95579894386857E-2</c:v>
                </c:pt>
                <c:pt idx="82">
                  <c:v>1.9554165037152901E-2</c:v>
                </c:pt>
                <c:pt idx="83">
                  <c:v>2.9325513196480898E-2</c:v>
                </c:pt>
                <c:pt idx="84">
                  <c:v>0</c:v>
                </c:pt>
                <c:pt idx="85">
                  <c:v>2.9316915860451501E-2</c:v>
                </c:pt>
                <c:pt idx="86">
                  <c:v>0</c:v>
                </c:pt>
                <c:pt idx="87">
                  <c:v>0</c:v>
                </c:pt>
                <c:pt idx="88">
                  <c:v>-9.7694411879640508E-3</c:v>
                </c:pt>
                <c:pt idx="89">
                  <c:v>1.95407914020518E-2</c:v>
                </c:pt>
                <c:pt idx="90">
                  <c:v>9.7684868613851696E-3</c:v>
                </c:pt>
                <c:pt idx="91">
                  <c:v>5.8605196327407703E-2</c:v>
                </c:pt>
                <c:pt idx="92">
                  <c:v>-9.7618117922686504E-3</c:v>
                </c:pt>
                <c:pt idx="93">
                  <c:v>1.9525529629991201E-2</c:v>
                </c:pt>
                <c:pt idx="94">
                  <c:v>1.9521717911176201E-2</c:v>
                </c:pt>
                <c:pt idx="95">
                  <c:v>2.9276861520445001E-2</c:v>
                </c:pt>
                <c:pt idx="96">
                  <c:v>1.9512195121951199E-2</c:v>
                </c:pt>
                <c:pt idx="97">
                  <c:v>4.8770971517752601E-2</c:v>
                </c:pt>
                <c:pt idx="98">
                  <c:v>1.9498878814468198E-2</c:v>
                </c:pt>
                <c:pt idx="99">
                  <c:v>5.8485232478799103E-2</c:v>
                </c:pt>
                <c:pt idx="100">
                  <c:v>1.9483682415976599E-2</c:v>
                </c:pt>
                <c:pt idx="101">
                  <c:v>1.94798870166553E-2</c:v>
                </c:pt>
                <c:pt idx="102">
                  <c:v>-9.7380465478625004E-3</c:v>
                </c:pt>
                <c:pt idx="103">
                  <c:v>0</c:v>
                </c:pt>
                <c:pt idx="104">
                  <c:v>9.7389949357226304E-3</c:v>
                </c:pt>
                <c:pt idx="105">
                  <c:v>9.7380465478625004E-3</c:v>
                </c:pt>
                <c:pt idx="106">
                  <c:v>4.8685491723466402E-2</c:v>
                </c:pt>
                <c:pt idx="107">
                  <c:v>1.9464720194647199E-2</c:v>
                </c:pt>
                <c:pt idx="108">
                  <c:v>2.9191398267976999E-2</c:v>
                </c:pt>
                <c:pt idx="109">
                  <c:v>0</c:v>
                </c:pt>
                <c:pt idx="110">
                  <c:v>9.7276264591439707E-3</c:v>
                </c:pt>
                <c:pt idx="111">
                  <c:v>0</c:v>
                </c:pt>
                <c:pt idx="112">
                  <c:v>-9.7266802840190597E-3</c:v>
                </c:pt>
                <c:pt idx="113">
                  <c:v>9.7276264591439707E-3</c:v>
                </c:pt>
                <c:pt idx="114">
                  <c:v>9.7266802840190597E-3</c:v>
                </c:pt>
                <c:pt idx="115">
                  <c:v>0</c:v>
                </c:pt>
                <c:pt idx="116">
                  <c:v>9.7257342929391206E-3</c:v>
                </c:pt>
                <c:pt idx="117">
                  <c:v>9.7247884858504292E-3</c:v>
                </c:pt>
                <c:pt idx="118">
                  <c:v>9.7238428626993407E-3</c:v>
                </c:pt>
                <c:pt idx="119">
                  <c:v>0</c:v>
                </c:pt>
                <c:pt idx="120">
                  <c:v>0</c:v>
                </c:pt>
                <c:pt idx="121">
                  <c:v>0</c:v>
                </c:pt>
                <c:pt idx="122">
                  <c:v>-9.7228974234321794E-3</c:v>
                </c:pt>
                <c:pt idx="123">
                  <c:v>0</c:v>
                </c:pt>
                <c:pt idx="124">
                  <c:v>-9.7238428626993407E-3</c:v>
                </c:pt>
                <c:pt idx="125">
                  <c:v>0</c:v>
                </c:pt>
                <c:pt idx="126">
                  <c:v>0</c:v>
                </c:pt>
                <c:pt idx="127">
                  <c:v>1.94495769717009E-2</c:v>
                </c:pt>
                <c:pt idx="128">
                  <c:v>1.94457948468644E-2</c:v>
                </c:pt>
                <c:pt idx="129">
                  <c:v>9.7210070963351797E-3</c:v>
                </c:pt>
                <c:pt idx="130">
                  <c:v>9.7200622083981301E-3</c:v>
                </c:pt>
                <c:pt idx="131">
                  <c:v>2.9157352512391901E-2</c:v>
                </c:pt>
                <c:pt idx="132">
                  <c:v>0</c:v>
                </c:pt>
                <c:pt idx="133">
                  <c:v>0</c:v>
                </c:pt>
                <c:pt idx="134">
                  <c:v>9.7162844928099495E-3</c:v>
                </c:pt>
                <c:pt idx="135">
                  <c:v>-1.9430681045370601E-2</c:v>
                </c:pt>
                <c:pt idx="136">
                  <c:v>3.8868914585560202E-2</c:v>
                </c:pt>
                <c:pt idx="137">
                  <c:v>0</c:v>
                </c:pt>
                <c:pt idx="138">
                  <c:v>9.7134531325886297E-3</c:v>
                </c:pt>
                <c:pt idx="139">
                  <c:v>-9.7125097125097103E-3</c:v>
                </c:pt>
                <c:pt idx="140">
                  <c:v>2.9140359397765901E-2</c:v>
                </c:pt>
                <c:pt idx="141">
                  <c:v>1.9421246844047401E-2</c:v>
                </c:pt>
                <c:pt idx="142">
                  <c:v>9.7087378640776708E-3</c:v>
                </c:pt>
                <c:pt idx="143">
                  <c:v>0</c:v>
                </c:pt>
                <c:pt idx="144">
                  <c:v>9.7077953596738202E-3</c:v>
                </c:pt>
                <c:pt idx="145">
                  <c:v>2.9120559114735E-2</c:v>
                </c:pt>
                <c:pt idx="146">
                  <c:v>-9.7040271712760806E-3</c:v>
                </c:pt>
                <c:pt idx="147">
                  <c:v>9.7049689440993799E-3</c:v>
                </c:pt>
                <c:pt idx="148">
                  <c:v>9.7040271712760806E-3</c:v>
                </c:pt>
                <c:pt idx="149">
                  <c:v>9.7030855812148299E-3</c:v>
                </c:pt>
                <c:pt idx="150">
                  <c:v>-1.9404288347724799E-2</c:v>
                </c:pt>
                <c:pt idx="151">
                  <c:v>9.7040271712760806E-3</c:v>
                </c:pt>
                <c:pt idx="152">
                  <c:v>0</c:v>
                </c:pt>
                <c:pt idx="153">
                  <c:v>0</c:v>
                </c:pt>
                <c:pt idx="154">
                  <c:v>9.7030855812148299E-3</c:v>
                </c:pt>
                <c:pt idx="155">
                  <c:v>-9.7021441738624203E-3</c:v>
                </c:pt>
                <c:pt idx="156">
                  <c:v>0</c:v>
                </c:pt>
                <c:pt idx="157">
                  <c:v>9.7030855812148299E-3</c:v>
                </c:pt>
                <c:pt idx="158">
                  <c:v>9.7021441738624203E-3</c:v>
                </c:pt>
                <c:pt idx="159">
                  <c:v>0</c:v>
                </c:pt>
                <c:pt idx="160">
                  <c:v>0</c:v>
                </c:pt>
                <c:pt idx="161">
                  <c:v>9.7012029491656999E-3</c:v>
                </c:pt>
                <c:pt idx="162">
                  <c:v>0</c:v>
                </c:pt>
                <c:pt idx="163">
                  <c:v>0</c:v>
                </c:pt>
                <c:pt idx="164">
                  <c:v>0</c:v>
                </c:pt>
                <c:pt idx="165">
                  <c:v>-9.7002619070714908E-3</c:v>
                </c:pt>
                <c:pt idx="166">
                  <c:v>0</c:v>
                </c:pt>
                <c:pt idx="167">
                  <c:v>9.7012029491656999E-3</c:v>
                </c:pt>
                <c:pt idx="168">
                  <c:v>0</c:v>
                </c:pt>
                <c:pt idx="169">
                  <c:v>0</c:v>
                </c:pt>
                <c:pt idx="170">
                  <c:v>0</c:v>
                </c:pt>
                <c:pt idx="171">
                  <c:v>-9.7002619070714908E-3</c:v>
                </c:pt>
                <c:pt idx="172">
                  <c:v>-9.7012029491656999E-3</c:v>
                </c:pt>
                <c:pt idx="173">
                  <c:v>1.9404288347724799E-2</c:v>
                </c:pt>
                <c:pt idx="174">
                  <c:v>-1.9400523814142999E-2</c:v>
                </c:pt>
                <c:pt idx="175">
                  <c:v>-9.7021441738624203E-3</c:v>
                </c:pt>
                <c:pt idx="176">
                  <c:v>2.91092567436445E-2</c:v>
                </c:pt>
                <c:pt idx="177">
                  <c:v>-9.7002619070714908E-3</c:v>
                </c:pt>
                <c:pt idx="178">
                  <c:v>0</c:v>
                </c:pt>
                <c:pt idx="179">
                  <c:v>-9.7012029491656999E-3</c:v>
                </c:pt>
                <c:pt idx="180">
                  <c:v>0</c:v>
                </c:pt>
                <c:pt idx="181">
                  <c:v>0</c:v>
                </c:pt>
                <c:pt idx="182">
                  <c:v>0</c:v>
                </c:pt>
                <c:pt idx="183">
                  <c:v>0</c:v>
                </c:pt>
                <c:pt idx="184">
                  <c:v>-9.7021441738624203E-3</c:v>
                </c:pt>
                <c:pt idx="185">
                  <c:v>0</c:v>
                </c:pt>
                <c:pt idx="186">
                  <c:v>9.7030855812148299E-3</c:v>
                </c:pt>
                <c:pt idx="187">
                  <c:v>0</c:v>
                </c:pt>
                <c:pt idx="188">
                  <c:v>0</c:v>
                </c:pt>
                <c:pt idx="189">
                  <c:v>0</c:v>
                </c:pt>
                <c:pt idx="190">
                  <c:v>9.7021441738624203E-3</c:v>
                </c:pt>
                <c:pt idx="191">
                  <c:v>1.94024058983314E-2</c:v>
                </c:pt>
                <c:pt idx="192">
                  <c:v>4.8496605237633397E-2</c:v>
                </c:pt>
                <c:pt idx="193">
                  <c:v>1.9389238972370298E-2</c:v>
                </c:pt>
                <c:pt idx="194">
                  <c:v>0</c:v>
                </c:pt>
                <c:pt idx="195">
                  <c:v>9.6927401376369106E-3</c:v>
                </c:pt>
                <c:pt idx="196">
                  <c:v>-9.6918007365768607E-3</c:v>
                </c:pt>
                <c:pt idx="197">
                  <c:v>0</c:v>
                </c:pt>
                <c:pt idx="198">
                  <c:v>0</c:v>
                </c:pt>
                <c:pt idx="199">
                  <c:v>0</c:v>
                </c:pt>
                <c:pt idx="200">
                  <c:v>-9.6927401376369106E-3</c:v>
                </c:pt>
                <c:pt idx="201">
                  <c:v>0</c:v>
                </c:pt>
                <c:pt idx="202">
                  <c:v>0</c:v>
                </c:pt>
                <c:pt idx="203">
                  <c:v>3.8774718883288102E-2</c:v>
                </c:pt>
                <c:pt idx="204">
                  <c:v>9.6899224806201497E-3</c:v>
                </c:pt>
                <c:pt idx="205">
                  <c:v>9.6889836256176705E-3</c:v>
                </c:pt>
                <c:pt idx="206">
                  <c:v>0</c:v>
                </c:pt>
                <c:pt idx="207">
                  <c:v>9.6880449525285801E-3</c:v>
                </c:pt>
                <c:pt idx="208">
                  <c:v>2.9061319383900001E-2</c:v>
                </c:pt>
                <c:pt idx="209">
                  <c:v>-9.6842920782490797E-3</c:v>
                </c:pt>
                <c:pt idx="210">
                  <c:v>0</c:v>
                </c:pt>
                <c:pt idx="211">
                  <c:v>0</c:v>
                </c:pt>
                <c:pt idx="212">
                  <c:v>0</c:v>
                </c:pt>
                <c:pt idx="213">
                  <c:v>9.6852300242130703E-3</c:v>
                </c:pt>
                <c:pt idx="214">
                  <c:v>0</c:v>
                </c:pt>
                <c:pt idx="215">
                  <c:v>9.6842920782490797E-3</c:v>
                </c:pt>
                <c:pt idx="216">
                  <c:v>2.9050062941803002E-2</c:v>
                </c:pt>
                <c:pt idx="217">
                  <c:v>-1.9361084220716401E-2</c:v>
                </c:pt>
                <c:pt idx="218">
                  <c:v>0</c:v>
                </c:pt>
                <c:pt idx="219">
                  <c:v>9.6824167312161095E-3</c:v>
                </c:pt>
                <c:pt idx="220">
                  <c:v>0</c:v>
                </c:pt>
                <c:pt idx="221">
                  <c:v>3.8725917320166503E-2</c:v>
                </c:pt>
                <c:pt idx="222">
                  <c:v>0</c:v>
                </c:pt>
                <c:pt idx="223">
                  <c:v>0</c:v>
                </c:pt>
                <c:pt idx="224">
                  <c:v>0</c:v>
                </c:pt>
                <c:pt idx="225">
                  <c:v>0</c:v>
                </c:pt>
                <c:pt idx="226">
                  <c:v>9.6777315397270896E-3</c:v>
                </c:pt>
                <c:pt idx="227">
                  <c:v>2.90303851364428E-2</c:v>
                </c:pt>
                <c:pt idx="228">
                  <c:v>2.9021959949695302E-2</c:v>
                </c:pt>
                <c:pt idx="229">
                  <c:v>1.9342359767891702E-2</c:v>
                </c:pt>
                <c:pt idx="230">
                  <c:v>-1.9338619222587498E-2</c:v>
                </c:pt>
                <c:pt idx="231">
                  <c:v>1.9342359767891702E-2</c:v>
                </c:pt>
                <c:pt idx="232">
                  <c:v>9.6693096112937492E-3</c:v>
                </c:pt>
                <c:pt idx="233">
                  <c:v>0</c:v>
                </c:pt>
                <c:pt idx="234">
                  <c:v>9.6683747462051606E-3</c:v>
                </c:pt>
                <c:pt idx="235">
                  <c:v>0</c:v>
                </c:pt>
                <c:pt idx="236">
                  <c:v>2.9002320185614799E-2</c:v>
                </c:pt>
                <c:pt idx="237">
                  <c:v>-9.6646370928771593E-3</c:v>
                </c:pt>
                <c:pt idx="238">
                  <c:v>1.9331142470520001E-2</c:v>
                </c:pt>
                <c:pt idx="239">
                  <c:v>2.8991109393119399E-2</c:v>
                </c:pt>
                <c:pt idx="240">
                  <c:v>9.6609023282774598E-3</c:v>
                </c:pt>
                <c:pt idx="241">
                  <c:v>9.6599690880989197E-3</c:v>
                </c:pt>
                <c:pt idx="242">
                  <c:v>3.8636144112817503E-2</c:v>
                </c:pt>
                <c:pt idx="243">
                  <c:v>2.8965916771265799E-2</c:v>
                </c:pt>
                <c:pt idx="244">
                  <c:v>3.8610038610038602E-2</c:v>
                </c:pt>
                <c:pt idx="245">
                  <c:v>9.6487842531840992E-3</c:v>
                </c:pt>
                <c:pt idx="246">
                  <c:v>9.6478533526290402E-3</c:v>
                </c:pt>
                <c:pt idx="247">
                  <c:v>9.6469226316804896E-3</c:v>
                </c:pt>
                <c:pt idx="248">
                  <c:v>9.6459920902864892E-3</c:v>
                </c:pt>
                <c:pt idx="249">
                  <c:v>2.8935185185185199E-2</c:v>
                </c:pt>
                <c:pt idx="250">
                  <c:v>4.8211358596085198E-2</c:v>
                </c:pt>
                <c:pt idx="251">
                  <c:v>2.8912875867386299E-2</c:v>
                </c:pt>
                <c:pt idx="252">
                  <c:v>9.6348395799209906E-3</c:v>
                </c:pt>
                <c:pt idx="253">
                  <c:v>0</c:v>
                </c:pt>
                <c:pt idx="254">
                  <c:v>4.81695568400771E-2</c:v>
                </c:pt>
                <c:pt idx="255">
                  <c:v>1.92585459797785E-2</c:v>
                </c:pt>
                <c:pt idx="256">
                  <c:v>9.62741888899586E-3</c:v>
                </c:pt>
                <c:pt idx="257">
                  <c:v>3.8505968425105903E-2</c:v>
                </c:pt>
                <c:pt idx="258">
                  <c:v>0</c:v>
                </c:pt>
                <c:pt idx="259">
                  <c:v>-9.6227867590454198E-3</c:v>
                </c:pt>
                <c:pt idx="260">
                  <c:v>0</c:v>
                </c:pt>
                <c:pt idx="261">
                  <c:v>2.8871138485227599E-2</c:v>
                </c:pt>
                <c:pt idx="262">
                  <c:v>9.6209351548970593E-3</c:v>
                </c:pt>
                <c:pt idx="263">
                  <c:v>0</c:v>
                </c:pt>
                <c:pt idx="264">
                  <c:v>1.92400192400192E-2</c:v>
                </c:pt>
                <c:pt idx="265">
                  <c:v>1.9236318168702499E-2</c:v>
                </c:pt>
                <c:pt idx="266">
                  <c:v>1.9232618521011598E-2</c:v>
                </c:pt>
                <c:pt idx="267">
                  <c:v>1.9228920296125399E-2</c:v>
                </c:pt>
                <c:pt idx="268">
                  <c:v>0</c:v>
                </c:pt>
                <c:pt idx="269">
                  <c:v>2.88378352398347E-2</c:v>
                </c:pt>
                <c:pt idx="270">
                  <c:v>9.6098404766480905E-3</c:v>
                </c:pt>
                <c:pt idx="271">
                  <c:v>1.92178341500913E-2</c:v>
                </c:pt>
                <c:pt idx="272">
                  <c:v>9.6070708041118297E-3</c:v>
                </c:pt>
                <c:pt idx="273">
                  <c:v>0</c:v>
                </c:pt>
                <c:pt idx="274">
                  <c:v>9.6061479346781897E-3</c:v>
                </c:pt>
                <c:pt idx="275">
                  <c:v>2.8815675727595799E-2</c:v>
                </c:pt>
                <c:pt idx="276">
                  <c:v>1.92049164586134E-2</c:v>
                </c:pt>
                <c:pt idx="277">
                  <c:v>2.8801843317972399E-2</c:v>
                </c:pt>
                <c:pt idx="278">
                  <c:v>0</c:v>
                </c:pt>
                <c:pt idx="279">
                  <c:v>1.91957001631635E-2</c:v>
                </c:pt>
                <c:pt idx="280">
                  <c:v>1.9192016121293499E-2</c:v>
                </c:pt>
                <c:pt idx="281">
                  <c:v>0</c:v>
                </c:pt>
                <c:pt idx="282">
                  <c:v>9.5941667466180602E-3</c:v>
                </c:pt>
                <c:pt idx="283">
                  <c:v>9.5932463545663794E-3</c:v>
                </c:pt>
                <c:pt idx="284">
                  <c:v>0</c:v>
                </c:pt>
                <c:pt idx="285">
                  <c:v>-2.8776978417266199E-2</c:v>
                </c:pt>
                <c:pt idx="286">
                  <c:v>0</c:v>
                </c:pt>
                <c:pt idx="287">
                  <c:v>0</c:v>
                </c:pt>
                <c:pt idx="288">
                  <c:v>9.5950873152945704E-3</c:v>
                </c:pt>
                <c:pt idx="289">
                  <c:v>0</c:v>
                </c:pt>
                <c:pt idx="290">
                  <c:v>0</c:v>
                </c:pt>
                <c:pt idx="291">
                  <c:v>1.91883334932361E-2</c:v>
                </c:pt>
                <c:pt idx="292">
                  <c:v>9.5923261390887301E-3</c:v>
                </c:pt>
                <c:pt idx="293">
                  <c:v>-9.5914061001342796E-3</c:v>
                </c:pt>
                <c:pt idx="294">
                  <c:v>9.5923261390887301E-3</c:v>
                </c:pt>
                <c:pt idx="295">
                  <c:v>0</c:v>
                </c:pt>
                <c:pt idx="296">
                  <c:v>0</c:v>
                </c:pt>
                <c:pt idx="297">
                  <c:v>0</c:v>
                </c:pt>
                <c:pt idx="298">
                  <c:v>1.9182812200268601E-2</c:v>
                </c:pt>
                <c:pt idx="299">
                  <c:v>9.5895665515918702E-3</c:v>
                </c:pt>
                <c:pt idx="300">
                  <c:v>0</c:v>
                </c:pt>
                <c:pt idx="301">
                  <c:v>-9.58864704190239E-3</c:v>
                </c:pt>
                <c:pt idx="302">
                  <c:v>9.5895665515918702E-3</c:v>
                </c:pt>
                <c:pt idx="303">
                  <c:v>-3.8354588167609602E-2</c:v>
                </c:pt>
                <c:pt idx="304">
                  <c:v>1.9184652278177498E-2</c:v>
                </c:pt>
                <c:pt idx="305">
                  <c:v>1.9180972475304502E-2</c:v>
                </c:pt>
                <c:pt idx="306">
                  <c:v>0</c:v>
                </c:pt>
                <c:pt idx="307">
                  <c:v>0</c:v>
                </c:pt>
                <c:pt idx="308">
                  <c:v>9.58864704190239E-3</c:v>
                </c:pt>
                <c:pt idx="309">
                  <c:v>0</c:v>
                </c:pt>
                <c:pt idx="310">
                  <c:v>-9.5877277085330802E-3</c:v>
                </c:pt>
                <c:pt idx="311">
                  <c:v>-9.58864704190239E-3</c:v>
                </c:pt>
                <c:pt idx="312">
                  <c:v>0</c:v>
                </c:pt>
                <c:pt idx="313">
                  <c:v>9.5895665515918702E-3</c:v>
                </c:pt>
                <c:pt idx="314">
                  <c:v>0</c:v>
                </c:pt>
                <c:pt idx="315">
                  <c:v>0</c:v>
                </c:pt>
                <c:pt idx="316">
                  <c:v>0</c:v>
                </c:pt>
                <c:pt idx="317">
                  <c:v>-9.58864704190239E-3</c:v>
                </c:pt>
                <c:pt idx="318">
                  <c:v>0</c:v>
                </c:pt>
                <c:pt idx="319">
                  <c:v>0</c:v>
                </c:pt>
                <c:pt idx="320">
                  <c:v>9.5895665515918702E-3</c:v>
                </c:pt>
                <c:pt idx="321">
                  <c:v>1.9177294083804801E-2</c:v>
                </c:pt>
                <c:pt idx="322">
                  <c:v>0</c:v>
                </c:pt>
                <c:pt idx="323">
                  <c:v>0</c:v>
                </c:pt>
                <c:pt idx="324">
                  <c:v>-9.5868085514332294E-3</c:v>
                </c:pt>
                <c:pt idx="325">
                  <c:v>0</c:v>
                </c:pt>
                <c:pt idx="326">
                  <c:v>-1.9175455417066199E-2</c:v>
                </c:pt>
                <c:pt idx="327">
                  <c:v>0</c:v>
                </c:pt>
                <c:pt idx="328">
                  <c:v>-1.9179133103183699E-2</c:v>
                </c:pt>
                <c:pt idx="329">
                  <c:v>9.5914061001342796E-3</c:v>
                </c:pt>
                <c:pt idx="330">
                  <c:v>0</c:v>
                </c:pt>
                <c:pt idx="331">
                  <c:v>0</c:v>
                </c:pt>
                <c:pt idx="332">
                  <c:v>0</c:v>
                </c:pt>
                <c:pt idx="333">
                  <c:v>-1.9180972475304502E-2</c:v>
                </c:pt>
              </c:numCache>
            </c:numRef>
          </c:val>
          <c:smooth val="0"/>
          <c:extLst>
            <c:ext xmlns:c16="http://schemas.microsoft.com/office/drawing/2014/chart" uri="{C3380CC4-5D6E-409C-BE32-E72D297353CC}">
              <c16:uniqueId val="{00000007-373B-43F9-80C9-B4E9E2859746}"/>
            </c:ext>
          </c:extLst>
        </c:ser>
        <c:dLbls>
          <c:showLegendKey val="0"/>
          <c:showVal val="0"/>
          <c:showCatName val="0"/>
          <c:showSerName val="0"/>
          <c:showPercent val="0"/>
          <c:showBubbleSize val="0"/>
        </c:dLbls>
        <c:smooth val="0"/>
        <c:axId val="420941880"/>
        <c:axId val="420942864"/>
      </c:lineChart>
      <c:dateAx>
        <c:axId val="420941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2864"/>
        <c:crosses val="autoZero"/>
        <c:auto val="1"/>
        <c:lblOffset val="100"/>
        <c:baseTimeUnit val="days"/>
      </c:dateAx>
      <c:valAx>
        <c:axId val="42094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1</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0-B513-4909-BF9B-1231B7543A7E}"/>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0</c:v>
                </c:pt>
                <c:pt idx="1">
                  <c:v>0</c:v>
                </c:pt>
                <c:pt idx="2">
                  <c:v>1</c:v>
                </c:pt>
                <c:pt idx="3">
                  <c:v>0</c:v>
                </c:pt>
                <c:pt idx="4">
                  <c:v>0</c:v>
                </c:pt>
                <c:pt idx="5">
                  <c:v>0</c:v>
                </c:pt>
                <c:pt idx="6">
                  <c:v>0</c:v>
                </c:pt>
                <c:pt idx="7">
                  <c:v>1</c:v>
                </c:pt>
                <c:pt idx="8">
                  <c:v>0</c:v>
                </c:pt>
                <c:pt idx="9">
                  <c:v>1</c:v>
                </c:pt>
                <c:pt idx="10">
                  <c:v>0</c:v>
                </c:pt>
                <c:pt idx="11">
                  <c:v>1</c:v>
                </c:pt>
                <c:pt idx="12">
                  <c:v>0</c:v>
                </c:pt>
                <c:pt idx="13">
                  <c:v>1</c:v>
                </c:pt>
                <c:pt idx="14">
                  <c:v>0</c:v>
                </c:pt>
                <c:pt idx="15">
                  <c:v>1</c:v>
                </c:pt>
                <c:pt idx="16">
                  <c:v>0</c:v>
                </c:pt>
                <c:pt idx="17">
                  <c:v>0</c:v>
                </c:pt>
                <c:pt idx="18">
                  <c:v>1</c:v>
                </c:pt>
                <c:pt idx="19">
                  <c:v>0</c:v>
                </c:pt>
                <c:pt idx="20">
                  <c:v>1</c:v>
                </c:pt>
                <c:pt idx="21">
                  <c:v>1</c:v>
                </c:pt>
                <c:pt idx="22">
                  <c:v>0</c:v>
                </c:pt>
                <c:pt idx="23">
                  <c:v>0</c:v>
                </c:pt>
                <c:pt idx="24">
                  <c:v>0</c:v>
                </c:pt>
                <c:pt idx="25">
                  <c:v>1</c:v>
                </c:pt>
                <c:pt idx="26">
                  <c:v>0</c:v>
                </c:pt>
                <c:pt idx="27">
                  <c:v>0</c:v>
                </c:pt>
                <c:pt idx="28">
                  <c:v>1</c:v>
                </c:pt>
                <c:pt idx="29">
                  <c:v>0</c:v>
                </c:pt>
                <c:pt idx="30">
                  <c:v>1</c:v>
                </c:pt>
                <c:pt idx="31">
                  <c:v>0</c:v>
                </c:pt>
                <c:pt idx="32">
                  <c:v>0</c:v>
                </c:pt>
                <c:pt idx="33">
                  <c:v>0</c:v>
                </c:pt>
                <c:pt idx="34">
                  <c:v>1</c:v>
                </c:pt>
                <c:pt idx="35">
                  <c:v>1</c:v>
                </c:pt>
                <c:pt idx="36">
                  <c:v>0</c:v>
                </c:pt>
                <c:pt idx="37">
                  <c:v>0</c:v>
                </c:pt>
                <c:pt idx="38">
                  <c:v>3</c:v>
                </c:pt>
                <c:pt idx="39">
                  <c:v>0</c:v>
                </c:pt>
                <c:pt idx="40">
                  <c:v>0</c:v>
                </c:pt>
                <c:pt idx="41">
                  <c:v>0</c:v>
                </c:pt>
                <c:pt idx="42">
                  <c:v>1</c:v>
                </c:pt>
                <c:pt idx="43">
                  <c:v>0</c:v>
                </c:pt>
                <c:pt idx="44">
                  <c:v>1</c:v>
                </c:pt>
                <c:pt idx="45">
                  <c:v>0</c:v>
                </c:pt>
                <c:pt idx="46">
                  <c:v>0</c:v>
                </c:pt>
                <c:pt idx="47">
                  <c:v>1</c:v>
                </c:pt>
                <c:pt idx="48">
                  <c:v>1</c:v>
                </c:pt>
                <c:pt idx="49">
                  <c:v>0</c:v>
                </c:pt>
                <c:pt idx="50">
                  <c:v>0</c:v>
                </c:pt>
                <c:pt idx="51">
                  <c:v>0</c:v>
                </c:pt>
                <c:pt idx="52">
                  <c:v>1</c:v>
                </c:pt>
                <c:pt idx="53">
                  <c:v>1</c:v>
                </c:pt>
                <c:pt idx="54">
                  <c:v>0</c:v>
                </c:pt>
                <c:pt idx="55">
                  <c:v>1</c:v>
                </c:pt>
                <c:pt idx="56">
                  <c:v>0</c:v>
                </c:pt>
                <c:pt idx="57">
                  <c:v>2</c:v>
                </c:pt>
                <c:pt idx="58">
                  <c:v>0</c:v>
                </c:pt>
                <c:pt idx="59">
                  <c:v>1</c:v>
                </c:pt>
                <c:pt idx="60">
                  <c:v>1</c:v>
                </c:pt>
                <c:pt idx="61">
                  <c:v>1</c:v>
                </c:pt>
                <c:pt idx="62">
                  <c:v>0</c:v>
                </c:pt>
                <c:pt idx="63">
                  <c:v>0</c:v>
                </c:pt>
                <c:pt idx="64">
                  <c:v>1</c:v>
                </c:pt>
                <c:pt idx="65">
                  <c:v>0</c:v>
                </c:pt>
                <c:pt idx="66">
                  <c:v>1</c:v>
                </c:pt>
                <c:pt idx="67">
                  <c:v>0</c:v>
                </c:pt>
                <c:pt idx="68">
                  <c:v>1</c:v>
                </c:pt>
                <c:pt idx="69">
                  <c:v>0</c:v>
                </c:pt>
                <c:pt idx="70">
                  <c:v>1</c:v>
                </c:pt>
                <c:pt idx="71">
                  <c:v>0</c:v>
                </c:pt>
                <c:pt idx="72">
                  <c:v>0</c:v>
                </c:pt>
                <c:pt idx="73">
                  <c:v>1</c:v>
                </c:pt>
                <c:pt idx="74">
                  <c:v>3</c:v>
                </c:pt>
                <c:pt idx="75">
                  <c:v>0</c:v>
                </c:pt>
                <c:pt idx="76">
                  <c:v>0</c:v>
                </c:pt>
                <c:pt idx="77">
                  <c:v>1</c:v>
                </c:pt>
                <c:pt idx="78">
                  <c:v>1</c:v>
                </c:pt>
                <c:pt idx="79">
                  <c:v>1</c:v>
                </c:pt>
                <c:pt idx="80">
                  <c:v>0</c:v>
                </c:pt>
                <c:pt idx="81">
                  <c:v>1</c:v>
                </c:pt>
                <c:pt idx="82">
                  <c:v>1</c:v>
                </c:pt>
                <c:pt idx="83">
                  <c:v>0</c:v>
                </c:pt>
                <c:pt idx="84">
                  <c:v>2</c:v>
                </c:pt>
                <c:pt idx="85">
                  <c:v>0</c:v>
                </c:pt>
                <c:pt idx="86">
                  <c:v>1</c:v>
                </c:pt>
                <c:pt idx="87">
                  <c:v>0</c:v>
                </c:pt>
                <c:pt idx="88">
                  <c:v>1</c:v>
                </c:pt>
                <c:pt idx="89">
                  <c:v>0</c:v>
                </c:pt>
                <c:pt idx="90">
                  <c:v>1</c:v>
                </c:pt>
                <c:pt idx="91">
                  <c:v>0</c:v>
                </c:pt>
                <c:pt idx="92">
                  <c:v>0</c:v>
                </c:pt>
                <c:pt idx="93">
                  <c:v>1</c:v>
                </c:pt>
                <c:pt idx="94">
                  <c:v>1</c:v>
                </c:pt>
                <c:pt idx="95">
                  <c:v>1</c:v>
                </c:pt>
                <c:pt idx="96">
                  <c:v>0</c:v>
                </c:pt>
                <c:pt idx="97">
                  <c:v>1</c:v>
                </c:pt>
                <c:pt idx="98">
                  <c:v>2</c:v>
                </c:pt>
                <c:pt idx="99">
                  <c:v>0</c:v>
                </c:pt>
                <c:pt idx="100">
                  <c:v>1</c:v>
                </c:pt>
                <c:pt idx="101">
                  <c:v>1</c:v>
                </c:pt>
                <c:pt idx="102">
                  <c:v>0</c:v>
                </c:pt>
                <c:pt idx="103">
                  <c:v>1</c:v>
                </c:pt>
                <c:pt idx="104">
                  <c:v>1</c:v>
                </c:pt>
                <c:pt idx="105">
                  <c:v>1</c:v>
                </c:pt>
                <c:pt idx="106">
                  <c:v>1</c:v>
                </c:pt>
                <c:pt idx="107">
                  <c:v>1</c:v>
                </c:pt>
                <c:pt idx="108">
                  <c:v>0</c:v>
                </c:pt>
                <c:pt idx="109">
                  <c:v>0</c:v>
                </c:pt>
                <c:pt idx="110">
                  <c:v>1</c:v>
                </c:pt>
                <c:pt idx="111">
                  <c:v>1</c:v>
                </c:pt>
                <c:pt idx="112">
                  <c:v>5</c:v>
                </c:pt>
                <c:pt idx="113">
                  <c:v>0</c:v>
                </c:pt>
                <c:pt idx="114">
                  <c:v>0</c:v>
                </c:pt>
                <c:pt idx="115">
                  <c:v>0</c:v>
                </c:pt>
                <c:pt idx="116">
                  <c:v>1</c:v>
                </c:pt>
                <c:pt idx="117">
                  <c:v>1</c:v>
                </c:pt>
                <c:pt idx="118">
                  <c:v>1</c:v>
                </c:pt>
                <c:pt idx="119">
                  <c:v>0</c:v>
                </c:pt>
                <c:pt idx="120">
                  <c:v>1</c:v>
                </c:pt>
                <c:pt idx="121">
                  <c:v>1</c:v>
                </c:pt>
                <c:pt idx="122">
                  <c:v>0</c:v>
                </c:pt>
                <c:pt idx="123">
                  <c:v>1</c:v>
                </c:pt>
                <c:pt idx="124">
                  <c:v>1</c:v>
                </c:pt>
                <c:pt idx="125">
                  <c:v>1</c:v>
                </c:pt>
                <c:pt idx="126">
                  <c:v>0</c:v>
                </c:pt>
                <c:pt idx="127">
                  <c:v>1</c:v>
                </c:pt>
                <c:pt idx="128">
                  <c:v>1</c:v>
                </c:pt>
                <c:pt idx="129">
                  <c:v>1</c:v>
                </c:pt>
                <c:pt idx="130">
                  <c:v>0</c:v>
                </c:pt>
                <c:pt idx="131">
                  <c:v>0</c:v>
                </c:pt>
                <c:pt idx="132">
                  <c:v>1</c:v>
                </c:pt>
                <c:pt idx="133">
                  <c:v>4</c:v>
                </c:pt>
                <c:pt idx="134">
                  <c:v>2</c:v>
                </c:pt>
                <c:pt idx="135">
                  <c:v>3</c:v>
                </c:pt>
                <c:pt idx="136">
                  <c:v>1</c:v>
                </c:pt>
                <c:pt idx="137">
                  <c:v>1</c:v>
                </c:pt>
                <c:pt idx="138">
                  <c:v>1</c:v>
                </c:pt>
                <c:pt idx="139">
                  <c:v>0</c:v>
                </c:pt>
                <c:pt idx="140">
                  <c:v>0</c:v>
                </c:pt>
                <c:pt idx="141">
                  <c:v>0</c:v>
                </c:pt>
                <c:pt idx="142">
                  <c:v>2</c:v>
                </c:pt>
                <c:pt idx="143">
                  <c:v>3</c:v>
                </c:pt>
                <c:pt idx="144">
                  <c:v>0</c:v>
                </c:pt>
                <c:pt idx="145">
                  <c:v>1</c:v>
                </c:pt>
                <c:pt idx="146">
                  <c:v>0</c:v>
                </c:pt>
                <c:pt idx="147">
                  <c:v>1</c:v>
                </c:pt>
                <c:pt idx="148">
                  <c:v>0</c:v>
                </c:pt>
                <c:pt idx="149">
                  <c:v>1</c:v>
                </c:pt>
                <c:pt idx="150">
                  <c:v>1</c:v>
                </c:pt>
                <c:pt idx="151">
                  <c:v>1</c:v>
                </c:pt>
                <c:pt idx="152">
                  <c:v>1</c:v>
                </c:pt>
                <c:pt idx="153">
                  <c:v>1</c:v>
                </c:pt>
                <c:pt idx="154">
                  <c:v>0</c:v>
                </c:pt>
                <c:pt idx="155">
                  <c:v>0</c:v>
                </c:pt>
                <c:pt idx="156">
                  <c:v>1</c:v>
                </c:pt>
                <c:pt idx="157">
                  <c:v>1</c:v>
                </c:pt>
                <c:pt idx="158">
                  <c:v>0</c:v>
                </c:pt>
                <c:pt idx="159">
                  <c:v>0</c:v>
                </c:pt>
                <c:pt idx="160">
                  <c:v>1</c:v>
                </c:pt>
                <c:pt idx="161">
                  <c:v>0</c:v>
                </c:pt>
                <c:pt idx="162">
                  <c:v>0</c:v>
                </c:pt>
                <c:pt idx="163">
                  <c:v>0</c:v>
                </c:pt>
                <c:pt idx="164">
                  <c:v>1</c:v>
                </c:pt>
                <c:pt idx="165">
                  <c:v>0</c:v>
                </c:pt>
                <c:pt idx="166">
                  <c:v>1</c:v>
                </c:pt>
                <c:pt idx="167">
                  <c:v>0</c:v>
                </c:pt>
                <c:pt idx="168">
                  <c:v>0</c:v>
                </c:pt>
                <c:pt idx="169">
                  <c:v>0</c:v>
                </c:pt>
                <c:pt idx="170">
                  <c:v>1</c:v>
                </c:pt>
                <c:pt idx="171">
                  <c:v>0</c:v>
                </c:pt>
                <c:pt idx="172">
                  <c:v>1</c:v>
                </c:pt>
                <c:pt idx="173">
                  <c:v>0</c:v>
                </c:pt>
                <c:pt idx="174">
                  <c:v>1</c:v>
                </c:pt>
                <c:pt idx="175">
                  <c:v>0</c:v>
                </c:pt>
                <c:pt idx="176">
                  <c:v>0</c:v>
                </c:pt>
                <c:pt idx="177">
                  <c:v>0</c:v>
                </c:pt>
                <c:pt idx="178">
                  <c:v>0</c:v>
                </c:pt>
                <c:pt idx="179">
                  <c:v>1</c:v>
                </c:pt>
                <c:pt idx="180">
                  <c:v>0</c:v>
                </c:pt>
                <c:pt idx="181">
                  <c:v>0</c:v>
                </c:pt>
                <c:pt idx="182">
                  <c:v>1</c:v>
                </c:pt>
                <c:pt idx="183">
                  <c:v>0</c:v>
                </c:pt>
                <c:pt idx="184">
                  <c:v>0</c:v>
                </c:pt>
                <c:pt idx="185">
                  <c:v>1</c:v>
                </c:pt>
                <c:pt idx="186">
                  <c:v>0</c:v>
                </c:pt>
                <c:pt idx="187">
                  <c:v>0</c:v>
                </c:pt>
                <c:pt idx="188">
                  <c:v>1</c:v>
                </c:pt>
                <c:pt idx="189">
                  <c:v>0</c:v>
                </c:pt>
                <c:pt idx="190">
                  <c:v>0</c:v>
                </c:pt>
                <c:pt idx="191">
                  <c:v>1</c:v>
                </c:pt>
                <c:pt idx="192">
                  <c:v>0</c:v>
                </c:pt>
                <c:pt idx="193">
                  <c:v>1</c:v>
                </c:pt>
                <c:pt idx="194">
                  <c:v>1</c:v>
                </c:pt>
                <c:pt idx="195">
                  <c:v>0</c:v>
                </c:pt>
                <c:pt idx="196">
                  <c:v>0</c:v>
                </c:pt>
                <c:pt idx="197">
                  <c:v>0</c:v>
                </c:pt>
                <c:pt idx="198">
                  <c:v>1</c:v>
                </c:pt>
                <c:pt idx="199">
                  <c:v>0</c:v>
                </c:pt>
                <c:pt idx="200">
                  <c:v>1</c:v>
                </c:pt>
                <c:pt idx="201">
                  <c:v>1</c:v>
                </c:pt>
                <c:pt idx="202">
                  <c:v>1</c:v>
                </c:pt>
                <c:pt idx="203">
                  <c:v>0</c:v>
                </c:pt>
                <c:pt idx="204">
                  <c:v>0</c:v>
                </c:pt>
                <c:pt idx="205">
                  <c:v>1</c:v>
                </c:pt>
                <c:pt idx="206">
                  <c:v>0</c:v>
                </c:pt>
                <c:pt idx="207">
                  <c:v>1</c:v>
                </c:pt>
                <c:pt idx="208">
                  <c:v>0</c:v>
                </c:pt>
                <c:pt idx="209">
                  <c:v>0</c:v>
                </c:pt>
                <c:pt idx="210">
                  <c:v>0</c:v>
                </c:pt>
                <c:pt idx="211">
                  <c:v>0</c:v>
                </c:pt>
                <c:pt idx="212">
                  <c:v>1</c:v>
                </c:pt>
                <c:pt idx="213">
                  <c:v>0</c:v>
                </c:pt>
                <c:pt idx="214">
                  <c:v>0</c:v>
                </c:pt>
                <c:pt idx="215">
                  <c:v>1</c:v>
                </c:pt>
                <c:pt idx="216">
                  <c:v>1</c:v>
                </c:pt>
                <c:pt idx="217">
                  <c:v>1</c:v>
                </c:pt>
                <c:pt idx="218">
                  <c:v>0</c:v>
                </c:pt>
                <c:pt idx="219">
                  <c:v>0</c:v>
                </c:pt>
                <c:pt idx="220">
                  <c:v>1</c:v>
                </c:pt>
                <c:pt idx="221">
                  <c:v>0</c:v>
                </c:pt>
                <c:pt idx="222">
                  <c:v>1</c:v>
                </c:pt>
                <c:pt idx="223">
                  <c:v>0</c:v>
                </c:pt>
                <c:pt idx="224">
                  <c:v>1</c:v>
                </c:pt>
                <c:pt idx="225">
                  <c:v>1</c:v>
                </c:pt>
                <c:pt idx="226">
                  <c:v>1</c:v>
                </c:pt>
                <c:pt idx="227">
                  <c:v>0</c:v>
                </c:pt>
                <c:pt idx="228">
                  <c:v>0</c:v>
                </c:pt>
                <c:pt idx="229">
                  <c:v>1</c:v>
                </c:pt>
                <c:pt idx="230">
                  <c:v>1</c:v>
                </c:pt>
                <c:pt idx="231">
                  <c:v>0</c:v>
                </c:pt>
                <c:pt idx="232">
                  <c:v>0</c:v>
                </c:pt>
                <c:pt idx="233">
                  <c:v>1</c:v>
                </c:pt>
                <c:pt idx="234">
                  <c:v>1</c:v>
                </c:pt>
                <c:pt idx="235">
                  <c:v>1</c:v>
                </c:pt>
                <c:pt idx="236">
                  <c:v>0</c:v>
                </c:pt>
                <c:pt idx="237">
                  <c:v>1</c:v>
                </c:pt>
                <c:pt idx="238">
                  <c:v>1</c:v>
                </c:pt>
                <c:pt idx="239">
                  <c:v>1</c:v>
                </c:pt>
                <c:pt idx="240">
                  <c:v>1</c:v>
                </c:pt>
                <c:pt idx="241">
                  <c:v>1</c:v>
                </c:pt>
                <c:pt idx="242">
                  <c:v>1</c:v>
                </c:pt>
                <c:pt idx="243">
                  <c:v>0</c:v>
                </c:pt>
                <c:pt idx="244">
                  <c:v>1</c:v>
                </c:pt>
                <c:pt idx="245">
                  <c:v>0</c:v>
                </c:pt>
                <c:pt idx="246">
                  <c:v>0</c:v>
                </c:pt>
                <c:pt idx="247">
                  <c:v>1</c:v>
                </c:pt>
                <c:pt idx="248">
                  <c:v>2</c:v>
                </c:pt>
                <c:pt idx="249">
                  <c:v>2</c:v>
                </c:pt>
                <c:pt idx="250">
                  <c:v>1</c:v>
                </c:pt>
                <c:pt idx="251">
                  <c:v>0</c:v>
                </c:pt>
                <c:pt idx="252">
                  <c:v>2</c:v>
                </c:pt>
                <c:pt idx="253">
                  <c:v>0</c:v>
                </c:pt>
                <c:pt idx="254">
                  <c:v>0</c:v>
                </c:pt>
                <c:pt idx="255">
                  <c:v>1</c:v>
                </c:pt>
                <c:pt idx="256">
                  <c:v>1</c:v>
                </c:pt>
                <c:pt idx="257">
                  <c:v>0</c:v>
                </c:pt>
                <c:pt idx="258">
                  <c:v>1</c:v>
                </c:pt>
                <c:pt idx="259">
                  <c:v>1</c:v>
                </c:pt>
                <c:pt idx="260">
                  <c:v>0</c:v>
                </c:pt>
                <c:pt idx="261">
                  <c:v>0</c:v>
                </c:pt>
                <c:pt idx="262">
                  <c:v>0</c:v>
                </c:pt>
                <c:pt idx="263">
                  <c:v>1</c:v>
                </c:pt>
                <c:pt idx="264">
                  <c:v>1</c:v>
                </c:pt>
                <c:pt idx="265">
                  <c:v>0</c:v>
                </c:pt>
                <c:pt idx="266">
                  <c:v>1</c:v>
                </c:pt>
                <c:pt idx="267">
                  <c:v>0</c:v>
                </c:pt>
                <c:pt idx="268">
                  <c:v>0</c:v>
                </c:pt>
                <c:pt idx="269">
                  <c:v>1</c:v>
                </c:pt>
                <c:pt idx="270">
                  <c:v>1</c:v>
                </c:pt>
                <c:pt idx="271">
                  <c:v>0</c:v>
                </c:pt>
                <c:pt idx="272">
                  <c:v>1</c:v>
                </c:pt>
                <c:pt idx="273">
                  <c:v>0</c:v>
                </c:pt>
                <c:pt idx="274">
                  <c:v>0</c:v>
                </c:pt>
                <c:pt idx="275">
                  <c:v>1</c:v>
                </c:pt>
                <c:pt idx="276">
                  <c:v>0</c:v>
                </c:pt>
                <c:pt idx="277">
                  <c:v>1</c:v>
                </c:pt>
                <c:pt idx="278">
                  <c:v>1</c:v>
                </c:pt>
                <c:pt idx="279">
                  <c:v>0</c:v>
                </c:pt>
                <c:pt idx="280">
                  <c:v>2</c:v>
                </c:pt>
                <c:pt idx="281">
                  <c:v>1</c:v>
                </c:pt>
                <c:pt idx="282">
                  <c:v>0</c:v>
                </c:pt>
                <c:pt idx="283">
                  <c:v>1</c:v>
                </c:pt>
                <c:pt idx="284">
                  <c:v>1</c:v>
                </c:pt>
                <c:pt idx="285">
                  <c:v>1</c:v>
                </c:pt>
                <c:pt idx="286">
                  <c:v>0</c:v>
                </c:pt>
                <c:pt idx="287">
                  <c:v>0</c:v>
                </c:pt>
                <c:pt idx="288">
                  <c:v>0</c:v>
                </c:pt>
                <c:pt idx="289">
                  <c:v>1</c:v>
                </c:pt>
                <c:pt idx="290">
                  <c:v>1</c:v>
                </c:pt>
                <c:pt idx="291">
                  <c:v>0</c:v>
                </c:pt>
                <c:pt idx="292">
                  <c:v>0</c:v>
                </c:pt>
                <c:pt idx="293">
                  <c:v>0</c:v>
                </c:pt>
                <c:pt idx="294">
                  <c:v>0</c:v>
                </c:pt>
                <c:pt idx="295">
                  <c:v>0</c:v>
                </c:pt>
                <c:pt idx="296">
                  <c:v>0</c:v>
                </c:pt>
                <c:pt idx="297">
                  <c:v>1</c:v>
                </c:pt>
                <c:pt idx="298">
                  <c:v>1</c:v>
                </c:pt>
                <c:pt idx="299">
                  <c:v>1</c:v>
                </c:pt>
                <c:pt idx="300">
                  <c:v>0</c:v>
                </c:pt>
                <c:pt idx="301">
                  <c:v>1</c:v>
                </c:pt>
                <c:pt idx="302">
                  <c:v>0</c:v>
                </c:pt>
                <c:pt idx="303">
                  <c:v>0</c:v>
                </c:pt>
                <c:pt idx="304">
                  <c:v>1</c:v>
                </c:pt>
                <c:pt idx="305">
                  <c:v>1</c:v>
                </c:pt>
                <c:pt idx="306">
                  <c:v>0</c:v>
                </c:pt>
                <c:pt idx="307">
                  <c:v>1</c:v>
                </c:pt>
                <c:pt idx="308">
                  <c:v>1</c:v>
                </c:pt>
                <c:pt idx="309">
                  <c:v>0</c:v>
                </c:pt>
                <c:pt idx="310">
                  <c:v>0</c:v>
                </c:pt>
                <c:pt idx="311">
                  <c:v>1</c:v>
                </c:pt>
                <c:pt idx="312">
                  <c:v>1</c:v>
                </c:pt>
                <c:pt idx="313">
                  <c:v>1</c:v>
                </c:pt>
                <c:pt idx="314">
                  <c:v>0</c:v>
                </c:pt>
                <c:pt idx="315">
                  <c:v>1</c:v>
                </c:pt>
                <c:pt idx="316">
                  <c:v>0</c:v>
                </c:pt>
                <c:pt idx="317">
                  <c:v>1</c:v>
                </c:pt>
                <c:pt idx="318">
                  <c:v>1</c:v>
                </c:pt>
                <c:pt idx="319">
                  <c:v>1</c:v>
                </c:pt>
                <c:pt idx="320">
                  <c:v>0</c:v>
                </c:pt>
                <c:pt idx="321">
                  <c:v>1</c:v>
                </c:pt>
                <c:pt idx="322">
                  <c:v>1</c:v>
                </c:pt>
                <c:pt idx="323">
                  <c:v>1</c:v>
                </c:pt>
                <c:pt idx="324">
                  <c:v>2</c:v>
                </c:pt>
                <c:pt idx="325">
                  <c:v>1</c:v>
                </c:pt>
                <c:pt idx="326">
                  <c:v>0</c:v>
                </c:pt>
                <c:pt idx="327">
                  <c:v>1</c:v>
                </c:pt>
                <c:pt idx="328">
                  <c:v>0</c:v>
                </c:pt>
                <c:pt idx="329">
                  <c:v>0</c:v>
                </c:pt>
                <c:pt idx="330">
                  <c:v>0</c:v>
                </c:pt>
                <c:pt idx="331">
                  <c:v>0</c:v>
                </c:pt>
                <c:pt idx="332">
                  <c:v>1</c:v>
                </c:pt>
                <c:pt idx="333">
                  <c:v>0</c:v>
                </c:pt>
              </c:numCache>
            </c:numRef>
          </c:val>
          <c:smooth val="0"/>
          <c:extLst>
            <c:ext xmlns:c16="http://schemas.microsoft.com/office/drawing/2014/chart" uri="{C3380CC4-5D6E-409C-BE32-E72D297353CC}">
              <c16:uniqueId val="{00000001-B513-4909-BF9B-1231B7543A7E}"/>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1</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2-B513-4909-BF9B-1231B7543A7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0</c:v>
                </c:pt>
                <c:pt idx="1">
                  <c:v>0</c:v>
                </c:pt>
                <c:pt idx="2">
                  <c:v>0</c:v>
                </c:pt>
                <c:pt idx="3">
                  <c:v>1</c:v>
                </c:pt>
                <c:pt idx="4">
                  <c:v>0</c:v>
                </c:pt>
                <c:pt idx="5">
                  <c:v>1</c:v>
                </c:pt>
                <c:pt idx="6">
                  <c:v>0</c:v>
                </c:pt>
                <c:pt idx="7">
                  <c:v>1</c:v>
                </c:pt>
                <c:pt idx="8">
                  <c:v>0</c:v>
                </c:pt>
                <c:pt idx="9">
                  <c:v>0</c:v>
                </c:pt>
                <c:pt idx="10">
                  <c:v>1</c:v>
                </c:pt>
                <c:pt idx="11">
                  <c:v>0</c:v>
                </c:pt>
                <c:pt idx="12">
                  <c:v>1</c:v>
                </c:pt>
                <c:pt idx="13">
                  <c:v>1</c:v>
                </c:pt>
                <c:pt idx="14">
                  <c:v>1</c:v>
                </c:pt>
                <c:pt idx="15">
                  <c:v>0</c:v>
                </c:pt>
                <c:pt idx="16">
                  <c:v>1</c:v>
                </c:pt>
                <c:pt idx="17">
                  <c:v>0</c:v>
                </c:pt>
                <c:pt idx="18">
                  <c:v>1</c:v>
                </c:pt>
                <c:pt idx="19">
                  <c:v>0</c:v>
                </c:pt>
                <c:pt idx="20">
                  <c:v>1</c:v>
                </c:pt>
                <c:pt idx="21">
                  <c:v>0</c:v>
                </c:pt>
                <c:pt idx="22">
                  <c:v>1</c:v>
                </c:pt>
                <c:pt idx="23">
                  <c:v>0</c:v>
                </c:pt>
                <c:pt idx="24">
                  <c:v>1</c:v>
                </c:pt>
                <c:pt idx="25">
                  <c:v>0</c:v>
                </c:pt>
                <c:pt idx="26">
                  <c:v>1</c:v>
                </c:pt>
                <c:pt idx="27">
                  <c:v>0</c:v>
                </c:pt>
                <c:pt idx="28">
                  <c:v>1</c:v>
                </c:pt>
                <c:pt idx="29">
                  <c:v>0</c:v>
                </c:pt>
                <c:pt idx="30">
                  <c:v>0</c:v>
                </c:pt>
                <c:pt idx="31">
                  <c:v>1</c:v>
                </c:pt>
                <c:pt idx="32">
                  <c:v>0</c:v>
                </c:pt>
                <c:pt idx="33">
                  <c:v>1</c:v>
                </c:pt>
                <c:pt idx="34">
                  <c:v>0</c:v>
                </c:pt>
                <c:pt idx="35">
                  <c:v>1</c:v>
                </c:pt>
                <c:pt idx="36">
                  <c:v>0</c:v>
                </c:pt>
                <c:pt idx="37">
                  <c:v>0</c:v>
                </c:pt>
                <c:pt idx="38">
                  <c:v>1</c:v>
                </c:pt>
                <c:pt idx="39">
                  <c:v>0</c:v>
                </c:pt>
                <c:pt idx="40">
                  <c:v>1</c:v>
                </c:pt>
                <c:pt idx="41">
                  <c:v>0</c:v>
                </c:pt>
                <c:pt idx="42">
                  <c:v>1</c:v>
                </c:pt>
                <c:pt idx="43">
                  <c:v>0</c:v>
                </c:pt>
                <c:pt idx="44">
                  <c:v>0</c:v>
                </c:pt>
                <c:pt idx="45">
                  <c:v>1</c:v>
                </c:pt>
                <c:pt idx="46">
                  <c:v>0</c:v>
                </c:pt>
                <c:pt idx="47">
                  <c:v>2</c:v>
                </c:pt>
                <c:pt idx="48">
                  <c:v>0</c:v>
                </c:pt>
                <c:pt idx="49">
                  <c:v>1</c:v>
                </c:pt>
                <c:pt idx="50">
                  <c:v>0</c:v>
                </c:pt>
                <c:pt idx="51">
                  <c:v>0</c:v>
                </c:pt>
                <c:pt idx="52">
                  <c:v>1</c:v>
                </c:pt>
                <c:pt idx="53">
                  <c:v>0</c:v>
                </c:pt>
                <c:pt idx="54">
                  <c:v>1</c:v>
                </c:pt>
                <c:pt idx="55">
                  <c:v>0</c:v>
                </c:pt>
                <c:pt idx="56">
                  <c:v>1</c:v>
                </c:pt>
                <c:pt idx="57">
                  <c:v>0</c:v>
                </c:pt>
                <c:pt idx="58">
                  <c:v>0</c:v>
                </c:pt>
                <c:pt idx="59">
                  <c:v>1</c:v>
                </c:pt>
                <c:pt idx="60">
                  <c:v>0</c:v>
                </c:pt>
                <c:pt idx="61">
                  <c:v>1</c:v>
                </c:pt>
                <c:pt idx="62">
                  <c:v>0</c:v>
                </c:pt>
                <c:pt idx="63">
                  <c:v>1</c:v>
                </c:pt>
                <c:pt idx="64">
                  <c:v>0</c:v>
                </c:pt>
                <c:pt idx="65">
                  <c:v>0</c:v>
                </c:pt>
                <c:pt idx="66">
                  <c:v>1</c:v>
                </c:pt>
                <c:pt idx="67">
                  <c:v>0</c:v>
                </c:pt>
                <c:pt idx="68">
                  <c:v>1</c:v>
                </c:pt>
                <c:pt idx="69">
                  <c:v>0</c:v>
                </c:pt>
                <c:pt idx="70">
                  <c:v>1</c:v>
                </c:pt>
                <c:pt idx="71">
                  <c:v>0</c:v>
                </c:pt>
                <c:pt idx="72">
                  <c:v>0</c:v>
                </c:pt>
                <c:pt idx="73">
                  <c:v>1</c:v>
                </c:pt>
                <c:pt idx="74">
                  <c:v>1</c:v>
                </c:pt>
                <c:pt idx="75">
                  <c:v>1</c:v>
                </c:pt>
                <c:pt idx="76">
                  <c:v>0</c:v>
                </c:pt>
                <c:pt idx="77">
                  <c:v>1</c:v>
                </c:pt>
                <c:pt idx="78">
                  <c:v>0</c:v>
                </c:pt>
                <c:pt idx="79">
                  <c:v>0</c:v>
                </c:pt>
                <c:pt idx="80">
                  <c:v>1</c:v>
                </c:pt>
                <c:pt idx="81">
                  <c:v>0</c:v>
                </c:pt>
                <c:pt idx="82">
                  <c:v>1</c:v>
                </c:pt>
                <c:pt idx="83">
                  <c:v>0</c:v>
                </c:pt>
                <c:pt idx="84">
                  <c:v>1</c:v>
                </c:pt>
                <c:pt idx="85">
                  <c:v>0</c:v>
                </c:pt>
                <c:pt idx="86">
                  <c:v>0</c:v>
                </c:pt>
                <c:pt idx="87">
                  <c:v>1</c:v>
                </c:pt>
                <c:pt idx="88">
                  <c:v>0</c:v>
                </c:pt>
                <c:pt idx="89">
                  <c:v>1</c:v>
                </c:pt>
                <c:pt idx="90">
                  <c:v>0</c:v>
                </c:pt>
                <c:pt idx="91">
                  <c:v>1</c:v>
                </c:pt>
                <c:pt idx="92">
                  <c:v>0</c:v>
                </c:pt>
                <c:pt idx="93">
                  <c:v>0</c:v>
                </c:pt>
                <c:pt idx="94">
                  <c:v>1</c:v>
                </c:pt>
                <c:pt idx="95">
                  <c:v>0</c:v>
                </c:pt>
                <c:pt idx="96">
                  <c:v>1</c:v>
                </c:pt>
                <c:pt idx="97">
                  <c:v>0</c:v>
                </c:pt>
                <c:pt idx="98">
                  <c:v>1</c:v>
                </c:pt>
                <c:pt idx="99">
                  <c:v>0</c:v>
                </c:pt>
                <c:pt idx="100">
                  <c:v>0</c:v>
                </c:pt>
                <c:pt idx="101">
                  <c:v>1</c:v>
                </c:pt>
                <c:pt idx="102">
                  <c:v>0</c:v>
                </c:pt>
                <c:pt idx="103">
                  <c:v>0</c:v>
                </c:pt>
                <c:pt idx="104">
                  <c:v>1</c:v>
                </c:pt>
                <c:pt idx="105">
                  <c:v>1</c:v>
                </c:pt>
                <c:pt idx="106">
                  <c:v>1</c:v>
                </c:pt>
                <c:pt idx="107">
                  <c:v>0</c:v>
                </c:pt>
                <c:pt idx="108">
                  <c:v>1</c:v>
                </c:pt>
                <c:pt idx="109">
                  <c:v>0</c:v>
                </c:pt>
                <c:pt idx="110">
                  <c:v>1</c:v>
                </c:pt>
                <c:pt idx="111">
                  <c:v>1</c:v>
                </c:pt>
                <c:pt idx="112">
                  <c:v>1</c:v>
                </c:pt>
                <c:pt idx="113">
                  <c:v>0</c:v>
                </c:pt>
                <c:pt idx="114">
                  <c:v>0</c:v>
                </c:pt>
                <c:pt idx="115">
                  <c:v>4</c:v>
                </c:pt>
                <c:pt idx="116">
                  <c:v>0</c:v>
                </c:pt>
                <c:pt idx="117">
                  <c:v>1</c:v>
                </c:pt>
                <c:pt idx="118">
                  <c:v>0</c:v>
                </c:pt>
                <c:pt idx="119">
                  <c:v>1</c:v>
                </c:pt>
                <c:pt idx="120">
                  <c:v>0</c:v>
                </c:pt>
                <c:pt idx="121">
                  <c:v>0</c:v>
                </c:pt>
                <c:pt idx="122">
                  <c:v>1</c:v>
                </c:pt>
                <c:pt idx="123">
                  <c:v>0</c:v>
                </c:pt>
                <c:pt idx="124">
                  <c:v>1</c:v>
                </c:pt>
                <c:pt idx="125">
                  <c:v>0</c:v>
                </c:pt>
                <c:pt idx="126">
                  <c:v>1</c:v>
                </c:pt>
                <c:pt idx="127">
                  <c:v>0</c:v>
                </c:pt>
                <c:pt idx="128">
                  <c:v>0</c:v>
                </c:pt>
                <c:pt idx="129">
                  <c:v>1</c:v>
                </c:pt>
                <c:pt idx="130">
                  <c:v>0</c:v>
                </c:pt>
                <c:pt idx="131">
                  <c:v>1</c:v>
                </c:pt>
                <c:pt idx="132">
                  <c:v>0</c:v>
                </c:pt>
                <c:pt idx="133">
                  <c:v>1</c:v>
                </c:pt>
                <c:pt idx="134">
                  <c:v>0</c:v>
                </c:pt>
                <c:pt idx="135">
                  <c:v>0</c:v>
                </c:pt>
                <c:pt idx="136">
                  <c:v>1</c:v>
                </c:pt>
                <c:pt idx="137">
                  <c:v>0</c:v>
                </c:pt>
                <c:pt idx="138">
                  <c:v>1</c:v>
                </c:pt>
                <c:pt idx="139">
                  <c:v>0</c:v>
                </c:pt>
                <c:pt idx="140">
                  <c:v>1</c:v>
                </c:pt>
                <c:pt idx="141">
                  <c:v>0</c:v>
                </c:pt>
                <c:pt idx="142">
                  <c:v>0</c:v>
                </c:pt>
                <c:pt idx="143">
                  <c:v>1</c:v>
                </c:pt>
                <c:pt idx="144">
                  <c:v>0</c:v>
                </c:pt>
                <c:pt idx="145">
                  <c:v>1</c:v>
                </c:pt>
                <c:pt idx="146">
                  <c:v>0</c:v>
                </c:pt>
                <c:pt idx="147">
                  <c:v>1</c:v>
                </c:pt>
                <c:pt idx="148">
                  <c:v>0</c:v>
                </c:pt>
                <c:pt idx="149">
                  <c:v>0</c:v>
                </c:pt>
                <c:pt idx="150">
                  <c:v>0</c:v>
                </c:pt>
                <c:pt idx="151">
                  <c:v>1</c:v>
                </c:pt>
                <c:pt idx="152">
                  <c:v>0</c:v>
                </c:pt>
                <c:pt idx="153">
                  <c:v>1</c:v>
                </c:pt>
                <c:pt idx="154">
                  <c:v>0</c:v>
                </c:pt>
                <c:pt idx="155">
                  <c:v>1</c:v>
                </c:pt>
                <c:pt idx="156">
                  <c:v>0</c:v>
                </c:pt>
                <c:pt idx="157">
                  <c:v>1</c:v>
                </c:pt>
                <c:pt idx="158">
                  <c:v>0</c:v>
                </c:pt>
                <c:pt idx="159">
                  <c:v>1</c:v>
                </c:pt>
                <c:pt idx="160">
                  <c:v>0</c:v>
                </c:pt>
                <c:pt idx="161">
                  <c:v>1</c:v>
                </c:pt>
                <c:pt idx="162">
                  <c:v>0</c:v>
                </c:pt>
                <c:pt idx="163">
                  <c:v>0</c:v>
                </c:pt>
                <c:pt idx="164">
                  <c:v>1</c:v>
                </c:pt>
                <c:pt idx="165">
                  <c:v>0</c:v>
                </c:pt>
                <c:pt idx="166">
                  <c:v>0</c:v>
                </c:pt>
                <c:pt idx="167">
                  <c:v>1</c:v>
                </c:pt>
                <c:pt idx="168">
                  <c:v>0</c:v>
                </c:pt>
                <c:pt idx="169">
                  <c:v>0</c:v>
                </c:pt>
                <c:pt idx="170">
                  <c:v>1</c:v>
                </c:pt>
                <c:pt idx="171">
                  <c:v>1</c:v>
                </c:pt>
                <c:pt idx="172">
                  <c:v>0</c:v>
                </c:pt>
                <c:pt idx="173">
                  <c:v>1</c:v>
                </c:pt>
                <c:pt idx="174">
                  <c:v>0</c:v>
                </c:pt>
                <c:pt idx="175">
                  <c:v>0</c:v>
                </c:pt>
                <c:pt idx="176">
                  <c:v>0</c:v>
                </c:pt>
                <c:pt idx="177">
                  <c:v>0</c:v>
                </c:pt>
                <c:pt idx="178">
                  <c:v>2</c:v>
                </c:pt>
                <c:pt idx="179">
                  <c:v>0</c:v>
                </c:pt>
                <c:pt idx="180">
                  <c:v>1</c:v>
                </c:pt>
                <c:pt idx="181">
                  <c:v>0</c:v>
                </c:pt>
                <c:pt idx="182">
                  <c:v>1</c:v>
                </c:pt>
                <c:pt idx="183">
                  <c:v>0</c:v>
                </c:pt>
                <c:pt idx="184">
                  <c:v>0</c:v>
                </c:pt>
                <c:pt idx="185">
                  <c:v>1</c:v>
                </c:pt>
                <c:pt idx="186">
                  <c:v>0</c:v>
                </c:pt>
                <c:pt idx="187">
                  <c:v>1</c:v>
                </c:pt>
                <c:pt idx="188">
                  <c:v>0</c:v>
                </c:pt>
                <c:pt idx="189">
                  <c:v>1</c:v>
                </c:pt>
                <c:pt idx="190">
                  <c:v>0</c:v>
                </c:pt>
                <c:pt idx="191">
                  <c:v>0</c:v>
                </c:pt>
                <c:pt idx="192">
                  <c:v>1</c:v>
                </c:pt>
                <c:pt idx="193">
                  <c:v>0</c:v>
                </c:pt>
                <c:pt idx="194">
                  <c:v>1</c:v>
                </c:pt>
                <c:pt idx="195">
                  <c:v>0</c:v>
                </c:pt>
                <c:pt idx="196">
                  <c:v>1</c:v>
                </c:pt>
                <c:pt idx="197">
                  <c:v>0</c:v>
                </c:pt>
                <c:pt idx="198">
                  <c:v>0</c:v>
                </c:pt>
                <c:pt idx="199">
                  <c:v>0</c:v>
                </c:pt>
                <c:pt idx="200">
                  <c:v>1</c:v>
                </c:pt>
                <c:pt idx="201">
                  <c:v>1</c:v>
                </c:pt>
                <c:pt idx="202">
                  <c:v>0</c:v>
                </c:pt>
                <c:pt idx="203">
                  <c:v>1</c:v>
                </c:pt>
                <c:pt idx="204">
                  <c:v>0</c:v>
                </c:pt>
                <c:pt idx="205">
                  <c:v>0</c:v>
                </c:pt>
                <c:pt idx="206">
                  <c:v>1</c:v>
                </c:pt>
                <c:pt idx="207">
                  <c:v>0</c:v>
                </c:pt>
                <c:pt idx="208">
                  <c:v>1</c:v>
                </c:pt>
                <c:pt idx="209">
                  <c:v>0</c:v>
                </c:pt>
                <c:pt idx="210">
                  <c:v>1</c:v>
                </c:pt>
                <c:pt idx="211">
                  <c:v>0</c:v>
                </c:pt>
                <c:pt idx="212">
                  <c:v>0</c:v>
                </c:pt>
                <c:pt idx="213">
                  <c:v>1</c:v>
                </c:pt>
                <c:pt idx="214">
                  <c:v>0</c:v>
                </c:pt>
                <c:pt idx="215">
                  <c:v>1</c:v>
                </c:pt>
                <c:pt idx="216">
                  <c:v>0</c:v>
                </c:pt>
                <c:pt idx="217">
                  <c:v>1</c:v>
                </c:pt>
                <c:pt idx="218">
                  <c:v>0</c:v>
                </c:pt>
                <c:pt idx="219">
                  <c:v>0</c:v>
                </c:pt>
                <c:pt idx="220">
                  <c:v>1</c:v>
                </c:pt>
                <c:pt idx="221">
                  <c:v>0</c:v>
                </c:pt>
                <c:pt idx="222">
                  <c:v>1</c:v>
                </c:pt>
                <c:pt idx="223">
                  <c:v>0</c:v>
                </c:pt>
                <c:pt idx="224">
                  <c:v>1</c:v>
                </c:pt>
                <c:pt idx="225">
                  <c:v>0</c:v>
                </c:pt>
                <c:pt idx="226">
                  <c:v>1</c:v>
                </c:pt>
                <c:pt idx="227">
                  <c:v>1</c:v>
                </c:pt>
                <c:pt idx="228">
                  <c:v>0</c:v>
                </c:pt>
                <c:pt idx="229">
                  <c:v>1</c:v>
                </c:pt>
                <c:pt idx="230">
                  <c:v>0</c:v>
                </c:pt>
                <c:pt idx="231">
                  <c:v>1</c:v>
                </c:pt>
                <c:pt idx="232">
                  <c:v>0</c:v>
                </c:pt>
                <c:pt idx="233">
                  <c:v>0</c:v>
                </c:pt>
                <c:pt idx="234">
                  <c:v>1</c:v>
                </c:pt>
                <c:pt idx="235">
                  <c:v>0</c:v>
                </c:pt>
                <c:pt idx="236">
                  <c:v>1</c:v>
                </c:pt>
                <c:pt idx="237">
                  <c:v>0</c:v>
                </c:pt>
                <c:pt idx="238">
                  <c:v>1</c:v>
                </c:pt>
                <c:pt idx="239">
                  <c:v>0</c:v>
                </c:pt>
                <c:pt idx="240">
                  <c:v>0</c:v>
                </c:pt>
                <c:pt idx="241">
                  <c:v>1</c:v>
                </c:pt>
                <c:pt idx="242">
                  <c:v>0</c:v>
                </c:pt>
                <c:pt idx="243">
                  <c:v>1</c:v>
                </c:pt>
                <c:pt idx="244">
                  <c:v>0</c:v>
                </c:pt>
                <c:pt idx="245">
                  <c:v>1</c:v>
                </c:pt>
                <c:pt idx="246">
                  <c:v>0</c:v>
                </c:pt>
                <c:pt idx="247">
                  <c:v>0</c:v>
                </c:pt>
                <c:pt idx="248">
                  <c:v>1</c:v>
                </c:pt>
                <c:pt idx="249">
                  <c:v>0</c:v>
                </c:pt>
                <c:pt idx="250">
                  <c:v>1</c:v>
                </c:pt>
                <c:pt idx="251">
                  <c:v>0</c:v>
                </c:pt>
                <c:pt idx="252">
                  <c:v>1</c:v>
                </c:pt>
                <c:pt idx="253">
                  <c:v>0</c:v>
                </c:pt>
                <c:pt idx="254">
                  <c:v>0</c:v>
                </c:pt>
                <c:pt idx="255">
                  <c:v>1</c:v>
                </c:pt>
                <c:pt idx="256">
                  <c:v>0</c:v>
                </c:pt>
                <c:pt idx="257">
                  <c:v>1</c:v>
                </c:pt>
                <c:pt idx="258">
                  <c:v>1</c:v>
                </c:pt>
                <c:pt idx="259">
                  <c:v>1</c:v>
                </c:pt>
                <c:pt idx="260">
                  <c:v>0</c:v>
                </c:pt>
                <c:pt idx="261">
                  <c:v>0</c:v>
                </c:pt>
                <c:pt idx="262">
                  <c:v>1</c:v>
                </c:pt>
                <c:pt idx="263">
                  <c:v>1</c:v>
                </c:pt>
                <c:pt idx="264">
                  <c:v>0</c:v>
                </c:pt>
                <c:pt idx="265">
                  <c:v>1</c:v>
                </c:pt>
                <c:pt idx="266">
                  <c:v>1</c:v>
                </c:pt>
                <c:pt idx="267">
                  <c:v>0</c:v>
                </c:pt>
                <c:pt idx="268">
                  <c:v>0</c:v>
                </c:pt>
                <c:pt idx="269">
                  <c:v>1</c:v>
                </c:pt>
                <c:pt idx="270">
                  <c:v>0</c:v>
                </c:pt>
                <c:pt idx="271">
                  <c:v>1</c:v>
                </c:pt>
                <c:pt idx="272">
                  <c:v>0</c:v>
                </c:pt>
                <c:pt idx="273">
                  <c:v>1</c:v>
                </c:pt>
                <c:pt idx="274">
                  <c:v>0</c:v>
                </c:pt>
                <c:pt idx="275">
                  <c:v>0</c:v>
                </c:pt>
                <c:pt idx="276">
                  <c:v>1</c:v>
                </c:pt>
                <c:pt idx="277">
                  <c:v>1</c:v>
                </c:pt>
                <c:pt idx="278">
                  <c:v>1</c:v>
                </c:pt>
                <c:pt idx="279">
                  <c:v>0</c:v>
                </c:pt>
                <c:pt idx="280">
                  <c:v>1</c:v>
                </c:pt>
                <c:pt idx="281">
                  <c:v>0</c:v>
                </c:pt>
                <c:pt idx="282">
                  <c:v>0</c:v>
                </c:pt>
                <c:pt idx="283">
                  <c:v>1</c:v>
                </c:pt>
                <c:pt idx="284">
                  <c:v>1</c:v>
                </c:pt>
                <c:pt idx="285">
                  <c:v>0</c:v>
                </c:pt>
                <c:pt idx="286">
                  <c:v>0</c:v>
                </c:pt>
                <c:pt idx="287">
                  <c:v>1</c:v>
                </c:pt>
                <c:pt idx="288">
                  <c:v>0</c:v>
                </c:pt>
                <c:pt idx="289">
                  <c:v>1</c:v>
                </c:pt>
                <c:pt idx="290">
                  <c:v>0</c:v>
                </c:pt>
                <c:pt idx="291">
                  <c:v>1</c:v>
                </c:pt>
                <c:pt idx="292">
                  <c:v>0</c:v>
                </c:pt>
                <c:pt idx="293">
                  <c:v>1</c:v>
                </c:pt>
                <c:pt idx="294">
                  <c:v>1</c:v>
                </c:pt>
                <c:pt idx="295">
                  <c:v>0</c:v>
                </c:pt>
                <c:pt idx="296">
                  <c:v>0</c:v>
                </c:pt>
                <c:pt idx="297">
                  <c:v>1</c:v>
                </c:pt>
                <c:pt idx="298">
                  <c:v>0</c:v>
                </c:pt>
                <c:pt idx="299">
                  <c:v>1</c:v>
                </c:pt>
                <c:pt idx="300">
                  <c:v>0</c:v>
                </c:pt>
                <c:pt idx="301">
                  <c:v>1</c:v>
                </c:pt>
                <c:pt idx="302">
                  <c:v>0</c:v>
                </c:pt>
                <c:pt idx="303">
                  <c:v>0</c:v>
                </c:pt>
                <c:pt idx="304">
                  <c:v>1</c:v>
                </c:pt>
                <c:pt idx="305">
                  <c:v>0</c:v>
                </c:pt>
                <c:pt idx="306">
                  <c:v>1</c:v>
                </c:pt>
                <c:pt idx="307">
                  <c:v>0</c:v>
                </c:pt>
                <c:pt idx="308">
                  <c:v>1</c:v>
                </c:pt>
                <c:pt idx="309">
                  <c:v>0</c:v>
                </c:pt>
                <c:pt idx="310">
                  <c:v>0</c:v>
                </c:pt>
                <c:pt idx="311">
                  <c:v>0</c:v>
                </c:pt>
                <c:pt idx="312">
                  <c:v>1</c:v>
                </c:pt>
                <c:pt idx="313">
                  <c:v>1</c:v>
                </c:pt>
                <c:pt idx="314">
                  <c:v>0</c:v>
                </c:pt>
                <c:pt idx="315">
                  <c:v>1</c:v>
                </c:pt>
                <c:pt idx="316">
                  <c:v>1</c:v>
                </c:pt>
                <c:pt idx="317">
                  <c:v>0</c:v>
                </c:pt>
                <c:pt idx="318">
                  <c:v>1</c:v>
                </c:pt>
                <c:pt idx="319">
                  <c:v>0</c:v>
                </c:pt>
                <c:pt idx="320">
                  <c:v>1</c:v>
                </c:pt>
                <c:pt idx="321">
                  <c:v>0</c:v>
                </c:pt>
                <c:pt idx="322">
                  <c:v>1</c:v>
                </c:pt>
                <c:pt idx="323">
                  <c:v>0</c:v>
                </c:pt>
                <c:pt idx="324">
                  <c:v>0</c:v>
                </c:pt>
                <c:pt idx="325">
                  <c:v>0</c:v>
                </c:pt>
                <c:pt idx="326">
                  <c:v>1</c:v>
                </c:pt>
                <c:pt idx="327">
                  <c:v>0</c:v>
                </c:pt>
                <c:pt idx="328">
                  <c:v>1</c:v>
                </c:pt>
                <c:pt idx="329">
                  <c:v>1</c:v>
                </c:pt>
                <c:pt idx="330">
                  <c:v>0</c:v>
                </c:pt>
                <c:pt idx="331">
                  <c:v>0</c:v>
                </c:pt>
                <c:pt idx="332">
                  <c:v>2</c:v>
                </c:pt>
                <c:pt idx="333">
                  <c:v>1</c:v>
                </c:pt>
              </c:numCache>
            </c:numRef>
          </c:val>
          <c:smooth val="0"/>
          <c:extLst>
            <c:ext xmlns:c16="http://schemas.microsoft.com/office/drawing/2014/chart" uri="{C3380CC4-5D6E-409C-BE32-E72D297353CC}">
              <c16:uniqueId val="{00000003-B513-4909-BF9B-1231B7543A7E}"/>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0</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0</c:v>
                </c:pt>
                <c:pt idx="25">
                  <c:v>1</c:v>
                </c:pt>
                <c:pt idx="26">
                  <c:v>1</c:v>
                </c:pt>
                <c:pt idx="27">
                  <c:v>1</c:v>
                </c:pt>
                <c:pt idx="28">
                  <c:v>1</c:v>
                </c:pt>
                <c:pt idx="29">
                  <c:v>1</c:v>
                </c:pt>
                <c:pt idx="30">
                  <c:v>0</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2</c:v>
                </c:pt>
                <c:pt idx="48">
                  <c:v>1</c:v>
                </c:pt>
                <c:pt idx="49">
                  <c:v>2</c:v>
                </c:pt>
                <c:pt idx="50">
                  <c:v>1</c:v>
                </c:pt>
                <c:pt idx="51">
                  <c:v>2</c:v>
                </c:pt>
                <c:pt idx="52">
                  <c:v>1</c:v>
                </c:pt>
                <c:pt idx="53">
                  <c:v>1</c:v>
                </c:pt>
                <c:pt idx="54">
                  <c:v>1</c:v>
                </c:pt>
                <c:pt idx="55">
                  <c:v>2</c:v>
                </c:pt>
                <c:pt idx="56">
                  <c:v>1</c:v>
                </c:pt>
                <c:pt idx="57">
                  <c:v>2</c:v>
                </c:pt>
                <c:pt idx="58">
                  <c:v>1</c:v>
                </c:pt>
                <c:pt idx="59">
                  <c:v>1</c:v>
                </c:pt>
                <c:pt idx="60">
                  <c:v>1</c:v>
                </c:pt>
                <c:pt idx="61">
                  <c:v>1</c:v>
                </c:pt>
                <c:pt idx="62">
                  <c:v>1</c:v>
                </c:pt>
                <c:pt idx="63">
                  <c:v>1</c:v>
                </c:pt>
                <c:pt idx="64">
                  <c:v>1</c:v>
                </c:pt>
                <c:pt idx="65">
                  <c:v>0</c:v>
                </c:pt>
                <c:pt idx="66">
                  <c:v>1</c:v>
                </c:pt>
                <c:pt idx="67">
                  <c:v>0</c:v>
                </c:pt>
                <c:pt idx="68">
                  <c:v>1</c:v>
                </c:pt>
                <c:pt idx="69">
                  <c:v>1</c:v>
                </c:pt>
                <c:pt idx="70">
                  <c:v>1</c:v>
                </c:pt>
                <c:pt idx="71">
                  <c:v>1</c:v>
                </c:pt>
                <c:pt idx="72">
                  <c:v>1</c:v>
                </c:pt>
                <c:pt idx="73">
                  <c:v>1</c:v>
                </c:pt>
                <c:pt idx="74">
                  <c:v>0</c:v>
                </c:pt>
                <c:pt idx="75">
                  <c:v>1</c:v>
                </c:pt>
                <c:pt idx="76">
                  <c:v>1</c:v>
                </c:pt>
                <c:pt idx="77">
                  <c:v>2</c:v>
                </c:pt>
                <c:pt idx="78">
                  <c:v>1</c:v>
                </c:pt>
                <c:pt idx="79">
                  <c:v>1</c:v>
                </c:pt>
                <c:pt idx="80">
                  <c:v>1</c:v>
                </c:pt>
                <c:pt idx="81">
                  <c:v>0</c:v>
                </c:pt>
                <c:pt idx="82">
                  <c:v>1</c:v>
                </c:pt>
                <c:pt idx="83">
                  <c:v>1</c:v>
                </c:pt>
                <c:pt idx="84">
                  <c:v>0</c:v>
                </c:pt>
                <c:pt idx="85">
                  <c:v>1</c:v>
                </c:pt>
                <c:pt idx="86">
                  <c:v>1</c:v>
                </c:pt>
                <c:pt idx="87">
                  <c:v>1</c:v>
                </c:pt>
                <c:pt idx="88">
                  <c:v>1</c:v>
                </c:pt>
                <c:pt idx="89">
                  <c:v>1</c:v>
                </c:pt>
                <c:pt idx="90">
                  <c:v>1</c:v>
                </c:pt>
                <c:pt idx="91">
                  <c:v>1</c:v>
                </c:pt>
                <c:pt idx="92">
                  <c:v>1</c:v>
                </c:pt>
                <c:pt idx="93">
                  <c:v>1</c:v>
                </c:pt>
                <c:pt idx="94">
                  <c:v>1</c:v>
                </c:pt>
                <c:pt idx="95">
                  <c:v>0</c:v>
                </c:pt>
                <c:pt idx="96">
                  <c:v>1</c:v>
                </c:pt>
                <c:pt idx="97">
                  <c:v>1</c:v>
                </c:pt>
                <c:pt idx="98">
                  <c:v>1</c:v>
                </c:pt>
                <c:pt idx="99">
                  <c:v>1</c:v>
                </c:pt>
                <c:pt idx="100">
                  <c:v>1</c:v>
                </c:pt>
                <c:pt idx="101">
                  <c:v>1</c:v>
                </c:pt>
                <c:pt idx="102">
                  <c:v>1</c:v>
                </c:pt>
                <c:pt idx="103">
                  <c:v>0</c:v>
                </c:pt>
                <c:pt idx="104">
                  <c:v>1</c:v>
                </c:pt>
                <c:pt idx="105">
                  <c:v>1</c:v>
                </c:pt>
                <c:pt idx="106">
                  <c:v>0</c:v>
                </c:pt>
                <c:pt idx="107">
                  <c:v>1</c:v>
                </c:pt>
                <c:pt idx="108">
                  <c:v>0</c:v>
                </c:pt>
                <c:pt idx="109">
                  <c:v>0</c:v>
                </c:pt>
                <c:pt idx="110">
                  <c:v>2</c:v>
                </c:pt>
                <c:pt idx="111">
                  <c:v>1</c:v>
                </c:pt>
                <c:pt idx="112">
                  <c:v>1</c:v>
                </c:pt>
                <c:pt idx="113">
                  <c:v>0</c:v>
                </c:pt>
                <c:pt idx="114">
                  <c:v>0</c:v>
                </c:pt>
                <c:pt idx="115">
                  <c:v>1</c:v>
                </c:pt>
                <c:pt idx="116">
                  <c:v>1</c:v>
                </c:pt>
                <c:pt idx="117">
                  <c:v>1</c:v>
                </c:pt>
                <c:pt idx="118">
                  <c:v>0</c:v>
                </c:pt>
                <c:pt idx="119">
                  <c:v>1</c:v>
                </c:pt>
                <c:pt idx="120">
                  <c:v>0</c:v>
                </c:pt>
                <c:pt idx="121">
                  <c:v>0</c:v>
                </c:pt>
                <c:pt idx="122">
                  <c:v>1</c:v>
                </c:pt>
                <c:pt idx="123">
                  <c:v>1</c:v>
                </c:pt>
                <c:pt idx="124">
                  <c:v>0</c:v>
                </c:pt>
                <c:pt idx="125">
                  <c:v>1</c:v>
                </c:pt>
                <c:pt idx="126">
                  <c:v>0</c:v>
                </c:pt>
                <c:pt idx="127">
                  <c:v>0</c:v>
                </c:pt>
                <c:pt idx="128">
                  <c:v>0</c:v>
                </c:pt>
                <c:pt idx="129">
                  <c:v>0</c:v>
                </c:pt>
                <c:pt idx="130">
                  <c:v>1</c:v>
                </c:pt>
                <c:pt idx="131">
                  <c:v>1</c:v>
                </c:pt>
                <c:pt idx="132">
                  <c:v>1</c:v>
                </c:pt>
                <c:pt idx="133">
                  <c:v>1</c:v>
                </c:pt>
                <c:pt idx="134">
                  <c:v>0</c:v>
                </c:pt>
                <c:pt idx="135">
                  <c:v>0</c:v>
                </c:pt>
                <c:pt idx="136">
                  <c:v>2</c:v>
                </c:pt>
                <c:pt idx="137">
                  <c:v>1</c:v>
                </c:pt>
                <c:pt idx="138">
                  <c:v>1</c:v>
                </c:pt>
                <c:pt idx="139">
                  <c:v>0</c:v>
                </c:pt>
                <c:pt idx="140">
                  <c:v>0</c:v>
                </c:pt>
                <c:pt idx="141">
                  <c:v>1</c:v>
                </c:pt>
                <c:pt idx="142">
                  <c:v>0</c:v>
                </c:pt>
                <c:pt idx="143">
                  <c:v>1</c:v>
                </c:pt>
                <c:pt idx="144">
                  <c:v>1</c:v>
                </c:pt>
                <c:pt idx="145">
                  <c:v>1</c:v>
                </c:pt>
                <c:pt idx="146">
                  <c:v>1</c:v>
                </c:pt>
                <c:pt idx="147">
                  <c:v>1</c:v>
                </c:pt>
                <c:pt idx="148">
                  <c:v>1</c:v>
                </c:pt>
                <c:pt idx="149">
                  <c:v>0</c:v>
                </c:pt>
                <c:pt idx="150">
                  <c:v>1</c:v>
                </c:pt>
                <c:pt idx="151">
                  <c:v>1</c:v>
                </c:pt>
                <c:pt idx="152">
                  <c:v>1</c:v>
                </c:pt>
                <c:pt idx="153">
                  <c:v>1</c:v>
                </c:pt>
                <c:pt idx="154">
                  <c:v>1</c:v>
                </c:pt>
                <c:pt idx="155">
                  <c:v>1</c:v>
                </c:pt>
                <c:pt idx="156">
                  <c:v>0</c:v>
                </c:pt>
                <c:pt idx="157">
                  <c:v>1</c:v>
                </c:pt>
                <c:pt idx="158">
                  <c:v>0</c:v>
                </c:pt>
                <c:pt idx="159">
                  <c:v>1</c:v>
                </c:pt>
                <c:pt idx="160">
                  <c:v>1</c:v>
                </c:pt>
                <c:pt idx="161">
                  <c:v>0</c:v>
                </c:pt>
                <c:pt idx="162">
                  <c:v>1</c:v>
                </c:pt>
                <c:pt idx="163">
                  <c:v>1</c:v>
                </c:pt>
                <c:pt idx="164">
                  <c:v>1</c:v>
                </c:pt>
                <c:pt idx="165">
                  <c:v>1</c:v>
                </c:pt>
                <c:pt idx="166">
                  <c:v>1</c:v>
                </c:pt>
                <c:pt idx="167">
                  <c:v>1</c:v>
                </c:pt>
                <c:pt idx="168">
                  <c:v>1</c:v>
                </c:pt>
                <c:pt idx="169">
                  <c:v>0</c:v>
                </c:pt>
                <c:pt idx="170">
                  <c:v>1</c:v>
                </c:pt>
                <c:pt idx="171">
                  <c:v>1</c:v>
                </c:pt>
                <c:pt idx="172">
                  <c:v>1</c:v>
                </c:pt>
                <c:pt idx="173">
                  <c:v>1</c:v>
                </c:pt>
                <c:pt idx="174">
                  <c:v>0</c:v>
                </c:pt>
                <c:pt idx="175">
                  <c:v>1</c:v>
                </c:pt>
                <c:pt idx="176">
                  <c:v>1</c:v>
                </c:pt>
                <c:pt idx="177">
                  <c:v>1</c:v>
                </c:pt>
                <c:pt idx="178">
                  <c:v>1</c:v>
                </c:pt>
                <c:pt idx="179">
                  <c:v>1</c:v>
                </c:pt>
                <c:pt idx="180">
                  <c:v>1</c:v>
                </c:pt>
                <c:pt idx="181">
                  <c:v>1</c:v>
                </c:pt>
                <c:pt idx="182">
                  <c:v>1</c:v>
                </c:pt>
                <c:pt idx="183">
                  <c:v>1</c:v>
                </c:pt>
                <c:pt idx="184">
                  <c:v>1</c:v>
                </c:pt>
                <c:pt idx="185">
                  <c:v>1</c:v>
                </c:pt>
                <c:pt idx="186">
                  <c:v>1</c:v>
                </c:pt>
                <c:pt idx="187">
                  <c:v>1</c:v>
                </c:pt>
                <c:pt idx="188">
                  <c:v>1</c:v>
                </c:pt>
                <c:pt idx="189">
                  <c:v>2</c:v>
                </c:pt>
                <c:pt idx="190">
                  <c:v>0</c:v>
                </c:pt>
                <c:pt idx="191">
                  <c:v>0</c:v>
                </c:pt>
                <c:pt idx="192">
                  <c:v>1</c:v>
                </c:pt>
                <c:pt idx="193">
                  <c:v>1</c:v>
                </c:pt>
                <c:pt idx="194">
                  <c:v>1</c:v>
                </c:pt>
                <c:pt idx="195">
                  <c:v>1</c:v>
                </c:pt>
                <c:pt idx="196">
                  <c:v>1</c:v>
                </c:pt>
                <c:pt idx="197">
                  <c:v>1</c:v>
                </c:pt>
                <c:pt idx="198">
                  <c:v>1</c:v>
                </c:pt>
                <c:pt idx="199">
                  <c:v>1</c:v>
                </c:pt>
                <c:pt idx="200">
                  <c:v>2</c:v>
                </c:pt>
                <c:pt idx="201">
                  <c:v>1</c:v>
                </c:pt>
                <c:pt idx="202">
                  <c:v>1</c:v>
                </c:pt>
                <c:pt idx="203">
                  <c:v>1</c:v>
                </c:pt>
                <c:pt idx="204">
                  <c:v>1</c:v>
                </c:pt>
                <c:pt idx="205">
                  <c:v>0</c:v>
                </c:pt>
                <c:pt idx="206">
                  <c:v>1</c:v>
                </c:pt>
                <c:pt idx="207">
                  <c:v>1</c:v>
                </c:pt>
                <c:pt idx="208">
                  <c:v>1</c:v>
                </c:pt>
                <c:pt idx="209">
                  <c:v>1</c:v>
                </c:pt>
                <c:pt idx="210">
                  <c:v>1</c:v>
                </c:pt>
                <c:pt idx="211">
                  <c:v>1</c:v>
                </c:pt>
                <c:pt idx="212">
                  <c:v>1</c:v>
                </c:pt>
                <c:pt idx="213">
                  <c:v>1</c:v>
                </c:pt>
                <c:pt idx="214">
                  <c:v>1</c:v>
                </c:pt>
                <c:pt idx="215">
                  <c:v>1</c:v>
                </c:pt>
                <c:pt idx="216">
                  <c:v>0</c:v>
                </c:pt>
                <c:pt idx="217">
                  <c:v>1</c:v>
                </c:pt>
                <c:pt idx="218">
                  <c:v>1</c:v>
                </c:pt>
                <c:pt idx="219">
                  <c:v>1</c:v>
                </c:pt>
                <c:pt idx="220">
                  <c:v>1</c:v>
                </c:pt>
                <c:pt idx="221">
                  <c:v>1</c:v>
                </c:pt>
                <c:pt idx="222">
                  <c:v>1</c:v>
                </c:pt>
                <c:pt idx="223">
                  <c:v>1</c:v>
                </c:pt>
                <c:pt idx="224">
                  <c:v>1</c:v>
                </c:pt>
                <c:pt idx="225">
                  <c:v>1</c:v>
                </c:pt>
                <c:pt idx="226">
                  <c:v>1</c:v>
                </c:pt>
                <c:pt idx="227">
                  <c:v>0</c:v>
                </c:pt>
                <c:pt idx="228">
                  <c:v>1</c:v>
                </c:pt>
                <c:pt idx="229">
                  <c:v>1</c:v>
                </c:pt>
                <c:pt idx="230">
                  <c:v>0</c:v>
                </c:pt>
                <c:pt idx="231">
                  <c:v>0</c:v>
                </c:pt>
                <c:pt idx="232">
                  <c:v>0</c:v>
                </c:pt>
                <c:pt idx="233">
                  <c:v>1</c:v>
                </c:pt>
                <c:pt idx="234">
                  <c:v>1</c:v>
                </c:pt>
                <c:pt idx="235">
                  <c:v>0</c:v>
                </c:pt>
                <c:pt idx="236">
                  <c:v>1</c:v>
                </c:pt>
                <c:pt idx="237">
                  <c:v>1</c:v>
                </c:pt>
                <c:pt idx="238">
                  <c:v>1</c:v>
                </c:pt>
                <c:pt idx="239">
                  <c:v>1</c:v>
                </c:pt>
                <c:pt idx="240">
                  <c:v>0</c:v>
                </c:pt>
                <c:pt idx="241">
                  <c:v>2</c:v>
                </c:pt>
                <c:pt idx="242">
                  <c:v>1</c:v>
                </c:pt>
                <c:pt idx="243">
                  <c:v>1</c:v>
                </c:pt>
                <c:pt idx="244">
                  <c:v>1</c:v>
                </c:pt>
                <c:pt idx="245">
                  <c:v>1</c:v>
                </c:pt>
                <c:pt idx="246">
                  <c:v>0</c:v>
                </c:pt>
                <c:pt idx="247">
                  <c:v>0</c:v>
                </c:pt>
                <c:pt idx="248">
                  <c:v>1</c:v>
                </c:pt>
                <c:pt idx="249">
                  <c:v>1</c:v>
                </c:pt>
                <c:pt idx="250">
                  <c:v>1</c:v>
                </c:pt>
                <c:pt idx="251">
                  <c:v>1</c:v>
                </c:pt>
                <c:pt idx="252">
                  <c:v>1</c:v>
                </c:pt>
                <c:pt idx="253">
                  <c:v>1</c:v>
                </c:pt>
                <c:pt idx="254">
                  <c:v>0</c:v>
                </c:pt>
                <c:pt idx="255">
                  <c:v>1</c:v>
                </c:pt>
                <c:pt idx="256">
                  <c:v>1</c:v>
                </c:pt>
                <c:pt idx="257">
                  <c:v>1</c:v>
                </c:pt>
                <c:pt idx="258">
                  <c:v>1</c:v>
                </c:pt>
                <c:pt idx="259">
                  <c:v>1</c:v>
                </c:pt>
                <c:pt idx="260">
                  <c:v>1</c:v>
                </c:pt>
                <c:pt idx="261">
                  <c:v>1</c:v>
                </c:pt>
                <c:pt idx="262">
                  <c:v>1</c:v>
                </c:pt>
                <c:pt idx="263">
                  <c:v>1</c:v>
                </c:pt>
                <c:pt idx="264">
                  <c:v>1</c:v>
                </c:pt>
                <c:pt idx="265">
                  <c:v>1</c:v>
                </c:pt>
                <c:pt idx="266">
                  <c:v>1</c:v>
                </c:pt>
                <c:pt idx="267">
                  <c:v>1</c:v>
                </c:pt>
                <c:pt idx="268">
                  <c:v>0</c:v>
                </c:pt>
                <c:pt idx="269">
                  <c:v>1</c:v>
                </c:pt>
                <c:pt idx="270">
                  <c:v>1</c:v>
                </c:pt>
                <c:pt idx="271">
                  <c:v>1</c:v>
                </c:pt>
                <c:pt idx="272">
                  <c:v>1</c:v>
                </c:pt>
                <c:pt idx="273">
                  <c:v>0</c:v>
                </c:pt>
                <c:pt idx="274">
                  <c:v>1</c:v>
                </c:pt>
                <c:pt idx="275">
                  <c:v>1</c:v>
                </c:pt>
                <c:pt idx="276">
                  <c:v>0</c:v>
                </c:pt>
                <c:pt idx="277">
                  <c:v>1</c:v>
                </c:pt>
                <c:pt idx="278">
                  <c:v>1</c:v>
                </c:pt>
                <c:pt idx="279">
                  <c:v>1</c:v>
                </c:pt>
                <c:pt idx="280">
                  <c:v>0</c:v>
                </c:pt>
                <c:pt idx="281">
                  <c:v>1</c:v>
                </c:pt>
                <c:pt idx="282">
                  <c:v>0</c:v>
                </c:pt>
                <c:pt idx="283">
                  <c:v>1</c:v>
                </c:pt>
                <c:pt idx="284">
                  <c:v>1</c:v>
                </c:pt>
                <c:pt idx="285">
                  <c:v>1</c:v>
                </c:pt>
                <c:pt idx="286">
                  <c:v>1</c:v>
                </c:pt>
                <c:pt idx="287">
                  <c:v>0</c:v>
                </c:pt>
                <c:pt idx="288">
                  <c:v>1</c:v>
                </c:pt>
                <c:pt idx="289">
                  <c:v>1</c:v>
                </c:pt>
                <c:pt idx="290">
                  <c:v>1</c:v>
                </c:pt>
                <c:pt idx="291">
                  <c:v>2</c:v>
                </c:pt>
                <c:pt idx="292">
                  <c:v>1</c:v>
                </c:pt>
                <c:pt idx="293">
                  <c:v>1</c:v>
                </c:pt>
                <c:pt idx="294">
                  <c:v>1</c:v>
                </c:pt>
                <c:pt idx="295">
                  <c:v>0</c:v>
                </c:pt>
                <c:pt idx="296">
                  <c:v>1</c:v>
                </c:pt>
                <c:pt idx="297">
                  <c:v>0</c:v>
                </c:pt>
                <c:pt idx="298">
                  <c:v>1</c:v>
                </c:pt>
                <c:pt idx="299">
                  <c:v>1</c:v>
                </c:pt>
                <c:pt idx="300">
                  <c:v>0</c:v>
                </c:pt>
                <c:pt idx="301">
                  <c:v>1</c:v>
                </c:pt>
                <c:pt idx="302">
                  <c:v>1</c:v>
                </c:pt>
                <c:pt idx="303">
                  <c:v>1</c:v>
                </c:pt>
                <c:pt idx="304">
                  <c:v>0</c:v>
                </c:pt>
                <c:pt idx="305">
                  <c:v>1</c:v>
                </c:pt>
                <c:pt idx="306">
                  <c:v>0</c:v>
                </c:pt>
                <c:pt idx="307">
                  <c:v>1</c:v>
                </c:pt>
                <c:pt idx="308">
                  <c:v>1</c:v>
                </c:pt>
                <c:pt idx="309">
                  <c:v>1</c:v>
                </c:pt>
                <c:pt idx="310">
                  <c:v>1</c:v>
                </c:pt>
                <c:pt idx="311">
                  <c:v>1</c:v>
                </c:pt>
                <c:pt idx="312">
                  <c:v>1</c:v>
                </c:pt>
                <c:pt idx="313">
                  <c:v>0</c:v>
                </c:pt>
                <c:pt idx="314">
                  <c:v>0</c:v>
                </c:pt>
                <c:pt idx="315">
                  <c:v>0</c:v>
                </c:pt>
                <c:pt idx="316">
                  <c:v>0</c:v>
                </c:pt>
                <c:pt idx="317">
                  <c:v>1</c:v>
                </c:pt>
                <c:pt idx="318">
                  <c:v>1</c:v>
                </c:pt>
                <c:pt idx="319">
                  <c:v>1</c:v>
                </c:pt>
                <c:pt idx="320">
                  <c:v>0</c:v>
                </c:pt>
                <c:pt idx="321">
                  <c:v>1</c:v>
                </c:pt>
                <c:pt idx="322">
                  <c:v>2</c:v>
                </c:pt>
                <c:pt idx="323">
                  <c:v>0</c:v>
                </c:pt>
                <c:pt idx="324">
                  <c:v>0</c:v>
                </c:pt>
                <c:pt idx="325">
                  <c:v>1</c:v>
                </c:pt>
                <c:pt idx="326">
                  <c:v>1</c:v>
                </c:pt>
                <c:pt idx="327">
                  <c:v>1</c:v>
                </c:pt>
                <c:pt idx="328">
                  <c:v>0</c:v>
                </c:pt>
                <c:pt idx="329">
                  <c:v>0</c:v>
                </c:pt>
                <c:pt idx="330">
                  <c:v>1</c:v>
                </c:pt>
                <c:pt idx="331">
                  <c:v>0</c:v>
                </c:pt>
                <c:pt idx="332">
                  <c:v>0</c:v>
                </c:pt>
                <c:pt idx="333">
                  <c:v>1</c:v>
                </c:pt>
              </c:numCache>
            </c:numRef>
          </c:val>
          <c:smooth val="0"/>
          <c:extLst>
            <c:ext xmlns:c16="http://schemas.microsoft.com/office/drawing/2014/chart" uri="{C3380CC4-5D6E-409C-BE32-E72D297353CC}">
              <c16:uniqueId val="{00000004-B513-4909-BF9B-1231B7543A7E}"/>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1</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5-B513-4909-BF9B-1231B7543A7E}"/>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Sheet1!$H$2:$H$335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1</c:v>
                </c:pt>
                <c:pt idx="167">
                  <c:v>0</c:v>
                </c:pt>
                <c:pt idx="168">
                  <c:v>0</c:v>
                </c:pt>
                <c:pt idx="169">
                  <c:v>0</c:v>
                </c:pt>
                <c:pt idx="170">
                  <c:v>1</c:v>
                </c:pt>
                <c:pt idx="171">
                  <c:v>0</c:v>
                </c:pt>
                <c:pt idx="172">
                  <c:v>1</c:v>
                </c:pt>
                <c:pt idx="173">
                  <c:v>0</c:v>
                </c:pt>
                <c:pt idx="174">
                  <c:v>0</c:v>
                </c:pt>
                <c:pt idx="175">
                  <c:v>1</c:v>
                </c:pt>
                <c:pt idx="176">
                  <c:v>0</c:v>
                </c:pt>
                <c:pt idx="177">
                  <c:v>0</c:v>
                </c:pt>
                <c:pt idx="178">
                  <c:v>0</c:v>
                </c:pt>
                <c:pt idx="179">
                  <c:v>0</c:v>
                </c:pt>
                <c:pt idx="180">
                  <c:v>1</c:v>
                </c:pt>
                <c:pt idx="181">
                  <c:v>0</c:v>
                </c:pt>
                <c:pt idx="182">
                  <c:v>0</c:v>
                </c:pt>
                <c:pt idx="183">
                  <c:v>0</c:v>
                </c:pt>
                <c:pt idx="184">
                  <c:v>0</c:v>
                </c:pt>
                <c:pt idx="185">
                  <c:v>0</c:v>
                </c:pt>
                <c:pt idx="186">
                  <c:v>0</c:v>
                </c:pt>
                <c:pt idx="187">
                  <c:v>0</c:v>
                </c:pt>
                <c:pt idx="188">
                  <c:v>0</c:v>
                </c:pt>
                <c:pt idx="189">
                  <c:v>0</c:v>
                </c:pt>
                <c:pt idx="190">
                  <c:v>0</c:v>
                </c:pt>
                <c:pt idx="191">
                  <c:v>0</c:v>
                </c:pt>
                <c:pt idx="192">
                  <c:v>0</c:v>
                </c:pt>
                <c:pt idx="193">
                  <c:v>1</c:v>
                </c:pt>
                <c:pt idx="194">
                  <c:v>0</c:v>
                </c:pt>
                <c:pt idx="195">
                  <c:v>0</c:v>
                </c:pt>
                <c:pt idx="196">
                  <c:v>0</c:v>
                </c:pt>
                <c:pt idx="197">
                  <c:v>0</c:v>
                </c:pt>
                <c:pt idx="198">
                  <c:v>0</c:v>
                </c:pt>
                <c:pt idx="199">
                  <c:v>1</c:v>
                </c:pt>
                <c:pt idx="200">
                  <c:v>1</c:v>
                </c:pt>
                <c:pt idx="201">
                  <c:v>0</c:v>
                </c:pt>
                <c:pt idx="202">
                  <c:v>1</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6-B513-4909-BF9B-1231B7543A7E}"/>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Sheet1!$I$2:$I$335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1</c:v>
                </c:pt>
                <c:pt idx="29">
                  <c:v>0</c:v>
                </c:pt>
                <c:pt idx="30">
                  <c:v>0</c:v>
                </c:pt>
                <c:pt idx="31">
                  <c:v>0</c:v>
                </c:pt>
                <c:pt idx="32">
                  <c:v>0</c:v>
                </c:pt>
                <c:pt idx="33">
                  <c:v>0</c:v>
                </c:pt>
                <c:pt idx="34">
                  <c:v>1</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1</c:v>
                </c:pt>
                <c:pt idx="58">
                  <c:v>0</c:v>
                </c:pt>
                <c:pt idx="59">
                  <c:v>1</c:v>
                </c:pt>
                <c:pt idx="60">
                  <c:v>0</c:v>
                </c:pt>
                <c:pt idx="61">
                  <c:v>0</c:v>
                </c:pt>
                <c:pt idx="62">
                  <c:v>0</c:v>
                </c:pt>
                <c:pt idx="63">
                  <c:v>0</c:v>
                </c:pt>
                <c:pt idx="64">
                  <c:v>0</c:v>
                </c:pt>
                <c:pt idx="65">
                  <c:v>0</c:v>
                </c:pt>
                <c:pt idx="66">
                  <c:v>1</c:v>
                </c:pt>
                <c:pt idx="67">
                  <c:v>0</c:v>
                </c:pt>
                <c:pt idx="68">
                  <c:v>0</c:v>
                </c:pt>
                <c:pt idx="69">
                  <c:v>0</c:v>
                </c:pt>
                <c:pt idx="70">
                  <c:v>0</c:v>
                </c:pt>
                <c:pt idx="71">
                  <c:v>0</c:v>
                </c:pt>
                <c:pt idx="72">
                  <c:v>0</c:v>
                </c:pt>
                <c:pt idx="73">
                  <c:v>0</c:v>
                </c:pt>
                <c:pt idx="74">
                  <c:v>0</c:v>
                </c:pt>
                <c:pt idx="75">
                  <c:v>0</c:v>
                </c:pt>
                <c:pt idx="76">
                  <c:v>1</c:v>
                </c:pt>
                <c:pt idx="77">
                  <c:v>0</c:v>
                </c:pt>
                <c:pt idx="78">
                  <c:v>0</c:v>
                </c:pt>
                <c:pt idx="79">
                  <c:v>0</c:v>
                </c:pt>
                <c:pt idx="80">
                  <c:v>0</c:v>
                </c:pt>
                <c:pt idx="81">
                  <c:v>0</c:v>
                </c:pt>
                <c:pt idx="82">
                  <c:v>0</c:v>
                </c:pt>
                <c:pt idx="83">
                  <c:v>0</c:v>
                </c:pt>
                <c:pt idx="84">
                  <c:v>0</c:v>
                </c:pt>
                <c:pt idx="85">
                  <c:v>0</c:v>
                </c:pt>
                <c:pt idx="86">
                  <c:v>0</c:v>
                </c:pt>
                <c:pt idx="87">
                  <c:v>1</c:v>
                </c:pt>
                <c:pt idx="88">
                  <c:v>0</c:v>
                </c:pt>
                <c:pt idx="89">
                  <c:v>0</c:v>
                </c:pt>
                <c:pt idx="90">
                  <c:v>0</c:v>
                </c:pt>
                <c:pt idx="91">
                  <c:v>0</c:v>
                </c:pt>
                <c:pt idx="92">
                  <c:v>0</c:v>
                </c:pt>
                <c:pt idx="93">
                  <c:v>0</c:v>
                </c:pt>
                <c:pt idx="94">
                  <c:v>0</c:v>
                </c:pt>
                <c:pt idx="95">
                  <c:v>0</c:v>
                </c:pt>
                <c:pt idx="96">
                  <c:v>1</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1</c:v>
                </c:pt>
                <c:pt idx="111">
                  <c:v>0</c:v>
                </c:pt>
                <c:pt idx="112">
                  <c:v>0</c:v>
                </c:pt>
                <c:pt idx="113">
                  <c:v>0</c:v>
                </c:pt>
                <c:pt idx="114">
                  <c:v>0</c:v>
                </c:pt>
                <c:pt idx="115">
                  <c:v>0</c:v>
                </c:pt>
                <c:pt idx="116">
                  <c:v>0</c:v>
                </c:pt>
                <c:pt idx="117">
                  <c:v>1</c:v>
                </c:pt>
                <c:pt idx="118">
                  <c:v>0</c:v>
                </c:pt>
                <c:pt idx="119">
                  <c:v>0</c:v>
                </c:pt>
                <c:pt idx="120">
                  <c:v>0</c:v>
                </c:pt>
                <c:pt idx="121">
                  <c:v>0</c:v>
                </c:pt>
                <c:pt idx="122">
                  <c:v>1</c:v>
                </c:pt>
                <c:pt idx="123">
                  <c:v>0</c:v>
                </c:pt>
                <c:pt idx="124">
                  <c:v>0</c:v>
                </c:pt>
                <c:pt idx="125">
                  <c:v>0</c:v>
                </c:pt>
                <c:pt idx="126">
                  <c:v>1</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1</c:v>
                </c:pt>
                <c:pt idx="149">
                  <c:v>0</c:v>
                </c:pt>
                <c:pt idx="150">
                  <c:v>0</c:v>
                </c:pt>
                <c:pt idx="151">
                  <c:v>0</c:v>
                </c:pt>
                <c:pt idx="152">
                  <c:v>1</c:v>
                </c:pt>
                <c:pt idx="153">
                  <c:v>1</c:v>
                </c:pt>
                <c:pt idx="154">
                  <c:v>0</c:v>
                </c:pt>
                <c:pt idx="155">
                  <c:v>0</c:v>
                </c:pt>
                <c:pt idx="156">
                  <c:v>0</c:v>
                </c:pt>
                <c:pt idx="157">
                  <c:v>0</c:v>
                </c:pt>
                <c:pt idx="158">
                  <c:v>0</c:v>
                </c:pt>
                <c:pt idx="159">
                  <c:v>0</c:v>
                </c:pt>
                <c:pt idx="160">
                  <c:v>0</c:v>
                </c:pt>
                <c:pt idx="161">
                  <c:v>0</c:v>
                </c:pt>
                <c:pt idx="162">
                  <c:v>0</c:v>
                </c:pt>
                <c:pt idx="163">
                  <c:v>0</c:v>
                </c:pt>
                <c:pt idx="164">
                  <c:v>0</c:v>
                </c:pt>
                <c:pt idx="165">
                  <c:v>1</c:v>
                </c:pt>
                <c:pt idx="166">
                  <c:v>0</c:v>
                </c:pt>
                <c:pt idx="167">
                  <c:v>0</c:v>
                </c:pt>
                <c:pt idx="168">
                  <c:v>0</c:v>
                </c:pt>
                <c:pt idx="169">
                  <c:v>0</c:v>
                </c:pt>
                <c:pt idx="170">
                  <c:v>1</c:v>
                </c:pt>
                <c:pt idx="171">
                  <c:v>0</c:v>
                </c:pt>
                <c:pt idx="172">
                  <c:v>0</c:v>
                </c:pt>
                <c:pt idx="173">
                  <c:v>1</c:v>
                </c:pt>
                <c:pt idx="174">
                  <c:v>0</c:v>
                </c:pt>
                <c:pt idx="175">
                  <c:v>0</c:v>
                </c:pt>
                <c:pt idx="176">
                  <c:v>0</c:v>
                </c:pt>
                <c:pt idx="177">
                  <c:v>0</c:v>
                </c:pt>
                <c:pt idx="178">
                  <c:v>1</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1</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1</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1</c:v>
                </c:pt>
                <c:pt idx="327">
                  <c:v>1</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7-B513-4909-BF9B-1231B7543A7E}"/>
            </c:ext>
          </c:extLst>
        </c:ser>
        <c:dLbls>
          <c:showLegendKey val="0"/>
          <c:showVal val="0"/>
          <c:showCatName val="0"/>
          <c:showSerName val="0"/>
          <c:showPercent val="0"/>
          <c:showBubbleSize val="0"/>
        </c:dLbls>
        <c:smooth val="0"/>
        <c:axId val="420956640"/>
        <c:axId val="420954344"/>
      </c:lineChart>
      <c:dateAx>
        <c:axId val="420956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4344"/>
        <c:crosses val="autoZero"/>
        <c:auto val="1"/>
        <c:lblOffset val="100"/>
        <c:baseTimeUnit val="days"/>
      </c:dateAx>
      <c:valAx>
        <c:axId val="420954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5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F5E-47FF-B86C-DAC33C04B347}"/>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4</c:v>
                </c:pt>
                <c:pt idx="9">
                  <c:v>7</c:v>
                </c:pt>
                <c:pt idx="10">
                  <c:v>4</c:v>
                </c:pt>
                <c:pt idx="11">
                  <c:v>5</c:v>
                </c:pt>
                <c:pt idx="12">
                  <c:v>4</c:v>
                </c:pt>
                <c:pt idx="13">
                  <c:v>13</c:v>
                </c:pt>
                <c:pt idx="14">
                  <c:v>5</c:v>
                </c:pt>
                <c:pt idx="15">
                  <c:v>5</c:v>
                </c:pt>
                <c:pt idx="16">
                  <c:v>7</c:v>
                </c:pt>
                <c:pt idx="17">
                  <c:v>21</c:v>
                </c:pt>
                <c:pt idx="18">
                  <c:v>37</c:v>
                </c:pt>
                <c:pt idx="19">
                  <c:v>31</c:v>
                </c:pt>
                <c:pt idx="20">
                  <c:v>24</c:v>
                </c:pt>
                <c:pt idx="21">
                  <c:v>19</c:v>
                </c:pt>
                <c:pt idx="22">
                  <c:v>10</c:v>
                </c:pt>
                <c:pt idx="23">
                  <c:v>0</c:v>
                </c:pt>
              </c:numCache>
            </c:numRef>
          </c:val>
          <c:smooth val="0"/>
          <c:extLst>
            <c:ext xmlns:c16="http://schemas.microsoft.com/office/drawing/2014/chart" uri="{C3380CC4-5D6E-409C-BE32-E72D297353CC}">
              <c16:uniqueId val="{00000001-4F5E-47FF-B86C-DAC33C04B347}"/>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F5E-47FF-B86C-DAC33C04B347}"/>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7</c:v>
                </c:pt>
                <c:pt idx="10">
                  <c:v>2</c:v>
                </c:pt>
                <c:pt idx="11">
                  <c:v>5</c:v>
                </c:pt>
                <c:pt idx="12">
                  <c:v>6</c:v>
                </c:pt>
                <c:pt idx="13">
                  <c:v>3</c:v>
                </c:pt>
                <c:pt idx="14">
                  <c:v>5</c:v>
                </c:pt>
                <c:pt idx="15">
                  <c:v>23</c:v>
                </c:pt>
                <c:pt idx="16">
                  <c:v>52</c:v>
                </c:pt>
                <c:pt idx="17">
                  <c:v>45</c:v>
                </c:pt>
                <c:pt idx="18">
                  <c:v>8</c:v>
                </c:pt>
                <c:pt idx="19">
                  <c:v>1</c:v>
                </c:pt>
                <c:pt idx="20">
                  <c:v>0</c:v>
                </c:pt>
                <c:pt idx="21">
                  <c:v>0</c:v>
                </c:pt>
                <c:pt idx="22">
                  <c:v>1</c:v>
                </c:pt>
                <c:pt idx="23">
                  <c:v>1</c:v>
                </c:pt>
              </c:numCache>
            </c:numRef>
          </c:val>
          <c:smooth val="0"/>
          <c:extLst>
            <c:ext xmlns:c16="http://schemas.microsoft.com/office/drawing/2014/chart" uri="{C3380CC4-5D6E-409C-BE32-E72D297353CC}">
              <c16:uniqueId val="{00000003-4F5E-47FF-B86C-DAC33C04B347}"/>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1</c:v>
                </c:pt>
                <c:pt idx="8">
                  <c:v>2</c:v>
                </c:pt>
                <c:pt idx="9">
                  <c:v>2</c:v>
                </c:pt>
                <c:pt idx="10">
                  <c:v>4</c:v>
                </c:pt>
                <c:pt idx="11">
                  <c:v>3</c:v>
                </c:pt>
                <c:pt idx="12">
                  <c:v>7</c:v>
                </c:pt>
                <c:pt idx="13">
                  <c:v>2</c:v>
                </c:pt>
                <c:pt idx="14">
                  <c:v>7</c:v>
                </c:pt>
                <c:pt idx="15">
                  <c:v>6</c:v>
                </c:pt>
                <c:pt idx="16">
                  <c:v>7</c:v>
                </c:pt>
                <c:pt idx="17">
                  <c:v>18</c:v>
                </c:pt>
                <c:pt idx="18">
                  <c:v>43</c:v>
                </c:pt>
                <c:pt idx="19">
                  <c:v>77</c:v>
                </c:pt>
                <c:pt idx="20">
                  <c:v>71</c:v>
                </c:pt>
                <c:pt idx="21">
                  <c:v>17</c:v>
                </c:pt>
                <c:pt idx="22">
                  <c:v>11</c:v>
                </c:pt>
                <c:pt idx="23">
                  <c:v>0</c:v>
                </c:pt>
              </c:numCache>
            </c:numRef>
          </c:val>
          <c:smooth val="0"/>
          <c:extLst>
            <c:ext xmlns:c16="http://schemas.microsoft.com/office/drawing/2014/chart" uri="{C3380CC4-5D6E-409C-BE32-E72D297353CC}">
              <c16:uniqueId val="{00000004-4F5E-47FF-B86C-DAC33C04B347}"/>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5-4F5E-47FF-B86C-DAC33C04B347}"/>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2</c:v>
                </c:pt>
                <c:pt idx="12">
                  <c:v>0</c:v>
                </c:pt>
                <c:pt idx="13">
                  <c:v>0</c:v>
                </c:pt>
                <c:pt idx="14">
                  <c:v>3</c:v>
                </c:pt>
                <c:pt idx="15">
                  <c:v>2</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4F5E-47FF-B86C-DAC33C04B347}"/>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1</c:v>
                </c:pt>
                <c:pt idx="1">
                  <c:v>0</c:v>
                </c:pt>
                <c:pt idx="2">
                  <c:v>0</c:v>
                </c:pt>
                <c:pt idx="3">
                  <c:v>0</c:v>
                </c:pt>
                <c:pt idx="4">
                  <c:v>0</c:v>
                </c:pt>
                <c:pt idx="5">
                  <c:v>0</c:v>
                </c:pt>
                <c:pt idx="6">
                  <c:v>0</c:v>
                </c:pt>
                <c:pt idx="7">
                  <c:v>0</c:v>
                </c:pt>
                <c:pt idx="8">
                  <c:v>2</c:v>
                </c:pt>
                <c:pt idx="9">
                  <c:v>2</c:v>
                </c:pt>
                <c:pt idx="10">
                  <c:v>6</c:v>
                </c:pt>
                <c:pt idx="11">
                  <c:v>6</c:v>
                </c:pt>
                <c:pt idx="12">
                  <c:v>1</c:v>
                </c:pt>
                <c:pt idx="13">
                  <c:v>0</c:v>
                </c:pt>
                <c:pt idx="14">
                  <c:v>2</c:v>
                </c:pt>
                <c:pt idx="15">
                  <c:v>1</c:v>
                </c:pt>
                <c:pt idx="16">
                  <c:v>2</c:v>
                </c:pt>
                <c:pt idx="17">
                  <c:v>0</c:v>
                </c:pt>
                <c:pt idx="18">
                  <c:v>0</c:v>
                </c:pt>
                <c:pt idx="19">
                  <c:v>0</c:v>
                </c:pt>
                <c:pt idx="20">
                  <c:v>0</c:v>
                </c:pt>
                <c:pt idx="21">
                  <c:v>0</c:v>
                </c:pt>
                <c:pt idx="22">
                  <c:v>0</c:v>
                </c:pt>
                <c:pt idx="23">
                  <c:v>1</c:v>
                </c:pt>
              </c:numCache>
            </c:numRef>
          </c:val>
          <c:smooth val="0"/>
          <c:extLst>
            <c:ext xmlns:c16="http://schemas.microsoft.com/office/drawing/2014/chart" uri="{C3380CC4-5D6E-409C-BE32-E72D297353CC}">
              <c16:uniqueId val="{00000007-4F5E-47FF-B86C-DAC33C04B347}"/>
            </c:ext>
          </c:extLst>
        </c:ser>
        <c:dLbls>
          <c:showLegendKey val="0"/>
          <c:showVal val="0"/>
          <c:showCatName val="0"/>
          <c:showSerName val="0"/>
          <c:showPercent val="0"/>
          <c:showBubbleSize val="0"/>
        </c:dLbls>
        <c:smooth val="0"/>
        <c:axId val="425241128"/>
        <c:axId val="425236208"/>
      </c:lineChart>
      <c:catAx>
        <c:axId val="42524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36208"/>
        <c:crosses val="autoZero"/>
        <c:auto val="1"/>
        <c:lblAlgn val="ctr"/>
        <c:lblOffset val="100"/>
        <c:noMultiLvlLbl val="0"/>
      </c:catAx>
      <c:valAx>
        <c:axId val="42523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4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0</c:v>
                </c:pt>
                <c:pt idx="2">
                  <c:v>1</c:v>
                </c:pt>
                <c:pt idx="3">
                  <c:v>0</c:v>
                </c:pt>
                <c:pt idx="4">
                  <c:v>0</c:v>
                </c:pt>
                <c:pt idx="5">
                  <c:v>0</c:v>
                </c:pt>
                <c:pt idx="6">
                  <c:v>0</c:v>
                </c:pt>
              </c:numCache>
            </c:numRef>
          </c:val>
          <c:extLst>
            <c:ext xmlns:c16="http://schemas.microsoft.com/office/drawing/2014/chart" uri="{C3380CC4-5D6E-409C-BE32-E72D297353CC}">
              <c16:uniqueId val="{00000000-C33B-47AF-A2D2-DCCB660CF831}"/>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33</c:v>
                </c:pt>
                <c:pt idx="1">
                  <c:v>33</c:v>
                </c:pt>
                <c:pt idx="2">
                  <c:v>24</c:v>
                </c:pt>
                <c:pt idx="3">
                  <c:v>25</c:v>
                </c:pt>
                <c:pt idx="4">
                  <c:v>36</c:v>
                </c:pt>
                <c:pt idx="5">
                  <c:v>14</c:v>
                </c:pt>
                <c:pt idx="6">
                  <c:v>32</c:v>
                </c:pt>
              </c:numCache>
            </c:numRef>
          </c:val>
          <c:extLst>
            <c:ext xmlns:c16="http://schemas.microsoft.com/office/drawing/2014/chart" uri="{C3380CC4-5D6E-409C-BE32-E72D297353CC}">
              <c16:uniqueId val="{00000001-C33B-47AF-A2D2-DCCB660CF831}"/>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1</c:v>
                </c:pt>
                <c:pt idx="3">
                  <c:v>0</c:v>
                </c:pt>
                <c:pt idx="4">
                  <c:v>1</c:v>
                </c:pt>
                <c:pt idx="5">
                  <c:v>0</c:v>
                </c:pt>
                <c:pt idx="6">
                  <c:v>0</c:v>
                </c:pt>
              </c:numCache>
            </c:numRef>
          </c:val>
          <c:extLst>
            <c:ext xmlns:c16="http://schemas.microsoft.com/office/drawing/2014/chart" uri="{C3380CC4-5D6E-409C-BE32-E72D297353CC}">
              <c16:uniqueId val="{00000002-C33B-47AF-A2D2-DCCB660CF831}"/>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47</c:v>
                </c:pt>
                <c:pt idx="1">
                  <c:v>11</c:v>
                </c:pt>
                <c:pt idx="2">
                  <c:v>40</c:v>
                </c:pt>
                <c:pt idx="3">
                  <c:v>10</c:v>
                </c:pt>
                <c:pt idx="4">
                  <c:v>43</c:v>
                </c:pt>
                <c:pt idx="5">
                  <c:v>4</c:v>
                </c:pt>
                <c:pt idx="6">
                  <c:v>4</c:v>
                </c:pt>
              </c:numCache>
            </c:numRef>
          </c:val>
          <c:extLst>
            <c:ext xmlns:c16="http://schemas.microsoft.com/office/drawing/2014/chart" uri="{C3380CC4-5D6E-409C-BE32-E72D297353CC}">
              <c16:uniqueId val="{00000003-C33B-47AF-A2D2-DCCB660CF831}"/>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42</c:v>
                </c:pt>
                <c:pt idx="1">
                  <c:v>43</c:v>
                </c:pt>
                <c:pt idx="2">
                  <c:v>44</c:v>
                </c:pt>
                <c:pt idx="3">
                  <c:v>40</c:v>
                </c:pt>
                <c:pt idx="4">
                  <c:v>41</c:v>
                </c:pt>
                <c:pt idx="5">
                  <c:v>37</c:v>
                </c:pt>
                <c:pt idx="6">
                  <c:v>31</c:v>
                </c:pt>
              </c:numCache>
            </c:numRef>
          </c:val>
          <c:extLst>
            <c:ext xmlns:c16="http://schemas.microsoft.com/office/drawing/2014/chart" uri="{C3380CC4-5D6E-409C-BE32-E72D297353CC}">
              <c16:uniqueId val="{00000004-C33B-47AF-A2D2-DCCB660CF831}"/>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c:v>
                </c:pt>
                <c:pt idx="1">
                  <c:v>0</c:v>
                </c:pt>
                <c:pt idx="2">
                  <c:v>0</c:v>
                </c:pt>
                <c:pt idx="3">
                  <c:v>1</c:v>
                </c:pt>
                <c:pt idx="4">
                  <c:v>0</c:v>
                </c:pt>
                <c:pt idx="5">
                  <c:v>0</c:v>
                </c:pt>
                <c:pt idx="6">
                  <c:v>0</c:v>
                </c:pt>
              </c:numCache>
            </c:numRef>
          </c:val>
          <c:extLst>
            <c:ext xmlns:c16="http://schemas.microsoft.com/office/drawing/2014/chart" uri="{C3380CC4-5D6E-409C-BE32-E72D297353CC}">
              <c16:uniqueId val="{00000005-C33B-47AF-A2D2-DCCB660CF831}"/>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c:v>
                </c:pt>
                <c:pt idx="1">
                  <c:v>3</c:v>
                </c:pt>
                <c:pt idx="2">
                  <c:v>2</c:v>
                </c:pt>
                <c:pt idx="3">
                  <c:v>1</c:v>
                </c:pt>
                <c:pt idx="4">
                  <c:v>1</c:v>
                </c:pt>
                <c:pt idx="5">
                  <c:v>0</c:v>
                </c:pt>
                <c:pt idx="6">
                  <c:v>1</c:v>
                </c:pt>
              </c:numCache>
            </c:numRef>
          </c:val>
          <c:extLst>
            <c:ext xmlns:c16="http://schemas.microsoft.com/office/drawing/2014/chart" uri="{C3380CC4-5D6E-409C-BE32-E72D297353CC}">
              <c16:uniqueId val="{00000006-C33B-47AF-A2D2-DCCB660CF831}"/>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5</c:v>
                </c:pt>
                <c:pt idx="1">
                  <c:v>3</c:v>
                </c:pt>
                <c:pt idx="2">
                  <c:v>8</c:v>
                </c:pt>
                <c:pt idx="3">
                  <c:v>3</c:v>
                </c:pt>
                <c:pt idx="4">
                  <c:v>2</c:v>
                </c:pt>
                <c:pt idx="5">
                  <c:v>2</c:v>
                </c:pt>
                <c:pt idx="6">
                  <c:v>1</c:v>
                </c:pt>
              </c:numCache>
            </c:numRef>
          </c:val>
          <c:extLst>
            <c:ext xmlns:c16="http://schemas.microsoft.com/office/drawing/2014/chart" uri="{C3380CC4-5D6E-409C-BE32-E72D297353CC}">
              <c16:uniqueId val="{00000007-C33B-47AF-A2D2-DCCB660CF831}"/>
            </c:ext>
          </c:extLst>
        </c:ser>
        <c:dLbls>
          <c:showLegendKey val="0"/>
          <c:showVal val="0"/>
          <c:showCatName val="0"/>
          <c:showSerName val="0"/>
          <c:showPercent val="0"/>
          <c:showBubbleSize val="0"/>
        </c:dLbls>
        <c:gapWidth val="219"/>
        <c:overlap val="-27"/>
        <c:axId val="425240144"/>
        <c:axId val="425234896"/>
      </c:barChart>
      <c:catAx>
        <c:axId val="425240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34896"/>
        <c:crosses val="autoZero"/>
        <c:auto val="1"/>
        <c:lblAlgn val="ctr"/>
        <c:lblOffset val="100"/>
        <c:noMultiLvlLbl val="0"/>
      </c:catAx>
      <c:valAx>
        <c:axId val="42523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4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Sheet1!$B$2:$B$9</c:f>
              <c:numCache>
                <c:formatCode>General</c:formatCode>
                <c:ptCount val="8"/>
                <c:pt idx="0">
                  <c:v>16</c:v>
                </c:pt>
                <c:pt idx="1">
                  <c:v>8896</c:v>
                </c:pt>
                <c:pt idx="2">
                  <c:v>11</c:v>
                </c:pt>
                <c:pt idx="3">
                  <c:v>2328</c:v>
                </c:pt>
                <c:pt idx="4">
                  <c:v>10705</c:v>
                </c:pt>
                <c:pt idx="5">
                  <c:v>6</c:v>
                </c:pt>
                <c:pt idx="6">
                  <c:v>120</c:v>
                </c:pt>
                <c:pt idx="7">
                  <c:v>902</c:v>
                </c:pt>
              </c:numCache>
            </c:numRef>
          </c:val>
          <c:extLst>
            <c:ext xmlns:c16="http://schemas.microsoft.com/office/drawing/2014/chart" uri="{C3380CC4-5D6E-409C-BE32-E72D297353CC}">
              <c16:uniqueId val="{00000000-5727-4627-9D18-1416A54854E4}"/>
            </c:ext>
          </c:extLst>
        </c:ser>
        <c:ser>
          <c:idx val="1"/>
          <c:order val="1"/>
          <c:tx>
            <c:strRef>
              <c:f>Sheet1!$C$1</c:f>
              <c:strCache>
                <c:ptCount val="1"/>
                <c:pt idx="0">
                  <c:v>Love</c:v>
                </c:pt>
              </c:strCache>
            </c:strRef>
          </c:tx>
          <c:spPr>
            <a:solidFill>
              <a:schemeClr val="accent2"/>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Sheet1!$C$2:$C$9</c:f>
              <c:numCache>
                <c:formatCode>General</c:formatCode>
                <c:ptCount val="8"/>
                <c:pt idx="0">
                  <c:v>7</c:v>
                </c:pt>
                <c:pt idx="1">
                  <c:v>989</c:v>
                </c:pt>
                <c:pt idx="2">
                  <c:v>0</c:v>
                </c:pt>
                <c:pt idx="3">
                  <c:v>362</c:v>
                </c:pt>
                <c:pt idx="4">
                  <c:v>1295</c:v>
                </c:pt>
                <c:pt idx="5">
                  <c:v>0</c:v>
                </c:pt>
                <c:pt idx="6">
                  <c:v>8</c:v>
                </c:pt>
                <c:pt idx="7">
                  <c:v>157</c:v>
                </c:pt>
              </c:numCache>
            </c:numRef>
          </c:val>
          <c:extLst>
            <c:ext xmlns:c16="http://schemas.microsoft.com/office/drawing/2014/chart" uri="{C3380CC4-5D6E-409C-BE32-E72D297353CC}">
              <c16:uniqueId val="{00000001-5727-4627-9D18-1416A54854E4}"/>
            </c:ext>
          </c:extLst>
        </c:ser>
        <c:ser>
          <c:idx val="2"/>
          <c:order val="2"/>
          <c:tx>
            <c:strRef>
              <c:f>Sheet1!$D$1</c:f>
              <c:strCache>
                <c:ptCount val="1"/>
                <c:pt idx="0">
                  <c:v>Haha</c:v>
                </c:pt>
              </c:strCache>
            </c:strRef>
          </c:tx>
          <c:spPr>
            <a:solidFill>
              <a:schemeClr val="accent3"/>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Sheet1!$D$2:$D$9</c:f>
              <c:numCache>
                <c:formatCode>General</c:formatCode>
                <c:ptCount val="8"/>
                <c:pt idx="0">
                  <c:v>0</c:v>
                </c:pt>
                <c:pt idx="1">
                  <c:v>1</c:v>
                </c:pt>
                <c:pt idx="2">
                  <c:v>0</c:v>
                </c:pt>
                <c:pt idx="3">
                  <c:v>3</c:v>
                </c:pt>
                <c:pt idx="4">
                  <c:v>5</c:v>
                </c:pt>
                <c:pt idx="5">
                  <c:v>0</c:v>
                </c:pt>
                <c:pt idx="6">
                  <c:v>0</c:v>
                </c:pt>
                <c:pt idx="7">
                  <c:v>1</c:v>
                </c:pt>
              </c:numCache>
            </c:numRef>
          </c:val>
          <c:extLst>
            <c:ext xmlns:c16="http://schemas.microsoft.com/office/drawing/2014/chart" uri="{C3380CC4-5D6E-409C-BE32-E72D297353CC}">
              <c16:uniqueId val="{00000002-5727-4627-9D18-1416A54854E4}"/>
            </c:ext>
          </c:extLst>
        </c:ser>
        <c:ser>
          <c:idx val="3"/>
          <c:order val="3"/>
          <c:tx>
            <c:strRef>
              <c:f>Sheet1!$E$1</c:f>
              <c:strCache>
                <c:ptCount val="1"/>
                <c:pt idx="0">
                  <c:v>Wow</c:v>
                </c:pt>
              </c:strCache>
            </c:strRef>
          </c:tx>
          <c:spPr>
            <a:solidFill>
              <a:schemeClr val="accent4"/>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Sheet1!$E$2:$E$9</c:f>
              <c:numCache>
                <c:formatCode>General</c:formatCode>
                <c:ptCount val="8"/>
                <c:pt idx="0">
                  <c:v>0</c:v>
                </c:pt>
                <c:pt idx="1">
                  <c:v>17</c:v>
                </c:pt>
                <c:pt idx="2">
                  <c:v>0</c:v>
                </c:pt>
                <c:pt idx="3">
                  <c:v>3</c:v>
                </c:pt>
                <c:pt idx="4">
                  <c:v>13</c:v>
                </c:pt>
                <c:pt idx="5">
                  <c:v>0</c:v>
                </c:pt>
                <c:pt idx="6">
                  <c:v>1</c:v>
                </c:pt>
                <c:pt idx="7">
                  <c:v>4</c:v>
                </c:pt>
              </c:numCache>
            </c:numRef>
          </c:val>
          <c:extLst>
            <c:ext xmlns:c16="http://schemas.microsoft.com/office/drawing/2014/chart" uri="{C3380CC4-5D6E-409C-BE32-E72D297353CC}">
              <c16:uniqueId val="{00000003-5727-4627-9D18-1416A54854E4}"/>
            </c:ext>
          </c:extLst>
        </c:ser>
        <c:ser>
          <c:idx val="4"/>
          <c:order val="4"/>
          <c:tx>
            <c:strRef>
              <c:f>Sheet1!$F$1</c:f>
              <c:strCache>
                <c:ptCount val="1"/>
                <c:pt idx="0">
                  <c:v>Sad</c:v>
                </c:pt>
              </c:strCache>
            </c:strRef>
          </c:tx>
          <c:spPr>
            <a:solidFill>
              <a:schemeClr val="accent5"/>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Sheet1!$F$2:$F$9</c:f>
              <c:numCache>
                <c:formatCode>General</c:formatCode>
                <c:ptCount val="8"/>
                <c:pt idx="0">
                  <c:v>0</c:v>
                </c:pt>
                <c:pt idx="1">
                  <c:v>2</c:v>
                </c:pt>
                <c:pt idx="2">
                  <c:v>0</c:v>
                </c:pt>
                <c:pt idx="3">
                  <c:v>0</c:v>
                </c:pt>
                <c:pt idx="4">
                  <c:v>5</c:v>
                </c:pt>
                <c:pt idx="5">
                  <c:v>0</c:v>
                </c:pt>
                <c:pt idx="6">
                  <c:v>0</c:v>
                </c:pt>
                <c:pt idx="7">
                  <c:v>0</c:v>
                </c:pt>
              </c:numCache>
            </c:numRef>
          </c:val>
          <c:extLst>
            <c:ext xmlns:c16="http://schemas.microsoft.com/office/drawing/2014/chart" uri="{C3380CC4-5D6E-409C-BE32-E72D297353CC}">
              <c16:uniqueId val="{00000004-5727-4627-9D18-1416A54854E4}"/>
            </c:ext>
          </c:extLst>
        </c:ser>
        <c:ser>
          <c:idx val="5"/>
          <c:order val="5"/>
          <c:tx>
            <c:strRef>
              <c:f>Sheet1!$G$1</c:f>
              <c:strCache>
                <c:ptCount val="1"/>
                <c:pt idx="0">
                  <c:v>Angry</c:v>
                </c:pt>
              </c:strCache>
            </c:strRef>
          </c:tx>
          <c:spPr>
            <a:solidFill>
              <a:schemeClr val="accent6"/>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Sheet1!$G$2:$G$9</c:f>
              <c:numCache>
                <c:formatCode>General</c:formatCode>
                <c:ptCount val="8"/>
                <c:pt idx="0">
                  <c:v>0</c:v>
                </c:pt>
                <c:pt idx="1">
                  <c:v>1</c:v>
                </c:pt>
                <c:pt idx="2">
                  <c:v>0</c:v>
                </c:pt>
                <c:pt idx="3">
                  <c:v>2</c:v>
                </c:pt>
                <c:pt idx="4">
                  <c:v>1</c:v>
                </c:pt>
                <c:pt idx="5">
                  <c:v>0</c:v>
                </c:pt>
                <c:pt idx="6">
                  <c:v>0</c:v>
                </c:pt>
                <c:pt idx="7">
                  <c:v>0</c:v>
                </c:pt>
              </c:numCache>
            </c:numRef>
          </c:val>
          <c:extLst>
            <c:ext xmlns:c16="http://schemas.microsoft.com/office/drawing/2014/chart" uri="{C3380CC4-5D6E-409C-BE32-E72D297353CC}">
              <c16:uniqueId val="{00000005-5727-4627-9D18-1416A54854E4}"/>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Sheet1!$H$2:$H$9</c:f>
              <c:numCache>
                <c:formatCode>General</c:formatCode>
                <c:ptCount val="8"/>
                <c:pt idx="0">
                  <c:v>1</c:v>
                </c:pt>
                <c:pt idx="1">
                  <c:v>342</c:v>
                </c:pt>
                <c:pt idx="2">
                  <c:v>7</c:v>
                </c:pt>
                <c:pt idx="3">
                  <c:v>224</c:v>
                </c:pt>
                <c:pt idx="4">
                  <c:v>854</c:v>
                </c:pt>
                <c:pt idx="5">
                  <c:v>7</c:v>
                </c:pt>
                <c:pt idx="6">
                  <c:v>13</c:v>
                </c:pt>
                <c:pt idx="7">
                  <c:v>34</c:v>
                </c:pt>
              </c:numCache>
            </c:numRef>
          </c:val>
          <c:extLst>
            <c:ext xmlns:c16="http://schemas.microsoft.com/office/drawing/2014/chart" uri="{C3380CC4-5D6E-409C-BE32-E72D297353CC}">
              <c16:uniqueId val="{00000006-5727-4627-9D18-1416A54854E4}"/>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Sheet1!$I$2:$I$9</c:f>
              <c:numCache>
                <c:formatCode>General</c:formatCode>
                <c:ptCount val="8"/>
                <c:pt idx="0">
                  <c:v>1</c:v>
                </c:pt>
                <c:pt idx="1">
                  <c:v>893</c:v>
                </c:pt>
                <c:pt idx="2">
                  <c:v>0</c:v>
                </c:pt>
                <c:pt idx="3">
                  <c:v>257</c:v>
                </c:pt>
                <c:pt idx="4">
                  <c:v>399</c:v>
                </c:pt>
                <c:pt idx="5">
                  <c:v>2</c:v>
                </c:pt>
                <c:pt idx="6">
                  <c:v>4</c:v>
                </c:pt>
                <c:pt idx="7">
                  <c:v>74</c:v>
                </c:pt>
              </c:numCache>
            </c:numRef>
          </c:val>
          <c:extLst>
            <c:ext xmlns:c16="http://schemas.microsoft.com/office/drawing/2014/chart" uri="{C3380CC4-5D6E-409C-BE32-E72D297353CC}">
              <c16:uniqueId val="{00000007-5727-4627-9D18-1416A54854E4}"/>
            </c:ext>
          </c:extLst>
        </c:ser>
        <c:dLbls>
          <c:showLegendKey val="0"/>
          <c:showVal val="0"/>
          <c:showCatName val="0"/>
          <c:showSerName val="0"/>
          <c:showPercent val="0"/>
          <c:showBubbleSize val="0"/>
        </c:dLbls>
        <c:gapWidth val="150"/>
        <c:overlap val="100"/>
        <c:axId val="425229976"/>
        <c:axId val="425222760"/>
      </c:barChart>
      <c:catAx>
        <c:axId val="42522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22760"/>
        <c:crosses val="autoZero"/>
        <c:auto val="1"/>
        <c:lblAlgn val="ctr"/>
        <c:lblOffset val="100"/>
        <c:noMultiLvlLbl val="0"/>
      </c:catAx>
      <c:valAx>
        <c:axId val="4252227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2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Sheet1!$B$2:$B$9</c:f>
              <c:numCache>
                <c:formatCode>General</c:formatCode>
                <c:ptCount val="8"/>
                <c:pt idx="0">
                  <c:v>0</c:v>
                </c:pt>
                <c:pt idx="1">
                  <c:v>94</c:v>
                </c:pt>
                <c:pt idx="2">
                  <c:v>1</c:v>
                </c:pt>
                <c:pt idx="3">
                  <c:v>45</c:v>
                </c:pt>
                <c:pt idx="4">
                  <c:v>84</c:v>
                </c:pt>
                <c:pt idx="5">
                  <c:v>1</c:v>
                </c:pt>
                <c:pt idx="6">
                  <c:v>1</c:v>
                </c:pt>
                <c:pt idx="7">
                  <c:v>1</c:v>
                </c:pt>
              </c:numCache>
            </c:numRef>
          </c:val>
          <c:extLst>
            <c:ext xmlns:c16="http://schemas.microsoft.com/office/drawing/2014/chart" uri="{C3380CC4-5D6E-409C-BE32-E72D297353CC}">
              <c16:uniqueId val="{00000000-59D3-452D-A87F-E79516D82986}"/>
            </c:ext>
          </c:extLst>
        </c:ser>
        <c:ser>
          <c:idx val="1"/>
          <c:order val="1"/>
          <c:tx>
            <c:strRef>
              <c:f>Sheet1!$C$1</c:f>
              <c:strCache>
                <c:ptCount val="1"/>
                <c:pt idx="0">
                  <c:v>Link</c:v>
                </c:pt>
              </c:strCache>
            </c:strRef>
          </c:tx>
          <c:spPr>
            <a:solidFill>
              <a:schemeClr val="accent2"/>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Sheet1!$C$2:$C$9</c:f>
              <c:numCache>
                <c:formatCode>General</c:formatCode>
                <c:ptCount val="8"/>
                <c:pt idx="0">
                  <c:v>0</c:v>
                </c:pt>
                <c:pt idx="1">
                  <c:v>0</c:v>
                </c:pt>
                <c:pt idx="2">
                  <c:v>0</c:v>
                </c:pt>
                <c:pt idx="3">
                  <c:v>0</c:v>
                </c:pt>
                <c:pt idx="4">
                  <c:v>6</c:v>
                </c:pt>
                <c:pt idx="5">
                  <c:v>0</c:v>
                </c:pt>
                <c:pt idx="6">
                  <c:v>0</c:v>
                </c:pt>
                <c:pt idx="7">
                  <c:v>2</c:v>
                </c:pt>
              </c:numCache>
            </c:numRef>
          </c:val>
          <c:extLst>
            <c:ext xmlns:c16="http://schemas.microsoft.com/office/drawing/2014/chart" uri="{C3380CC4-5D6E-409C-BE32-E72D297353CC}">
              <c16:uniqueId val="{00000001-59D3-452D-A87F-E79516D82986}"/>
            </c:ext>
          </c:extLst>
        </c:ser>
        <c:ser>
          <c:idx val="2"/>
          <c:order val="2"/>
          <c:tx>
            <c:strRef>
              <c:f>Sheet1!$D$1</c:f>
              <c:strCache>
                <c:ptCount val="1"/>
                <c:pt idx="0">
                  <c:v>Photo</c:v>
                </c:pt>
              </c:strCache>
            </c:strRef>
          </c:tx>
          <c:spPr>
            <a:solidFill>
              <a:schemeClr val="accent3"/>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Sheet1!$D$2:$D$9</c:f>
              <c:numCache>
                <c:formatCode>General</c:formatCode>
                <c:ptCount val="8"/>
                <c:pt idx="0">
                  <c:v>1</c:v>
                </c:pt>
                <c:pt idx="1">
                  <c:v>92</c:v>
                </c:pt>
                <c:pt idx="2">
                  <c:v>1</c:v>
                </c:pt>
                <c:pt idx="3">
                  <c:v>107</c:v>
                </c:pt>
                <c:pt idx="4">
                  <c:v>162</c:v>
                </c:pt>
                <c:pt idx="5">
                  <c:v>0</c:v>
                </c:pt>
                <c:pt idx="6">
                  <c:v>7</c:v>
                </c:pt>
                <c:pt idx="7">
                  <c:v>17</c:v>
                </c:pt>
              </c:numCache>
            </c:numRef>
          </c:val>
          <c:extLst>
            <c:ext xmlns:c16="http://schemas.microsoft.com/office/drawing/2014/chart" uri="{C3380CC4-5D6E-409C-BE32-E72D297353CC}">
              <c16:uniqueId val="{00000002-59D3-452D-A87F-E79516D82986}"/>
            </c:ext>
          </c:extLst>
        </c:ser>
        <c:ser>
          <c:idx val="3"/>
          <c:order val="3"/>
          <c:tx>
            <c:strRef>
              <c:f>Sheet1!$E$1</c:f>
              <c:strCache>
                <c:ptCount val="1"/>
                <c:pt idx="0">
                  <c:v>Video</c:v>
                </c:pt>
              </c:strCache>
            </c:strRef>
          </c:tx>
          <c:spPr>
            <a:solidFill>
              <a:schemeClr val="accent4"/>
            </a:solidFill>
            <a:ln>
              <a:noFill/>
            </a:ln>
            <a:effectLst/>
          </c:spPr>
          <c:invertIfNegative val="0"/>
          <c:cat>
            <c:strRef>
              <c:f>Sheet1!$A$2:$A$9</c:f>
              <c:strCache>
                <c:ptCount val="8"/>
                <c:pt idx="0">
                  <c:v>Merida Bikes Argentina</c:v>
                </c:pt>
                <c:pt idx="1">
                  <c:v>Trek Bicycle Argentina</c:v>
                </c:pt>
                <c:pt idx="2">
                  <c:v>Cervelo Argentina</c:v>
                </c:pt>
                <c:pt idx="3">
                  <c:v>Specialized Bicycles</c:v>
                </c:pt>
                <c:pt idx="4">
                  <c:v>Scott Sports Argentina</c:v>
                </c:pt>
                <c:pt idx="5">
                  <c:v>Giant Bicycles Argentina</c:v>
                </c:pt>
                <c:pt idx="6">
                  <c:v>Orbea Argentina</c:v>
                </c:pt>
                <c:pt idx="7">
                  <c:v>Cannondale Argentina</c:v>
                </c:pt>
              </c:strCache>
            </c:strRef>
          </c:cat>
          <c:val>
            <c:numRef>
              <c:f>Sheet1!$E$2:$E$9</c:f>
              <c:numCache>
                <c:formatCode>General</c:formatCode>
                <c:ptCount val="8"/>
                <c:pt idx="0">
                  <c:v>1</c:v>
                </c:pt>
                <c:pt idx="1">
                  <c:v>11</c:v>
                </c:pt>
                <c:pt idx="2">
                  <c:v>0</c:v>
                </c:pt>
                <c:pt idx="3">
                  <c:v>7</c:v>
                </c:pt>
                <c:pt idx="4">
                  <c:v>26</c:v>
                </c:pt>
                <c:pt idx="5">
                  <c:v>0</c:v>
                </c:pt>
                <c:pt idx="6">
                  <c:v>1</c:v>
                </c:pt>
                <c:pt idx="7">
                  <c:v>4</c:v>
                </c:pt>
              </c:numCache>
            </c:numRef>
          </c:val>
          <c:extLst>
            <c:ext xmlns:c16="http://schemas.microsoft.com/office/drawing/2014/chart" uri="{C3380CC4-5D6E-409C-BE32-E72D297353CC}">
              <c16:uniqueId val="{00000003-59D3-452D-A87F-E79516D82986}"/>
            </c:ext>
          </c:extLst>
        </c:ser>
        <c:dLbls>
          <c:showLegendKey val="0"/>
          <c:showVal val="0"/>
          <c:showCatName val="0"/>
          <c:showSerName val="0"/>
          <c:showPercent val="0"/>
          <c:showBubbleSize val="0"/>
        </c:dLbls>
        <c:gapWidth val="150"/>
        <c:overlap val="100"/>
        <c:axId val="425236536"/>
        <c:axId val="425232928"/>
      </c:barChart>
      <c:catAx>
        <c:axId val="425236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32928"/>
        <c:crosses val="autoZero"/>
        <c:auto val="1"/>
        <c:lblAlgn val="ctr"/>
        <c:lblOffset val="100"/>
        <c:noMultiLvlLbl val="0"/>
      </c:catAx>
      <c:valAx>
        <c:axId val="425232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3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0.215583615645211</c:v>
                </c:pt>
                <c:pt idx="2">
                  <c:v>0.16938712657838001</c:v>
                </c:pt>
              </c:numCache>
            </c:numRef>
          </c:val>
          <c:extLst>
            <c:ext xmlns:c16="http://schemas.microsoft.com/office/drawing/2014/chart" uri="{C3380CC4-5D6E-409C-BE32-E72D297353CC}">
              <c16:uniqueId val="{00000000-C008-4C38-9E82-700ECA9B43BF}"/>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0.19122418619906101</c:v>
                </c:pt>
                <c:pt idx="1">
                  <c:v>0.203328218403595</c:v>
                </c:pt>
                <c:pt idx="2">
                  <c:v>0.18012068891465899</c:v>
                </c:pt>
                <c:pt idx="3">
                  <c:v>0.19018167761886401</c:v>
                </c:pt>
                <c:pt idx="4">
                  <c:v>0.14021317413277201</c:v>
                </c:pt>
                <c:pt idx="5">
                  <c:v>0.27679606825335501</c:v>
                </c:pt>
                <c:pt idx="6">
                  <c:v>0.152102660739595</c:v>
                </c:pt>
              </c:numCache>
            </c:numRef>
          </c:val>
          <c:extLst>
            <c:ext xmlns:c16="http://schemas.microsoft.com/office/drawing/2014/chart" uri="{C3380CC4-5D6E-409C-BE32-E72D297353CC}">
              <c16:uniqueId val="{00000001-C008-4C38-9E82-700ECA9B43BF}"/>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0.21150592216582101</c:v>
                </c:pt>
                <c:pt idx="4">
                  <c:v>0.54991539763113395</c:v>
                </c:pt>
              </c:numCache>
            </c:numRef>
          </c:val>
          <c:extLst>
            <c:ext xmlns:c16="http://schemas.microsoft.com/office/drawing/2014/chart" uri="{C3380CC4-5D6E-409C-BE32-E72D297353CC}">
              <c16:uniqueId val="{00000002-C008-4C38-9E82-700ECA9B43BF}"/>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1.3250619088470399E-3</c:v>
                </c:pt>
                <c:pt idx="1">
                  <c:v>6.8290217366377595E-4</c:v>
                </c:pt>
                <c:pt idx="2">
                  <c:v>9.8467110716114704E-4</c:v>
                </c:pt>
                <c:pt idx="3">
                  <c:v>1.04050297406204E-3</c:v>
                </c:pt>
                <c:pt idx="4">
                  <c:v>8.2862517049523603E-4</c:v>
                </c:pt>
                <c:pt idx="5">
                  <c:v>5.5831866900889801E-4</c:v>
                </c:pt>
                <c:pt idx="6">
                  <c:v>9.7705767076557105E-4</c:v>
                </c:pt>
              </c:numCache>
            </c:numRef>
          </c:val>
          <c:extLst>
            <c:ext xmlns:c16="http://schemas.microsoft.com/office/drawing/2014/chart" uri="{C3380CC4-5D6E-409C-BE32-E72D297353CC}">
              <c16:uniqueId val="{00000003-C008-4C38-9E82-700ECA9B43BF}"/>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8.0909343367539702E-2</c:v>
                </c:pt>
                <c:pt idx="1">
                  <c:v>6.3087204320911097E-2</c:v>
                </c:pt>
                <c:pt idx="2">
                  <c:v>7.2834561585563506E-2</c:v>
                </c:pt>
                <c:pt idx="3">
                  <c:v>5.7074154943202199E-2</c:v>
                </c:pt>
                <c:pt idx="4">
                  <c:v>7.9242507689994995E-2</c:v>
                </c:pt>
                <c:pt idx="5">
                  <c:v>4.6201642343263599E-2</c:v>
                </c:pt>
                <c:pt idx="6">
                  <c:v>5.7774041089112001E-2</c:v>
                </c:pt>
              </c:numCache>
            </c:numRef>
          </c:val>
          <c:extLst>
            <c:ext xmlns:c16="http://schemas.microsoft.com/office/drawing/2014/chart" uri="{C3380CC4-5D6E-409C-BE32-E72D297353CC}">
              <c16:uniqueId val="{00000004-C008-4C38-9E82-700ECA9B43BF}"/>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3">
                  <c:v>7.6655764513491403E-2</c:v>
                </c:pt>
              </c:numCache>
            </c:numRef>
          </c:val>
          <c:extLst>
            <c:ext xmlns:c16="http://schemas.microsoft.com/office/drawing/2014/chart" uri="{C3380CC4-5D6E-409C-BE32-E72D297353CC}">
              <c16:uniqueId val="{00000005-C008-4C38-9E82-700ECA9B43BF}"/>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2.72265731353801E-2</c:v>
                </c:pt>
                <c:pt idx="1">
                  <c:v>2.8828136260990699E-2</c:v>
                </c:pt>
                <c:pt idx="2">
                  <c:v>2.4023446884158899E-2</c:v>
                </c:pt>
                <c:pt idx="3">
                  <c:v>1.9218757507327201E-2</c:v>
                </c:pt>
                <c:pt idx="4">
                  <c:v>4.1640641265875501E-2</c:v>
                </c:pt>
                <c:pt idx="6">
                  <c:v>1.1210941879274201E-2</c:v>
                </c:pt>
              </c:numCache>
            </c:numRef>
          </c:val>
          <c:extLst>
            <c:ext xmlns:c16="http://schemas.microsoft.com/office/drawing/2014/chart" uri="{C3380CC4-5D6E-409C-BE32-E72D297353CC}">
              <c16:uniqueId val="{00000006-C008-4C38-9E82-700ECA9B43BF}"/>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Sheet1!$I$2:$I$8</c:f>
              <c:numCache>
                <c:formatCode>General</c:formatCode>
                <c:ptCount val="7"/>
                <c:pt idx="0">
                  <c:v>0.33404544571761502</c:v>
                </c:pt>
                <c:pt idx="1">
                  <c:v>0.25894995792063202</c:v>
                </c:pt>
                <c:pt idx="2">
                  <c:v>0.40177704408623</c:v>
                </c:pt>
                <c:pt idx="3">
                  <c:v>1.04551045510455</c:v>
                </c:pt>
                <c:pt idx="4">
                  <c:v>0.636045834142552</c:v>
                </c:pt>
                <c:pt idx="5">
                  <c:v>0.36900369003689998</c:v>
                </c:pt>
                <c:pt idx="6">
                  <c:v>0.57292678189939805</c:v>
                </c:pt>
              </c:numCache>
            </c:numRef>
          </c:val>
          <c:extLst>
            <c:ext xmlns:c16="http://schemas.microsoft.com/office/drawing/2014/chart" uri="{C3380CC4-5D6E-409C-BE32-E72D297353CC}">
              <c16:uniqueId val="{00000007-C008-4C38-9E82-700ECA9B43BF}"/>
            </c:ext>
          </c:extLst>
        </c:ser>
        <c:dLbls>
          <c:showLegendKey val="0"/>
          <c:showVal val="0"/>
          <c:showCatName val="0"/>
          <c:showSerName val="0"/>
          <c:showPercent val="0"/>
          <c:showBubbleSize val="0"/>
        </c:dLbls>
        <c:gapWidth val="219"/>
        <c:overlap val="-27"/>
        <c:axId val="425242768"/>
        <c:axId val="425243096"/>
      </c:barChart>
      <c:catAx>
        <c:axId val="425242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43096"/>
        <c:crosses val="autoZero"/>
        <c:auto val="1"/>
        <c:lblAlgn val="ctr"/>
        <c:lblOffset val="100"/>
        <c:noMultiLvlLbl val="0"/>
      </c:catAx>
      <c:valAx>
        <c:axId val="42524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42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0-8F0F-46CE-BD62-415E59F551CE}"/>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6.4916095945989793E-2</c:v>
                </c:pt>
                <c:pt idx="65">
                  <c:v>0</c:v>
                </c:pt>
                <c:pt idx="66">
                  <c:v>9.4088637985854304E-2</c:v>
                </c:pt>
                <c:pt idx="67">
                  <c:v>0</c:v>
                </c:pt>
                <c:pt idx="68">
                  <c:v>5.8375222960921E-2</c:v>
                </c:pt>
                <c:pt idx="69">
                  <c:v>0</c:v>
                </c:pt>
                <c:pt idx="70">
                  <c:v>0.541381657859759</c:v>
                </c:pt>
                <c:pt idx="71">
                  <c:v>0</c:v>
                </c:pt>
                <c:pt idx="72">
                  <c:v>0</c:v>
                </c:pt>
                <c:pt idx="73">
                  <c:v>0.34006995724834799</c:v>
                </c:pt>
                <c:pt idx="74">
                  <c:v>0.29570153570542101</c:v>
                </c:pt>
                <c:pt idx="75">
                  <c:v>0</c:v>
                </c:pt>
                <c:pt idx="76">
                  <c:v>0</c:v>
                </c:pt>
                <c:pt idx="77">
                  <c:v>0.42375622695219001</c:v>
                </c:pt>
                <c:pt idx="78">
                  <c:v>4.5279601539506401E-2</c:v>
                </c:pt>
                <c:pt idx="79">
                  <c:v>0.28455941794664502</c:v>
                </c:pt>
                <c:pt idx="80">
                  <c:v>0</c:v>
                </c:pt>
                <c:pt idx="81">
                  <c:v>5.8182758509228397E-2</c:v>
                </c:pt>
                <c:pt idx="82">
                  <c:v>0.56234244715920101</c:v>
                </c:pt>
                <c:pt idx="83">
                  <c:v>0</c:v>
                </c:pt>
                <c:pt idx="84">
                  <c:v>0.35698132713058101</c:v>
                </c:pt>
                <c:pt idx="85">
                  <c:v>0</c:v>
                </c:pt>
                <c:pt idx="86">
                  <c:v>0.465056194290143</c:v>
                </c:pt>
                <c:pt idx="87">
                  <c:v>0</c:v>
                </c:pt>
                <c:pt idx="88">
                  <c:v>8.0712855943694706E-2</c:v>
                </c:pt>
                <c:pt idx="89">
                  <c:v>0</c:v>
                </c:pt>
                <c:pt idx="90">
                  <c:v>0.48720678862969102</c:v>
                </c:pt>
                <c:pt idx="91">
                  <c:v>0</c:v>
                </c:pt>
                <c:pt idx="92">
                  <c:v>0</c:v>
                </c:pt>
                <c:pt idx="93">
                  <c:v>3.5480437377028003E-2</c:v>
                </c:pt>
                <c:pt idx="94">
                  <c:v>6.7741935483871002E-2</c:v>
                </c:pt>
                <c:pt idx="95">
                  <c:v>6.12903225806452E-2</c:v>
                </c:pt>
                <c:pt idx="96">
                  <c:v>0</c:v>
                </c:pt>
                <c:pt idx="97">
                  <c:v>6.7731011127237506E-2</c:v>
                </c:pt>
                <c:pt idx="98">
                  <c:v>8.06321561038542E-2</c:v>
                </c:pt>
                <c:pt idx="99">
                  <c:v>0</c:v>
                </c:pt>
                <c:pt idx="100">
                  <c:v>9.99709761682092E-2</c:v>
                </c:pt>
                <c:pt idx="101">
                  <c:v>0.15478378639837501</c:v>
                </c:pt>
                <c:pt idx="102">
                  <c:v>0</c:v>
                </c:pt>
                <c:pt idx="103">
                  <c:v>0.20960304408113301</c:v>
                </c:pt>
                <c:pt idx="104">
                  <c:v>0.27088909671385702</c:v>
                </c:pt>
                <c:pt idx="105">
                  <c:v>0.174148606811145</c:v>
                </c:pt>
                <c:pt idx="106">
                  <c:v>0.267690124492034</c:v>
                </c:pt>
                <c:pt idx="107">
                  <c:v>0.15480375399103399</c:v>
                </c:pt>
                <c:pt idx="108">
                  <c:v>0</c:v>
                </c:pt>
                <c:pt idx="109">
                  <c:v>0</c:v>
                </c:pt>
                <c:pt idx="110">
                  <c:v>0.135427078966885</c:v>
                </c:pt>
                <c:pt idx="111">
                  <c:v>7.0937993744558697E-2</c:v>
                </c:pt>
                <c:pt idx="112">
                  <c:v>3.9335805255521501E-2</c:v>
                </c:pt>
                <c:pt idx="113">
                  <c:v>0</c:v>
                </c:pt>
                <c:pt idx="114">
                  <c:v>0</c:v>
                </c:pt>
                <c:pt idx="115">
                  <c:v>0</c:v>
                </c:pt>
                <c:pt idx="116">
                  <c:v>6.1254755303372203E-2</c:v>
                </c:pt>
                <c:pt idx="117">
                  <c:v>3.5462136110126101E-2</c:v>
                </c:pt>
                <c:pt idx="118">
                  <c:v>1.9342359767891702E-2</c:v>
                </c:pt>
                <c:pt idx="119">
                  <c:v>0</c:v>
                </c:pt>
                <c:pt idx="120">
                  <c:v>0.106369262506447</c:v>
                </c:pt>
                <c:pt idx="121">
                  <c:v>7.0908270482820904E-2</c:v>
                </c:pt>
                <c:pt idx="122">
                  <c:v>0</c:v>
                </c:pt>
                <c:pt idx="123">
                  <c:v>0.48668858376845198</c:v>
                </c:pt>
                <c:pt idx="124">
                  <c:v>4.8338758016177402E-2</c:v>
                </c:pt>
                <c:pt idx="125">
                  <c:v>0.464007217890056</c:v>
                </c:pt>
                <c:pt idx="126">
                  <c:v>0</c:v>
                </c:pt>
                <c:pt idx="127">
                  <c:v>6.1211340206185599E-2</c:v>
                </c:pt>
                <c:pt idx="128">
                  <c:v>5.7982218786238902E-2</c:v>
                </c:pt>
                <c:pt idx="129">
                  <c:v>1.9326783701079101E-2</c:v>
                </c:pt>
                <c:pt idx="130">
                  <c:v>0</c:v>
                </c:pt>
                <c:pt idx="131">
                  <c:v>0</c:v>
                </c:pt>
                <c:pt idx="132">
                  <c:v>2.5765725144126998E-2</c:v>
                </c:pt>
                <c:pt idx="133">
                  <c:v>0.11191986859480201</c:v>
                </c:pt>
                <c:pt idx="134">
                  <c:v>0.16907123534716001</c:v>
                </c:pt>
                <c:pt idx="135">
                  <c:v>6.3326464021981804E-2</c:v>
                </c:pt>
                <c:pt idx="136">
                  <c:v>3.8638632192420398E-2</c:v>
                </c:pt>
                <c:pt idx="137">
                  <c:v>0.15454955245025401</c:v>
                </c:pt>
                <c:pt idx="138">
                  <c:v>3.2195750160978802E-2</c:v>
                </c:pt>
                <c:pt idx="139">
                  <c:v>0</c:v>
                </c:pt>
                <c:pt idx="140">
                  <c:v>0</c:v>
                </c:pt>
                <c:pt idx="141">
                  <c:v>0</c:v>
                </c:pt>
                <c:pt idx="142">
                  <c:v>0.19798474068827901</c:v>
                </c:pt>
                <c:pt idx="143">
                  <c:v>7.5125835774923003E-2</c:v>
                </c:pt>
                <c:pt idx="144">
                  <c:v>0</c:v>
                </c:pt>
                <c:pt idx="145">
                  <c:v>2.2541379532427401E-2</c:v>
                </c:pt>
                <c:pt idx="146">
                  <c:v>0</c:v>
                </c:pt>
                <c:pt idx="147">
                  <c:v>2.25421054326474E-2</c:v>
                </c:pt>
                <c:pt idx="148">
                  <c:v>0</c:v>
                </c:pt>
                <c:pt idx="149">
                  <c:v>0.19643834734164201</c:v>
                </c:pt>
                <c:pt idx="150">
                  <c:v>0.94357851346129096</c:v>
                </c:pt>
                <c:pt idx="151">
                  <c:v>7.4071688512447303E-2</c:v>
                </c:pt>
                <c:pt idx="152">
                  <c:v>0.186789475379215</c:v>
                </c:pt>
                <c:pt idx="153">
                  <c:v>0.18356305551977301</c:v>
                </c:pt>
                <c:pt idx="154">
                  <c:v>0</c:v>
                </c:pt>
                <c:pt idx="155">
                  <c:v>0</c:v>
                </c:pt>
                <c:pt idx="156">
                  <c:v>5.1521494123329598E-2</c:v>
                </c:pt>
                <c:pt idx="157">
                  <c:v>5.7956082168845402E-2</c:v>
                </c:pt>
                <c:pt idx="158">
                  <c:v>0</c:v>
                </c:pt>
                <c:pt idx="159">
                  <c:v>0</c:v>
                </c:pt>
                <c:pt idx="160">
                  <c:v>4.1857170455277197E-2</c:v>
                </c:pt>
                <c:pt idx="161">
                  <c:v>0</c:v>
                </c:pt>
                <c:pt idx="162">
                  <c:v>0</c:v>
                </c:pt>
                <c:pt idx="163">
                  <c:v>0</c:v>
                </c:pt>
                <c:pt idx="164">
                  <c:v>9.9793973731650804E-2</c:v>
                </c:pt>
                <c:pt idx="165">
                  <c:v>0</c:v>
                </c:pt>
                <c:pt idx="166">
                  <c:v>2.8969646248430798E-2</c:v>
                </c:pt>
                <c:pt idx="167">
                  <c:v>0</c:v>
                </c:pt>
                <c:pt idx="168">
                  <c:v>0</c:v>
                </c:pt>
                <c:pt idx="169">
                  <c:v>0</c:v>
                </c:pt>
                <c:pt idx="170">
                  <c:v>0.17059353675807901</c:v>
                </c:pt>
                <c:pt idx="171">
                  <c:v>0</c:v>
                </c:pt>
                <c:pt idx="172">
                  <c:v>7.4038306776114601E-2</c:v>
                </c:pt>
                <c:pt idx="173">
                  <c:v>0</c:v>
                </c:pt>
                <c:pt idx="174">
                  <c:v>0.302581600463529</c:v>
                </c:pt>
                <c:pt idx="175">
                  <c:v>0</c:v>
                </c:pt>
                <c:pt idx="176">
                  <c:v>0</c:v>
                </c:pt>
                <c:pt idx="177">
                  <c:v>0</c:v>
                </c:pt>
                <c:pt idx="178">
                  <c:v>0</c:v>
                </c:pt>
                <c:pt idx="179">
                  <c:v>3.8626194997907801E-2</c:v>
                </c:pt>
                <c:pt idx="180">
                  <c:v>0</c:v>
                </c:pt>
                <c:pt idx="181">
                  <c:v>0</c:v>
                </c:pt>
                <c:pt idx="182">
                  <c:v>0.112659735410564</c:v>
                </c:pt>
                <c:pt idx="183">
                  <c:v>0</c:v>
                </c:pt>
                <c:pt idx="184">
                  <c:v>0</c:v>
                </c:pt>
                <c:pt idx="185">
                  <c:v>0.10945145506051999</c:v>
                </c:pt>
                <c:pt idx="186">
                  <c:v>0</c:v>
                </c:pt>
                <c:pt idx="187">
                  <c:v>0</c:v>
                </c:pt>
                <c:pt idx="188">
                  <c:v>6.4387354323610799E-2</c:v>
                </c:pt>
                <c:pt idx="189">
                  <c:v>0</c:v>
                </c:pt>
                <c:pt idx="190">
                  <c:v>0</c:v>
                </c:pt>
                <c:pt idx="191">
                  <c:v>8.0486784070055703E-2</c:v>
                </c:pt>
                <c:pt idx="192">
                  <c:v>0</c:v>
                </c:pt>
                <c:pt idx="193">
                  <c:v>0.231809401159047</c:v>
                </c:pt>
                <c:pt idx="194">
                  <c:v>0.24790727623953601</c:v>
                </c:pt>
                <c:pt idx="195">
                  <c:v>0</c:v>
                </c:pt>
                <c:pt idx="196">
                  <c:v>0</c:v>
                </c:pt>
                <c:pt idx="197">
                  <c:v>0</c:v>
                </c:pt>
                <c:pt idx="198">
                  <c:v>0.228626630172275</c:v>
                </c:pt>
                <c:pt idx="199">
                  <c:v>0</c:v>
                </c:pt>
                <c:pt idx="200">
                  <c:v>0.106263081629367</c:v>
                </c:pt>
                <c:pt idx="201">
                  <c:v>2.2541379532427401E-2</c:v>
                </c:pt>
                <c:pt idx="202">
                  <c:v>1.03046306433954</c:v>
                </c:pt>
                <c:pt idx="203">
                  <c:v>0</c:v>
                </c:pt>
                <c:pt idx="204">
                  <c:v>0</c:v>
                </c:pt>
                <c:pt idx="205">
                  <c:v>0.225370251126851</c:v>
                </c:pt>
                <c:pt idx="206">
                  <c:v>0</c:v>
                </c:pt>
                <c:pt idx="207">
                  <c:v>0.12878300064391501</c:v>
                </c:pt>
                <c:pt idx="208">
                  <c:v>0</c:v>
                </c:pt>
                <c:pt idx="209">
                  <c:v>0</c:v>
                </c:pt>
                <c:pt idx="210">
                  <c:v>0</c:v>
                </c:pt>
                <c:pt idx="211">
                  <c:v>0</c:v>
                </c:pt>
                <c:pt idx="212">
                  <c:v>0.13524392207374</c:v>
                </c:pt>
                <c:pt idx="213">
                  <c:v>0</c:v>
                </c:pt>
                <c:pt idx="214">
                  <c:v>0</c:v>
                </c:pt>
                <c:pt idx="215">
                  <c:v>4.1853127716429003E-2</c:v>
                </c:pt>
                <c:pt idx="216">
                  <c:v>5.4729251175069202E-2</c:v>
                </c:pt>
                <c:pt idx="217">
                  <c:v>1.9316828176813398E-2</c:v>
                </c:pt>
                <c:pt idx="218">
                  <c:v>0</c:v>
                </c:pt>
                <c:pt idx="219">
                  <c:v>0</c:v>
                </c:pt>
                <c:pt idx="220">
                  <c:v>0.177082327183747</c:v>
                </c:pt>
                <c:pt idx="221">
                  <c:v>0</c:v>
                </c:pt>
                <c:pt idx="222">
                  <c:v>0.36051115331380601</c:v>
                </c:pt>
                <c:pt idx="223">
                  <c:v>0</c:v>
                </c:pt>
                <c:pt idx="224">
                  <c:v>2.2531221835972701E-2</c:v>
                </c:pt>
                <c:pt idx="225">
                  <c:v>3.8623708519746398E-2</c:v>
                </c:pt>
                <c:pt idx="226">
                  <c:v>1.9309368261834998E-2</c:v>
                </c:pt>
                <c:pt idx="227">
                  <c:v>0</c:v>
                </c:pt>
                <c:pt idx="228">
                  <c:v>0</c:v>
                </c:pt>
                <c:pt idx="229">
                  <c:v>0.18019177553253099</c:v>
                </c:pt>
                <c:pt idx="230">
                  <c:v>8.0440168602593398E-2</c:v>
                </c:pt>
                <c:pt idx="231">
                  <c:v>0</c:v>
                </c:pt>
                <c:pt idx="232">
                  <c:v>0</c:v>
                </c:pt>
                <c:pt idx="233">
                  <c:v>7.3995431586397695E-2</c:v>
                </c:pt>
                <c:pt idx="234">
                  <c:v>7.0778238908728294E-2</c:v>
                </c:pt>
                <c:pt idx="235">
                  <c:v>7.7215108422881401E-2</c:v>
                </c:pt>
                <c:pt idx="236">
                  <c:v>0</c:v>
                </c:pt>
                <c:pt idx="237">
                  <c:v>9.6521990926932894E-2</c:v>
                </c:pt>
                <c:pt idx="238">
                  <c:v>0.12548262548262501</c:v>
                </c:pt>
                <c:pt idx="239">
                  <c:v>5.7915057915057903E-2</c:v>
                </c:pt>
                <c:pt idx="240">
                  <c:v>1.2870841109466499E-2</c:v>
                </c:pt>
                <c:pt idx="241">
                  <c:v>9.6537520916462893E-3</c:v>
                </c:pt>
                <c:pt idx="242">
                  <c:v>1.9309368261834998E-2</c:v>
                </c:pt>
                <c:pt idx="243">
                  <c:v>0</c:v>
                </c:pt>
                <c:pt idx="244">
                  <c:v>4.5059542967492802E-2</c:v>
                </c:pt>
                <c:pt idx="245">
                  <c:v>0</c:v>
                </c:pt>
                <c:pt idx="246">
                  <c:v>0</c:v>
                </c:pt>
                <c:pt idx="247">
                  <c:v>8.0460879920182804E-2</c:v>
                </c:pt>
                <c:pt idx="248">
                  <c:v>0.17058255551979401</c:v>
                </c:pt>
                <c:pt idx="249">
                  <c:v>0.14643880145473301</c:v>
                </c:pt>
                <c:pt idx="250">
                  <c:v>0.183433095192122</c:v>
                </c:pt>
                <c:pt idx="251">
                  <c:v>0</c:v>
                </c:pt>
                <c:pt idx="252">
                  <c:v>5.1470115164382699E-2</c:v>
                </c:pt>
                <c:pt idx="253">
                  <c:v>0</c:v>
                </c:pt>
                <c:pt idx="254">
                  <c:v>0</c:v>
                </c:pt>
                <c:pt idx="255">
                  <c:v>0.102913745417122</c:v>
                </c:pt>
                <c:pt idx="256">
                  <c:v>0.15114970252452201</c:v>
                </c:pt>
                <c:pt idx="257">
                  <c:v>0</c:v>
                </c:pt>
                <c:pt idx="258">
                  <c:v>0.22830316087333999</c:v>
                </c:pt>
                <c:pt idx="259">
                  <c:v>5.78759525417189E-2</c:v>
                </c:pt>
                <c:pt idx="260">
                  <c:v>0</c:v>
                </c:pt>
                <c:pt idx="261">
                  <c:v>0</c:v>
                </c:pt>
                <c:pt idx="262">
                  <c:v>0</c:v>
                </c:pt>
                <c:pt idx="263">
                  <c:v>0.25404379843714803</c:v>
                </c:pt>
                <c:pt idx="264">
                  <c:v>0.27334705428350897</c:v>
                </c:pt>
                <c:pt idx="265">
                  <c:v>0</c:v>
                </c:pt>
                <c:pt idx="266">
                  <c:v>0.186537162705432</c:v>
                </c:pt>
                <c:pt idx="267">
                  <c:v>0</c:v>
                </c:pt>
                <c:pt idx="268">
                  <c:v>0</c:v>
                </c:pt>
                <c:pt idx="269">
                  <c:v>0.328069216171883</c:v>
                </c:pt>
                <c:pt idx="270">
                  <c:v>0.25725127017814597</c:v>
                </c:pt>
                <c:pt idx="271">
                  <c:v>0</c:v>
                </c:pt>
                <c:pt idx="272">
                  <c:v>0.131786184950661</c:v>
                </c:pt>
                <c:pt idx="273">
                  <c:v>0</c:v>
                </c:pt>
                <c:pt idx="274">
                  <c:v>0</c:v>
                </c:pt>
                <c:pt idx="275">
                  <c:v>0.27960790615458803</c:v>
                </c:pt>
                <c:pt idx="276">
                  <c:v>0</c:v>
                </c:pt>
                <c:pt idx="277">
                  <c:v>4.1777806343799198E-2</c:v>
                </c:pt>
                <c:pt idx="278">
                  <c:v>6.1057908605951498E-2</c:v>
                </c:pt>
                <c:pt idx="279">
                  <c:v>0</c:v>
                </c:pt>
                <c:pt idx="280">
                  <c:v>0.30849320350911003</c:v>
                </c:pt>
                <c:pt idx="281">
                  <c:v>0.58456992355624104</c:v>
                </c:pt>
                <c:pt idx="282">
                  <c:v>0</c:v>
                </c:pt>
                <c:pt idx="283">
                  <c:v>0.56479044990693805</c:v>
                </c:pt>
                <c:pt idx="284">
                  <c:v>0.29512719340454902</c:v>
                </c:pt>
                <c:pt idx="285">
                  <c:v>0.47774785173784801</c:v>
                </c:pt>
                <c:pt idx="286">
                  <c:v>0</c:v>
                </c:pt>
                <c:pt idx="287">
                  <c:v>0</c:v>
                </c:pt>
                <c:pt idx="288">
                  <c:v>0</c:v>
                </c:pt>
                <c:pt idx="289">
                  <c:v>7.6861489191353105E-2</c:v>
                </c:pt>
                <c:pt idx="290">
                  <c:v>8.0058923367598595E-2</c:v>
                </c:pt>
                <c:pt idx="291">
                  <c:v>0</c:v>
                </c:pt>
                <c:pt idx="292">
                  <c:v>0</c:v>
                </c:pt>
                <c:pt idx="293">
                  <c:v>0</c:v>
                </c:pt>
                <c:pt idx="294">
                  <c:v>0</c:v>
                </c:pt>
                <c:pt idx="295">
                  <c:v>0</c:v>
                </c:pt>
                <c:pt idx="296">
                  <c:v>0</c:v>
                </c:pt>
                <c:pt idx="297">
                  <c:v>0.54749783882432002</c:v>
                </c:pt>
                <c:pt idx="298">
                  <c:v>9.60491771787155E-2</c:v>
                </c:pt>
                <c:pt idx="299">
                  <c:v>0.12805736970162601</c:v>
                </c:pt>
                <c:pt idx="300">
                  <c:v>0</c:v>
                </c:pt>
                <c:pt idx="301">
                  <c:v>0.20489179152260201</c:v>
                </c:pt>
                <c:pt idx="302">
                  <c:v>0</c:v>
                </c:pt>
                <c:pt idx="303">
                  <c:v>0</c:v>
                </c:pt>
                <c:pt idx="304">
                  <c:v>9.9228577830415193E-2</c:v>
                </c:pt>
                <c:pt idx="305">
                  <c:v>0.53130200998591703</c:v>
                </c:pt>
                <c:pt idx="306">
                  <c:v>0</c:v>
                </c:pt>
                <c:pt idx="307">
                  <c:v>9.9222225778574397E-2</c:v>
                </c:pt>
                <c:pt idx="308">
                  <c:v>0.14723298018756201</c:v>
                </c:pt>
                <c:pt idx="309">
                  <c:v>0</c:v>
                </c:pt>
                <c:pt idx="310">
                  <c:v>0</c:v>
                </c:pt>
                <c:pt idx="311">
                  <c:v>0.26244199071851498</c:v>
                </c:pt>
                <c:pt idx="312">
                  <c:v>0.23362990462779201</c:v>
                </c:pt>
                <c:pt idx="313">
                  <c:v>0.156815054245208</c:v>
                </c:pt>
                <c:pt idx="314">
                  <c:v>0</c:v>
                </c:pt>
                <c:pt idx="315">
                  <c:v>5.75963138359145E-2</c:v>
                </c:pt>
                <c:pt idx="316">
                  <c:v>0</c:v>
                </c:pt>
                <c:pt idx="317">
                  <c:v>0.294343486050678</c:v>
                </c:pt>
                <c:pt idx="318">
                  <c:v>0.16316867161505</c:v>
                </c:pt>
                <c:pt idx="319">
                  <c:v>0.50545442912441196</c:v>
                </c:pt>
                <c:pt idx="320">
                  <c:v>0</c:v>
                </c:pt>
                <c:pt idx="321">
                  <c:v>2.55811722572187E-2</c:v>
                </c:pt>
                <c:pt idx="322">
                  <c:v>0.230223188591162</c:v>
                </c:pt>
                <c:pt idx="323">
                  <c:v>0.18545163868904899</c:v>
                </c:pt>
                <c:pt idx="324">
                  <c:v>0.36290967226219001</c:v>
                </c:pt>
                <c:pt idx="325">
                  <c:v>0.24937655860349101</c:v>
                </c:pt>
                <c:pt idx="326">
                  <c:v>0</c:v>
                </c:pt>
                <c:pt idx="327">
                  <c:v>0.37400505066649598</c:v>
                </c:pt>
                <c:pt idx="328">
                  <c:v>0</c:v>
                </c:pt>
                <c:pt idx="329">
                  <c:v>0</c:v>
                </c:pt>
                <c:pt idx="330">
                  <c:v>0</c:v>
                </c:pt>
                <c:pt idx="331">
                  <c:v>0</c:v>
                </c:pt>
                <c:pt idx="332">
                  <c:v>9.26932174135396E-2</c:v>
                </c:pt>
                <c:pt idx="333">
                  <c:v>0</c:v>
                </c:pt>
              </c:numCache>
            </c:numRef>
          </c:val>
          <c:smooth val="0"/>
          <c:extLst>
            <c:ext xmlns:c16="http://schemas.microsoft.com/office/drawing/2014/chart" uri="{C3380CC4-5D6E-409C-BE32-E72D297353CC}">
              <c16:uniqueId val="{00000001-8F0F-46CE-BD62-415E59F551CE}"/>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2-8F0F-46CE-BD62-415E59F551CE}"/>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5.1068871480078001E-4</c:v>
                </c:pt>
                <c:pt idx="50">
                  <c:v>0</c:v>
                </c:pt>
                <c:pt idx="51">
                  <c:v>0</c:v>
                </c:pt>
                <c:pt idx="52">
                  <c:v>8.67797662255192E-4</c:v>
                </c:pt>
                <c:pt idx="53">
                  <c:v>0</c:v>
                </c:pt>
                <c:pt idx="54">
                  <c:v>6.6336853438928001E-4</c:v>
                </c:pt>
                <c:pt idx="55">
                  <c:v>0</c:v>
                </c:pt>
                <c:pt idx="56">
                  <c:v>4.5933272225068999E-4</c:v>
                </c:pt>
                <c:pt idx="57">
                  <c:v>0</c:v>
                </c:pt>
                <c:pt idx="58">
                  <c:v>0</c:v>
                </c:pt>
                <c:pt idx="59">
                  <c:v>7.1459415645732803E-4</c:v>
                </c:pt>
                <c:pt idx="60">
                  <c:v>0</c:v>
                </c:pt>
                <c:pt idx="61">
                  <c:v>4.5924037559739501E-4</c:v>
                </c:pt>
                <c:pt idx="62">
                  <c:v>0</c:v>
                </c:pt>
                <c:pt idx="63">
                  <c:v>5.6119786153003995E-4</c:v>
                </c:pt>
                <c:pt idx="64">
                  <c:v>0</c:v>
                </c:pt>
                <c:pt idx="65">
                  <c:v>0</c:v>
                </c:pt>
                <c:pt idx="66">
                  <c:v>1.07109139622884E-3</c:v>
                </c:pt>
                <c:pt idx="67">
                  <c:v>0</c:v>
                </c:pt>
                <c:pt idx="68">
                  <c:v>7.1423979887007304E-4</c:v>
                </c:pt>
                <c:pt idx="69">
                  <c:v>0</c:v>
                </c:pt>
                <c:pt idx="70">
                  <c:v>5.6136397155823897E-4</c:v>
                </c:pt>
                <c:pt idx="71">
                  <c:v>0</c:v>
                </c:pt>
                <c:pt idx="72">
                  <c:v>0</c:v>
                </c:pt>
                <c:pt idx="73">
                  <c:v>8.6738057189972696E-4</c:v>
                </c:pt>
                <c:pt idx="74">
                  <c:v>3.0608668681057202E-4</c:v>
                </c:pt>
                <c:pt idx="75">
                  <c:v>4.0807394707995001E-4</c:v>
                </c:pt>
                <c:pt idx="76">
                  <c:v>0</c:v>
                </c:pt>
                <c:pt idx="77">
                  <c:v>7.1386795584420704E-4</c:v>
                </c:pt>
                <c:pt idx="78">
                  <c:v>0</c:v>
                </c:pt>
                <c:pt idx="79">
                  <c:v>0</c:v>
                </c:pt>
                <c:pt idx="80">
                  <c:v>8.6671724216691502E-4</c:v>
                </c:pt>
                <c:pt idx="81">
                  <c:v>0</c:v>
                </c:pt>
                <c:pt idx="82">
                  <c:v>4.0792912231499799E-4</c:v>
                </c:pt>
                <c:pt idx="83">
                  <c:v>0</c:v>
                </c:pt>
                <c:pt idx="84">
                  <c:v>5.6078387389500099E-4</c:v>
                </c:pt>
                <c:pt idx="85">
                  <c:v>0</c:v>
                </c:pt>
                <c:pt idx="86">
                  <c:v>0</c:v>
                </c:pt>
                <c:pt idx="87">
                  <c:v>5.0953336934035805E-4</c:v>
                </c:pt>
                <c:pt idx="88">
                  <c:v>0</c:v>
                </c:pt>
                <c:pt idx="89">
                  <c:v>5.6030370498278098E-4</c:v>
                </c:pt>
                <c:pt idx="90">
                  <c:v>0</c:v>
                </c:pt>
                <c:pt idx="91">
                  <c:v>9.1646848035778895E-4</c:v>
                </c:pt>
                <c:pt idx="92">
                  <c:v>0</c:v>
                </c:pt>
                <c:pt idx="93">
                  <c:v>0</c:v>
                </c:pt>
                <c:pt idx="94">
                  <c:v>8.14198398777074E-4</c:v>
                </c:pt>
                <c:pt idx="95">
                  <c:v>0</c:v>
                </c:pt>
                <c:pt idx="96">
                  <c:v>9.1579051800673103E-4</c:v>
                </c:pt>
                <c:pt idx="97">
                  <c:v>0</c:v>
                </c:pt>
                <c:pt idx="98">
                  <c:v>9.1553991677742203E-4</c:v>
                </c:pt>
                <c:pt idx="99">
                  <c:v>0</c:v>
                </c:pt>
                <c:pt idx="100">
                  <c:v>0</c:v>
                </c:pt>
                <c:pt idx="101">
                  <c:v>2.1351716144185099E-3</c:v>
                </c:pt>
                <c:pt idx="102">
                  <c:v>0</c:v>
                </c:pt>
                <c:pt idx="103">
                  <c:v>0</c:v>
                </c:pt>
                <c:pt idx="104">
                  <c:v>5.0819618812203199E-4</c:v>
                </c:pt>
                <c:pt idx="105">
                  <c:v>1.01626429375729E-4</c:v>
                </c:pt>
                <c:pt idx="106">
                  <c:v>5.0808231949740496E-4</c:v>
                </c:pt>
                <c:pt idx="107">
                  <c:v>0</c:v>
                </c:pt>
                <c:pt idx="108">
                  <c:v>6.0960276759656497E-4</c:v>
                </c:pt>
                <c:pt idx="109">
                  <c:v>0</c:v>
                </c:pt>
                <c:pt idx="110">
                  <c:v>9.1421884570728497E-4</c:v>
                </c:pt>
                <c:pt idx="111">
                  <c:v>7.6182969144881704E-4</c:v>
                </c:pt>
                <c:pt idx="112">
                  <c:v>5.0782610815274204E-4</c:v>
                </c:pt>
                <c:pt idx="113">
                  <c:v>0</c:v>
                </c:pt>
                <c:pt idx="114">
                  <c:v>0</c:v>
                </c:pt>
                <c:pt idx="115">
                  <c:v>7.2321368756762697E-4</c:v>
                </c:pt>
                <c:pt idx="116">
                  <c:v>0</c:v>
                </c:pt>
                <c:pt idx="117">
                  <c:v>4.5668773519418401E-4</c:v>
                </c:pt>
                <c:pt idx="118">
                  <c:v>0</c:v>
                </c:pt>
                <c:pt idx="119">
                  <c:v>5.5803712976138799E-4</c:v>
                </c:pt>
                <c:pt idx="120">
                  <c:v>0</c:v>
                </c:pt>
                <c:pt idx="121">
                  <c:v>0</c:v>
                </c:pt>
                <c:pt idx="122">
                  <c:v>9.1281963901026001E-4</c:v>
                </c:pt>
                <c:pt idx="123">
                  <c:v>0</c:v>
                </c:pt>
                <c:pt idx="124">
                  <c:v>1.67313867125411E-3</c:v>
                </c:pt>
                <c:pt idx="125">
                  <c:v>0</c:v>
                </c:pt>
                <c:pt idx="126">
                  <c:v>5.5754271664209295E-4</c:v>
                </c:pt>
                <c:pt idx="127">
                  <c:v>0</c:v>
                </c:pt>
                <c:pt idx="128">
                  <c:v>0</c:v>
                </c:pt>
                <c:pt idx="129">
                  <c:v>5.5747433717568296E-4</c:v>
                </c:pt>
                <c:pt idx="130">
                  <c:v>0</c:v>
                </c:pt>
                <c:pt idx="131">
                  <c:v>5.5747377212600696E-4</c:v>
                </c:pt>
                <c:pt idx="132">
                  <c:v>0</c:v>
                </c:pt>
                <c:pt idx="133">
                  <c:v>5.5730317951596697E-4</c:v>
                </c:pt>
                <c:pt idx="134">
                  <c:v>0</c:v>
                </c:pt>
                <c:pt idx="135">
                  <c:v>0</c:v>
                </c:pt>
                <c:pt idx="136">
                  <c:v>8.1027427784305004E-4</c:v>
                </c:pt>
                <c:pt idx="137">
                  <c:v>0</c:v>
                </c:pt>
                <c:pt idx="138">
                  <c:v>7.5946944477214102E-4</c:v>
                </c:pt>
                <c:pt idx="139">
                  <c:v>0</c:v>
                </c:pt>
                <c:pt idx="140">
                  <c:v>8.0993055857873399E-4</c:v>
                </c:pt>
                <c:pt idx="141">
                  <c:v>0</c:v>
                </c:pt>
                <c:pt idx="142">
                  <c:v>0</c:v>
                </c:pt>
                <c:pt idx="143">
                  <c:v>7.1016350500183395E-4</c:v>
                </c:pt>
                <c:pt idx="144">
                  <c:v>0</c:v>
                </c:pt>
                <c:pt idx="145">
                  <c:v>3.55787054332241E-4</c:v>
                </c:pt>
                <c:pt idx="146">
                  <c:v>0</c:v>
                </c:pt>
                <c:pt idx="147">
                  <c:v>1.0162539659311E-3</c:v>
                </c:pt>
                <c:pt idx="148">
                  <c:v>0</c:v>
                </c:pt>
                <c:pt idx="149">
                  <c:v>0</c:v>
                </c:pt>
                <c:pt idx="150">
                  <c:v>0</c:v>
                </c:pt>
                <c:pt idx="151">
                  <c:v>4.5705022829658901E-4</c:v>
                </c:pt>
                <c:pt idx="152">
                  <c:v>0</c:v>
                </c:pt>
                <c:pt idx="153">
                  <c:v>2.58926885140034E-3</c:v>
                </c:pt>
                <c:pt idx="154">
                  <c:v>0</c:v>
                </c:pt>
                <c:pt idx="155">
                  <c:v>4.06049322811242E-4</c:v>
                </c:pt>
                <c:pt idx="156">
                  <c:v>0</c:v>
                </c:pt>
                <c:pt idx="157">
                  <c:v>2.02992206621707E-3</c:v>
                </c:pt>
                <c:pt idx="158">
                  <c:v>0</c:v>
                </c:pt>
                <c:pt idx="159">
                  <c:v>2.5371798332768402E-4</c:v>
                </c:pt>
                <c:pt idx="160">
                  <c:v>0</c:v>
                </c:pt>
                <c:pt idx="161">
                  <c:v>9.6396202598435698E-4</c:v>
                </c:pt>
                <c:pt idx="162">
                  <c:v>0</c:v>
                </c:pt>
                <c:pt idx="163">
                  <c:v>0</c:v>
                </c:pt>
                <c:pt idx="164">
                  <c:v>6.6027419663676598E-4</c:v>
                </c:pt>
                <c:pt idx="165">
                  <c:v>0</c:v>
                </c:pt>
                <c:pt idx="166">
                  <c:v>0</c:v>
                </c:pt>
                <c:pt idx="167">
                  <c:v>2.4879019421374898E-3</c:v>
                </c:pt>
                <c:pt idx="168">
                  <c:v>0</c:v>
                </c:pt>
                <c:pt idx="169">
                  <c:v>0</c:v>
                </c:pt>
                <c:pt idx="170">
                  <c:v>1.8783175148539401E-3</c:v>
                </c:pt>
                <c:pt idx="171">
                  <c:v>1.0659649571634401E-3</c:v>
                </c:pt>
                <c:pt idx="172">
                  <c:v>0</c:v>
                </c:pt>
                <c:pt idx="173">
                  <c:v>1.1165154972351001E-3</c:v>
                </c:pt>
                <c:pt idx="174">
                  <c:v>0</c:v>
                </c:pt>
                <c:pt idx="175">
                  <c:v>0</c:v>
                </c:pt>
                <c:pt idx="176">
                  <c:v>0</c:v>
                </c:pt>
                <c:pt idx="177">
                  <c:v>0</c:v>
                </c:pt>
                <c:pt idx="178">
                  <c:v>6.85204058844309E-4</c:v>
                </c:pt>
                <c:pt idx="179">
                  <c:v>0</c:v>
                </c:pt>
                <c:pt idx="180">
                  <c:v>1.5731880045937101E-3</c:v>
                </c:pt>
                <c:pt idx="181">
                  <c:v>0</c:v>
                </c:pt>
                <c:pt idx="182">
                  <c:v>9.6404664159130599E-4</c:v>
                </c:pt>
                <c:pt idx="183">
                  <c:v>0</c:v>
                </c:pt>
                <c:pt idx="184">
                  <c:v>0</c:v>
                </c:pt>
                <c:pt idx="185">
                  <c:v>2.4349858770819099E-3</c:v>
                </c:pt>
                <c:pt idx="186">
                  <c:v>0</c:v>
                </c:pt>
                <c:pt idx="187">
                  <c:v>1.4202110230692999E-3</c:v>
                </c:pt>
                <c:pt idx="188">
                  <c:v>0</c:v>
                </c:pt>
                <c:pt idx="189">
                  <c:v>9.6349226391777201E-4</c:v>
                </c:pt>
                <c:pt idx="190">
                  <c:v>0</c:v>
                </c:pt>
                <c:pt idx="191">
                  <c:v>0</c:v>
                </c:pt>
                <c:pt idx="192">
                  <c:v>5.7290668516192002E-3</c:v>
                </c:pt>
                <c:pt idx="193">
                  <c:v>0</c:v>
                </c:pt>
                <c:pt idx="194">
                  <c:v>1.4194852743611599E-3</c:v>
                </c:pt>
                <c:pt idx="195">
                  <c:v>0</c:v>
                </c:pt>
                <c:pt idx="196">
                  <c:v>7.6017031869380399E-4</c:v>
                </c:pt>
                <c:pt idx="197">
                  <c:v>0</c:v>
                </c:pt>
                <c:pt idx="198">
                  <c:v>0</c:v>
                </c:pt>
                <c:pt idx="199">
                  <c:v>0</c:v>
                </c:pt>
                <c:pt idx="200">
                  <c:v>8.1129196724611503E-4</c:v>
                </c:pt>
                <c:pt idx="201">
                  <c:v>7.6061051670807801E-4</c:v>
                </c:pt>
                <c:pt idx="202">
                  <c:v>0</c:v>
                </c:pt>
                <c:pt idx="203">
                  <c:v>2.63695828889805E-3</c:v>
                </c:pt>
                <c:pt idx="204">
                  <c:v>0</c:v>
                </c:pt>
                <c:pt idx="205">
                  <c:v>0</c:v>
                </c:pt>
                <c:pt idx="206">
                  <c:v>1.0644412747748699E-3</c:v>
                </c:pt>
                <c:pt idx="207">
                  <c:v>0</c:v>
                </c:pt>
                <c:pt idx="208">
                  <c:v>6.5892747894853395E-4</c:v>
                </c:pt>
                <c:pt idx="209">
                  <c:v>0</c:v>
                </c:pt>
                <c:pt idx="210">
                  <c:v>7.6035797653535304E-4</c:v>
                </c:pt>
                <c:pt idx="211">
                  <c:v>0</c:v>
                </c:pt>
                <c:pt idx="212">
                  <c:v>0</c:v>
                </c:pt>
                <c:pt idx="213">
                  <c:v>1.5205178681123099E-4</c:v>
                </c:pt>
                <c:pt idx="214">
                  <c:v>0</c:v>
                </c:pt>
                <c:pt idx="215">
                  <c:v>1.14002842470872E-2</c:v>
                </c:pt>
                <c:pt idx="216">
                  <c:v>0</c:v>
                </c:pt>
                <c:pt idx="217">
                  <c:v>4.0536336265123901E-4</c:v>
                </c:pt>
                <c:pt idx="218">
                  <c:v>0</c:v>
                </c:pt>
                <c:pt idx="219">
                  <c:v>0</c:v>
                </c:pt>
                <c:pt idx="220">
                  <c:v>8.6140194686974095E-4</c:v>
                </c:pt>
                <c:pt idx="221">
                  <c:v>0</c:v>
                </c:pt>
                <c:pt idx="222">
                  <c:v>3.0396060670537098E-4</c:v>
                </c:pt>
                <c:pt idx="223">
                  <c:v>0</c:v>
                </c:pt>
                <c:pt idx="224">
                  <c:v>9.6273944976906899E-4</c:v>
                </c:pt>
                <c:pt idx="225">
                  <c:v>0</c:v>
                </c:pt>
                <c:pt idx="226">
                  <c:v>1.2157284873045E-3</c:v>
                </c:pt>
                <c:pt idx="227">
                  <c:v>6.9389258036364997E-3</c:v>
                </c:pt>
                <c:pt idx="228">
                  <c:v>0</c:v>
                </c:pt>
                <c:pt idx="229">
                  <c:v>7.08989275017953E-4</c:v>
                </c:pt>
                <c:pt idx="230">
                  <c:v>0</c:v>
                </c:pt>
                <c:pt idx="231">
                  <c:v>5.2151159375968302E-3</c:v>
                </c:pt>
                <c:pt idx="232">
                  <c:v>0</c:v>
                </c:pt>
                <c:pt idx="233">
                  <c:v>0</c:v>
                </c:pt>
                <c:pt idx="234">
                  <c:v>9.6180178885008495E-4</c:v>
                </c:pt>
                <c:pt idx="235">
                  <c:v>0</c:v>
                </c:pt>
                <c:pt idx="236">
                  <c:v>1.0120663611913001E-4</c:v>
                </c:pt>
                <c:pt idx="237">
                  <c:v>0</c:v>
                </c:pt>
                <c:pt idx="238">
                  <c:v>5.5691126884638395E-4</c:v>
                </c:pt>
                <c:pt idx="239">
                  <c:v>0</c:v>
                </c:pt>
                <c:pt idx="240">
                  <c:v>0</c:v>
                </c:pt>
                <c:pt idx="241">
                  <c:v>1.56984758299176E-3</c:v>
                </c:pt>
                <c:pt idx="242">
                  <c:v>0</c:v>
                </c:pt>
                <c:pt idx="243">
                  <c:v>9.1141778631810002E-4</c:v>
                </c:pt>
                <c:pt idx="244">
                  <c:v>0</c:v>
                </c:pt>
                <c:pt idx="245">
                  <c:v>9.6210569490615702E-4</c:v>
                </c:pt>
                <c:pt idx="246">
                  <c:v>0</c:v>
                </c:pt>
                <c:pt idx="247">
                  <c:v>0</c:v>
                </c:pt>
                <c:pt idx="248">
                  <c:v>1.1138168986274701E-3</c:v>
                </c:pt>
                <c:pt idx="249">
                  <c:v>0</c:v>
                </c:pt>
                <c:pt idx="250">
                  <c:v>7.0870574132645401E-4</c:v>
                </c:pt>
                <c:pt idx="251">
                  <c:v>0</c:v>
                </c:pt>
                <c:pt idx="252">
                  <c:v>8.6041097277052303E-4</c:v>
                </c:pt>
                <c:pt idx="253">
                  <c:v>0</c:v>
                </c:pt>
                <c:pt idx="254">
                  <c:v>0</c:v>
                </c:pt>
                <c:pt idx="255">
                  <c:v>3.08894229551962E-3</c:v>
                </c:pt>
                <c:pt idx="256">
                  <c:v>0</c:v>
                </c:pt>
                <c:pt idx="257">
                  <c:v>5.0633398498517196E-4</c:v>
                </c:pt>
                <c:pt idx="258">
                  <c:v>8.10046192884149E-4</c:v>
                </c:pt>
                <c:pt idx="259">
                  <c:v>5.5684050721083102E-4</c:v>
                </c:pt>
                <c:pt idx="260">
                  <c:v>0</c:v>
                </c:pt>
                <c:pt idx="261">
                  <c:v>0</c:v>
                </c:pt>
                <c:pt idx="262">
                  <c:v>9.6155500651326996E-4</c:v>
                </c:pt>
                <c:pt idx="263">
                  <c:v>3.5420637784003902E-4</c:v>
                </c:pt>
                <c:pt idx="264">
                  <c:v>0</c:v>
                </c:pt>
                <c:pt idx="265" formatCode="0.00E+00">
                  <c:v>5.0590722572113297E-5</c:v>
                </c:pt>
                <c:pt idx="266">
                  <c:v>1.26506182610157E-3</c:v>
                </c:pt>
                <c:pt idx="267">
                  <c:v>0</c:v>
                </c:pt>
                <c:pt idx="268">
                  <c:v>0</c:v>
                </c:pt>
                <c:pt idx="269">
                  <c:v>5.0627348792563003E-4</c:v>
                </c:pt>
                <c:pt idx="270">
                  <c:v>0</c:v>
                </c:pt>
                <c:pt idx="271">
                  <c:v>4.5558178806740201E-4</c:v>
                </c:pt>
                <c:pt idx="272">
                  <c:v>0</c:v>
                </c:pt>
                <c:pt idx="273">
                  <c:v>2.0245660848738599E-4</c:v>
                </c:pt>
                <c:pt idx="274">
                  <c:v>0</c:v>
                </c:pt>
                <c:pt idx="275">
                  <c:v>0</c:v>
                </c:pt>
                <c:pt idx="276">
                  <c:v>1.5690625408082801E-3</c:v>
                </c:pt>
                <c:pt idx="277">
                  <c:v>6.5801461804782305E-4</c:v>
                </c:pt>
                <c:pt idx="278">
                  <c:v>6.5793336046043199E-4</c:v>
                </c:pt>
                <c:pt idx="279">
                  <c:v>0</c:v>
                </c:pt>
                <c:pt idx="280">
                  <c:v>4.5548333614214701E-4</c:v>
                </c:pt>
                <c:pt idx="281">
                  <c:v>0</c:v>
                </c:pt>
                <c:pt idx="282">
                  <c:v>0</c:v>
                </c:pt>
                <c:pt idx="283">
                  <c:v>4.8577292544599998E-3</c:v>
                </c:pt>
                <c:pt idx="284">
                  <c:v>6.0715931911130099E-4</c:v>
                </c:pt>
                <c:pt idx="285">
                  <c:v>0</c:v>
                </c:pt>
                <c:pt idx="286">
                  <c:v>0</c:v>
                </c:pt>
                <c:pt idx="287">
                  <c:v>2.5291254082008402E-4</c:v>
                </c:pt>
                <c:pt idx="288">
                  <c:v>0</c:v>
                </c:pt>
                <c:pt idx="289">
                  <c:v>3.0344286272042598E-4</c:v>
                </c:pt>
                <c:pt idx="290">
                  <c:v>0</c:v>
                </c:pt>
                <c:pt idx="291">
                  <c:v>4.5507085453205099E-4</c:v>
                </c:pt>
                <c:pt idx="292">
                  <c:v>0</c:v>
                </c:pt>
                <c:pt idx="293">
                  <c:v>1.16331707218382E-3</c:v>
                </c:pt>
                <c:pt idx="294">
                  <c:v>2.5284040915646402E-4</c:v>
                </c:pt>
                <c:pt idx="295">
                  <c:v>0</c:v>
                </c:pt>
                <c:pt idx="296">
                  <c:v>0</c:v>
                </c:pt>
                <c:pt idx="297">
                  <c:v>6.0676298017705297E-4</c:v>
                </c:pt>
                <c:pt idx="298">
                  <c:v>0</c:v>
                </c:pt>
                <c:pt idx="299">
                  <c:v>4.0451724406446798E-4</c:v>
                </c:pt>
                <c:pt idx="300">
                  <c:v>0</c:v>
                </c:pt>
                <c:pt idx="301">
                  <c:v>1.3143700072896999E-3</c:v>
                </c:pt>
                <c:pt idx="302">
                  <c:v>0</c:v>
                </c:pt>
                <c:pt idx="303">
                  <c:v>0</c:v>
                </c:pt>
                <c:pt idx="304">
                  <c:v>5.0560897314356795E-4</c:v>
                </c:pt>
                <c:pt idx="305">
                  <c:v>0</c:v>
                </c:pt>
                <c:pt idx="306">
                  <c:v>1.06170852157594E-3</c:v>
                </c:pt>
                <c:pt idx="307">
                  <c:v>0</c:v>
                </c:pt>
                <c:pt idx="308">
                  <c:v>2.5275643530522099E-4</c:v>
                </c:pt>
                <c:pt idx="309">
                  <c:v>0</c:v>
                </c:pt>
                <c:pt idx="310">
                  <c:v>0</c:v>
                </c:pt>
                <c:pt idx="311">
                  <c:v>0</c:v>
                </c:pt>
                <c:pt idx="312">
                  <c:v>4.5480317634538398E-4</c:v>
                </c:pt>
                <c:pt idx="313">
                  <c:v>4.0424722345321101E-4</c:v>
                </c:pt>
                <c:pt idx="314">
                  <c:v>0</c:v>
                </c:pt>
                <c:pt idx="315">
                  <c:v>7.0728932377078205E-4</c:v>
                </c:pt>
                <c:pt idx="316">
                  <c:v>6.06212771589636E-4</c:v>
                </c:pt>
                <c:pt idx="317">
                  <c:v>0</c:v>
                </c:pt>
                <c:pt idx="318">
                  <c:v>5.0548833964772499E-4</c:v>
                </c:pt>
                <c:pt idx="319">
                  <c:v>0</c:v>
                </c:pt>
                <c:pt idx="320">
                  <c:v>7.07488768615798E-4</c:v>
                </c:pt>
                <c:pt idx="321">
                  <c:v>0</c:v>
                </c:pt>
                <c:pt idx="322">
                  <c:v>4.5481788586496802E-4</c:v>
                </c:pt>
                <c:pt idx="323">
                  <c:v>0</c:v>
                </c:pt>
                <c:pt idx="324">
                  <c:v>0</c:v>
                </c:pt>
                <c:pt idx="325">
                  <c:v>0</c:v>
                </c:pt>
                <c:pt idx="326">
                  <c:v>2.88095004634792E-3</c:v>
                </c:pt>
                <c:pt idx="327">
                  <c:v>0</c:v>
                </c:pt>
                <c:pt idx="328">
                  <c:v>5.5590116885801202E-4</c:v>
                </c:pt>
                <c:pt idx="329">
                  <c:v>1.06123261663073E-3</c:v>
                </c:pt>
                <c:pt idx="330">
                  <c:v>0</c:v>
                </c:pt>
                <c:pt idx="331">
                  <c:v>0</c:v>
                </c:pt>
                <c:pt idx="332">
                  <c:v>2.55116345683154E-3</c:v>
                </c:pt>
                <c:pt idx="333" formatCode="0.00E+00">
                  <c:v>5.0522069808364698E-5</c:v>
                </c:pt>
              </c:numCache>
            </c:numRef>
          </c:val>
          <c:smooth val="0"/>
          <c:extLst>
            <c:ext xmlns:c16="http://schemas.microsoft.com/office/drawing/2014/chart" uri="{C3380CC4-5D6E-409C-BE32-E72D297353CC}">
              <c16:uniqueId val="{00000003-8F0F-46CE-BD62-415E59F551CE}"/>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1.8424971978688399E-2</c:v>
                </c:pt>
                <c:pt idx="49">
                  <c:v>0.19094506303487599</c:v>
                </c:pt>
                <c:pt idx="50">
                  <c:v>3.5241480755086999E-2</c:v>
                </c:pt>
                <c:pt idx="51">
                  <c:v>1.6837336027307099E-2</c:v>
                </c:pt>
                <c:pt idx="52">
                  <c:v>5.8092428110620202E-2</c:v>
                </c:pt>
                <c:pt idx="53">
                  <c:v>8.3979722714224603E-2</c:v>
                </c:pt>
                <c:pt idx="54">
                  <c:v>4.8808761172630499E-2</c:v>
                </c:pt>
                <c:pt idx="55">
                  <c:v>8.3801861925004995E-2</c:v>
                </c:pt>
                <c:pt idx="56">
                  <c:v>2.5878735290983501E-2</c:v>
                </c:pt>
                <c:pt idx="57">
                  <c:v>8.3650190114068407E-2</c:v>
                </c:pt>
                <c:pt idx="58">
                  <c:v>0.18837827573110499</c:v>
                </c:pt>
                <c:pt idx="59">
                  <c:v>0.12597325724346201</c:v>
                </c:pt>
                <c:pt idx="60">
                  <c:v>1.51639219967852E-2</c:v>
                </c:pt>
                <c:pt idx="61">
                  <c:v>7.8764010905786094E-2</c:v>
                </c:pt>
                <c:pt idx="62">
                  <c:v>7.8674634995082801E-2</c:v>
                </c:pt>
                <c:pt idx="63">
                  <c:v>1.96472561851074E-2</c:v>
                </c:pt>
                <c:pt idx="64">
                  <c:v>2.8683141860781101E-2</c:v>
                </c:pt>
                <c:pt idx="65">
                  <c:v>0</c:v>
                </c:pt>
                <c:pt idx="66">
                  <c:v>0.11592893706714801</c:v>
                </c:pt>
                <c:pt idx="67">
                  <c:v>0</c:v>
                </c:pt>
                <c:pt idx="68">
                  <c:v>7.5117935158198396E-2</c:v>
                </c:pt>
                <c:pt idx="69">
                  <c:v>2.70209412294528E-2</c:v>
                </c:pt>
                <c:pt idx="70">
                  <c:v>0.10799298045627</c:v>
                </c:pt>
                <c:pt idx="71">
                  <c:v>4.4950554390170802E-2</c:v>
                </c:pt>
                <c:pt idx="72">
                  <c:v>3.7417867780222401E-2</c:v>
                </c:pt>
                <c:pt idx="73">
                  <c:v>0.14204120690170699</c:v>
                </c:pt>
                <c:pt idx="74">
                  <c:v>0</c:v>
                </c:pt>
                <c:pt idx="75">
                  <c:v>2.5362535059974899E-2</c:v>
                </c:pt>
                <c:pt idx="76">
                  <c:v>5.5155553567968002E-2</c:v>
                </c:pt>
                <c:pt idx="77">
                  <c:v>3.94809374115404E-2</c:v>
                </c:pt>
                <c:pt idx="78">
                  <c:v>2.53066571394546E-2</c:v>
                </c:pt>
                <c:pt idx="79">
                  <c:v>5.9487515057777196E-3</c:v>
                </c:pt>
                <c:pt idx="80">
                  <c:v>0.347676215380958</c:v>
                </c:pt>
                <c:pt idx="81">
                  <c:v>0</c:v>
                </c:pt>
                <c:pt idx="82">
                  <c:v>8.9003604645988207E-3</c:v>
                </c:pt>
                <c:pt idx="83">
                  <c:v>4.1497465690488199E-2</c:v>
                </c:pt>
                <c:pt idx="84">
                  <c:v>0</c:v>
                </c:pt>
                <c:pt idx="85">
                  <c:v>7.1047957371225601E-2</c:v>
                </c:pt>
                <c:pt idx="86">
                  <c:v>1.62690606835964E-2</c:v>
                </c:pt>
                <c:pt idx="87">
                  <c:v>1.3300427091492199E-2</c:v>
                </c:pt>
                <c:pt idx="88">
                  <c:v>4.5776051741704897E-2</c:v>
                </c:pt>
                <c:pt idx="89">
                  <c:v>9.2939545038798602E-2</c:v>
                </c:pt>
                <c:pt idx="90">
                  <c:v>6.3399386647794306E-2</c:v>
                </c:pt>
                <c:pt idx="91">
                  <c:v>2.8012030429910999E-2</c:v>
                </c:pt>
                <c:pt idx="92">
                  <c:v>7.0767234770301293E-2</c:v>
                </c:pt>
                <c:pt idx="93">
                  <c:v>1.6215578748747E-2</c:v>
                </c:pt>
                <c:pt idx="94">
                  <c:v>1.91477766485499E-2</c:v>
                </c:pt>
                <c:pt idx="95">
                  <c:v>0</c:v>
                </c:pt>
                <c:pt idx="96">
                  <c:v>3.8196535868016301E-2</c:v>
                </c:pt>
                <c:pt idx="97">
                  <c:v>5.4302361418906001E-2</c:v>
                </c:pt>
                <c:pt idx="98">
                  <c:v>3.5189583883170603E-2</c:v>
                </c:pt>
                <c:pt idx="99">
                  <c:v>6.2983360674947295E-2</c:v>
                </c:pt>
                <c:pt idx="100">
                  <c:v>5.8537727565415899E-3</c:v>
                </c:pt>
                <c:pt idx="101">
                  <c:v>7.0181594876743594E-2</c:v>
                </c:pt>
                <c:pt idx="102">
                  <c:v>4.6748086250219097E-2</c:v>
                </c:pt>
                <c:pt idx="103">
                  <c:v>0</c:v>
                </c:pt>
                <c:pt idx="104">
                  <c:v>3.2093362509117401E-2</c:v>
                </c:pt>
                <c:pt idx="105">
                  <c:v>3.3529163082933702E-2</c:v>
                </c:pt>
                <c:pt idx="106">
                  <c:v>0</c:v>
                </c:pt>
                <c:pt idx="107">
                  <c:v>4.2203917687807402E-2</c:v>
                </c:pt>
                <c:pt idx="108">
                  <c:v>0</c:v>
                </c:pt>
                <c:pt idx="109">
                  <c:v>0</c:v>
                </c:pt>
                <c:pt idx="110">
                  <c:v>5.5869975330140799E-2</c:v>
                </c:pt>
                <c:pt idx="111">
                  <c:v>0.139192970754977</c:v>
                </c:pt>
                <c:pt idx="112">
                  <c:v>3.0424641061675101E-2</c:v>
                </c:pt>
                <c:pt idx="113">
                  <c:v>0</c:v>
                </c:pt>
                <c:pt idx="114">
                  <c:v>0</c:v>
                </c:pt>
                <c:pt idx="115">
                  <c:v>2.0255215718047399E-2</c:v>
                </c:pt>
                <c:pt idx="116">
                  <c:v>4.6298975635164101E-2</c:v>
                </c:pt>
                <c:pt idx="117">
                  <c:v>4.48527815958909E-2</c:v>
                </c:pt>
                <c:pt idx="118">
                  <c:v>0</c:v>
                </c:pt>
                <c:pt idx="119">
                  <c:v>0.20110244650530201</c:v>
                </c:pt>
                <c:pt idx="120">
                  <c:v>0</c:v>
                </c:pt>
                <c:pt idx="121">
                  <c:v>0</c:v>
                </c:pt>
                <c:pt idx="122">
                  <c:v>0.115718976465653</c:v>
                </c:pt>
                <c:pt idx="123">
                  <c:v>1.0118092595001699E-2</c:v>
                </c:pt>
                <c:pt idx="124">
                  <c:v>0</c:v>
                </c:pt>
                <c:pt idx="125">
                  <c:v>0.13418945242045999</c:v>
                </c:pt>
                <c:pt idx="126">
                  <c:v>0</c:v>
                </c:pt>
                <c:pt idx="127">
                  <c:v>0</c:v>
                </c:pt>
                <c:pt idx="128">
                  <c:v>0</c:v>
                </c:pt>
                <c:pt idx="129">
                  <c:v>0</c:v>
                </c:pt>
                <c:pt idx="130">
                  <c:v>4.3129474682998402E-2</c:v>
                </c:pt>
                <c:pt idx="131">
                  <c:v>5.8908045977011499E-2</c:v>
                </c:pt>
                <c:pt idx="132">
                  <c:v>5.5988630001291999E-2</c:v>
                </c:pt>
                <c:pt idx="133">
                  <c:v>7.1721605416415604E-2</c:v>
                </c:pt>
                <c:pt idx="134">
                  <c:v>0</c:v>
                </c:pt>
                <c:pt idx="135">
                  <c:v>0</c:v>
                </c:pt>
                <c:pt idx="136">
                  <c:v>7.8018753131486707E-2</c:v>
                </c:pt>
                <c:pt idx="137">
                  <c:v>1.7166154066232699E-2</c:v>
                </c:pt>
                <c:pt idx="138">
                  <c:v>8.0046884603839394E-2</c:v>
                </c:pt>
                <c:pt idx="139">
                  <c:v>0</c:v>
                </c:pt>
                <c:pt idx="140">
                  <c:v>0</c:v>
                </c:pt>
                <c:pt idx="141">
                  <c:v>2.42427699503736E-2</c:v>
                </c:pt>
                <c:pt idx="142">
                  <c:v>0</c:v>
                </c:pt>
                <c:pt idx="143">
                  <c:v>6.9770753239356401E-2</c:v>
                </c:pt>
                <c:pt idx="144">
                  <c:v>0.23476182345910901</c:v>
                </c:pt>
                <c:pt idx="145">
                  <c:v>0.164932036626287</c:v>
                </c:pt>
                <c:pt idx="146">
                  <c:v>0.16484297285775201</c:v>
                </c:pt>
                <c:pt idx="147">
                  <c:v>0.26697340206478398</c:v>
                </c:pt>
                <c:pt idx="148">
                  <c:v>0.16032689661043401</c:v>
                </c:pt>
                <c:pt idx="149">
                  <c:v>0</c:v>
                </c:pt>
                <c:pt idx="150">
                  <c:v>6.9411981357925007E-2</c:v>
                </c:pt>
                <c:pt idx="151">
                  <c:v>0.10765329971528501</c:v>
                </c:pt>
                <c:pt idx="152">
                  <c:v>0.22241110638900699</c:v>
                </c:pt>
                <c:pt idx="153">
                  <c:v>4.6751480463547997E-2</c:v>
                </c:pt>
                <c:pt idx="154">
                  <c:v>0.111921796415669</c:v>
                </c:pt>
                <c:pt idx="155">
                  <c:v>4.1086380573225799E-2</c:v>
                </c:pt>
                <c:pt idx="156">
                  <c:v>0</c:v>
                </c:pt>
                <c:pt idx="157">
                  <c:v>3.9670732916790602E-2</c:v>
                </c:pt>
                <c:pt idx="158">
                  <c:v>0</c:v>
                </c:pt>
                <c:pt idx="159">
                  <c:v>0.32550240588734802</c:v>
                </c:pt>
                <c:pt idx="160">
                  <c:v>5.7932515684168899E-2</c:v>
                </c:pt>
                <c:pt idx="161">
                  <c:v>0</c:v>
                </c:pt>
                <c:pt idx="162">
                  <c:v>5.9164095845835298E-2</c:v>
                </c:pt>
                <c:pt idx="163">
                  <c:v>0.35568677070153198</c:v>
                </c:pt>
                <c:pt idx="164">
                  <c:v>0.16693554043627701</c:v>
                </c:pt>
                <c:pt idx="165">
                  <c:v>3.2206119162640899E-2</c:v>
                </c:pt>
                <c:pt idx="166">
                  <c:v>2.2368237103313302E-2</c:v>
                </c:pt>
                <c:pt idx="167">
                  <c:v>7.1186298731208894E-2</c:v>
                </c:pt>
                <c:pt idx="168">
                  <c:v>2.7876507073663698E-2</c:v>
                </c:pt>
                <c:pt idx="169">
                  <c:v>0</c:v>
                </c:pt>
                <c:pt idx="170">
                  <c:v>8.34179098252395E-2</c:v>
                </c:pt>
                <c:pt idx="171">
                  <c:v>0.29571012078300701</c:v>
                </c:pt>
                <c:pt idx="172">
                  <c:v>0.28975059267166697</c:v>
                </c:pt>
                <c:pt idx="173">
                  <c:v>6.9231940848229704E-3</c:v>
                </c:pt>
                <c:pt idx="174">
                  <c:v>0</c:v>
                </c:pt>
                <c:pt idx="175">
                  <c:v>1.9337817865381201E-2</c:v>
                </c:pt>
                <c:pt idx="176">
                  <c:v>4.4150719518757202E-2</c:v>
                </c:pt>
                <c:pt idx="177">
                  <c:v>3.8583968361145901E-2</c:v>
                </c:pt>
                <c:pt idx="178">
                  <c:v>5.7809037479526003E-2</c:v>
                </c:pt>
                <c:pt idx="179">
                  <c:v>9.4901453780241202E-2</c:v>
                </c:pt>
                <c:pt idx="180">
                  <c:v>1.2376237623762399E-2</c:v>
                </c:pt>
                <c:pt idx="181">
                  <c:v>9.6256978630950701E-2</c:v>
                </c:pt>
                <c:pt idx="182">
                  <c:v>7.9729469661562205E-2</c:v>
                </c:pt>
                <c:pt idx="183">
                  <c:v>5.0835348428225999E-2</c:v>
                </c:pt>
                <c:pt idx="184">
                  <c:v>0.11534342130557799</c:v>
                </c:pt>
                <c:pt idx="185">
                  <c:v>5.07649036152844E-2</c:v>
                </c:pt>
                <c:pt idx="186">
                  <c:v>0.11927284691947</c:v>
                </c:pt>
                <c:pt idx="187">
                  <c:v>0.13838459957525501</c:v>
                </c:pt>
                <c:pt idx="188">
                  <c:v>3.6974651822028699E-2</c:v>
                </c:pt>
                <c:pt idx="189">
                  <c:v>2.4636610002463699E-2</c:v>
                </c:pt>
                <c:pt idx="190">
                  <c:v>0</c:v>
                </c:pt>
                <c:pt idx="191">
                  <c:v>0</c:v>
                </c:pt>
                <c:pt idx="192">
                  <c:v>3.2785989453840099E-2</c:v>
                </c:pt>
                <c:pt idx="193">
                  <c:v>0.146085057000478</c:v>
                </c:pt>
                <c:pt idx="194">
                  <c:v>7.6417128353483799E-2</c:v>
                </c:pt>
                <c:pt idx="195">
                  <c:v>3.0007911176582899E-2</c:v>
                </c:pt>
                <c:pt idx="196">
                  <c:v>1.7725661303517899E-2</c:v>
                </c:pt>
                <c:pt idx="197">
                  <c:v>8.1771720613287892E-3</c:v>
                </c:pt>
                <c:pt idx="198">
                  <c:v>5.1759129356960899E-2</c:v>
                </c:pt>
                <c:pt idx="199">
                  <c:v>9.5287359451144797E-3</c:v>
                </c:pt>
                <c:pt idx="200">
                  <c:v>2.3807904224202401E-2</c:v>
                </c:pt>
                <c:pt idx="201">
                  <c:v>6.6634935744883397E-2</c:v>
                </c:pt>
                <c:pt idx="202">
                  <c:v>1.08744409857681E-2</c:v>
                </c:pt>
                <c:pt idx="203">
                  <c:v>6.5214733095118396E-2</c:v>
                </c:pt>
                <c:pt idx="204">
                  <c:v>9.3702893925608002E-2</c:v>
                </c:pt>
                <c:pt idx="205">
                  <c:v>0</c:v>
                </c:pt>
                <c:pt idx="206">
                  <c:v>3.3912099837221897E-2</c:v>
                </c:pt>
                <c:pt idx="207">
                  <c:v>5.9652119683843798E-2</c:v>
                </c:pt>
                <c:pt idx="208">
                  <c:v>0.16124224275764901</c:v>
                </c:pt>
                <c:pt idx="209">
                  <c:v>3.1149272732197499E-2</c:v>
                </c:pt>
                <c:pt idx="210">
                  <c:v>4.0608037684259003E-2</c:v>
                </c:pt>
                <c:pt idx="211">
                  <c:v>2.7057375164035301E-2</c:v>
                </c:pt>
                <c:pt idx="212">
                  <c:v>7.4386648272877304E-2</c:v>
                </c:pt>
                <c:pt idx="213">
                  <c:v>7.3034163758825002E-2</c:v>
                </c:pt>
                <c:pt idx="214">
                  <c:v>2.43434042898488E-2</c:v>
                </c:pt>
                <c:pt idx="215">
                  <c:v>8.1124932395889703E-3</c:v>
                </c:pt>
                <c:pt idx="216">
                  <c:v>0</c:v>
                </c:pt>
                <c:pt idx="217">
                  <c:v>0.110836273197897</c:v>
                </c:pt>
                <c:pt idx="218">
                  <c:v>3.3792917004595802E-2</c:v>
                </c:pt>
                <c:pt idx="219">
                  <c:v>3.7849601903294297E-2</c:v>
                </c:pt>
                <c:pt idx="220">
                  <c:v>0.127068238347572</c:v>
                </c:pt>
                <c:pt idx="221">
                  <c:v>1.21661079268952E-2</c:v>
                </c:pt>
                <c:pt idx="222">
                  <c:v>5.5422631358395202E-2</c:v>
                </c:pt>
                <c:pt idx="223">
                  <c:v>9.0560121107266398E-2</c:v>
                </c:pt>
                <c:pt idx="224">
                  <c:v>3.6481556546412698E-2</c:v>
                </c:pt>
                <c:pt idx="225">
                  <c:v>4.7264722961202398E-2</c:v>
                </c:pt>
                <c:pt idx="226">
                  <c:v>4.3189548129352703E-2</c:v>
                </c:pt>
                <c:pt idx="227">
                  <c:v>0</c:v>
                </c:pt>
                <c:pt idx="228">
                  <c:v>7.0099757346993793E-2</c:v>
                </c:pt>
                <c:pt idx="229">
                  <c:v>0.14821801522603201</c:v>
                </c:pt>
                <c:pt idx="230">
                  <c:v>0</c:v>
                </c:pt>
                <c:pt idx="231">
                  <c:v>0</c:v>
                </c:pt>
                <c:pt idx="232">
                  <c:v>0</c:v>
                </c:pt>
                <c:pt idx="233">
                  <c:v>2.9586992482214199E-2</c:v>
                </c:pt>
                <c:pt idx="234">
                  <c:v>2.15045092267785E-2</c:v>
                </c:pt>
                <c:pt idx="235">
                  <c:v>0</c:v>
                </c:pt>
                <c:pt idx="236">
                  <c:v>2.9535355162645799E-2</c:v>
                </c:pt>
                <c:pt idx="237">
                  <c:v>1.0734796843969699E-2</c:v>
                </c:pt>
                <c:pt idx="238">
                  <c:v>6.43794093189195E-2</c:v>
                </c:pt>
                <c:pt idx="239">
                  <c:v>0.12601887601887601</c:v>
                </c:pt>
                <c:pt idx="240">
                  <c:v>0</c:v>
                </c:pt>
                <c:pt idx="241">
                  <c:v>3.3484235621869203E-2</c:v>
                </c:pt>
                <c:pt idx="242">
                  <c:v>8.4330575857360895E-2</c:v>
                </c:pt>
                <c:pt idx="243">
                  <c:v>2.0070917240917901E-2</c:v>
                </c:pt>
                <c:pt idx="244">
                  <c:v>2.0065279041147199E-2</c:v>
                </c:pt>
                <c:pt idx="245">
                  <c:v>5.2147403326736903E-2</c:v>
                </c:pt>
                <c:pt idx="246">
                  <c:v>0</c:v>
                </c:pt>
                <c:pt idx="247">
                  <c:v>0</c:v>
                </c:pt>
                <c:pt idx="248">
                  <c:v>2.6709401709401701E-2</c:v>
                </c:pt>
                <c:pt idx="249">
                  <c:v>3.6043251902282698E-2</c:v>
                </c:pt>
                <c:pt idx="250">
                  <c:v>2.0016814123864E-2</c:v>
                </c:pt>
                <c:pt idx="251">
                  <c:v>1.2005602614553501E-2</c:v>
                </c:pt>
                <c:pt idx="252">
                  <c:v>7.6002026720712504E-2</c:v>
                </c:pt>
                <c:pt idx="253">
                  <c:v>2.7989923627494102E-2</c:v>
                </c:pt>
                <c:pt idx="254">
                  <c:v>0</c:v>
                </c:pt>
                <c:pt idx="255">
                  <c:v>6.7926639229632005E-2</c:v>
                </c:pt>
                <c:pt idx="256">
                  <c:v>1.8641066268990598E-2</c:v>
                </c:pt>
                <c:pt idx="257">
                  <c:v>4.9248625697134299E-2</c:v>
                </c:pt>
                <c:pt idx="258">
                  <c:v>3.4602536632108501E-2</c:v>
                </c:pt>
                <c:pt idx="259">
                  <c:v>1.5968488848672E-2</c:v>
                </c:pt>
                <c:pt idx="260">
                  <c:v>1.1972702238895299E-2</c:v>
                </c:pt>
                <c:pt idx="261">
                  <c:v>3.8561265873279703E-2</c:v>
                </c:pt>
                <c:pt idx="262">
                  <c:v>3.4556087187666097E-2</c:v>
                </c:pt>
                <c:pt idx="263">
                  <c:v>2.2584459235051101E-2</c:v>
                </c:pt>
                <c:pt idx="264">
                  <c:v>5.1792828685259001E-2</c:v>
                </c:pt>
                <c:pt idx="265">
                  <c:v>1.5931388818820301E-2</c:v>
                </c:pt>
                <c:pt idx="266">
                  <c:v>6.6357881325564997E-3</c:v>
                </c:pt>
                <c:pt idx="267">
                  <c:v>2.5207296849087901E-2</c:v>
                </c:pt>
                <c:pt idx="268">
                  <c:v>0</c:v>
                </c:pt>
                <c:pt idx="269">
                  <c:v>5.0375830206938602E-2</c:v>
                </c:pt>
                <c:pt idx="270">
                  <c:v>2.3853381216787501E-2</c:v>
                </c:pt>
                <c:pt idx="271">
                  <c:v>1.0597710894446799E-2</c:v>
                </c:pt>
                <c:pt idx="272">
                  <c:v>2.9135213878956401E-2</c:v>
                </c:pt>
                <c:pt idx="273">
                  <c:v>0</c:v>
                </c:pt>
                <c:pt idx="274">
                  <c:v>2.9130198747401501E-2</c:v>
                </c:pt>
                <c:pt idx="275">
                  <c:v>1.45662566044732E-2</c:v>
                </c:pt>
                <c:pt idx="276">
                  <c:v>0</c:v>
                </c:pt>
                <c:pt idx="277">
                  <c:v>1.19107487890739E-2</c:v>
                </c:pt>
                <c:pt idx="278">
                  <c:v>1.1890763519137501E-2</c:v>
                </c:pt>
                <c:pt idx="279">
                  <c:v>9.2315402165455591E-3</c:v>
                </c:pt>
                <c:pt idx="280">
                  <c:v>0</c:v>
                </c:pt>
                <c:pt idx="281">
                  <c:v>5.2605276309213803E-3</c:v>
                </c:pt>
                <c:pt idx="282">
                  <c:v>0</c:v>
                </c:pt>
                <c:pt idx="283">
                  <c:v>1.3112002727296601E-2</c:v>
                </c:pt>
                <c:pt idx="284">
                  <c:v>1.5714828250022898E-2</c:v>
                </c:pt>
                <c:pt idx="285">
                  <c:v>3.9260335283263302E-2</c:v>
                </c:pt>
                <c:pt idx="286">
                  <c:v>1.96165616090812E-2</c:v>
                </c:pt>
                <c:pt idx="287">
                  <c:v>0</c:v>
                </c:pt>
                <c:pt idx="288">
                  <c:v>1.56561900661474E-2</c:v>
                </c:pt>
                <c:pt idx="289">
                  <c:v>2.7365485607057701E-2</c:v>
                </c:pt>
                <c:pt idx="290">
                  <c:v>1.0412057162193801E-2</c:v>
                </c:pt>
                <c:pt idx="291">
                  <c:v>1.29983232163051E-2</c:v>
                </c:pt>
                <c:pt idx="292">
                  <c:v>6.6209689982863404E-2</c:v>
                </c:pt>
                <c:pt idx="293">
                  <c:v>2.4638207375901201E-2</c:v>
                </c:pt>
                <c:pt idx="294">
                  <c:v>2.7199958552444101E-2</c:v>
                </c:pt>
                <c:pt idx="295">
                  <c:v>0</c:v>
                </c:pt>
                <c:pt idx="296">
                  <c:v>2.58528198963302E-2</c:v>
                </c:pt>
                <c:pt idx="297">
                  <c:v>0</c:v>
                </c:pt>
                <c:pt idx="298">
                  <c:v>2.0640899943237499E-2</c:v>
                </c:pt>
                <c:pt idx="299">
                  <c:v>8.1193937519331905E-2</c:v>
                </c:pt>
                <c:pt idx="300">
                  <c:v>0</c:v>
                </c:pt>
                <c:pt idx="301">
                  <c:v>1.92911157981378E-2</c:v>
                </c:pt>
                <c:pt idx="302">
                  <c:v>8.9928057553956796E-3</c:v>
                </c:pt>
                <c:pt idx="303">
                  <c:v>5.1341950223979298E-2</c:v>
                </c:pt>
                <c:pt idx="304">
                  <c:v>0</c:v>
                </c:pt>
                <c:pt idx="305">
                  <c:v>1.79429669977571E-2</c:v>
                </c:pt>
                <c:pt idx="306">
                  <c:v>0</c:v>
                </c:pt>
                <c:pt idx="307">
                  <c:v>8.4433527786306403E-2</c:v>
                </c:pt>
                <c:pt idx="308">
                  <c:v>5.6245845477322698E-2</c:v>
                </c:pt>
                <c:pt idx="309">
                  <c:v>3.06560392397302E-2</c:v>
                </c:pt>
                <c:pt idx="310">
                  <c:v>4.7221584092707498E-2</c:v>
                </c:pt>
                <c:pt idx="311">
                  <c:v>3.0598584815452301E-2</c:v>
                </c:pt>
                <c:pt idx="312">
                  <c:v>1.27370686910115E-2</c:v>
                </c:pt>
                <c:pt idx="313">
                  <c:v>0</c:v>
                </c:pt>
                <c:pt idx="314">
                  <c:v>0</c:v>
                </c:pt>
                <c:pt idx="315">
                  <c:v>0</c:v>
                </c:pt>
                <c:pt idx="316">
                  <c:v>0</c:v>
                </c:pt>
                <c:pt idx="317">
                  <c:v>9.8895665073347599E-2</c:v>
                </c:pt>
                <c:pt idx="318">
                  <c:v>7.9793297363021501E-2</c:v>
                </c:pt>
                <c:pt idx="319">
                  <c:v>5.0610489023850201E-2</c:v>
                </c:pt>
                <c:pt idx="320">
                  <c:v>0</c:v>
                </c:pt>
                <c:pt idx="321">
                  <c:v>5.0519083583823801E-3</c:v>
                </c:pt>
                <c:pt idx="322">
                  <c:v>0.33321552986317998</c:v>
                </c:pt>
                <c:pt idx="323">
                  <c:v>0</c:v>
                </c:pt>
                <c:pt idx="324">
                  <c:v>0</c:v>
                </c:pt>
                <c:pt idx="325">
                  <c:v>1.7629133402170899E-2</c:v>
                </c:pt>
                <c:pt idx="326">
                  <c:v>3.1455641254702599E-2</c:v>
                </c:pt>
                <c:pt idx="327">
                  <c:v>3.1430331527137E-2</c:v>
                </c:pt>
                <c:pt idx="328">
                  <c:v>0</c:v>
                </c:pt>
                <c:pt idx="329">
                  <c:v>0</c:v>
                </c:pt>
                <c:pt idx="330">
                  <c:v>2.51126932107834E-2</c:v>
                </c:pt>
                <c:pt idx="331">
                  <c:v>0</c:v>
                </c:pt>
                <c:pt idx="332">
                  <c:v>0</c:v>
                </c:pt>
                <c:pt idx="333">
                  <c:v>1.25576080268231E-3</c:v>
                </c:pt>
              </c:numCache>
            </c:numRef>
          </c:val>
          <c:smooth val="0"/>
          <c:extLst>
            <c:ext xmlns:c16="http://schemas.microsoft.com/office/drawing/2014/chart" uri="{C3380CC4-5D6E-409C-BE32-E72D297353CC}">
              <c16:uniqueId val="{00000004-8F0F-46CE-BD62-415E59F551CE}"/>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7.6429226536227496E-2</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5-8F0F-46CE-BD62-415E59F551CE}"/>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Sheet1!$H$2:$H$335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6-8F0F-46CE-BD62-415E59F551CE}"/>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Sheet1!$I$2:$I$335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2.9431963111939598E-2</c:v>
                </c:pt>
                <c:pt idx="58">
                  <c:v>0</c:v>
                </c:pt>
                <c:pt idx="59">
                  <c:v>0.29417532849578298</c:v>
                </c:pt>
                <c:pt idx="60">
                  <c:v>0</c:v>
                </c:pt>
                <c:pt idx="61">
                  <c:v>0</c:v>
                </c:pt>
                <c:pt idx="62">
                  <c:v>0</c:v>
                </c:pt>
                <c:pt idx="63">
                  <c:v>0</c:v>
                </c:pt>
                <c:pt idx="64">
                  <c:v>0</c:v>
                </c:pt>
                <c:pt idx="65">
                  <c:v>0</c:v>
                </c:pt>
                <c:pt idx="66">
                  <c:v>0.14694357366771199</c:v>
                </c:pt>
                <c:pt idx="67">
                  <c:v>0</c:v>
                </c:pt>
                <c:pt idx="68">
                  <c:v>0</c:v>
                </c:pt>
                <c:pt idx="69">
                  <c:v>0</c:v>
                </c:pt>
                <c:pt idx="70">
                  <c:v>0</c:v>
                </c:pt>
                <c:pt idx="71">
                  <c:v>0</c:v>
                </c:pt>
                <c:pt idx="72">
                  <c:v>0</c:v>
                </c:pt>
                <c:pt idx="73">
                  <c:v>0</c:v>
                </c:pt>
                <c:pt idx="74">
                  <c:v>0</c:v>
                </c:pt>
                <c:pt idx="75">
                  <c:v>0</c:v>
                </c:pt>
                <c:pt idx="76">
                  <c:v>0.19575217774297701</c:v>
                </c:pt>
                <c:pt idx="77">
                  <c:v>0</c:v>
                </c:pt>
                <c:pt idx="78">
                  <c:v>0</c:v>
                </c:pt>
                <c:pt idx="79">
                  <c:v>0</c:v>
                </c:pt>
                <c:pt idx="80">
                  <c:v>0</c:v>
                </c:pt>
                <c:pt idx="81">
                  <c:v>0</c:v>
                </c:pt>
                <c:pt idx="82">
                  <c:v>0</c:v>
                </c:pt>
                <c:pt idx="83">
                  <c:v>0</c:v>
                </c:pt>
                <c:pt idx="84">
                  <c:v>0</c:v>
                </c:pt>
                <c:pt idx="85">
                  <c:v>0</c:v>
                </c:pt>
                <c:pt idx="86">
                  <c:v>0</c:v>
                </c:pt>
                <c:pt idx="87">
                  <c:v>1.0941774130519699</c:v>
                </c:pt>
                <c:pt idx="88">
                  <c:v>0</c:v>
                </c:pt>
                <c:pt idx="89">
                  <c:v>0</c:v>
                </c:pt>
                <c:pt idx="90">
                  <c:v>0</c:v>
                </c:pt>
                <c:pt idx="91">
                  <c:v>0</c:v>
                </c:pt>
                <c:pt idx="92">
                  <c:v>0</c:v>
                </c:pt>
                <c:pt idx="93">
                  <c:v>0</c:v>
                </c:pt>
                <c:pt idx="94">
                  <c:v>0</c:v>
                </c:pt>
                <c:pt idx="95">
                  <c:v>0</c:v>
                </c:pt>
                <c:pt idx="96">
                  <c:v>0.565798458686957</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0.155642023346304</c:v>
                </c:pt>
                <c:pt idx="111">
                  <c:v>0</c:v>
                </c:pt>
                <c:pt idx="112">
                  <c:v>0</c:v>
                </c:pt>
                <c:pt idx="113">
                  <c:v>0</c:v>
                </c:pt>
                <c:pt idx="114">
                  <c:v>0</c:v>
                </c:pt>
                <c:pt idx="115">
                  <c:v>0</c:v>
                </c:pt>
                <c:pt idx="116">
                  <c:v>0</c:v>
                </c:pt>
                <c:pt idx="117">
                  <c:v>0.505689001264223</c:v>
                </c:pt>
                <c:pt idx="118">
                  <c:v>0</c:v>
                </c:pt>
                <c:pt idx="119">
                  <c:v>0</c:v>
                </c:pt>
                <c:pt idx="120">
                  <c:v>0</c:v>
                </c:pt>
                <c:pt idx="121">
                  <c:v>0</c:v>
                </c:pt>
                <c:pt idx="122">
                  <c:v>0.136133800077791</c:v>
                </c:pt>
                <c:pt idx="123">
                  <c:v>0</c:v>
                </c:pt>
                <c:pt idx="124">
                  <c:v>0</c:v>
                </c:pt>
                <c:pt idx="125">
                  <c:v>0</c:v>
                </c:pt>
                <c:pt idx="126">
                  <c:v>7.7798307886803503E-2</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0.70839398350315397</c:v>
                </c:pt>
                <c:pt idx="149">
                  <c:v>0</c:v>
                </c:pt>
                <c:pt idx="150">
                  <c:v>0</c:v>
                </c:pt>
                <c:pt idx="151">
                  <c:v>0</c:v>
                </c:pt>
                <c:pt idx="152">
                  <c:v>0.30079565301765998</c:v>
                </c:pt>
                <c:pt idx="153">
                  <c:v>2.60042693576557</c:v>
                </c:pt>
                <c:pt idx="154">
                  <c:v>0</c:v>
                </c:pt>
                <c:pt idx="155">
                  <c:v>0</c:v>
                </c:pt>
                <c:pt idx="156">
                  <c:v>0</c:v>
                </c:pt>
                <c:pt idx="157">
                  <c:v>0</c:v>
                </c:pt>
                <c:pt idx="158">
                  <c:v>0</c:v>
                </c:pt>
                <c:pt idx="159">
                  <c:v>0</c:v>
                </c:pt>
                <c:pt idx="160">
                  <c:v>0</c:v>
                </c:pt>
                <c:pt idx="161">
                  <c:v>0</c:v>
                </c:pt>
                <c:pt idx="162">
                  <c:v>0</c:v>
                </c:pt>
                <c:pt idx="163">
                  <c:v>0</c:v>
                </c:pt>
                <c:pt idx="164">
                  <c:v>0</c:v>
                </c:pt>
                <c:pt idx="165">
                  <c:v>0.10671323244082299</c:v>
                </c:pt>
                <c:pt idx="166">
                  <c:v>0</c:v>
                </c:pt>
                <c:pt idx="167">
                  <c:v>0</c:v>
                </c:pt>
                <c:pt idx="168">
                  <c:v>0</c:v>
                </c:pt>
                <c:pt idx="169">
                  <c:v>0</c:v>
                </c:pt>
                <c:pt idx="170">
                  <c:v>0.57231545251721805</c:v>
                </c:pt>
                <c:pt idx="171">
                  <c:v>0</c:v>
                </c:pt>
                <c:pt idx="172">
                  <c:v>0</c:v>
                </c:pt>
                <c:pt idx="173">
                  <c:v>0.19402405898331401</c:v>
                </c:pt>
                <c:pt idx="174">
                  <c:v>0</c:v>
                </c:pt>
                <c:pt idx="175">
                  <c:v>0</c:v>
                </c:pt>
                <c:pt idx="176">
                  <c:v>0</c:v>
                </c:pt>
                <c:pt idx="177">
                  <c:v>0</c:v>
                </c:pt>
                <c:pt idx="178">
                  <c:v>9.7012029491656999E-3</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0.44150110375275903</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0.65209052550824698</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9.58864704190239E-3</c:v>
                </c:pt>
                <c:pt idx="327">
                  <c:v>2.87686996547756E-2</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7-8F0F-46CE-BD62-415E59F551CE}"/>
            </c:ext>
          </c:extLst>
        </c:ser>
        <c:dLbls>
          <c:showLegendKey val="0"/>
          <c:showVal val="0"/>
          <c:showCatName val="0"/>
          <c:showSerName val="0"/>
          <c:showPercent val="0"/>
          <c:showBubbleSize val="0"/>
        </c:dLbls>
        <c:smooth val="0"/>
        <c:axId val="425249984"/>
        <c:axId val="425251624"/>
      </c:lineChart>
      <c:dateAx>
        <c:axId val="425249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51624"/>
        <c:crosses val="autoZero"/>
        <c:auto val="1"/>
        <c:lblOffset val="100"/>
        <c:baseTimeUnit val="days"/>
      </c:dateAx>
      <c:valAx>
        <c:axId val="425251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24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Merida Bikes Argentina</c:v>
                </c:pt>
              </c:strCache>
            </c:strRef>
          </c:tx>
          <c:spPr>
            <a:solidFill>
              <a:schemeClr val="accent1"/>
            </a:solidFill>
            <a:ln>
              <a:noFill/>
            </a:ln>
            <a:effectLst/>
          </c:spPr>
          <c:invertIfNegative val="0"/>
          <c:cat>
            <c:strRef>
              <c:f>Sheet1!$A$2:$A$5</c:f>
              <c:strCache>
                <c:ptCount val="4"/>
                <c:pt idx="0">
                  <c:v>Album</c:v>
                </c:pt>
                <c:pt idx="1">
                  <c:v>Link</c:v>
                </c:pt>
                <c:pt idx="2">
                  <c:v>Photo</c:v>
                </c:pt>
                <c:pt idx="3">
                  <c:v>Video</c:v>
                </c:pt>
              </c:strCache>
            </c:strRef>
          </c:cat>
          <c:val>
            <c:numRef>
              <c:f>Sheet1!$B$2:$B$5</c:f>
              <c:numCache>
                <c:formatCode>General</c:formatCode>
                <c:ptCount val="4"/>
                <c:pt idx="0">
                  <c:v>0</c:v>
                </c:pt>
                <c:pt idx="1">
                  <c:v>0</c:v>
                </c:pt>
              </c:numCache>
            </c:numRef>
          </c:val>
          <c:extLst>
            <c:ext xmlns:c16="http://schemas.microsoft.com/office/drawing/2014/chart" uri="{C3380CC4-5D6E-409C-BE32-E72D297353CC}">
              <c16:uniqueId val="{00000000-11AC-4496-81A6-8B99C755F959}"/>
            </c:ext>
          </c:extLst>
        </c:ser>
        <c:ser>
          <c:idx val="1"/>
          <c:order val="1"/>
          <c:tx>
            <c:strRef>
              <c:f>Sheet1!$C$1</c:f>
              <c:strCache>
                <c:ptCount val="1"/>
                <c:pt idx="0">
                  <c:v>Trek Bicycle Argentina</c:v>
                </c:pt>
              </c:strCache>
            </c:strRef>
          </c:tx>
          <c:spPr>
            <a:solidFill>
              <a:schemeClr val="accent2"/>
            </a:solidFill>
            <a:ln>
              <a:noFill/>
            </a:ln>
            <a:effectLst/>
          </c:spPr>
          <c:invertIfNegative val="0"/>
          <c:cat>
            <c:strRef>
              <c:f>Sheet1!$A$2:$A$5</c:f>
              <c:strCache>
                <c:ptCount val="4"/>
                <c:pt idx="0">
                  <c:v>Album</c:v>
                </c:pt>
                <c:pt idx="1">
                  <c:v>Link</c:v>
                </c:pt>
                <c:pt idx="2">
                  <c:v>Photo</c:v>
                </c:pt>
                <c:pt idx="3">
                  <c:v>Video</c:v>
                </c:pt>
              </c:strCache>
            </c:strRef>
          </c:cat>
          <c:val>
            <c:numRef>
              <c:f>Sheet1!$C$2:$C$5</c:f>
              <c:numCache>
                <c:formatCode>General</c:formatCode>
                <c:ptCount val="4"/>
                <c:pt idx="0">
                  <c:v>0.18470299850031</c:v>
                </c:pt>
                <c:pt idx="1">
                  <c:v>0</c:v>
                </c:pt>
                <c:pt idx="2">
                  <c:v>0.15791531840997799</c:v>
                </c:pt>
                <c:pt idx="3">
                  <c:v>0.17245903692874001</c:v>
                </c:pt>
              </c:numCache>
            </c:numRef>
          </c:val>
          <c:extLst>
            <c:ext xmlns:c16="http://schemas.microsoft.com/office/drawing/2014/chart" uri="{C3380CC4-5D6E-409C-BE32-E72D297353CC}">
              <c16:uniqueId val="{00000001-11AC-4496-81A6-8B99C755F959}"/>
            </c:ext>
          </c:extLst>
        </c:ser>
        <c:ser>
          <c:idx val="2"/>
          <c:order val="2"/>
          <c:tx>
            <c:strRef>
              <c:f>Sheet1!$D$1</c:f>
              <c:strCache>
                <c:ptCount val="1"/>
                <c:pt idx="0">
                  <c:v>Cervelo Argentina</c:v>
                </c:pt>
              </c:strCache>
            </c:strRef>
          </c:tx>
          <c:spPr>
            <a:solidFill>
              <a:schemeClr val="accent3"/>
            </a:solidFill>
            <a:ln>
              <a:noFill/>
            </a:ln>
            <a:effectLst/>
          </c:spPr>
          <c:invertIfNegative val="0"/>
          <c:cat>
            <c:strRef>
              <c:f>Sheet1!$A$2:$A$5</c:f>
              <c:strCache>
                <c:ptCount val="4"/>
                <c:pt idx="0">
                  <c:v>Album</c:v>
                </c:pt>
                <c:pt idx="1">
                  <c:v>Link</c:v>
                </c:pt>
                <c:pt idx="2">
                  <c:v>Photo</c:v>
                </c:pt>
                <c:pt idx="3">
                  <c:v>Video</c:v>
                </c:pt>
              </c:strCache>
            </c:strRef>
          </c:cat>
          <c:val>
            <c:numRef>
              <c:f>Sheet1!$D$2:$D$5</c:f>
              <c:numCache>
                <c:formatCode>General</c:formatCode>
                <c:ptCount val="4"/>
                <c:pt idx="1">
                  <c:v>0</c:v>
                </c:pt>
                <c:pt idx="3">
                  <c:v>0</c:v>
                </c:pt>
              </c:numCache>
            </c:numRef>
          </c:val>
          <c:extLst>
            <c:ext xmlns:c16="http://schemas.microsoft.com/office/drawing/2014/chart" uri="{C3380CC4-5D6E-409C-BE32-E72D297353CC}">
              <c16:uniqueId val="{00000002-11AC-4496-81A6-8B99C755F959}"/>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Sheet1!$A$2:$A$5</c:f>
              <c:strCache>
                <c:ptCount val="4"/>
                <c:pt idx="0">
                  <c:v>Album</c:v>
                </c:pt>
                <c:pt idx="1">
                  <c:v>Link</c:v>
                </c:pt>
                <c:pt idx="2">
                  <c:v>Photo</c:v>
                </c:pt>
                <c:pt idx="3">
                  <c:v>Video</c:v>
                </c:pt>
              </c:strCache>
            </c:strRef>
          </c:cat>
          <c:val>
            <c:numRef>
              <c:f>Sheet1!$E$2:$E$5</c:f>
              <c:numCache>
                <c:formatCode>General</c:formatCode>
                <c:ptCount val="4"/>
                <c:pt idx="0">
                  <c:v>1.5571218886361799E-3</c:v>
                </c:pt>
                <c:pt idx="1">
                  <c:v>0</c:v>
                </c:pt>
                <c:pt idx="2">
                  <c:v>8.5025096978489799E-4</c:v>
                </c:pt>
                <c:pt idx="3">
                  <c:v>7.8738443775057604E-4</c:v>
                </c:pt>
              </c:numCache>
            </c:numRef>
          </c:val>
          <c:extLst>
            <c:ext xmlns:c16="http://schemas.microsoft.com/office/drawing/2014/chart" uri="{C3380CC4-5D6E-409C-BE32-E72D297353CC}">
              <c16:uniqueId val="{00000003-11AC-4496-81A6-8B99C755F959}"/>
            </c:ext>
          </c:extLst>
        </c:ser>
        <c:ser>
          <c:idx val="4"/>
          <c:order val="4"/>
          <c:tx>
            <c:strRef>
              <c:f>Sheet1!$F$1</c:f>
              <c:strCache>
                <c:ptCount val="1"/>
                <c:pt idx="0">
                  <c:v>Scott Sports Argentina</c:v>
                </c:pt>
              </c:strCache>
            </c:strRef>
          </c:tx>
          <c:spPr>
            <a:solidFill>
              <a:schemeClr val="accent5"/>
            </a:solidFill>
            <a:ln>
              <a:noFill/>
            </a:ln>
            <a:effectLst/>
          </c:spPr>
          <c:invertIfNegative val="0"/>
          <c:cat>
            <c:strRef>
              <c:f>Sheet1!$A$2:$A$5</c:f>
              <c:strCache>
                <c:ptCount val="4"/>
                <c:pt idx="0">
                  <c:v>Album</c:v>
                </c:pt>
                <c:pt idx="1">
                  <c:v>Link</c:v>
                </c:pt>
                <c:pt idx="2">
                  <c:v>Photo</c:v>
                </c:pt>
                <c:pt idx="3">
                  <c:v>Video</c:v>
                </c:pt>
              </c:strCache>
            </c:strRef>
          </c:cat>
          <c:val>
            <c:numRef>
              <c:f>Sheet1!$F$2:$F$5</c:f>
              <c:numCache>
                <c:formatCode>General</c:formatCode>
                <c:ptCount val="4"/>
                <c:pt idx="0">
                  <c:v>8.4698841270318903E-2</c:v>
                </c:pt>
                <c:pt idx="1">
                  <c:v>5.0731624355522503E-2</c:v>
                </c:pt>
                <c:pt idx="2">
                  <c:v>5.0963270083381397E-2</c:v>
                </c:pt>
                <c:pt idx="3">
                  <c:v>7.5575653282801206E-2</c:v>
                </c:pt>
              </c:numCache>
            </c:numRef>
          </c:val>
          <c:extLst>
            <c:ext xmlns:c16="http://schemas.microsoft.com/office/drawing/2014/chart" uri="{C3380CC4-5D6E-409C-BE32-E72D297353CC}">
              <c16:uniqueId val="{00000004-11AC-4496-81A6-8B99C755F959}"/>
            </c:ext>
          </c:extLst>
        </c:ser>
        <c:ser>
          <c:idx val="5"/>
          <c:order val="5"/>
          <c:tx>
            <c:strRef>
              <c:f>Sheet1!$G$1</c:f>
              <c:strCache>
                <c:ptCount val="1"/>
                <c:pt idx="0">
                  <c:v>Giant Bicycles Argentina</c:v>
                </c:pt>
              </c:strCache>
            </c:strRef>
          </c:tx>
          <c:spPr>
            <a:solidFill>
              <a:schemeClr val="accent6"/>
            </a:solidFill>
            <a:ln>
              <a:noFill/>
            </a:ln>
            <a:effectLst/>
          </c:spPr>
          <c:invertIfNegative val="0"/>
          <c:cat>
            <c:strRef>
              <c:f>Sheet1!$A$2:$A$5</c:f>
              <c:strCache>
                <c:ptCount val="4"/>
                <c:pt idx="0">
                  <c:v>Album</c:v>
                </c:pt>
                <c:pt idx="1">
                  <c:v>Link</c:v>
                </c:pt>
                <c:pt idx="2">
                  <c:v>Photo</c:v>
                </c:pt>
                <c:pt idx="3">
                  <c:v>Video</c:v>
                </c:pt>
              </c:strCache>
            </c:strRef>
          </c:cat>
          <c:val>
            <c:numRef>
              <c:f>Sheet1!$G$2:$G$5</c:f>
              <c:numCache>
                <c:formatCode>General</c:formatCode>
                <c:ptCount val="4"/>
                <c:pt idx="0">
                  <c:v>7.6429226536227496E-2</c:v>
                </c:pt>
                <c:pt idx="1">
                  <c:v>0</c:v>
                </c:pt>
                <c:pt idx="2">
                  <c:v>0</c:v>
                </c:pt>
                <c:pt idx="3">
                  <c:v>0</c:v>
                </c:pt>
              </c:numCache>
            </c:numRef>
          </c:val>
          <c:extLst>
            <c:ext xmlns:c16="http://schemas.microsoft.com/office/drawing/2014/chart" uri="{C3380CC4-5D6E-409C-BE32-E72D297353CC}">
              <c16:uniqueId val="{00000005-11AC-4496-81A6-8B99C755F959}"/>
            </c:ext>
          </c:extLst>
        </c:ser>
        <c:ser>
          <c:idx val="6"/>
          <c:order val="6"/>
          <c:tx>
            <c:strRef>
              <c:f>Sheet1!$H$1</c:f>
              <c:strCache>
                <c:ptCount val="1"/>
                <c:pt idx="0">
                  <c:v>Orbea Argentina</c:v>
                </c:pt>
              </c:strCache>
            </c:strRef>
          </c:tx>
          <c:spPr>
            <a:solidFill>
              <a:schemeClr val="accent1">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Sheet1!$H$2:$H$5</c:f>
              <c:numCache>
                <c:formatCode>General</c:formatCode>
                <c:ptCount val="4"/>
                <c:pt idx="1">
                  <c:v>0</c:v>
                </c:pt>
              </c:numCache>
            </c:numRef>
          </c:val>
          <c:extLst>
            <c:ext xmlns:c16="http://schemas.microsoft.com/office/drawing/2014/chart" uri="{C3380CC4-5D6E-409C-BE32-E72D297353CC}">
              <c16:uniqueId val="{00000006-11AC-4496-81A6-8B99C755F959}"/>
            </c:ext>
          </c:extLst>
        </c:ser>
        <c:ser>
          <c:idx val="7"/>
          <c:order val="7"/>
          <c:tx>
            <c:strRef>
              <c:f>Sheet1!$I$1</c:f>
              <c:strCache>
                <c:ptCount val="1"/>
                <c:pt idx="0">
                  <c:v>Cannondale Argentina</c:v>
                </c:pt>
              </c:strCache>
            </c:strRef>
          </c:tx>
          <c:spPr>
            <a:solidFill>
              <a:schemeClr val="accent2">
                <a:lumMod val="60000"/>
              </a:schemeClr>
            </a:solidFill>
            <a:ln>
              <a:noFill/>
            </a:ln>
            <a:effectLst/>
          </c:spPr>
          <c:invertIfNegative val="0"/>
          <c:cat>
            <c:strRef>
              <c:f>Sheet1!$A$2:$A$5</c:f>
              <c:strCache>
                <c:ptCount val="4"/>
                <c:pt idx="0">
                  <c:v>Album</c:v>
                </c:pt>
                <c:pt idx="1">
                  <c:v>Link</c:v>
                </c:pt>
                <c:pt idx="2">
                  <c:v>Photo</c:v>
                </c:pt>
                <c:pt idx="3">
                  <c:v>Video</c:v>
                </c:pt>
              </c:strCache>
            </c:strRef>
          </c:cat>
          <c:val>
            <c:numRef>
              <c:f>Sheet1!$I$2:$I$5</c:f>
              <c:numCache>
                <c:formatCode>General</c:formatCode>
                <c:ptCount val="4"/>
                <c:pt idx="0">
                  <c:v>7.7798307886803503E-2</c:v>
                </c:pt>
                <c:pt idx="1">
                  <c:v>2.9429075927015901E-2</c:v>
                </c:pt>
                <c:pt idx="2">
                  <c:v>0.54405945308141901</c:v>
                </c:pt>
                <c:pt idx="3">
                  <c:v>0.13937612350180101</c:v>
                </c:pt>
              </c:numCache>
            </c:numRef>
          </c:val>
          <c:extLst>
            <c:ext xmlns:c16="http://schemas.microsoft.com/office/drawing/2014/chart" uri="{C3380CC4-5D6E-409C-BE32-E72D297353CC}">
              <c16:uniqueId val="{00000007-11AC-4496-81A6-8B99C755F959}"/>
            </c:ext>
          </c:extLst>
        </c:ser>
        <c:dLbls>
          <c:showLegendKey val="0"/>
          <c:showVal val="0"/>
          <c:showCatName val="0"/>
          <c:showSerName val="0"/>
          <c:showPercent val="0"/>
          <c:showBubbleSize val="0"/>
        </c:dLbls>
        <c:gapWidth val="219"/>
        <c:overlap val="-27"/>
        <c:axId val="420943192"/>
        <c:axId val="420948768"/>
      </c:barChart>
      <c:catAx>
        <c:axId val="42094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8768"/>
        <c:crosses val="autoZero"/>
        <c:auto val="1"/>
        <c:lblAlgn val="ctr"/>
        <c:lblOffset val="100"/>
        <c:noMultiLvlLbl val="0"/>
      </c:catAx>
      <c:valAx>
        <c:axId val="42094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94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0.16938712657838001</c:v>
                </c:pt>
                <c:pt idx="15">
                  <c:v>0</c:v>
                </c:pt>
                <c:pt idx="16">
                  <c:v>0</c:v>
                </c:pt>
                <c:pt idx="17">
                  <c:v>0.215583615645211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EB7A-482D-891E-80C24288FF01}"/>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6.4428838348044595E-2</c:v>
                </c:pt>
                <c:pt idx="8">
                  <c:v>5.3959152116487302E-2</c:v>
                </c:pt>
                <c:pt idx="9">
                  <c:v>0.170736421622318</c:v>
                </c:pt>
                <c:pt idx="10">
                  <c:v>0.57744346369434996</c:v>
                </c:pt>
                <c:pt idx="11">
                  <c:v>0.134011983763933</c:v>
                </c:pt>
                <c:pt idx="12">
                  <c:v>0.15382385155595599</c:v>
                </c:pt>
                <c:pt idx="13">
                  <c:v>0.14719511530283999</c:v>
                </c:pt>
                <c:pt idx="14">
                  <c:v>0.30281554023580998</c:v>
                </c:pt>
                <c:pt idx="15">
                  <c:v>0.19199793827717301</c:v>
                </c:pt>
                <c:pt idx="16">
                  <c:v>9.5262639557465903E-2</c:v>
                </c:pt>
                <c:pt idx="17">
                  <c:v>0.22151248232042001</c:v>
                </c:pt>
                <c:pt idx="18">
                  <c:v>0.191893459079852</c:v>
                </c:pt>
                <c:pt idx="19">
                  <c:v>0.143613959027416</c:v>
                </c:pt>
                <c:pt idx="20">
                  <c:v>0.11785108347829799</c:v>
                </c:pt>
                <c:pt idx="21">
                  <c:v>0.223805438472155</c:v>
                </c:pt>
                <c:pt idx="22">
                  <c:v>0.248051027639972</c:v>
                </c:pt>
                <c:pt idx="23">
                  <c:v>0</c:v>
                </c:pt>
              </c:numCache>
            </c:numRef>
          </c:val>
          <c:smooth val="0"/>
          <c:extLst>
            <c:ext xmlns:c16="http://schemas.microsoft.com/office/drawing/2014/chart" uri="{C3380CC4-5D6E-409C-BE32-E72D297353CC}">
              <c16:uniqueId val="{00000001-EB7A-482D-891E-80C24288FF01}"/>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0.21150592216582101</c:v>
                </c:pt>
                <c:pt idx="13">
                  <c:v>0</c:v>
                </c:pt>
                <c:pt idx="14">
                  <c:v>0.54991539763113395</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EB7A-482D-891E-80C24288FF0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1.1964105074426499E-3</c:v>
                </c:pt>
                <c:pt idx="10">
                  <c:v>2.5378404703328998E-4</c:v>
                </c:pt>
                <c:pt idx="11">
                  <c:v>7.3089805545587503E-4</c:v>
                </c:pt>
                <c:pt idx="12">
                  <c:v>6.9367639522432598E-4</c:v>
                </c:pt>
                <c:pt idx="13">
                  <c:v>5.7524383994212401E-4</c:v>
                </c:pt>
                <c:pt idx="14">
                  <c:v>6.0908171287989599E-4</c:v>
                </c:pt>
                <c:pt idx="15">
                  <c:v>5.7597944587555404E-4</c:v>
                </c:pt>
                <c:pt idx="16">
                  <c:v>1.1400760266726301E-3</c:v>
                </c:pt>
                <c:pt idx="17">
                  <c:v>1.0783002176170001E-3</c:v>
                </c:pt>
                <c:pt idx="18">
                  <c:v>1.94144795980467E-3</c:v>
                </c:pt>
                <c:pt idx="19">
                  <c:v>6.5983852228655401E-4</c:v>
                </c:pt>
                <c:pt idx="20">
                  <c:v>0</c:v>
                </c:pt>
                <c:pt idx="21">
                  <c:v>0</c:v>
                </c:pt>
                <c:pt idx="22">
                  <c:v>1.5734610916063999E-3</c:v>
                </c:pt>
                <c:pt idx="23">
                  <c:v>1.06589299753982E-3</c:v>
                </c:pt>
              </c:numCache>
            </c:numRef>
          </c:val>
          <c:smooth val="0"/>
          <c:extLst>
            <c:ext xmlns:c16="http://schemas.microsoft.com/office/drawing/2014/chart" uri="{C3380CC4-5D6E-409C-BE32-E72D297353CC}">
              <c16:uniqueId val="{00000003-EB7A-482D-891E-80C24288FF01}"/>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4.0085700463059003E-2</c:v>
                </c:pt>
                <c:pt idx="8">
                  <c:v>4.83792936623125E-2</c:v>
                </c:pt>
                <c:pt idx="9">
                  <c:v>3.6630036630036597E-2</c:v>
                </c:pt>
                <c:pt idx="10">
                  <c:v>0.103324348607367</c:v>
                </c:pt>
                <c:pt idx="11">
                  <c:v>0.15066694311977299</c:v>
                </c:pt>
                <c:pt idx="12">
                  <c:v>0.12519376400778001</c:v>
                </c:pt>
                <c:pt idx="13">
                  <c:v>0.16725412951828</c:v>
                </c:pt>
                <c:pt idx="14">
                  <c:v>6.2794348508634204E-2</c:v>
                </c:pt>
                <c:pt idx="15">
                  <c:v>4.3310986707213103E-2</c:v>
                </c:pt>
                <c:pt idx="16">
                  <c:v>4.3640097548453299E-2</c:v>
                </c:pt>
                <c:pt idx="17">
                  <c:v>5.8285529983643197E-2</c:v>
                </c:pt>
                <c:pt idx="18">
                  <c:v>7.6956829918655295E-2</c:v>
                </c:pt>
                <c:pt idx="19">
                  <c:v>5.9742593435315801E-2</c:v>
                </c:pt>
                <c:pt idx="20">
                  <c:v>6.8237192871792904E-2</c:v>
                </c:pt>
                <c:pt idx="21">
                  <c:v>4.6671789180113298E-2</c:v>
                </c:pt>
                <c:pt idx="22">
                  <c:v>4.22219290143818E-2</c:v>
                </c:pt>
                <c:pt idx="23">
                  <c:v>0</c:v>
                </c:pt>
              </c:numCache>
            </c:numRef>
          </c:val>
          <c:smooth val="0"/>
          <c:extLst>
            <c:ext xmlns:c16="http://schemas.microsoft.com/office/drawing/2014/chart" uri="{C3380CC4-5D6E-409C-BE32-E72D297353CC}">
              <c16:uniqueId val="{00000004-EB7A-482D-891E-80C24288FF01}"/>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7.6655764513491403E-2</c:v>
                </c:pt>
                <c:pt idx="21">
                  <c:v>0</c:v>
                </c:pt>
                <c:pt idx="22">
                  <c:v>0</c:v>
                </c:pt>
                <c:pt idx="23">
                  <c:v>0</c:v>
                </c:pt>
              </c:numCache>
            </c:numRef>
          </c:val>
          <c:smooth val="0"/>
          <c:extLst>
            <c:ext xmlns:c16="http://schemas.microsoft.com/office/drawing/2014/chart" uri="{C3380CC4-5D6E-409C-BE32-E72D297353CC}">
              <c16:uniqueId val="{00000005-EB7A-482D-891E-80C24288FF01}"/>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1.1210582790153901E-2</c:v>
                </c:pt>
                <c:pt idx="10">
                  <c:v>0</c:v>
                </c:pt>
                <c:pt idx="11">
                  <c:v>1.6815874185230902E-2</c:v>
                </c:pt>
                <c:pt idx="12">
                  <c:v>0</c:v>
                </c:pt>
                <c:pt idx="13">
                  <c:v>0</c:v>
                </c:pt>
                <c:pt idx="14">
                  <c:v>2.9894887440410401E-2</c:v>
                </c:pt>
                <c:pt idx="15">
                  <c:v>3.6034016111209002E-2</c:v>
                </c:pt>
                <c:pt idx="16">
                  <c:v>0</c:v>
                </c:pt>
                <c:pt idx="17">
                  <c:v>2.7225701061802301E-2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EB7A-482D-891E-80C24288FF01}"/>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2.9134699427017598E-2</c:v>
                </c:pt>
                <c:pt idx="1">
                  <c:v>0</c:v>
                </c:pt>
                <c:pt idx="2">
                  <c:v>0</c:v>
                </c:pt>
                <c:pt idx="3">
                  <c:v>0</c:v>
                </c:pt>
                <c:pt idx="4">
                  <c:v>0</c:v>
                </c:pt>
                <c:pt idx="5">
                  <c:v>0</c:v>
                </c:pt>
                <c:pt idx="6">
                  <c:v>0</c:v>
                </c:pt>
                <c:pt idx="7">
                  <c:v>0</c:v>
                </c:pt>
                <c:pt idx="8">
                  <c:v>0.111683014470234</c:v>
                </c:pt>
                <c:pt idx="9">
                  <c:v>0.29620277750801199</c:v>
                </c:pt>
                <c:pt idx="10">
                  <c:v>0.51147583438541999</c:v>
                </c:pt>
                <c:pt idx="11">
                  <c:v>0.84005050014567395</c:v>
                </c:pt>
                <c:pt idx="12">
                  <c:v>0.135961930659415</c:v>
                </c:pt>
                <c:pt idx="13">
                  <c:v>0</c:v>
                </c:pt>
                <c:pt idx="14">
                  <c:v>0.35932795959988301</c:v>
                </c:pt>
                <c:pt idx="15">
                  <c:v>9.7115664756725305E-3</c:v>
                </c:pt>
                <c:pt idx="16">
                  <c:v>0.611828687967369</c:v>
                </c:pt>
                <c:pt idx="17">
                  <c:v>0</c:v>
                </c:pt>
                <c:pt idx="18">
                  <c:v>0</c:v>
                </c:pt>
                <c:pt idx="19">
                  <c:v>0</c:v>
                </c:pt>
                <c:pt idx="20">
                  <c:v>0</c:v>
                </c:pt>
                <c:pt idx="21">
                  <c:v>0</c:v>
                </c:pt>
                <c:pt idx="22">
                  <c:v>0</c:v>
                </c:pt>
                <c:pt idx="23">
                  <c:v>0.33990482664853799</c:v>
                </c:pt>
              </c:numCache>
            </c:numRef>
          </c:val>
          <c:smooth val="0"/>
          <c:extLst>
            <c:ext xmlns:c16="http://schemas.microsoft.com/office/drawing/2014/chart" uri="{C3380CC4-5D6E-409C-BE32-E72D297353CC}">
              <c16:uniqueId val="{00000007-EB7A-482D-891E-80C24288FF01}"/>
            </c:ext>
          </c:extLst>
        </c:ser>
        <c:dLbls>
          <c:showLegendKey val="0"/>
          <c:showVal val="0"/>
          <c:showCatName val="0"/>
          <c:showSerName val="0"/>
          <c:showPercent val="0"/>
          <c:showBubbleSize val="0"/>
        </c:dLbls>
        <c:smooth val="0"/>
        <c:axId val="399728048"/>
        <c:axId val="73901176"/>
      </c:lineChart>
      <c:catAx>
        <c:axId val="399728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3901176"/>
        <c:crosses val="autoZero"/>
        <c:auto val="1"/>
        <c:lblAlgn val="ctr"/>
        <c:lblOffset val="100"/>
        <c:noMultiLvlLbl val="0"/>
      </c:catAx>
      <c:valAx>
        <c:axId val="7390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728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Merida Bikes Argentina</c:v>
                </c:pt>
              </c:strCache>
            </c:strRef>
          </c:tx>
          <c:spPr>
            <a:ln w="28575" cap="rnd">
              <a:solidFill>
                <a:schemeClr val="accent1"/>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Sheet1!$B$2:$B$335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0-24DF-4013-8F6D-85CC63E3E388}"/>
            </c:ext>
          </c:extLst>
        </c:ser>
        <c:ser>
          <c:idx val="1"/>
          <c:order val="1"/>
          <c:tx>
            <c:strRef>
              <c:f>Sheet1!$C$1</c:f>
              <c:strCache>
                <c:ptCount val="1"/>
                <c:pt idx="0">
                  <c:v>Trek Bicycle Argentina</c:v>
                </c:pt>
              </c:strCache>
            </c:strRef>
          </c:tx>
          <c:spPr>
            <a:ln w="28575" cap="rnd">
              <a:solidFill>
                <a:schemeClr val="accent2"/>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Sheet1!$C$2:$C$335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1</c:v>
                </c:pt>
                <c:pt idx="81">
                  <c:v>0</c:v>
                </c:pt>
                <c:pt idx="82">
                  <c:v>0</c:v>
                </c:pt>
                <c:pt idx="83">
                  <c:v>0</c:v>
                </c:pt>
                <c:pt idx="84">
                  <c:v>0</c:v>
                </c:pt>
                <c:pt idx="85">
                  <c:v>1</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1</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1</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1-24DF-4013-8F6D-85CC63E3E388}"/>
            </c:ext>
          </c:extLst>
        </c:ser>
        <c:ser>
          <c:idx val="2"/>
          <c:order val="2"/>
          <c:tx>
            <c:strRef>
              <c:f>Sheet1!$D$1</c:f>
              <c:strCache>
                <c:ptCount val="1"/>
                <c:pt idx="0">
                  <c:v>Cervelo Argentina</c:v>
                </c:pt>
              </c:strCache>
            </c:strRef>
          </c:tx>
          <c:spPr>
            <a:ln w="28575" cap="rnd">
              <a:solidFill>
                <a:schemeClr val="accent3"/>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Sheet1!$D$2:$D$335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2-24DF-4013-8F6D-85CC63E3E388}"/>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Sheet1!$E$2:$E$335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3-24DF-4013-8F6D-85CC63E3E388}"/>
            </c:ext>
          </c:extLst>
        </c:ser>
        <c:ser>
          <c:idx val="4"/>
          <c:order val="4"/>
          <c:tx>
            <c:strRef>
              <c:f>Sheet1!$F$1</c:f>
              <c:strCache>
                <c:ptCount val="1"/>
                <c:pt idx="0">
                  <c:v>Scott Sports Argentina</c:v>
                </c:pt>
              </c:strCache>
            </c:strRef>
          </c:tx>
          <c:spPr>
            <a:ln w="28575" cap="rnd">
              <a:solidFill>
                <a:schemeClr val="accent5"/>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Sheet1!$F$2:$F$335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1</c:v>
                </c:pt>
                <c:pt idx="40">
                  <c:v>0</c:v>
                </c:pt>
                <c:pt idx="41">
                  <c:v>0</c:v>
                </c:pt>
                <c:pt idx="42">
                  <c:v>0</c:v>
                </c:pt>
                <c:pt idx="43">
                  <c:v>0</c:v>
                </c:pt>
                <c:pt idx="44">
                  <c:v>0</c:v>
                </c:pt>
                <c:pt idx="45">
                  <c:v>0</c:v>
                </c:pt>
                <c:pt idx="46">
                  <c:v>0</c:v>
                </c:pt>
                <c:pt idx="47">
                  <c:v>0</c:v>
                </c:pt>
                <c:pt idx="48">
                  <c:v>0</c:v>
                </c:pt>
                <c:pt idx="49">
                  <c:v>0</c:v>
                </c:pt>
                <c:pt idx="50">
                  <c:v>0</c:v>
                </c:pt>
                <c:pt idx="51">
                  <c:v>0</c:v>
                </c:pt>
                <c:pt idx="52">
                  <c:v>0</c:v>
                </c:pt>
                <c:pt idx="53">
                  <c:v>1</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2</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1</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1</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4-24DF-4013-8F6D-85CC63E3E388}"/>
            </c:ext>
          </c:extLst>
        </c:ser>
        <c:ser>
          <c:idx val="5"/>
          <c:order val="5"/>
          <c:tx>
            <c:strRef>
              <c:f>Sheet1!$G$1</c:f>
              <c:strCache>
                <c:ptCount val="1"/>
                <c:pt idx="0">
                  <c:v>Giant Bicycles Argentina</c:v>
                </c:pt>
              </c:strCache>
            </c:strRef>
          </c:tx>
          <c:spPr>
            <a:ln w="28575" cap="rnd">
              <a:solidFill>
                <a:schemeClr val="accent6"/>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Sheet1!$G$2:$G$335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5-24DF-4013-8F6D-85CC63E3E388}"/>
            </c:ext>
          </c:extLst>
        </c:ser>
        <c:ser>
          <c:idx val="6"/>
          <c:order val="6"/>
          <c:tx>
            <c:strRef>
              <c:f>Sheet1!$H$1</c:f>
              <c:strCache>
                <c:ptCount val="1"/>
                <c:pt idx="0">
                  <c:v>Orbea Argentina</c:v>
                </c:pt>
              </c:strCache>
            </c:strRef>
          </c:tx>
          <c:spPr>
            <a:ln w="28575" cap="rnd">
              <a:solidFill>
                <a:schemeClr val="accent1">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Sheet1!$H$2:$H$335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1</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1</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1</c:v>
                </c:pt>
                <c:pt idx="174">
                  <c:v>0</c:v>
                </c:pt>
                <c:pt idx="175">
                  <c:v>0</c:v>
                </c:pt>
                <c:pt idx="176">
                  <c:v>1</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1</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1</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1</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6-24DF-4013-8F6D-85CC63E3E388}"/>
            </c:ext>
          </c:extLst>
        </c:ser>
        <c:ser>
          <c:idx val="7"/>
          <c:order val="7"/>
          <c:tx>
            <c:strRef>
              <c:f>Sheet1!$I$1</c:f>
              <c:strCache>
                <c:ptCount val="1"/>
                <c:pt idx="0">
                  <c:v>Cannondale Argentina</c:v>
                </c:pt>
              </c:strCache>
            </c:strRef>
          </c:tx>
          <c:spPr>
            <a:ln w="28575" cap="rnd">
              <a:solidFill>
                <a:schemeClr val="accent2">
                  <a:lumMod val="60000"/>
                </a:schemeClr>
              </a:solidFill>
              <a:round/>
            </a:ln>
            <a:effectLst/>
          </c:spPr>
          <c:marker>
            <c:symbol val="none"/>
          </c:marker>
          <c:cat>
            <c:numRef>
              <c:f>Sheet1!$A$2:$A$335</c:f>
              <c:numCache>
                <c:formatCode>m/d/yyyy</c:formatCode>
                <c:ptCount val="334"/>
                <c:pt idx="0">
                  <c:v>44197</c:v>
                </c:pt>
                <c:pt idx="1">
                  <c:v>44198</c:v>
                </c:pt>
                <c:pt idx="2">
                  <c:v>44199</c:v>
                </c:pt>
                <c:pt idx="3">
                  <c:v>44200</c:v>
                </c:pt>
                <c:pt idx="4">
                  <c:v>44201</c:v>
                </c:pt>
                <c:pt idx="5">
                  <c:v>44202</c:v>
                </c:pt>
                <c:pt idx="6">
                  <c:v>44203</c:v>
                </c:pt>
                <c:pt idx="7">
                  <c:v>44204</c:v>
                </c:pt>
                <c:pt idx="8">
                  <c:v>44205</c:v>
                </c:pt>
                <c:pt idx="9">
                  <c:v>44206</c:v>
                </c:pt>
                <c:pt idx="10">
                  <c:v>44207</c:v>
                </c:pt>
                <c:pt idx="11">
                  <c:v>44208</c:v>
                </c:pt>
                <c:pt idx="12">
                  <c:v>44209</c:v>
                </c:pt>
                <c:pt idx="13">
                  <c:v>44210</c:v>
                </c:pt>
                <c:pt idx="14">
                  <c:v>44211</c:v>
                </c:pt>
                <c:pt idx="15">
                  <c:v>44212</c:v>
                </c:pt>
                <c:pt idx="16">
                  <c:v>44213</c:v>
                </c:pt>
                <c:pt idx="17">
                  <c:v>44214</c:v>
                </c:pt>
                <c:pt idx="18">
                  <c:v>44215</c:v>
                </c:pt>
                <c:pt idx="19">
                  <c:v>44216</c:v>
                </c:pt>
                <c:pt idx="20">
                  <c:v>44217</c:v>
                </c:pt>
                <c:pt idx="21">
                  <c:v>44218</c:v>
                </c:pt>
                <c:pt idx="22">
                  <c:v>44219</c:v>
                </c:pt>
                <c:pt idx="23">
                  <c:v>44220</c:v>
                </c:pt>
                <c:pt idx="24">
                  <c:v>44221</c:v>
                </c:pt>
                <c:pt idx="25">
                  <c:v>44222</c:v>
                </c:pt>
                <c:pt idx="26">
                  <c:v>44223</c:v>
                </c:pt>
                <c:pt idx="27">
                  <c:v>44224</c:v>
                </c:pt>
                <c:pt idx="28">
                  <c:v>44225</c:v>
                </c:pt>
                <c:pt idx="29">
                  <c:v>44226</c:v>
                </c:pt>
                <c:pt idx="30">
                  <c:v>44227</c:v>
                </c:pt>
                <c:pt idx="31">
                  <c:v>44228</c:v>
                </c:pt>
                <c:pt idx="32">
                  <c:v>44229</c:v>
                </c:pt>
                <c:pt idx="33">
                  <c:v>44230</c:v>
                </c:pt>
                <c:pt idx="34">
                  <c:v>44231</c:v>
                </c:pt>
                <c:pt idx="35">
                  <c:v>44232</c:v>
                </c:pt>
                <c:pt idx="36">
                  <c:v>44233</c:v>
                </c:pt>
                <c:pt idx="37">
                  <c:v>44234</c:v>
                </c:pt>
                <c:pt idx="38">
                  <c:v>44235</c:v>
                </c:pt>
                <c:pt idx="39">
                  <c:v>44236</c:v>
                </c:pt>
                <c:pt idx="40">
                  <c:v>44237</c:v>
                </c:pt>
                <c:pt idx="41">
                  <c:v>44238</c:v>
                </c:pt>
                <c:pt idx="42">
                  <c:v>44239</c:v>
                </c:pt>
                <c:pt idx="43">
                  <c:v>44240</c:v>
                </c:pt>
                <c:pt idx="44">
                  <c:v>44241</c:v>
                </c:pt>
                <c:pt idx="45">
                  <c:v>44242</c:v>
                </c:pt>
                <c:pt idx="46">
                  <c:v>44243</c:v>
                </c:pt>
                <c:pt idx="47">
                  <c:v>44244</c:v>
                </c:pt>
                <c:pt idx="48">
                  <c:v>44245</c:v>
                </c:pt>
                <c:pt idx="49">
                  <c:v>44246</c:v>
                </c:pt>
                <c:pt idx="50">
                  <c:v>44247</c:v>
                </c:pt>
                <c:pt idx="51">
                  <c:v>44248</c:v>
                </c:pt>
                <c:pt idx="52">
                  <c:v>44249</c:v>
                </c:pt>
                <c:pt idx="53">
                  <c:v>44250</c:v>
                </c:pt>
                <c:pt idx="54">
                  <c:v>44251</c:v>
                </c:pt>
                <c:pt idx="55">
                  <c:v>44252</c:v>
                </c:pt>
                <c:pt idx="56">
                  <c:v>44253</c:v>
                </c:pt>
                <c:pt idx="57">
                  <c:v>44254</c:v>
                </c:pt>
                <c:pt idx="58">
                  <c:v>44255</c:v>
                </c:pt>
                <c:pt idx="59">
                  <c:v>44256</c:v>
                </c:pt>
                <c:pt idx="60">
                  <c:v>44257</c:v>
                </c:pt>
                <c:pt idx="61">
                  <c:v>44258</c:v>
                </c:pt>
                <c:pt idx="62">
                  <c:v>44259</c:v>
                </c:pt>
                <c:pt idx="63">
                  <c:v>44260</c:v>
                </c:pt>
                <c:pt idx="64">
                  <c:v>44261</c:v>
                </c:pt>
                <c:pt idx="65">
                  <c:v>44262</c:v>
                </c:pt>
                <c:pt idx="66">
                  <c:v>44263</c:v>
                </c:pt>
                <c:pt idx="67">
                  <c:v>44264</c:v>
                </c:pt>
                <c:pt idx="68">
                  <c:v>44265</c:v>
                </c:pt>
                <c:pt idx="69">
                  <c:v>44266</c:v>
                </c:pt>
                <c:pt idx="70">
                  <c:v>44267</c:v>
                </c:pt>
                <c:pt idx="71">
                  <c:v>44268</c:v>
                </c:pt>
                <c:pt idx="72">
                  <c:v>44269</c:v>
                </c:pt>
                <c:pt idx="73">
                  <c:v>44270</c:v>
                </c:pt>
                <c:pt idx="74">
                  <c:v>44271</c:v>
                </c:pt>
                <c:pt idx="75">
                  <c:v>44272</c:v>
                </c:pt>
                <c:pt idx="76">
                  <c:v>44273</c:v>
                </c:pt>
                <c:pt idx="77">
                  <c:v>44274</c:v>
                </c:pt>
                <c:pt idx="78">
                  <c:v>44275</c:v>
                </c:pt>
                <c:pt idx="79">
                  <c:v>44276</c:v>
                </c:pt>
                <c:pt idx="80">
                  <c:v>44277</c:v>
                </c:pt>
                <c:pt idx="81">
                  <c:v>44278</c:v>
                </c:pt>
                <c:pt idx="82">
                  <c:v>44279</c:v>
                </c:pt>
                <c:pt idx="83">
                  <c:v>44280</c:v>
                </c:pt>
                <c:pt idx="84">
                  <c:v>44281</c:v>
                </c:pt>
                <c:pt idx="85">
                  <c:v>44282</c:v>
                </c:pt>
                <c:pt idx="86">
                  <c:v>44283</c:v>
                </c:pt>
                <c:pt idx="87">
                  <c:v>44284</c:v>
                </c:pt>
                <c:pt idx="88">
                  <c:v>44285</c:v>
                </c:pt>
                <c:pt idx="89">
                  <c:v>44286</c:v>
                </c:pt>
                <c:pt idx="90">
                  <c:v>44287</c:v>
                </c:pt>
                <c:pt idx="91">
                  <c:v>44288</c:v>
                </c:pt>
                <c:pt idx="92">
                  <c:v>44289</c:v>
                </c:pt>
                <c:pt idx="93">
                  <c:v>44290</c:v>
                </c:pt>
                <c:pt idx="94">
                  <c:v>44291</c:v>
                </c:pt>
                <c:pt idx="95">
                  <c:v>44292</c:v>
                </c:pt>
                <c:pt idx="96">
                  <c:v>44293</c:v>
                </c:pt>
                <c:pt idx="97">
                  <c:v>44294</c:v>
                </c:pt>
                <c:pt idx="98">
                  <c:v>44295</c:v>
                </c:pt>
                <c:pt idx="99">
                  <c:v>44296</c:v>
                </c:pt>
                <c:pt idx="100">
                  <c:v>44297</c:v>
                </c:pt>
                <c:pt idx="101">
                  <c:v>44298</c:v>
                </c:pt>
                <c:pt idx="102">
                  <c:v>44299</c:v>
                </c:pt>
                <c:pt idx="103">
                  <c:v>44300</c:v>
                </c:pt>
                <c:pt idx="104">
                  <c:v>44301</c:v>
                </c:pt>
                <c:pt idx="105">
                  <c:v>44302</c:v>
                </c:pt>
                <c:pt idx="106">
                  <c:v>44303</c:v>
                </c:pt>
                <c:pt idx="107">
                  <c:v>44304</c:v>
                </c:pt>
                <c:pt idx="108">
                  <c:v>44305</c:v>
                </c:pt>
                <c:pt idx="109">
                  <c:v>44306</c:v>
                </c:pt>
                <c:pt idx="110">
                  <c:v>44307</c:v>
                </c:pt>
                <c:pt idx="111">
                  <c:v>44308</c:v>
                </c:pt>
                <c:pt idx="112">
                  <c:v>44309</c:v>
                </c:pt>
                <c:pt idx="113">
                  <c:v>44310</c:v>
                </c:pt>
                <c:pt idx="114">
                  <c:v>44311</c:v>
                </c:pt>
                <c:pt idx="115">
                  <c:v>44312</c:v>
                </c:pt>
                <c:pt idx="116">
                  <c:v>44313</c:v>
                </c:pt>
                <c:pt idx="117">
                  <c:v>44314</c:v>
                </c:pt>
                <c:pt idx="118">
                  <c:v>44315</c:v>
                </c:pt>
                <c:pt idx="119">
                  <c:v>44316</c:v>
                </c:pt>
                <c:pt idx="120">
                  <c:v>44317</c:v>
                </c:pt>
                <c:pt idx="121">
                  <c:v>44318</c:v>
                </c:pt>
                <c:pt idx="122">
                  <c:v>44319</c:v>
                </c:pt>
                <c:pt idx="123">
                  <c:v>44320</c:v>
                </c:pt>
                <c:pt idx="124">
                  <c:v>44321</c:v>
                </c:pt>
                <c:pt idx="125">
                  <c:v>44322</c:v>
                </c:pt>
                <c:pt idx="126">
                  <c:v>44323</c:v>
                </c:pt>
                <c:pt idx="127">
                  <c:v>44324</c:v>
                </c:pt>
                <c:pt idx="128">
                  <c:v>44325</c:v>
                </c:pt>
                <c:pt idx="129">
                  <c:v>44326</c:v>
                </c:pt>
                <c:pt idx="130">
                  <c:v>44327</c:v>
                </c:pt>
                <c:pt idx="131">
                  <c:v>44328</c:v>
                </c:pt>
                <c:pt idx="132">
                  <c:v>44329</c:v>
                </c:pt>
                <c:pt idx="133">
                  <c:v>44330</c:v>
                </c:pt>
                <c:pt idx="134">
                  <c:v>44331</c:v>
                </c:pt>
                <c:pt idx="135">
                  <c:v>44332</c:v>
                </c:pt>
                <c:pt idx="136">
                  <c:v>44333</c:v>
                </c:pt>
                <c:pt idx="137">
                  <c:v>44334</c:v>
                </c:pt>
                <c:pt idx="138">
                  <c:v>44335</c:v>
                </c:pt>
                <c:pt idx="139">
                  <c:v>44336</c:v>
                </c:pt>
                <c:pt idx="140">
                  <c:v>44337</c:v>
                </c:pt>
                <c:pt idx="141">
                  <c:v>44338</c:v>
                </c:pt>
                <c:pt idx="142">
                  <c:v>44339</c:v>
                </c:pt>
                <c:pt idx="143">
                  <c:v>44340</c:v>
                </c:pt>
                <c:pt idx="144">
                  <c:v>44341</c:v>
                </c:pt>
                <c:pt idx="145">
                  <c:v>44342</c:v>
                </c:pt>
                <c:pt idx="146">
                  <c:v>44343</c:v>
                </c:pt>
                <c:pt idx="147">
                  <c:v>44344</c:v>
                </c:pt>
                <c:pt idx="148">
                  <c:v>44345</c:v>
                </c:pt>
                <c:pt idx="149">
                  <c:v>44346</c:v>
                </c:pt>
                <c:pt idx="150">
                  <c:v>44347</c:v>
                </c:pt>
                <c:pt idx="151">
                  <c:v>44348</c:v>
                </c:pt>
                <c:pt idx="152">
                  <c:v>44349</c:v>
                </c:pt>
                <c:pt idx="153">
                  <c:v>44350</c:v>
                </c:pt>
                <c:pt idx="154">
                  <c:v>44351</c:v>
                </c:pt>
                <c:pt idx="155">
                  <c:v>44352</c:v>
                </c:pt>
                <c:pt idx="156">
                  <c:v>44353</c:v>
                </c:pt>
                <c:pt idx="157">
                  <c:v>44354</c:v>
                </c:pt>
                <c:pt idx="158">
                  <c:v>44355</c:v>
                </c:pt>
                <c:pt idx="159">
                  <c:v>44356</c:v>
                </c:pt>
                <c:pt idx="160">
                  <c:v>44357</c:v>
                </c:pt>
                <c:pt idx="161">
                  <c:v>44358</c:v>
                </c:pt>
                <c:pt idx="162">
                  <c:v>44359</c:v>
                </c:pt>
                <c:pt idx="163">
                  <c:v>44360</c:v>
                </c:pt>
                <c:pt idx="164">
                  <c:v>44361</c:v>
                </c:pt>
                <c:pt idx="165">
                  <c:v>44362</c:v>
                </c:pt>
                <c:pt idx="166">
                  <c:v>44363</c:v>
                </c:pt>
                <c:pt idx="167">
                  <c:v>44364</c:v>
                </c:pt>
                <c:pt idx="168">
                  <c:v>44365</c:v>
                </c:pt>
                <c:pt idx="169">
                  <c:v>44366</c:v>
                </c:pt>
                <c:pt idx="170">
                  <c:v>44367</c:v>
                </c:pt>
                <c:pt idx="171">
                  <c:v>44368</c:v>
                </c:pt>
                <c:pt idx="172">
                  <c:v>44369</c:v>
                </c:pt>
                <c:pt idx="173">
                  <c:v>44370</c:v>
                </c:pt>
                <c:pt idx="174">
                  <c:v>44371</c:v>
                </c:pt>
                <c:pt idx="175">
                  <c:v>44372</c:v>
                </c:pt>
                <c:pt idx="176">
                  <c:v>44373</c:v>
                </c:pt>
                <c:pt idx="177">
                  <c:v>44374</c:v>
                </c:pt>
                <c:pt idx="178">
                  <c:v>44375</c:v>
                </c:pt>
                <c:pt idx="179">
                  <c:v>44376</c:v>
                </c:pt>
                <c:pt idx="180">
                  <c:v>44377</c:v>
                </c:pt>
                <c:pt idx="181">
                  <c:v>44378</c:v>
                </c:pt>
                <c:pt idx="182">
                  <c:v>44379</c:v>
                </c:pt>
                <c:pt idx="183">
                  <c:v>44380</c:v>
                </c:pt>
                <c:pt idx="184">
                  <c:v>44381</c:v>
                </c:pt>
                <c:pt idx="185">
                  <c:v>44382</c:v>
                </c:pt>
                <c:pt idx="186">
                  <c:v>44383</c:v>
                </c:pt>
                <c:pt idx="187">
                  <c:v>44384</c:v>
                </c:pt>
                <c:pt idx="188">
                  <c:v>44385</c:v>
                </c:pt>
                <c:pt idx="189">
                  <c:v>44386</c:v>
                </c:pt>
                <c:pt idx="190">
                  <c:v>44387</c:v>
                </c:pt>
                <c:pt idx="191">
                  <c:v>44388</c:v>
                </c:pt>
                <c:pt idx="192">
                  <c:v>44389</c:v>
                </c:pt>
                <c:pt idx="193">
                  <c:v>44390</c:v>
                </c:pt>
                <c:pt idx="194">
                  <c:v>44391</c:v>
                </c:pt>
                <c:pt idx="195">
                  <c:v>44392</c:v>
                </c:pt>
                <c:pt idx="196">
                  <c:v>44393</c:v>
                </c:pt>
                <c:pt idx="197">
                  <c:v>44394</c:v>
                </c:pt>
                <c:pt idx="198">
                  <c:v>44395</c:v>
                </c:pt>
                <c:pt idx="199">
                  <c:v>44396</c:v>
                </c:pt>
                <c:pt idx="200">
                  <c:v>44397</c:v>
                </c:pt>
                <c:pt idx="201">
                  <c:v>44398</c:v>
                </c:pt>
                <c:pt idx="202">
                  <c:v>44399</c:v>
                </c:pt>
                <c:pt idx="203">
                  <c:v>44400</c:v>
                </c:pt>
                <c:pt idx="204">
                  <c:v>44401</c:v>
                </c:pt>
                <c:pt idx="205">
                  <c:v>44402</c:v>
                </c:pt>
                <c:pt idx="206">
                  <c:v>44403</c:v>
                </c:pt>
                <c:pt idx="207">
                  <c:v>44404</c:v>
                </c:pt>
                <c:pt idx="208">
                  <c:v>44405</c:v>
                </c:pt>
                <c:pt idx="209">
                  <c:v>44406</c:v>
                </c:pt>
                <c:pt idx="210">
                  <c:v>44407</c:v>
                </c:pt>
                <c:pt idx="211">
                  <c:v>44408</c:v>
                </c:pt>
                <c:pt idx="212">
                  <c:v>44409</c:v>
                </c:pt>
                <c:pt idx="213">
                  <c:v>44410</c:v>
                </c:pt>
                <c:pt idx="214">
                  <c:v>44411</c:v>
                </c:pt>
                <c:pt idx="215">
                  <c:v>44412</c:v>
                </c:pt>
                <c:pt idx="216">
                  <c:v>44413</c:v>
                </c:pt>
                <c:pt idx="217">
                  <c:v>44414</c:v>
                </c:pt>
                <c:pt idx="218">
                  <c:v>44415</c:v>
                </c:pt>
                <c:pt idx="219">
                  <c:v>44416</c:v>
                </c:pt>
                <c:pt idx="220">
                  <c:v>44417</c:v>
                </c:pt>
                <c:pt idx="221">
                  <c:v>44418</c:v>
                </c:pt>
                <c:pt idx="222">
                  <c:v>44419</c:v>
                </c:pt>
                <c:pt idx="223">
                  <c:v>44420</c:v>
                </c:pt>
                <c:pt idx="224">
                  <c:v>44421</c:v>
                </c:pt>
                <c:pt idx="225">
                  <c:v>44422</c:v>
                </c:pt>
                <c:pt idx="226">
                  <c:v>44423</c:v>
                </c:pt>
                <c:pt idx="227">
                  <c:v>44424</c:v>
                </c:pt>
                <c:pt idx="228">
                  <c:v>44425</c:v>
                </c:pt>
                <c:pt idx="229">
                  <c:v>44426</c:v>
                </c:pt>
                <c:pt idx="230">
                  <c:v>44427</c:v>
                </c:pt>
                <c:pt idx="231">
                  <c:v>44428</c:v>
                </c:pt>
                <c:pt idx="232">
                  <c:v>44429</c:v>
                </c:pt>
                <c:pt idx="233">
                  <c:v>44430</c:v>
                </c:pt>
                <c:pt idx="234">
                  <c:v>44431</c:v>
                </c:pt>
                <c:pt idx="235">
                  <c:v>44432</c:v>
                </c:pt>
                <c:pt idx="236">
                  <c:v>44433</c:v>
                </c:pt>
                <c:pt idx="237">
                  <c:v>44434</c:v>
                </c:pt>
                <c:pt idx="238">
                  <c:v>44435</c:v>
                </c:pt>
                <c:pt idx="239">
                  <c:v>44436</c:v>
                </c:pt>
                <c:pt idx="240">
                  <c:v>44437</c:v>
                </c:pt>
                <c:pt idx="241">
                  <c:v>44438</c:v>
                </c:pt>
                <c:pt idx="242">
                  <c:v>44439</c:v>
                </c:pt>
                <c:pt idx="243">
                  <c:v>44440</c:v>
                </c:pt>
                <c:pt idx="244">
                  <c:v>44441</c:v>
                </c:pt>
                <c:pt idx="245">
                  <c:v>44442</c:v>
                </c:pt>
                <c:pt idx="246">
                  <c:v>44443</c:v>
                </c:pt>
                <c:pt idx="247">
                  <c:v>44444</c:v>
                </c:pt>
                <c:pt idx="248">
                  <c:v>44445</c:v>
                </c:pt>
                <c:pt idx="249">
                  <c:v>44446</c:v>
                </c:pt>
                <c:pt idx="250">
                  <c:v>44447</c:v>
                </c:pt>
                <c:pt idx="251">
                  <c:v>44448</c:v>
                </c:pt>
                <c:pt idx="252">
                  <c:v>44449</c:v>
                </c:pt>
                <c:pt idx="253">
                  <c:v>44450</c:v>
                </c:pt>
                <c:pt idx="254">
                  <c:v>44451</c:v>
                </c:pt>
                <c:pt idx="255">
                  <c:v>44452</c:v>
                </c:pt>
                <c:pt idx="256">
                  <c:v>44453</c:v>
                </c:pt>
                <c:pt idx="257">
                  <c:v>44454</c:v>
                </c:pt>
                <c:pt idx="258">
                  <c:v>44455</c:v>
                </c:pt>
                <c:pt idx="259">
                  <c:v>44456</c:v>
                </c:pt>
                <c:pt idx="260">
                  <c:v>44457</c:v>
                </c:pt>
                <c:pt idx="261">
                  <c:v>44458</c:v>
                </c:pt>
                <c:pt idx="262">
                  <c:v>44459</c:v>
                </c:pt>
                <c:pt idx="263">
                  <c:v>44460</c:v>
                </c:pt>
                <c:pt idx="264">
                  <c:v>44461</c:v>
                </c:pt>
                <c:pt idx="265">
                  <c:v>44462</c:v>
                </c:pt>
                <c:pt idx="266">
                  <c:v>44463</c:v>
                </c:pt>
                <c:pt idx="267">
                  <c:v>44464</c:v>
                </c:pt>
                <c:pt idx="268">
                  <c:v>44465</c:v>
                </c:pt>
                <c:pt idx="269">
                  <c:v>44466</c:v>
                </c:pt>
                <c:pt idx="270">
                  <c:v>44467</c:v>
                </c:pt>
                <c:pt idx="271">
                  <c:v>44468</c:v>
                </c:pt>
                <c:pt idx="272">
                  <c:v>44469</c:v>
                </c:pt>
                <c:pt idx="273">
                  <c:v>44470</c:v>
                </c:pt>
                <c:pt idx="274">
                  <c:v>44471</c:v>
                </c:pt>
                <c:pt idx="275">
                  <c:v>44472</c:v>
                </c:pt>
                <c:pt idx="276">
                  <c:v>44473</c:v>
                </c:pt>
                <c:pt idx="277">
                  <c:v>44474</c:v>
                </c:pt>
                <c:pt idx="278">
                  <c:v>44475</c:v>
                </c:pt>
                <c:pt idx="279">
                  <c:v>44476</c:v>
                </c:pt>
                <c:pt idx="280">
                  <c:v>44477</c:v>
                </c:pt>
                <c:pt idx="281">
                  <c:v>44478</c:v>
                </c:pt>
                <c:pt idx="282">
                  <c:v>44479</c:v>
                </c:pt>
                <c:pt idx="283">
                  <c:v>44480</c:v>
                </c:pt>
                <c:pt idx="284">
                  <c:v>44481</c:v>
                </c:pt>
                <c:pt idx="285">
                  <c:v>44482</c:v>
                </c:pt>
                <c:pt idx="286">
                  <c:v>44483</c:v>
                </c:pt>
                <c:pt idx="287">
                  <c:v>44484</c:v>
                </c:pt>
                <c:pt idx="288">
                  <c:v>44485</c:v>
                </c:pt>
                <c:pt idx="289">
                  <c:v>44486</c:v>
                </c:pt>
                <c:pt idx="290">
                  <c:v>44487</c:v>
                </c:pt>
                <c:pt idx="291">
                  <c:v>44488</c:v>
                </c:pt>
                <c:pt idx="292">
                  <c:v>44489</c:v>
                </c:pt>
                <c:pt idx="293">
                  <c:v>44490</c:v>
                </c:pt>
                <c:pt idx="294">
                  <c:v>44491</c:v>
                </c:pt>
                <c:pt idx="295">
                  <c:v>44492</c:v>
                </c:pt>
                <c:pt idx="296">
                  <c:v>44493</c:v>
                </c:pt>
                <c:pt idx="297">
                  <c:v>44494</c:v>
                </c:pt>
                <c:pt idx="298">
                  <c:v>44495</c:v>
                </c:pt>
                <c:pt idx="299">
                  <c:v>44496</c:v>
                </c:pt>
                <c:pt idx="300">
                  <c:v>44497</c:v>
                </c:pt>
                <c:pt idx="301">
                  <c:v>44498</c:v>
                </c:pt>
                <c:pt idx="302">
                  <c:v>44499</c:v>
                </c:pt>
                <c:pt idx="303">
                  <c:v>44500</c:v>
                </c:pt>
                <c:pt idx="304">
                  <c:v>44501</c:v>
                </c:pt>
                <c:pt idx="305">
                  <c:v>44502</c:v>
                </c:pt>
                <c:pt idx="306">
                  <c:v>44503</c:v>
                </c:pt>
                <c:pt idx="307">
                  <c:v>44504</c:v>
                </c:pt>
                <c:pt idx="308">
                  <c:v>44505</c:v>
                </c:pt>
                <c:pt idx="309">
                  <c:v>44506</c:v>
                </c:pt>
                <c:pt idx="310">
                  <c:v>44507</c:v>
                </c:pt>
                <c:pt idx="311">
                  <c:v>44508</c:v>
                </c:pt>
                <c:pt idx="312">
                  <c:v>44509</c:v>
                </c:pt>
                <c:pt idx="313">
                  <c:v>44510</c:v>
                </c:pt>
                <c:pt idx="314">
                  <c:v>44511</c:v>
                </c:pt>
                <c:pt idx="315">
                  <c:v>44512</c:v>
                </c:pt>
                <c:pt idx="316">
                  <c:v>44513</c:v>
                </c:pt>
                <c:pt idx="317">
                  <c:v>44514</c:v>
                </c:pt>
                <c:pt idx="318">
                  <c:v>44515</c:v>
                </c:pt>
                <c:pt idx="319">
                  <c:v>44516</c:v>
                </c:pt>
                <c:pt idx="320">
                  <c:v>44517</c:v>
                </c:pt>
                <c:pt idx="321">
                  <c:v>44518</c:v>
                </c:pt>
                <c:pt idx="322">
                  <c:v>44519</c:v>
                </c:pt>
                <c:pt idx="323">
                  <c:v>44520</c:v>
                </c:pt>
                <c:pt idx="324">
                  <c:v>44521</c:v>
                </c:pt>
                <c:pt idx="325">
                  <c:v>44522</c:v>
                </c:pt>
                <c:pt idx="326">
                  <c:v>44523</c:v>
                </c:pt>
                <c:pt idx="327">
                  <c:v>44524</c:v>
                </c:pt>
                <c:pt idx="328">
                  <c:v>44525</c:v>
                </c:pt>
                <c:pt idx="329">
                  <c:v>44526</c:v>
                </c:pt>
                <c:pt idx="330">
                  <c:v>44527</c:v>
                </c:pt>
                <c:pt idx="331">
                  <c:v>44528</c:v>
                </c:pt>
                <c:pt idx="332">
                  <c:v>44529</c:v>
                </c:pt>
                <c:pt idx="333">
                  <c:v>44530</c:v>
                </c:pt>
              </c:numCache>
            </c:numRef>
          </c:cat>
          <c:val>
            <c:numRef>
              <c:f>Sheet1!$I$2:$I$335</c:f>
              <c:numCache>
                <c:formatCode>General</c:formatCode>
                <c:ptCount val="33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pt idx="171">
                  <c:v>0</c:v>
                </c:pt>
                <c:pt idx="172">
                  <c:v>0</c:v>
                </c:pt>
                <c:pt idx="173">
                  <c:v>0</c:v>
                </c:pt>
                <c:pt idx="174">
                  <c:v>0</c:v>
                </c:pt>
                <c:pt idx="175">
                  <c:v>0</c:v>
                </c:pt>
                <c:pt idx="176">
                  <c:v>0</c:v>
                </c:pt>
                <c:pt idx="177">
                  <c:v>0</c:v>
                </c:pt>
                <c:pt idx="178">
                  <c:v>0</c:v>
                </c:pt>
                <c:pt idx="179">
                  <c:v>0</c:v>
                </c:pt>
                <c:pt idx="180">
                  <c:v>0</c:v>
                </c:pt>
                <c:pt idx="181">
                  <c:v>0</c:v>
                </c:pt>
                <c:pt idx="182">
                  <c:v>0</c:v>
                </c:pt>
                <c:pt idx="183">
                  <c:v>0</c:v>
                </c:pt>
                <c:pt idx="184">
                  <c:v>0</c:v>
                </c:pt>
                <c:pt idx="185">
                  <c:v>0</c:v>
                </c:pt>
                <c:pt idx="186">
                  <c:v>0</c:v>
                </c:pt>
                <c:pt idx="187">
                  <c:v>0</c:v>
                </c:pt>
                <c:pt idx="188">
                  <c:v>0</c:v>
                </c:pt>
                <c:pt idx="189">
                  <c:v>0</c:v>
                </c:pt>
                <c:pt idx="190">
                  <c:v>0</c:v>
                </c:pt>
                <c:pt idx="191">
                  <c:v>0</c:v>
                </c:pt>
                <c:pt idx="192">
                  <c:v>0</c:v>
                </c:pt>
                <c:pt idx="193">
                  <c:v>0</c:v>
                </c:pt>
                <c:pt idx="194">
                  <c:v>0</c:v>
                </c:pt>
                <c:pt idx="195">
                  <c:v>0</c:v>
                </c:pt>
                <c:pt idx="196">
                  <c:v>0</c:v>
                </c:pt>
                <c:pt idx="197">
                  <c:v>0</c:v>
                </c:pt>
                <c:pt idx="198">
                  <c:v>0</c:v>
                </c:pt>
                <c:pt idx="199">
                  <c:v>0</c:v>
                </c:pt>
                <c:pt idx="200">
                  <c:v>0</c:v>
                </c:pt>
                <c:pt idx="201">
                  <c:v>0</c:v>
                </c:pt>
                <c:pt idx="202">
                  <c:v>0</c:v>
                </c:pt>
                <c:pt idx="203">
                  <c:v>0</c:v>
                </c:pt>
                <c:pt idx="204">
                  <c:v>0</c:v>
                </c:pt>
                <c:pt idx="205">
                  <c:v>0</c:v>
                </c:pt>
                <c:pt idx="206">
                  <c:v>0</c:v>
                </c:pt>
                <c:pt idx="207">
                  <c:v>0</c:v>
                </c:pt>
                <c:pt idx="208">
                  <c:v>0</c:v>
                </c:pt>
                <c:pt idx="209">
                  <c:v>0</c:v>
                </c:pt>
                <c:pt idx="210">
                  <c:v>0</c:v>
                </c:pt>
                <c:pt idx="211">
                  <c:v>0</c:v>
                </c:pt>
                <c:pt idx="212">
                  <c:v>0</c:v>
                </c:pt>
                <c:pt idx="213">
                  <c:v>0</c:v>
                </c:pt>
                <c:pt idx="214">
                  <c:v>0</c:v>
                </c:pt>
                <c:pt idx="215">
                  <c:v>0</c:v>
                </c:pt>
                <c:pt idx="216">
                  <c:v>0</c:v>
                </c:pt>
                <c:pt idx="217">
                  <c:v>0</c:v>
                </c:pt>
                <c:pt idx="218">
                  <c:v>0</c:v>
                </c:pt>
                <c:pt idx="219">
                  <c:v>0</c:v>
                </c:pt>
                <c:pt idx="220">
                  <c:v>0</c:v>
                </c:pt>
                <c:pt idx="221">
                  <c:v>0</c:v>
                </c:pt>
                <c:pt idx="222">
                  <c:v>0</c:v>
                </c:pt>
                <c:pt idx="223">
                  <c:v>0</c:v>
                </c:pt>
                <c:pt idx="224">
                  <c:v>0</c:v>
                </c:pt>
                <c:pt idx="225">
                  <c:v>0</c:v>
                </c:pt>
                <c:pt idx="226">
                  <c:v>0</c:v>
                </c:pt>
                <c:pt idx="227">
                  <c:v>0</c:v>
                </c:pt>
                <c:pt idx="228">
                  <c:v>0</c:v>
                </c:pt>
                <c:pt idx="229">
                  <c:v>0</c:v>
                </c:pt>
                <c:pt idx="230">
                  <c:v>0</c:v>
                </c:pt>
                <c:pt idx="231">
                  <c:v>0</c:v>
                </c:pt>
                <c:pt idx="232">
                  <c:v>0</c:v>
                </c:pt>
                <c:pt idx="233">
                  <c:v>0</c:v>
                </c:pt>
                <c:pt idx="234">
                  <c:v>0</c:v>
                </c:pt>
                <c:pt idx="235">
                  <c:v>0</c:v>
                </c:pt>
                <c:pt idx="236">
                  <c:v>0</c:v>
                </c:pt>
                <c:pt idx="237">
                  <c:v>0</c:v>
                </c:pt>
                <c:pt idx="238">
                  <c:v>0</c:v>
                </c:pt>
                <c:pt idx="239">
                  <c:v>0</c:v>
                </c:pt>
                <c:pt idx="240">
                  <c:v>0</c:v>
                </c:pt>
                <c:pt idx="241">
                  <c:v>0</c:v>
                </c:pt>
                <c:pt idx="242">
                  <c:v>0</c:v>
                </c:pt>
                <c:pt idx="243">
                  <c:v>0</c:v>
                </c:pt>
                <c:pt idx="244">
                  <c:v>0</c:v>
                </c:pt>
                <c:pt idx="245">
                  <c:v>0</c:v>
                </c:pt>
                <c:pt idx="246">
                  <c:v>0</c:v>
                </c:pt>
                <c:pt idx="247">
                  <c:v>0</c:v>
                </c:pt>
                <c:pt idx="248">
                  <c:v>0</c:v>
                </c:pt>
                <c:pt idx="249">
                  <c:v>0</c:v>
                </c:pt>
                <c:pt idx="250">
                  <c:v>0</c:v>
                </c:pt>
                <c:pt idx="251">
                  <c:v>0</c:v>
                </c:pt>
                <c:pt idx="252">
                  <c:v>0</c:v>
                </c:pt>
                <c:pt idx="253">
                  <c:v>0</c:v>
                </c:pt>
                <c:pt idx="254">
                  <c:v>0</c:v>
                </c:pt>
                <c:pt idx="255">
                  <c:v>0</c:v>
                </c:pt>
                <c:pt idx="256">
                  <c:v>0</c:v>
                </c:pt>
                <c:pt idx="257">
                  <c:v>0</c:v>
                </c:pt>
                <c:pt idx="258">
                  <c:v>0</c:v>
                </c:pt>
                <c:pt idx="259">
                  <c:v>0</c:v>
                </c:pt>
                <c:pt idx="260">
                  <c:v>0</c:v>
                </c:pt>
                <c:pt idx="261">
                  <c:v>0</c:v>
                </c:pt>
                <c:pt idx="262">
                  <c:v>0</c:v>
                </c:pt>
                <c:pt idx="263">
                  <c:v>0</c:v>
                </c:pt>
                <c:pt idx="264">
                  <c:v>0</c:v>
                </c:pt>
                <c:pt idx="265">
                  <c:v>0</c:v>
                </c:pt>
                <c:pt idx="266">
                  <c:v>0</c:v>
                </c:pt>
                <c:pt idx="267">
                  <c:v>0</c:v>
                </c:pt>
                <c:pt idx="268">
                  <c:v>0</c:v>
                </c:pt>
                <c:pt idx="269">
                  <c:v>0</c:v>
                </c:pt>
                <c:pt idx="270">
                  <c:v>0</c:v>
                </c:pt>
                <c:pt idx="271">
                  <c:v>0</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numCache>
            </c:numRef>
          </c:val>
          <c:smooth val="0"/>
          <c:extLst>
            <c:ext xmlns:c16="http://schemas.microsoft.com/office/drawing/2014/chart" uri="{C3380CC4-5D6E-409C-BE32-E72D297353CC}">
              <c16:uniqueId val="{00000007-24DF-4013-8F6D-85CC63E3E388}"/>
            </c:ext>
          </c:extLst>
        </c:ser>
        <c:dLbls>
          <c:showLegendKey val="0"/>
          <c:showVal val="0"/>
          <c:showCatName val="0"/>
          <c:showSerName val="0"/>
          <c:showPercent val="0"/>
          <c:showBubbleSize val="0"/>
        </c:dLbls>
        <c:smooth val="0"/>
        <c:axId val="507121256"/>
        <c:axId val="507121584"/>
      </c:lineChart>
      <c:dateAx>
        <c:axId val="50712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121584"/>
        <c:crosses val="autoZero"/>
        <c:auto val="1"/>
        <c:lblOffset val="100"/>
        <c:baseTimeUnit val="days"/>
      </c:dateAx>
      <c:valAx>
        <c:axId val="50712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12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13CFE-86E4-4A21-A8A0-209B9DADDDC3}"/>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E4E33AB8-DBB3-4774-9844-026D55BC542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8653169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1B013-1780-4701-AE9E-0040A3ACCAB7}"/>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E6C64DAA-A7E5-4DFE-AE58-73F0156238AF}"/>
              </a:ext>
            </a:extLst>
          </p:cNvPr>
          <p:cNvGraphicFramePr>
            <a:graphicFrameLocks noGrp="1"/>
          </p:cNvGraphicFramePr>
          <p:nvPr>
            <p:ph type="tbl" sz="quarter" idx="13"/>
            <p:extLst>
              <p:ext uri="{D42A27DB-BD31-4B8C-83A1-F6EECF244321}">
                <p14:modId xmlns:p14="http://schemas.microsoft.com/office/powerpoint/2010/main" val="1398224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40775351"/>
                    </a:ext>
                  </a:extLst>
                </a:gridCol>
                <a:gridCol w="740664">
                  <a:extLst>
                    <a:ext uri="{9D8B030D-6E8A-4147-A177-3AD203B41FA5}">
                      <a16:colId xmlns:a16="http://schemas.microsoft.com/office/drawing/2014/main" val="2020946014"/>
                    </a:ext>
                  </a:extLst>
                </a:gridCol>
                <a:gridCol w="740664">
                  <a:extLst>
                    <a:ext uri="{9D8B030D-6E8A-4147-A177-3AD203B41FA5}">
                      <a16:colId xmlns:a16="http://schemas.microsoft.com/office/drawing/2014/main" val="2470585389"/>
                    </a:ext>
                  </a:extLst>
                </a:gridCol>
                <a:gridCol w="740664">
                  <a:extLst>
                    <a:ext uri="{9D8B030D-6E8A-4147-A177-3AD203B41FA5}">
                      <a16:colId xmlns:a16="http://schemas.microsoft.com/office/drawing/2014/main" val="4048366611"/>
                    </a:ext>
                  </a:extLst>
                </a:gridCol>
                <a:gridCol w="740664">
                  <a:extLst>
                    <a:ext uri="{9D8B030D-6E8A-4147-A177-3AD203B41FA5}">
                      <a16:colId xmlns:a16="http://schemas.microsoft.com/office/drawing/2014/main" val="14013882"/>
                    </a:ext>
                  </a:extLst>
                </a:gridCol>
                <a:gridCol w="740664">
                  <a:extLst>
                    <a:ext uri="{9D8B030D-6E8A-4147-A177-3AD203B41FA5}">
                      <a16:colId xmlns:a16="http://schemas.microsoft.com/office/drawing/2014/main" val="3079241223"/>
                    </a:ext>
                  </a:extLst>
                </a:gridCol>
                <a:gridCol w="740664">
                  <a:extLst>
                    <a:ext uri="{9D8B030D-6E8A-4147-A177-3AD203B41FA5}">
                      <a16:colId xmlns:a16="http://schemas.microsoft.com/office/drawing/2014/main" val="2681902048"/>
                    </a:ext>
                  </a:extLst>
                </a:gridCol>
                <a:gridCol w="740664">
                  <a:extLst>
                    <a:ext uri="{9D8B030D-6E8A-4147-A177-3AD203B41FA5}">
                      <a16:colId xmlns:a16="http://schemas.microsoft.com/office/drawing/2014/main" val="3192270648"/>
                    </a:ext>
                  </a:extLst>
                </a:gridCol>
                <a:gridCol w="740664">
                  <a:extLst>
                    <a:ext uri="{9D8B030D-6E8A-4147-A177-3AD203B41FA5}">
                      <a16:colId xmlns:a16="http://schemas.microsoft.com/office/drawing/2014/main" val="54823954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1999264388"/>
                  </a:ext>
                </a:extLst>
              </a:tr>
              <a:tr h="370840">
                <a:tc>
                  <a:txBody>
                    <a:bodyPr/>
                    <a:lstStyle/>
                    <a:p>
                      <a:r>
                        <a:rPr lang="en-US" sz="1000"/>
                        <a:t>Specialized Bicycles</a:t>
                      </a:r>
                    </a:p>
                  </a:txBody>
                  <a:tcPr/>
                </a:tc>
                <a:tc>
                  <a:txBody>
                    <a:bodyPr/>
                    <a:lstStyle/>
                    <a:p>
                      <a:r>
                        <a:rPr lang="en-US" sz="1000"/>
                        <a:t>1979384</a:t>
                      </a:r>
                    </a:p>
                  </a:txBody>
                  <a:tcPr/>
                </a:tc>
                <a:tc>
                  <a:txBody>
                    <a:bodyPr/>
                    <a:lstStyle/>
                    <a:p>
                      <a:r>
                        <a:rPr lang="en-US" sz="1000"/>
                        <a:t>n/a</a:t>
                      </a:r>
                    </a:p>
                  </a:txBody>
                  <a:tcPr/>
                </a:tc>
                <a:tc>
                  <a:txBody>
                    <a:bodyPr/>
                    <a:lstStyle/>
                    <a:p>
                      <a:r>
                        <a:rPr lang="en-US" sz="1000"/>
                        <a:t>159</a:t>
                      </a:r>
                    </a:p>
                  </a:txBody>
                  <a:tcPr/>
                </a:tc>
                <a:tc>
                  <a:txBody>
                    <a:bodyPr/>
                    <a:lstStyle/>
                    <a:p>
                      <a:r>
                        <a:rPr lang="en-US" sz="1000"/>
                        <a:t>2698</a:t>
                      </a:r>
                    </a:p>
                  </a:txBody>
                  <a:tcPr/>
                </a:tc>
                <a:tc>
                  <a:txBody>
                    <a:bodyPr/>
                    <a:lstStyle/>
                    <a:p>
                      <a:r>
                        <a:rPr lang="en-US" sz="1000"/>
                        <a:t>224</a:t>
                      </a:r>
                    </a:p>
                  </a:txBody>
                  <a:tcPr/>
                </a:tc>
                <a:tc>
                  <a:txBody>
                    <a:bodyPr/>
                    <a:lstStyle/>
                    <a:p>
                      <a:r>
                        <a:rPr lang="en-US" sz="1000"/>
                        <a:t>257</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53517511"/>
                  </a:ext>
                </a:extLst>
              </a:tr>
              <a:tr h="370840">
                <a:tc>
                  <a:txBody>
                    <a:bodyPr/>
                    <a:lstStyle/>
                    <a:p>
                      <a:r>
                        <a:rPr lang="en-US" sz="1000"/>
                        <a:t>Scott Sports Argentina</a:t>
                      </a:r>
                    </a:p>
                  </a:txBody>
                  <a:tcPr/>
                </a:tc>
                <a:tc>
                  <a:txBody>
                    <a:bodyPr/>
                    <a:lstStyle/>
                    <a:p>
                      <a:r>
                        <a:rPr lang="en-US" sz="1000"/>
                        <a:t>79633</a:t>
                      </a:r>
                    </a:p>
                  </a:txBody>
                  <a:tcPr/>
                </a:tc>
                <a:tc>
                  <a:txBody>
                    <a:bodyPr/>
                    <a:lstStyle/>
                    <a:p>
                      <a:r>
                        <a:rPr lang="en-US" sz="1000"/>
                        <a:t>n/a</a:t>
                      </a:r>
                    </a:p>
                  </a:txBody>
                  <a:tcPr/>
                </a:tc>
                <a:tc>
                  <a:txBody>
                    <a:bodyPr/>
                    <a:lstStyle/>
                    <a:p>
                      <a:r>
                        <a:rPr lang="en-US" sz="1000"/>
                        <a:t>278</a:t>
                      </a:r>
                    </a:p>
                  </a:txBody>
                  <a:tcPr/>
                </a:tc>
                <a:tc>
                  <a:txBody>
                    <a:bodyPr/>
                    <a:lstStyle/>
                    <a:p>
                      <a:r>
                        <a:rPr lang="en-US" sz="1000"/>
                        <a:t>12024</a:t>
                      </a:r>
                    </a:p>
                  </a:txBody>
                  <a:tcPr/>
                </a:tc>
                <a:tc>
                  <a:txBody>
                    <a:bodyPr/>
                    <a:lstStyle/>
                    <a:p>
                      <a:r>
                        <a:rPr lang="en-US" sz="1000"/>
                        <a:t>854</a:t>
                      </a:r>
                    </a:p>
                  </a:txBody>
                  <a:tcPr/>
                </a:tc>
                <a:tc>
                  <a:txBody>
                    <a:bodyPr/>
                    <a:lstStyle/>
                    <a:p>
                      <a:r>
                        <a:rPr lang="en-US" sz="1000"/>
                        <a:t>399</a:t>
                      </a:r>
                    </a:p>
                  </a:txBody>
                  <a:tcPr/>
                </a:tc>
                <a:tc>
                  <a:txBody>
                    <a:bodyPr/>
                    <a:lstStyle/>
                    <a:p>
                      <a:r>
                        <a:rPr lang="en-US" sz="1000"/>
                        <a:t>6</a:t>
                      </a:r>
                    </a:p>
                  </a:txBody>
                  <a:tcPr/>
                </a:tc>
                <a:tc>
                  <a:txBody>
                    <a:bodyPr/>
                    <a:lstStyle/>
                    <a:p>
                      <a:r>
                        <a:rPr lang="en-US" sz="1000"/>
                        <a:t>n/a</a:t>
                      </a:r>
                    </a:p>
                  </a:txBody>
                  <a:tcPr/>
                </a:tc>
                <a:extLst>
                  <a:ext uri="{0D108BD9-81ED-4DB2-BD59-A6C34878D82A}">
                    <a16:rowId xmlns:a16="http://schemas.microsoft.com/office/drawing/2014/main" val="421106242"/>
                  </a:ext>
                </a:extLst>
              </a:tr>
              <a:tr h="370840">
                <a:tc>
                  <a:txBody>
                    <a:bodyPr/>
                    <a:lstStyle/>
                    <a:p>
                      <a:r>
                        <a:rPr lang="en-US" sz="1000"/>
                        <a:t>Orbea Argentina</a:t>
                      </a:r>
                    </a:p>
                  </a:txBody>
                  <a:tcPr/>
                </a:tc>
                <a:tc>
                  <a:txBody>
                    <a:bodyPr/>
                    <a:lstStyle/>
                    <a:p>
                      <a:r>
                        <a:rPr lang="en-US" sz="1000"/>
                        <a:t>62427</a:t>
                      </a:r>
                    </a:p>
                  </a:txBody>
                  <a:tcPr/>
                </a:tc>
                <a:tc>
                  <a:txBody>
                    <a:bodyPr/>
                    <a:lstStyle/>
                    <a:p>
                      <a:r>
                        <a:rPr lang="en-US" sz="1000"/>
                        <a:t>n/a</a:t>
                      </a:r>
                    </a:p>
                  </a:txBody>
                  <a:tcPr/>
                </a:tc>
                <a:tc>
                  <a:txBody>
                    <a:bodyPr/>
                    <a:lstStyle/>
                    <a:p>
                      <a:r>
                        <a:rPr lang="en-US" sz="1000"/>
                        <a:t>9</a:t>
                      </a:r>
                    </a:p>
                  </a:txBody>
                  <a:tcPr/>
                </a:tc>
                <a:tc>
                  <a:txBody>
                    <a:bodyPr/>
                    <a:lstStyle/>
                    <a:p>
                      <a:r>
                        <a:rPr lang="en-US" sz="1000"/>
                        <a:t>129</a:t>
                      </a:r>
                    </a:p>
                  </a:txBody>
                  <a:tcPr/>
                </a:tc>
                <a:tc>
                  <a:txBody>
                    <a:bodyPr/>
                    <a:lstStyle/>
                    <a:p>
                      <a:r>
                        <a:rPr lang="en-US" sz="1000"/>
                        <a:t>13</a:t>
                      </a:r>
                    </a:p>
                  </a:txBody>
                  <a:tcPr/>
                </a:tc>
                <a:tc>
                  <a:txBody>
                    <a:bodyPr/>
                    <a:lstStyle/>
                    <a:p>
                      <a:r>
                        <a:rPr lang="en-US" sz="1000"/>
                        <a:t>4</a:t>
                      </a:r>
                    </a:p>
                  </a:txBody>
                  <a:tcPr/>
                </a:tc>
                <a:tc>
                  <a:txBody>
                    <a:bodyPr/>
                    <a:lstStyle/>
                    <a:p>
                      <a:r>
                        <a:rPr lang="en-US" sz="1000"/>
                        <a:t>7</a:t>
                      </a:r>
                    </a:p>
                  </a:txBody>
                  <a:tcPr/>
                </a:tc>
                <a:tc>
                  <a:txBody>
                    <a:bodyPr/>
                    <a:lstStyle/>
                    <a:p>
                      <a:r>
                        <a:rPr lang="en-US" sz="1000"/>
                        <a:t>n/a</a:t>
                      </a:r>
                    </a:p>
                  </a:txBody>
                  <a:tcPr/>
                </a:tc>
                <a:extLst>
                  <a:ext uri="{0D108BD9-81ED-4DB2-BD59-A6C34878D82A}">
                    <a16:rowId xmlns:a16="http://schemas.microsoft.com/office/drawing/2014/main" val="3453285464"/>
                  </a:ext>
                </a:extLst>
              </a:tr>
              <a:tr h="370840">
                <a:tc>
                  <a:txBody>
                    <a:bodyPr/>
                    <a:lstStyle/>
                    <a:p>
                      <a:r>
                        <a:rPr lang="en-US" sz="1000"/>
                        <a:t>Trek Bicycle Argentina</a:t>
                      </a:r>
                    </a:p>
                  </a:txBody>
                  <a:tcPr/>
                </a:tc>
                <a:tc>
                  <a:txBody>
                    <a:bodyPr/>
                    <a:lstStyle/>
                    <a:p>
                      <a:r>
                        <a:rPr lang="en-US" sz="1000"/>
                        <a:t>31286</a:t>
                      </a:r>
                    </a:p>
                  </a:txBody>
                  <a:tcPr/>
                </a:tc>
                <a:tc>
                  <a:txBody>
                    <a:bodyPr/>
                    <a:lstStyle/>
                    <a:p>
                      <a:r>
                        <a:rPr lang="en-US" sz="1000"/>
                        <a:t>n/a</a:t>
                      </a:r>
                    </a:p>
                  </a:txBody>
                  <a:tcPr/>
                </a:tc>
                <a:tc>
                  <a:txBody>
                    <a:bodyPr/>
                    <a:lstStyle/>
                    <a:p>
                      <a:r>
                        <a:rPr lang="en-US" sz="1000"/>
                        <a:t>197</a:t>
                      </a:r>
                    </a:p>
                  </a:txBody>
                  <a:tcPr/>
                </a:tc>
                <a:tc>
                  <a:txBody>
                    <a:bodyPr/>
                    <a:lstStyle/>
                    <a:p>
                      <a:r>
                        <a:rPr lang="en-US" sz="1000"/>
                        <a:t>9906</a:t>
                      </a:r>
                    </a:p>
                  </a:txBody>
                  <a:tcPr/>
                </a:tc>
                <a:tc>
                  <a:txBody>
                    <a:bodyPr/>
                    <a:lstStyle/>
                    <a:p>
                      <a:r>
                        <a:rPr lang="en-US" sz="1000"/>
                        <a:t>342</a:t>
                      </a:r>
                    </a:p>
                  </a:txBody>
                  <a:tcPr/>
                </a:tc>
                <a:tc>
                  <a:txBody>
                    <a:bodyPr/>
                    <a:lstStyle/>
                    <a:p>
                      <a:r>
                        <a:rPr lang="en-US" sz="1000"/>
                        <a:t>893</a:t>
                      </a:r>
                    </a:p>
                  </a:txBody>
                  <a:tcPr/>
                </a:tc>
                <a:tc>
                  <a:txBody>
                    <a:bodyPr/>
                    <a:lstStyle/>
                    <a:p>
                      <a:r>
                        <a:rPr lang="en-US" sz="1000"/>
                        <a:t>4</a:t>
                      </a:r>
                    </a:p>
                  </a:txBody>
                  <a:tcPr/>
                </a:tc>
                <a:tc>
                  <a:txBody>
                    <a:bodyPr/>
                    <a:lstStyle/>
                    <a:p>
                      <a:r>
                        <a:rPr lang="en-US" sz="1000"/>
                        <a:t>n/a</a:t>
                      </a:r>
                    </a:p>
                  </a:txBody>
                  <a:tcPr/>
                </a:tc>
                <a:extLst>
                  <a:ext uri="{0D108BD9-81ED-4DB2-BD59-A6C34878D82A}">
                    <a16:rowId xmlns:a16="http://schemas.microsoft.com/office/drawing/2014/main" val="1338168997"/>
                  </a:ext>
                </a:extLst>
              </a:tr>
              <a:tr h="370840">
                <a:tc>
                  <a:txBody>
                    <a:bodyPr/>
                    <a:lstStyle/>
                    <a:p>
                      <a:r>
                        <a:rPr lang="en-US" sz="1000"/>
                        <a:t>Giant Bicycles Argentina</a:t>
                      </a:r>
                    </a:p>
                  </a:txBody>
                  <a:tcPr/>
                </a:tc>
                <a:tc>
                  <a:txBody>
                    <a:bodyPr/>
                    <a:lstStyle/>
                    <a:p>
                      <a:r>
                        <a:rPr lang="en-US" sz="1000"/>
                        <a:t>19644</a:t>
                      </a:r>
                    </a:p>
                  </a:txBody>
                  <a:tcPr/>
                </a:tc>
                <a:tc>
                  <a:txBody>
                    <a:bodyPr/>
                    <a:lstStyle/>
                    <a:p>
                      <a:r>
                        <a:rPr lang="en-US" sz="1000"/>
                        <a:t>n/a</a:t>
                      </a:r>
                    </a:p>
                  </a:txBody>
                  <a:tcPr/>
                </a:tc>
                <a:tc>
                  <a:txBody>
                    <a:bodyPr/>
                    <a:lstStyle/>
                    <a:p>
                      <a:r>
                        <a:rPr lang="en-US" sz="1000"/>
                        <a:t>1</a:t>
                      </a:r>
                    </a:p>
                  </a:txBody>
                  <a:tcPr/>
                </a:tc>
                <a:tc>
                  <a:txBody>
                    <a:bodyPr/>
                    <a:lstStyle/>
                    <a:p>
                      <a:r>
                        <a:rPr lang="en-US" sz="1000"/>
                        <a:t>6</a:t>
                      </a:r>
                    </a:p>
                  </a:txBody>
                  <a:tcPr/>
                </a:tc>
                <a:tc>
                  <a:txBody>
                    <a:bodyPr/>
                    <a:lstStyle/>
                    <a:p>
                      <a:r>
                        <a:rPr lang="en-US" sz="1000"/>
                        <a:t>7</a:t>
                      </a:r>
                    </a:p>
                  </a:txBody>
                  <a:tcPr/>
                </a:tc>
                <a:tc>
                  <a:txBody>
                    <a:bodyPr/>
                    <a:lstStyle/>
                    <a:p>
                      <a:r>
                        <a:rPr lang="en-US" sz="1000"/>
                        <a:t>2</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981238264"/>
                  </a:ext>
                </a:extLst>
              </a:tr>
              <a:tr h="370840">
                <a:tc>
                  <a:txBody>
                    <a:bodyPr/>
                    <a:lstStyle/>
                    <a:p>
                      <a:r>
                        <a:rPr lang="en-US" sz="1000"/>
                        <a:t>Cannondale Argentina</a:t>
                      </a:r>
                    </a:p>
                  </a:txBody>
                  <a:tcPr/>
                </a:tc>
                <a:tc>
                  <a:txBody>
                    <a:bodyPr/>
                    <a:lstStyle/>
                    <a:p>
                      <a:r>
                        <a:rPr lang="en-US" sz="1000"/>
                        <a:t>10425</a:t>
                      </a:r>
                    </a:p>
                  </a:txBody>
                  <a:tcPr/>
                </a:tc>
                <a:tc>
                  <a:txBody>
                    <a:bodyPr/>
                    <a:lstStyle/>
                    <a:p>
                      <a:r>
                        <a:rPr lang="en-US" sz="1000"/>
                        <a:t>n/a</a:t>
                      </a:r>
                    </a:p>
                  </a:txBody>
                  <a:tcPr/>
                </a:tc>
                <a:tc>
                  <a:txBody>
                    <a:bodyPr/>
                    <a:lstStyle/>
                    <a:p>
                      <a:r>
                        <a:rPr lang="en-US" sz="1000"/>
                        <a:t>24</a:t>
                      </a:r>
                    </a:p>
                  </a:txBody>
                  <a:tcPr/>
                </a:tc>
                <a:tc>
                  <a:txBody>
                    <a:bodyPr/>
                    <a:lstStyle/>
                    <a:p>
                      <a:r>
                        <a:rPr lang="en-US" sz="1000"/>
                        <a:t>1064</a:t>
                      </a:r>
                    </a:p>
                  </a:txBody>
                  <a:tcPr/>
                </a:tc>
                <a:tc>
                  <a:txBody>
                    <a:bodyPr/>
                    <a:lstStyle/>
                    <a:p>
                      <a:r>
                        <a:rPr lang="en-US" sz="1000"/>
                        <a:t>34</a:t>
                      </a:r>
                    </a:p>
                  </a:txBody>
                  <a:tcPr/>
                </a:tc>
                <a:tc>
                  <a:txBody>
                    <a:bodyPr/>
                    <a:lstStyle/>
                    <a:p>
                      <a:r>
                        <a:rPr lang="en-US" sz="1000"/>
                        <a:t>74</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129173620"/>
                  </a:ext>
                </a:extLst>
              </a:tr>
              <a:tr h="370840">
                <a:tc>
                  <a:txBody>
                    <a:bodyPr/>
                    <a:lstStyle/>
                    <a:p>
                      <a:r>
                        <a:rPr lang="en-US" sz="1000"/>
                        <a:t>Merida Bikes Argentina</a:t>
                      </a:r>
                    </a:p>
                  </a:txBody>
                  <a:tcPr/>
                </a:tc>
                <a:tc>
                  <a:txBody>
                    <a:bodyPr/>
                    <a:lstStyle/>
                    <a:p>
                      <a:r>
                        <a:rPr lang="en-US" sz="1000"/>
                        <a:t>6517</a:t>
                      </a:r>
                    </a:p>
                  </a:txBody>
                  <a:tcPr/>
                </a:tc>
                <a:tc>
                  <a:txBody>
                    <a:bodyPr/>
                    <a:lstStyle/>
                    <a:p>
                      <a:r>
                        <a:rPr lang="en-US" sz="1000"/>
                        <a:t>n/a</a:t>
                      </a:r>
                    </a:p>
                  </a:txBody>
                  <a:tcPr/>
                </a:tc>
                <a:tc>
                  <a:txBody>
                    <a:bodyPr/>
                    <a:lstStyle/>
                    <a:p>
                      <a:r>
                        <a:rPr lang="en-US" sz="1000"/>
                        <a:t>2</a:t>
                      </a:r>
                    </a:p>
                  </a:txBody>
                  <a:tcPr/>
                </a:tc>
                <a:tc>
                  <a:txBody>
                    <a:bodyPr/>
                    <a:lstStyle/>
                    <a:p>
                      <a:r>
                        <a:rPr lang="en-US" sz="1000"/>
                        <a:t>23</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077242632"/>
                  </a:ext>
                </a:extLst>
              </a:tr>
              <a:tr h="370840">
                <a:tc>
                  <a:txBody>
                    <a:bodyPr/>
                    <a:lstStyle/>
                    <a:p>
                      <a:r>
                        <a:rPr lang="en-US" sz="1000"/>
                        <a:t>Cervelo Argentina</a:t>
                      </a:r>
                    </a:p>
                  </a:txBody>
                  <a:tcPr/>
                </a:tc>
                <a:tc>
                  <a:txBody>
                    <a:bodyPr/>
                    <a:lstStyle/>
                    <a:p>
                      <a:r>
                        <a:rPr lang="en-US" sz="1000"/>
                        <a:t>2408</a:t>
                      </a:r>
                    </a:p>
                  </a:txBody>
                  <a:tcPr/>
                </a:tc>
                <a:tc>
                  <a:txBody>
                    <a:bodyPr/>
                    <a:lstStyle/>
                    <a:p>
                      <a:r>
                        <a:rPr lang="en-US" sz="1000"/>
                        <a:t>n/a</a:t>
                      </a:r>
                    </a:p>
                  </a:txBody>
                  <a:tcPr/>
                </a:tc>
                <a:tc>
                  <a:txBody>
                    <a:bodyPr/>
                    <a:lstStyle/>
                    <a:p>
                      <a:r>
                        <a:rPr lang="en-US" sz="1000"/>
                        <a:t>2</a:t>
                      </a:r>
                    </a:p>
                  </a:txBody>
                  <a:tcPr/>
                </a:tc>
                <a:tc>
                  <a:txBody>
                    <a:bodyPr/>
                    <a:lstStyle/>
                    <a:p>
                      <a:r>
                        <a:rPr lang="en-US" sz="1000"/>
                        <a:t>11</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237638835"/>
                  </a:ext>
                </a:extLst>
              </a:tr>
            </a:tbl>
          </a:graphicData>
        </a:graphic>
      </p:graphicFrame>
      <p:sp>
        <p:nvSpPr>
          <p:cNvPr id="4" name="Text Placeholder 3">
            <a:extLst>
              <a:ext uri="{FF2B5EF4-FFF2-40B4-BE49-F238E27FC236}">
                <a16:creationId xmlns:a16="http://schemas.microsoft.com/office/drawing/2014/main" id="{7A645540-8448-4C3A-8FA6-7693C42722D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2853172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5AD9D-CA14-4BB5-913E-7B4050ACBD4C}"/>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E16D14DA-15FB-496C-A8F6-D7921E99A6D4}"/>
              </a:ext>
            </a:extLst>
          </p:cNvPr>
          <p:cNvGraphicFramePr>
            <a:graphicFrameLocks noGrp="1"/>
          </p:cNvGraphicFramePr>
          <p:nvPr>
            <p:ph type="chart" sz="quarter" idx="13"/>
            <p:extLst>
              <p:ext uri="{D42A27DB-BD31-4B8C-83A1-F6EECF244321}">
                <p14:modId xmlns:p14="http://schemas.microsoft.com/office/powerpoint/2010/main" val="1286341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5F70FE-68A0-4949-9EEE-FC074D927781}"/>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F23CB51F-01AD-4A55-AA5D-097625FC9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1198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820B8-50B0-4EC5-AB07-94297C15A392}"/>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5FB47731-A1B4-42E6-8D5A-FA08633726E9}"/>
              </a:ext>
            </a:extLst>
          </p:cNvPr>
          <p:cNvGraphicFramePr>
            <a:graphicFrameLocks noGrp="1"/>
          </p:cNvGraphicFramePr>
          <p:nvPr>
            <p:ph type="chart" sz="quarter" idx="13"/>
            <p:extLst>
              <p:ext uri="{D42A27DB-BD31-4B8C-83A1-F6EECF244321}">
                <p14:modId xmlns:p14="http://schemas.microsoft.com/office/powerpoint/2010/main" val="3491103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AA333D-CC0E-4EC7-AC65-800489923828}"/>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DDD15510-F421-42FF-8E89-31C3E9F74E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4031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0D072-509E-4368-BBB8-4BCB835D7101}"/>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CB9DF1DC-1C10-44D7-B512-DCA1E2E96F56}"/>
              </a:ext>
            </a:extLst>
          </p:cNvPr>
          <p:cNvGraphicFramePr>
            <a:graphicFrameLocks noGrp="1"/>
          </p:cNvGraphicFramePr>
          <p:nvPr>
            <p:ph type="chart" sz="quarter" idx="13"/>
            <p:extLst>
              <p:ext uri="{D42A27DB-BD31-4B8C-83A1-F6EECF244321}">
                <p14:modId xmlns:p14="http://schemas.microsoft.com/office/powerpoint/2010/main" val="32902447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178E131-5CCC-49B0-A245-119858844059}"/>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454FDCC6-F823-4581-8164-BFE8638204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2882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24664-8746-4232-B51F-9683DFBD794A}"/>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C7FC1D4E-5EB8-4EF9-ADD9-03DF63207478}"/>
              </a:ext>
            </a:extLst>
          </p:cNvPr>
          <p:cNvGraphicFramePr>
            <a:graphicFrameLocks noGrp="1"/>
          </p:cNvGraphicFramePr>
          <p:nvPr>
            <p:ph type="chart" sz="quarter" idx="13"/>
            <p:extLst>
              <p:ext uri="{D42A27DB-BD31-4B8C-83A1-F6EECF244321}">
                <p14:modId xmlns:p14="http://schemas.microsoft.com/office/powerpoint/2010/main" val="47005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273CB2-2CC6-4F46-A8DE-6EA9E18D1B23}"/>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063D2B52-020A-4E16-A850-F5C5E6570C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9339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B34BA-0E43-4B9A-8AF2-DEB6779EC1FD}"/>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31942BF8-53D4-4F41-9DB4-47AD2B2F65AF}"/>
              </a:ext>
            </a:extLst>
          </p:cNvPr>
          <p:cNvGraphicFramePr>
            <a:graphicFrameLocks noGrp="1"/>
          </p:cNvGraphicFramePr>
          <p:nvPr>
            <p:ph type="chart" sz="quarter" idx="13"/>
            <p:extLst>
              <p:ext uri="{D42A27DB-BD31-4B8C-83A1-F6EECF244321}">
                <p14:modId xmlns:p14="http://schemas.microsoft.com/office/powerpoint/2010/main" val="351346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766190-A21B-4CF1-A3B0-60AB908F7698}"/>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EE5268EF-869E-4945-855D-C756867DF4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63099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AB17C-CF83-4409-AE72-C12777EA63CD}"/>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BDEF438A-3A20-489A-9473-57A904698C1C}"/>
              </a:ext>
            </a:extLst>
          </p:cNvPr>
          <p:cNvGraphicFramePr>
            <a:graphicFrameLocks noGrp="1"/>
          </p:cNvGraphicFramePr>
          <p:nvPr>
            <p:ph type="chart" sz="quarter" idx="13"/>
            <p:extLst>
              <p:ext uri="{D42A27DB-BD31-4B8C-83A1-F6EECF244321}">
                <p14:modId xmlns:p14="http://schemas.microsoft.com/office/powerpoint/2010/main" val="1852897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0F31CD-786A-4A3F-9B3A-8FC06D6EF31A}"/>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4D146272-8EDD-4625-A03E-3F202A2613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7361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B2857-E157-43F7-8BEC-2F4444F198E5}"/>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0ED15953-E4E7-4392-B816-504496FA0E0D}"/>
              </a:ext>
            </a:extLst>
          </p:cNvPr>
          <p:cNvGraphicFramePr>
            <a:graphicFrameLocks noGrp="1"/>
          </p:cNvGraphicFramePr>
          <p:nvPr>
            <p:ph type="chart" sz="quarter" idx="13"/>
            <p:extLst>
              <p:ext uri="{D42A27DB-BD31-4B8C-83A1-F6EECF244321}">
                <p14:modId xmlns:p14="http://schemas.microsoft.com/office/powerpoint/2010/main" val="21351325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F04117-F56B-4F4E-AAFA-E03F423839FE}"/>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F1574CC7-2438-4FE7-91C5-A269974E3F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0456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2D31-6272-45BB-9657-6DD55EA7D0D1}"/>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227A47D5-B3AC-429A-87F4-3AF5C2403ADA}"/>
              </a:ext>
            </a:extLst>
          </p:cNvPr>
          <p:cNvGraphicFramePr>
            <a:graphicFrameLocks noGrp="1"/>
          </p:cNvGraphicFramePr>
          <p:nvPr>
            <p:ph type="chart" sz="quarter" idx="13"/>
            <p:extLst>
              <p:ext uri="{D42A27DB-BD31-4B8C-83A1-F6EECF244321}">
                <p14:modId xmlns:p14="http://schemas.microsoft.com/office/powerpoint/2010/main" val="2690996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50FA3A-DAB0-4031-9F17-E6FFA2206D73}"/>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19B5A3E5-DE56-4B20-8550-9425AB8244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929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70BD5-94FB-496D-8CAC-1B6D4C74D263}"/>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676B9306-66BC-434F-8CA6-9C988922F088}"/>
              </a:ext>
            </a:extLst>
          </p:cNvPr>
          <p:cNvGraphicFramePr>
            <a:graphicFrameLocks noGrp="1"/>
          </p:cNvGraphicFramePr>
          <p:nvPr>
            <p:ph type="chart" sz="quarter" idx="13"/>
            <p:extLst>
              <p:ext uri="{D42A27DB-BD31-4B8C-83A1-F6EECF244321}">
                <p14:modId xmlns:p14="http://schemas.microsoft.com/office/powerpoint/2010/main" val="3917102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6CD145-F35D-4977-8D12-D42149A0C8DD}"/>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7E2946C7-3C26-4A92-9FDB-2030FECD65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46103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4C6F96-BE19-43D0-8BF4-74B8A292DA01}"/>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173C7B5A-6E25-41A6-81F8-929043E58B8E}"/>
              </a:ext>
            </a:extLst>
          </p:cNvPr>
          <p:cNvGraphicFramePr>
            <a:graphicFrameLocks noGrp="1"/>
          </p:cNvGraphicFramePr>
          <p:nvPr>
            <p:ph type="chart" sz="quarter" idx="13"/>
            <p:extLst>
              <p:ext uri="{D42A27DB-BD31-4B8C-83A1-F6EECF244321}">
                <p14:modId xmlns:p14="http://schemas.microsoft.com/office/powerpoint/2010/main" val="2881828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D09780-2A47-4DB0-8783-18CC45A07176}"/>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A5EBAB30-E46B-452C-8864-EA05AC33D3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6212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D3425-428A-448D-8695-E665423B3665}"/>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356B81FE-612A-4CC3-9A8D-9DF9EF17F605}"/>
              </a:ext>
            </a:extLst>
          </p:cNvPr>
          <p:cNvGraphicFramePr>
            <a:graphicFrameLocks noGrp="1"/>
          </p:cNvGraphicFramePr>
          <p:nvPr>
            <p:ph type="chart" sz="quarter" idx="13"/>
            <p:extLst>
              <p:ext uri="{D42A27DB-BD31-4B8C-83A1-F6EECF244321}">
                <p14:modId xmlns:p14="http://schemas.microsoft.com/office/powerpoint/2010/main" val="3064990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1B89DE-B6CC-4D45-BFD2-B77DC4A42920}"/>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D2AE2AE0-33A5-437D-A866-E8E83FB607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4428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B7E85-CEE8-4343-9FF4-2C59B4205ADA}"/>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58892756-77B6-445F-B8DA-EB55CCD1BDF9}"/>
              </a:ext>
            </a:extLst>
          </p:cNvPr>
          <p:cNvGraphicFramePr>
            <a:graphicFrameLocks noGrp="1"/>
          </p:cNvGraphicFramePr>
          <p:nvPr>
            <p:ph type="chart" sz="quarter" idx="13"/>
            <p:extLst>
              <p:ext uri="{D42A27DB-BD31-4B8C-83A1-F6EECF244321}">
                <p14:modId xmlns:p14="http://schemas.microsoft.com/office/powerpoint/2010/main" val="256232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AD5F3D-091D-4610-8BBD-34C2E35D6880}"/>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09A38C3D-2C66-4FB2-A8F0-833BAA9EDC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99943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D4CE5-AA6E-409D-A885-15F396E50B14}"/>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99B9AD71-A5C6-4D96-9490-58DD71557931}"/>
              </a:ext>
            </a:extLst>
          </p:cNvPr>
          <p:cNvGraphicFramePr>
            <a:graphicFrameLocks noGrp="1"/>
          </p:cNvGraphicFramePr>
          <p:nvPr>
            <p:ph type="chart" sz="quarter" idx="13"/>
            <p:extLst>
              <p:ext uri="{D42A27DB-BD31-4B8C-83A1-F6EECF244321}">
                <p14:modId xmlns:p14="http://schemas.microsoft.com/office/powerpoint/2010/main" val="1926094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5442E2-3E7F-4E35-BBFD-AA623AA2C915}"/>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A5901D9A-221D-4DA3-AF78-C2337D7AD2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8107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25E31-A7DA-4BBA-BF1B-F529EAEECD74}"/>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CF1B25A7-6270-40E9-985E-87E4C8E4C355}"/>
              </a:ext>
            </a:extLst>
          </p:cNvPr>
          <p:cNvGraphicFramePr>
            <a:graphicFrameLocks noGrp="1"/>
          </p:cNvGraphicFramePr>
          <p:nvPr>
            <p:ph type="chart" sz="quarter" idx="13"/>
            <p:extLst>
              <p:ext uri="{D42A27DB-BD31-4B8C-83A1-F6EECF244321}">
                <p14:modId xmlns:p14="http://schemas.microsoft.com/office/powerpoint/2010/main" val="150725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474C83-E197-4274-AE15-C704960E873F}"/>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7C8CD6B0-E35D-4192-A6E2-03A8DE4786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5383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64B931-13EA-48D2-B233-08878DF083F3}"/>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24A69B43-E38A-4734-A58B-38D9088A12F6}"/>
              </a:ext>
            </a:extLst>
          </p:cNvPr>
          <p:cNvGraphicFramePr>
            <a:graphicFrameLocks noGrp="1"/>
          </p:cNvGraphicFramePr>
          <p:nvPr>
            <p:ph type="tbl" sz="quarter" idx="13"/>
            <p:extLst>
              <p:ext uri="{D42A27DB-BD31-4B8C-83A1-F6EECF244321}">
                <p14:modId xmlns:p14="http://schemas.microsoft.com/office/powerpoint/2010/main" val="2323913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7076735"/>
                    </a:ext>
                  </a:extLst>
                </a:gridCol>
                <a:gridCol w="1152144">
                  <a:extLst>
                    <a:ext uri="{9D8B030D-6E8A-4147-A177-3AD203B41FA5}">
                      <a16:colId xmlns:a16="http://schemas.microsoft.com/office/drawing/2014/main" val="896098519"/>
                    </a:ext>
                  </a:extLst>
                </a:gridCol>
                <a:gridCol w="1152144">
                  <a:extLst>
                    <a:ext uri="{9D8B030D-6E8A-4147-A177-3AD203B41FA5}">
                      <a16:colId xmlns:a16="http://schemas.microsoft.com/office/drawing/2014/main" val="4177368203"/>
                    </a:ext>
                  </a:extLst>
                </a:gridCol>
                <a:gridCol w="1152144">
                  <a:extLst>
                    <a:ext uri="{9D8B030D-6E8A-4147-A177-3AD203B41FA5}">
                      <a16:colId xmlns:a16="http://schemas.microsoft.com/office/drawing/2014/main" val="4225575784"/>
                    </a:ext>
                  </a:extLst>
                </a:gridCol>
                <a:gridCol w="1152144">
                  <a:extLst>
                    <a:ext uri="{9D8B030D-6E8A-4147-A177-3AD203B41FA5}">
                      <a16:colId xmlns:a16="http://schemas.microsoft.com/office/drawing/2014/main" val="3221384698"/>
                    </a:ext>
                  </a:extLst>
                </a:gridCol>
                <a:gridCol w="1152144">
                  <a:extLst>
                    <a:ext uri="{9D8B030D-6E8A-4147-A177-3AD203B41FA5}">
                      <a16:colId xmlns:a16="http://schemas.microsoft.com/office/drawing/2014/main" val="1024472039"/>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15599136"/>
                  </a:ext>
                </a:extLst>
              </a:tr>
              <a:tr h="370840">
                <a:tc>
                  <a:txBody>
                    <a:bodyPr/>
                    <a:lstStyle/>
                    <a:p>
                      <a:r>
                        <a:rPr lang="en-US" sz="1000"/>
                        <a:t>#SCOTTargentina</a:t>
                      </a:r>
                    </a:p>
                  </a:txBody>
                  <a:tcPr/>
                </a:tc>
                <a:tc>
                  <a:txBody>
                    <a:bodyPr/>
                    <a:lstStyle/>
                    <a:p>
                      <a:r>
                        <a:rPr lang="en-US" sz="1000"/>
                        <a:t>249</a:t>
                      </a:r>
                    </a:p>
                  </a:txBody>
                  <a:tcPr/>
                </a:tc>
                <a:tc>
                  <a:txBody>
                    <a:bodyPr/>
                    <a:lstStyle/>
                    <a:p>
                      <a:r>
                        <a:rPr lang="en-US" sz="1000"/>
                        <a:t>41.670682730924</a:t>
                      </a:r>
                    </a:p>
                  </a:txBody>
                  <a:tcPr/>
                </a:tc>
                <a:tc>
                  <a:txBody>
                    <a:bodyPr/>
                    <a:lstStyle/>
                    <a:p>
                      <a:r>
                        <a:rPr lang="en-US" sz="1000"/>
                        <a:t>2.8915662650602</a:t>
                      </a:r>
                    </a:p>
                  </a:txBody>
                  <a:tcPr/>
                </a:tc>
                <a:tc>
                  <a:txBody>
                    <a:bodyPr/>
                    <a:lstStyle/>
                    <a:p>
                      <a:r>
                        <a:rPr lang="en-US" sz="1000"/>
                        <a:t>1.285140562249</a:t>
                      </a:r>
                    </a:p>
                  </a:txBody>
                  <a:tcPr/>
                </a:tc>
                <a:tc>
                  <a:txBody>
                    <a:bodyPr/>
                    <a:lstStyle/>
                    <a:p>
                      <a:r>
                        <a:rPr lang="en-US" sz="1000"/>
                        <a:t>45.847389558233</a:t>
                      </a:r>
                    </a:p>
                  </a:txBody>
                  <a:tcPr/>
                </a:tc>
                <a:extLst>
                  <a:ext uri="{0D108BD9-81ED-4DB2-BD59-A6C34878D82A}">
                    <a16:rowId xmlns:a16="http://schemas.microsoft.com/office/drawing/2014/main" val="148192874"/>
                  </a:ext>
                </a:extLst>
              </a:tr>
              <a:tr h="370840">
                <a:tc>
                  <a:txBody>
                    <a:bodyPr/>
                    <a:lstStyle/>
                    <a:p>
                      <a:r>
                        <a:rPr lang="en-US" sz="1000"/>
                        <a:t>#SCOTTbikes</a:t>
                      </a:r>
                    </a:p>
                  </a:txBody>
                  <a:tcPr/>
                </a:tc>
                <a:tc>
                  <a:txBody>
                    <a:bodyPr/>
                    <a:lstStyle/>
                    <a:p>
                      <a:r>
                        <a:rPr lang="en-US" sz="1000"/>
                        <a:t>230</a:t>
                      </a:r>
                    </a:p>
                  </a:txBody>
                  <a:tcPr/>
                </a:tc>
                <a:tc>
                  <a:txBody>
                    <a:bodyPr/>
                    <a:lstStyle/>
                    <a:p>
                      <a:r>
                        <a:rPr lang="en-US" sz="1000"/>
                        <a:t>43.582608695652</a:t>
                      </a:r>
                    </a:p>
                  </a:txBody>
                  <a:tcPr/>
                </a:tc>
                <a:tc>
                  <a:txBody>
                    <a:bodyPr/>
                    <a:lstStyle/>
                    <a:p>
                      <a:r>
                        <a:rPr lang="en-US" sz="1000"/>
                        <a:t>3.1130434782609</a:t>
                      </a:r>
                    </a:p>
                  </a:txBody>
                  <a:tcPr/>
                </a:tc>
                <a:tc>
                  <a:txBody>
                    <a:bodyPr/>
                    <a:lstStyle/>
                    <a:p>
                      <a:r>
                        <a:rPr lang="en-US" sz="1000"/>
                        <a:t>1.3478260869565</a:t>
                      </a:r>
                    </a:p>
                  </a:txBody>
                  <a:tcPr/>
                </a:tc>
                <a:tc>
                  <a:txBody>
                    <a:bodyPr/>
                    <a:lstStyle/>
                    <a:p>
                      <a:r>
                        <a:rPr lang="en-US" sz="1000"/>
                        <a:t>48.04347826087</a:t>
                      </a:r>
                    </a:p>
                  </a:txBody>
                  <a:tcPr/>
                </a:tc>
                <a:extLst>
                  <a:ext uri="{0D108BD9-81ED-4DB2-BD59-A6C34878D82A}">
                    <a16:rowId xmlns:a16="http://schemas.microsoft.com/office/drawing/2014/main" val="119084481"/>
                  </a:ext>
                </a:extLst>
              </a:tr>
              <a:tr h="370840">
                <a:tc>
                  <a:txBody>
                    <a:bodyPr/>
                    <a:lstStyle/>
                    <a:p>
                      <a:r>
                        <a:rPr lang="en-US" sz="1000"/>
                        <a:t>#racedtowin</a:t>
                      </a:r>
                    </a:p>
                  </a:txBody>
                  <a:tcPr/>
                </a:tc>
                <a:tc>
                  <a:txBody>
                    <a:bodyPr/>
                    <a:lstStyle/>
                    <a:p>
                      <a:r>
                        <a:rPr lang="en-US" sz="1000"/>
                        <a:t>177</a:t>
                      </a:r>
                    </a:p>
                  </a:txBody>
                  <a:tcPr/>
                </a:tc>
                <a:tc>
                  <a:txBody>
                    <a:bodyPr/>
                    <a:lstStyle/>
                    <a:p>
                      <a:r>
                        <a:rPr lang="en-US" sz="1000"/>
                        <a:t>53.406779661017</a:t>
                      </a:r>
                    </a:p>
                  </a:txBody>
                  <a:tcPr/>
                </a:tc>
                <a:tc>
                  <a:txBody>
                    <a:bodyPr/>
                    <a:lstStyle/>
                    <a:p>
                      <a:r>
                        <a:rPr lang="en-US" sz="1000"/>
                        <a:t>2.6497175141243</a:t>
                      </a:r>
                    </a:p>
                  </a:txBody>
                  <a:tcPr/>
                </a:tc>
                <a:tc>
                  <a:txBody>
                    <a:bodyPr/>
                    <a:lstStyle/>
                    <a:p>
                      <a:r>
                        <a:rPr lang="en-US" sz="1000"/>
                        <a:t>4.6723163841808</a:t>
                      </a:r>
                    </a:p>
                  </a:txBody>
                  <a:tcPr/>
                </a:tc>
                <a:tc>
                  <a:txBody>
                    <a:bodyPr/>
                    <a:lstStyle/>
                    <a:p>
                      <a:r>
                        <a:rPr lang="en-US" sz="1000"/>
                        <a:t>60.728813559322</a:t>
                      </a:r>
                    </a:p>
                  </a:txBody>
                  <a:tcPr/>
                </a:tc>
                <a:extLst>
                  <a:ext uri="{0D108BD9-81ED-4DB2-BD59-A6C34878D82A}">
                    <a16:rowId xmlns:a16="http://schemas.microsoft.com/office/drawing/2014/main" val="1772903120"/>
                  </a:ext>
                </a:extLst>
              </a:tr>
              <a:tr h="370840">
                <a:tc>
                  <a:txBody>
                    <a:bodyPr/>
                    <a:lstStyle/>
                    <a:p>
                      <a:r>
                        <a:rPr lang="en-US" sz="1000"/>
                        <a:t>#IamSpecialized</a:t>
                      </a:r>
                    </a:p>
                  </a:txBody>
                  <a:tcPr/>
                </a:tc>
                <a:tc>
                  <a:txBody>
                    <a:bodyPr/>
                    <a:lstStyle/>
                    <a:p>
                      <a:r>
                        <a:rPr lang="en-US" sz="1000"/>
                        <a:t>130</a:t>
                      </a:r>
                    </a:p>
                  </a:txBody>
                  <a:tcPr/>
                </a:tc>
                <a:tc>
                  <a:txBody>
                    <a:bodyPr/>
                    <a:lstStyle/>
                    <a:p>
                      <a:r>
                        <a:rPr lang="en-US" sz="1000"/>
                        <a:t>16.392307692308</a:t>
                      </a:r>
                    </a:p>
                  </a:txBody>
                  <a:tcPr/>
                </a:tc>
                <a:tc>
                  <a:txBody>
                    <a:bodyPr/>
                    <a:lstStyle/>
                    <a:p>
                      <a:r>
                        <a:rPr lang="en-US" sz="1000"/>
                        <a:t>1.0615384615385</a:t>
                      </a:r>
                    </a:p>
                  </a:txBody>
                  <a:tcPr/>
                </a:tc>
                <a:tc>
                  <a:txBody>
                    <a:bodyPr/>
                    <a:lstStyle/>
                    <a:p>
                      <a:r>
                        <a:rPr lang="en-US" sz="1000"/>
                        <a:t>1.6</a:t>
                      </a:r>
                    </a:p>
                  </a:txBody>
                  <a:tcPr/>
                </a:tc>
                <a:tc>
                  <a:txBody>
                    <a:bodyPr/>
                    <a:lstStyle/>
                    <a:p>
                      <a:r>
                        <a:rPr lang="en-US" sz="1000"/>
                        <a:t>19.053846153846</a:t>
                      </a:r>
                    </a:p>
                  </a:txBody>
                  <a:tcPr/>
                </a:tc>
                <a:extLst>
                  <a:ext uri="{0D108BD9-81ED-4DB2-BD59-A6C34878D82A}">
                    <a16:rowId xmlns:a16="http://schemas.microsoft.com/office/drawing/2014/main" val="4189081133"/>
                  </a:ext>
                </a:extLst>
              </a:tr>
              <a:tr h="370840">
                <a:tc>
                  <a:txBody>
                    <a:bodyPr/>
                    <a:lstStyle/>
                    <a:p>
                      <a:r>
                        <a:rPr lang="en-US" sz="1000"/>
                        <a:t>#creemosenlasbicis</a:t>
                      </a:r>
                    </a:p>
                  </a:txBody>
                  <a:tcPr/>
                </a:tc>
                <a:tc>
                  <a:txBody>
                    <a:bodyPr/>
                    <a:lstStyle/>
                    <a:p>
                      <a:r>
                        <a:rPr lang="en-US" sz="1000"/>
                        <a:t>122</a:t>
                      </a:r>
                    </a:p>
                  </a:txBody>
                  <a:tcPr/>
                </a:tc>
                <a:tc>
                  <a:txBody>
                    <a:bodyPr/>
                    <a:lstStyle/>
                    <a:p>
                      <a:r>
                        <a:rPr lang="en-US" sz="1000"/>
                        <a:t>52.655737704918</a:t>
                      </a:r>
                    </a:p>
                  </a:txBody>
                  <a:tcPr/>
                </a:tc>
                <a:tc>
                  <a:txBody>
                    <a:bodyPr/>
                    <a:lstStyle/>
                    <a:p>
                      <a:r>
                        <a:rPr lang="en-US" sz="1000"/>
                        <a:t>2.1885245901639</a:t>
                      </a:r>
                    </a:p>
                  </a:txBody>
                  <a:tcPr/>
                </a:tc>
                <a:tc>
                  <a:txBody>
                    <a:bodyPr/>
                    <a:lstStyle/>
                    <a:p>
                      <a:r>
                        <a:rPr lang="en-US" sz="1000"/>
                        <a:t>4.6475409836066</a:t>
                      </a:r>
                    </a:p>
                  </a:txBody>
                  <a:tcPr/>
                </a:tc>
                <a:tc>
                  <a:txBody>
                    <a:bodyPr/>
                    <a:lstStyle/>
                    <a:p>
                      <a:r>
                        <a:rPr lang="en-US" sz="1000"/>
                        <a:t>59.491803278689</a:t>
                      </a:r>
                    </a:p>
                  </a:txBody>
                  <a:tcPr/>
                </a:tc>
                <a:extLst>
                  <a:ext uri="{0D108BD9-81ED-4DB2-BD59-A6C34878D82A}">
                    <a16:rowId xmlns:a16="http://schemas.microsoft.com/office/drawing/2014/main" val="3444787637"/>
                  </a:ext>
                </a:extLst>
              </a:tr>
              <a:tr h="370840">
                <a:tc>
                  <a:txBody>
                    <a:bodyPr/>
                    <a:lstStyle/>
                    <a:p>
                      <a:r>
                        <a:rPr lang="en-US" sz="1000"/>
                        <a:t>#SpecializedArgentina</a:t>
                      </a:r>
                    </a:p>
                  </a:txBody>
                  <a:tcPr/>
                </a:tc>
                <a:tc>
                  <a:txBody>
                    <a:bodyPr/>
                    <a:lstStyle/>
                    <a:p>
                      <a:r>
                        <a:rPr lang="en-US" sz="1000"/>
                        <a:t>118</a:t>
                      </a:r>
                    </a:p>
                  </a:txBody>
                  <a:tcPr/>
                </a:tc>
                <a:tc>
                  <a:txBody>
                    <a:bodyPr/>
                    <a:lstStyle/>
                    <a:p>
                      <a:r>
                        <a:rPr lang="en-US" sz="1000"/>
                        <a:t>17.457627118644</a:t>
                      </a:r>
                    </a:p>
                  </a:txBody>
                  <a:tcPr/>
                </a:tc>
                <a:tc>
                  <a:txBody>
                    <a:bodyPr/>
                    <a:lstStyle/>
                    <a:p>
                      <a:r>
                        <a:rPr lang="en-US" sz="1000"/>
                        <a:t>1.4406779661017</a:t>
                      </a:r>
                    </a:p>
                  </a:txBody>
                  <a:tcPr/>
                </a:tc>
                <a:tc>
                  <a:txBody>
                    <a:bodyPr/>
                    <a:lstStyle/>
                    <a:p>
                      <a:r>
                        <a:rPr lang="en-US" sz="1000"/>
                        <a:t>1.6864406779661</a:t>
                      </a:r>
                    </a:p>
                  </a:txBody>
                  <a:tcPr/>
                </a:tc>
                <a:tc>
                  <a:txBody>
                    <a:bodyPr/>
                    <a:lstStyle/>
                    <a:p>
                      <a:r>
                        <a:rPr lang="en-US" sz="1000"/>
                        <a:t>20.584745762712</a:t>
                      </a:r>
                    </a:p>
                  </a:txBody>
                  <a:tcPr/>
                </a:tc>
                <a:extLst>
                  <a:ext uri="{0D108BD9-81ED-4DB2-BD59-A6C34878D82A}">
                    <a16:rowId xmlns:a16="http://schemas.microsoft.com/office/drawing/2014/main" val="2951928988"/>
                  </a:ext>
                </a:extLst>
              </a:tr>
              <a:tr h="370840">
                <a:tc>
                  <a:txBody>
                    <a:bodyPr/>
                    <a:lstStyle/>
                    <a:p>
                      <a:r>
                        <a:rPr lang="en-US" sz="1000"/>
                        <a:t>#trekbikes</a:t>
                      </a:r>
                    </a:p>
                  </a:txBody>
                  <a:tcPr/>
                </a:tc>
                <a:tc>
                  <a:txBody>
                    <a:bodyPr/>
                    <a:lstStyle/>
                    <a:p>
                      <a:r>
                        <a:rPr lang="en-US" sz="1000"/>
                        <a:t>101</a:t>
                      </a:r>
                    </a:p>
                  </a:txBody>
                  <a:tcPr/>
                </a:tc>
                <a:tc>
                  <a:txBody>
                    <a:bodyPr/>
                    <a:lstStyle/>
                    <a:p>
                      <a:r>
                        <a:rPr lang="en-US" sz="1000"/>
                        <a:t>53.772277227723</a:t>
                      </a:r>
                    </a:p>
                  </a:txBody>
                  <a:tcPr/>
                </a:tc>
                <a:tc>
                  <a:txBody>
                    <a:bodyPr/>
                    <a:lstStyle/>
                    <a:p>
                      <a:r>
                        <a:rPr lang="en-US" sz="1000"/>
                        <a:t>2.4158415841584</a:t>
                      </a:r>
                    </a:p>
                  </a:txBody>
                  <a:tcPr/>
                </a:tc>
                <a:tc>
                  <a:txBody>
                    <a:bodyPr/>
                    <a:lstStyle/>
                    <a:p>
                      <a:r>
                        <a:rPr lang="en-US" sz="1000"/>
                        <a:t>4.8811881188119</a:t>
                      </a:r>
                    </a:p>
                  </a:txBody>
                  <a:tcPr/>
                </a:tc>
                <a:tc>
                  <a:txBody>
                    <a:bodyPr/>
                    <a:lstStyle/>
                    <a:p>
                      <a:r>
                        <a:rPr lang="en-US" sz="1000"/>
                        <a:t>61.069306930693</a:t>
                      </a:r>
                    </a:p>
                  </a:txBody>
                  <a:tcPr/>
                </a:tc>
                <a:extLst>
                  <a:ext uri="{0D108BD9-81ED-4DB2-BD59-A6C34878D82A}">
                    <a16:rowId xmlns:a16="http://schemas.microsoft.com/office/drawing/2014/main" val="3792855393"/>
                  </a:ext>
                </a:extLst>
              </a:tr>
              <a:tr h="370840">
                <a:tc>
                  <a:txBody>
                    <a:bodyPr/>
                    <a:lstStyle/>
                    <a:p>
                      <a:r>
                        <a:rPr lang="en-US" sz="1000"/>
                        <a:t>#trekargentina</a:t>
                      </a:r>
                    </a:p>
                  </a:txBody>
                  <a:tcPr/>
                </a:tc>
                <a:tc>
                  <a:txBody>
                    <a:bodyPr/>
                    <a:lstStyle/>
                    <a:p>
                      <a:r>
                        <a:rPr lang="en-US" sz="1000"/>
                        <a:t>96</a:t>
                      </a:r>
                    </a:p>
                  </a:txBody>
                  <a:tcPr/>
                </a:tc>
                <a:tc>
                  <a:txBody>
                    <a:bodyPr/>
                    <a:lstStyle/>
                    <a:p>
                      <a:r>
                        <a:rPr lang="en-US" sz="1000"/>
                        <a:t>52.260416666667</a:t>
                      </a:r>
                    </a:p>
                  </a:txBody>
                  <a:tcPr/>
                </a:tc>
                <a:tc>
                  <a:txBody>
                    <a:bodyPr/>
                    <a:lstStyle/>
                    <a:p>
                      <a:r>
                        <a:rPr lang="en-US" sz="1000"/>
                        <a:t>2.5104166666667</a:t>
                      </a:r>
                    </a:p>
                  </a:txBody>
                  <a:tcPr/>
                </a:tc>
                <a:tc>
                  <a:txBody>
                    <a:bodyPr/>
                    <a:lstStyle/>
                    <a:p>
                      <a:r>
                        <a:rPr lang="en-US" sz="1000"/>
                        <a:t>4.5416666666667</a:t>
                      </a:r>
                    </a:p>
                  </a:txBody>
                  <a:tcPr/>
                </a:tc>
                <a:tc>
                  <a:txBody>
                    <a:bodyPr/>
                    <a:lstStyle/>
                    <a:p>
                      <a:r>
                        <a:rPr lang="en-US" sz="1000"/>
                        <a:t>59.3125</a:t>
                      </a:r>
                    </a:p>
                  </a:txBody>
                  <a:tcPr/>
                </a:tc>
                <a:extLst>
                  <a:ext uri="{0D108BD9-81ED-4DB2-BD59-A6C34878D82A}">
                    <a16:rowId xmlns:a16="http://schemas.microsoft.com/office/drawing/2014/main" val="2964073985"/>
                  </a:ext>
                </a:extLst>
              </a:tr>
              <a:tr h="370840">
                <a:tc>
                  <a:txBody>
                    <a:bodyPr/>
                    <a:lstStyle/>
                    <a:p>
                      <a:r>
                        <a:rPr lang="en-US" sz="1000"/>
                        <a:t>#gooutside</a:t>
                      </a:r>
                    </a:p>
                  </a:txBody>
                  <a:tcPr/>
                </a:tc>
                <a:tc>
                  <a:txBody>
                    <a:bodyPr/>
                    <a:lstStyle/>
                    <a:p>
                      <a:r>
                        <a:rPr lang="en-US" sz="1000"/>
                        <a:t>94</a:t>
                      </a:r>
                    </a:p>
                  </a:txBody>
                  <a:tcPr/>
                </a:tc>
                <a:tc>
                  <a:txBody>
                    <a:bodyPr/>
                    <a:lstStyle/>
                    <a:p>
                      <a:r>
                        <a:rPr lang="en-US" sz="1000"/>
                        <a:t>52.542553191489</a:t>
                      </a:r>
                    </a:p>
                  </a:txBody>
                  <a:tcPr/>
                </a:tc>
                <a:tc>
                  <a:txBody>
                    <a:bodyPr/>
                    <a:lstStyle/>
                    <a:p>
                      <a:r>
                        <a:rPr lang="en-US" sz="1000"/>
                        <a:t>2.531914893617</a:t>
                      </a:r>
                    </a:p>
                  </a:txBody>
                  <a:tcPr/>
                </a:tc>
                <a:tc>
                  <a:txBody>
                    <a:bodyPr/>
                    <a:lstStyle/>
                    <a:p>
                      <a:r>
                        <a:rPr lang="en-US" sz="1000"/>
                        <a:t>4.5744680851064</a:t>
                      </a:r>
                    </a:p>
                  </a:txBody>
                  <a:tcPr/>
                </a:tc>
                <a:tc>
                  <a:txBody>
                    <a:bodyPr/>
                    <a:lstStyle/>
                    <a:p>
                      <a:r>
                        <a:rPr lang="en-US" sz="1000"/>
                        <a:t>59.648936170213</a:t>
                      </a:r>
                    </a:p>
                  </a:txBody>
                  <a:tcPr/>
                </a:tc>
                <a:extLst>
                  <a:ext uri="{0D108BD9-81ED-4DB2-BD59-A6C34878D82A}">
                    <a16:rowId xmlns:a16="http://schemas.microsoft.com/office/drawing/2014/main" val="3884117972"/>
                  </a:ext>
                </a:extLst>
              </a:tr>
              <a:tr h="370840">
                <a:tc>
                  <a:txBody>
                    <a:bodyPr/>
                    <a:lstStyle/>
                    <a:p>
                      <a:r>
                        <a:rPr lang="en-US" sz="1000"/>
                        <a:t>#bontragerargentina</a:t>
                      </a:r>
                    </a:p>
                  </a:txBody>
                  <a:tcPr/>
                </a:tc>
                <a:tc>
                  <a:txBody>
                    <a:bodyPr/>
                    <a:lstStyle/>
                    <a:p>
                      <a:r>
                        <a:rPr lang="en-US" sz="1000"/>
                        <a:t>87</a:t>
                      </a:r>
                    </a:p>
                  </a:txBody>
                  <a:tcPr/>
                </a:tc>
                <a:tc>
                  <a:txBody>
                    <a:bodyPr/>
                    <a:lstStyle/>
                    <a:p>
                      <a:r>
                        <a:rPr lang="en-US" sz="1000"/>
                        <a:t>52.873563218391</a:t>
                      </a:r>
                    </a:p>
                  </a:txBody>
                  <a:tcPr/>
                </a:tc>
                <a:tc>
                  <a:txBody>
                    <a:bodyPr/>
                    <a:lstStyle/>
                    <a:p>
                      <a:r>
                        <a:rPr lang="en-US" sz="1000"/>
                        <a:t>2.6781609195402</a:t>
                      </a:r>
                    </a:p>
                  </a:txBody>
                  <a:tcPr/>
                </a:tc>
                <a:tc>
                  <a:txBody>
                    <a:bodyPr/>
                    <a:lstStyle/>
                    <a:p>
                      <a:r>
                        <a:rPr lang="en-US" sz="1000"/>
                        <a:t>4.6781609195402</a:t>
                      </a:r>
                    </a:p>
                  </a:txBody>
                  <a:tcPr/>
                </a:tc>
                <a:tc>
                  <a:txBody>
                    <a:bodyPr/>
                    <a:lstStyle/>
                    <a:p>
                      <a:r>
                        <a:rPr lang="en-US" sz="1000"/>
                        <a:t>60.229885057471</a:t>
                      </a:r>
                    </a:p>
                  </a:txBody>
                  <a:tcPr/>
                </a:tc>
                <a:extLst>
                  <a:ext uri="{0D108BD9-81ED-4DB2-BD59-A6C34878D82A}">
                    <a16:rowId xmlns:a16="http://schemas.microsoft.com/office/drawing/2014/main" val="2670688420"/>
                  </a:ext>
                </a:extLst>
              </a:tr>
            </a:tbl>
          </a:graphicData>
        </a:graphic>
      </p:graphicFrame>
      <p:sp>
        <p:nvSpPr>
          <p:cNvPr id="4" name="Text Placeholder 3">
            <a:extLst>
              <a:ext uri="{FF2B5EF4-FFF2-40B4-BE49-F238E27FC236}">
                <a16:creationId xmlns:a16="http://schemas.microsoft.com/office/drawing/2014/main" id="{FAABAA3E-0459-4E13-BF5D-EBEC9E677D1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5666027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21D14-FA30-4581-84D8-0CCE9DBA1C94}"/>
              </a:ext>
            </a:extLst>
          </p:cNvPr>
          <p:cNvSpPr>
            <a:spLocks noGrp="1"/>
          </p:cNvSpPr>
          <p:nvPr>
            <p:ph type="title"/>
          </p:nvPr>
        </p:nvSpPr>
        <p:spPr/>
        <p:txBody>
          <a:bodyPr/>
          <a:lstStyle/>
          <a:p>
            <a:r>
              <a:rPr lang="en-US"/>
              <a:t>Facebook Post Table + Reactions | Scott - 1 of 23</a:t>
            </a:r>
          </a:p>
        </p:txBody>
      </p:sp>
      <p:graphicFrame>
        <p:nvGraphicFramePr>
          <p:cNvPr id="5" name="Table Placeholder 4">
            <a:extLst>
              <a:ext uri="{FF2B5EF4-FFF2-40B4-BE49-F238E27FC236}">
                <a16:creationId xmlns:a16="http://schemas.microsoft.com/office/drawing/2014/main" id="{B342DF0F-4F7A-4442-984F-39943E0561FA}"/>
              </a:ext>
            </a:extLst>
          </p:cNvPr>
          <p:cNvGraphicFramePr>
            <a:graphicFrameLocks noGrp="1"/>
          </p:cNvGraphicFramePr>
          <p:nvPr>
            <p:ph type="tbl" sz="quarter" idx="13"/>
            <p:extLst>
              <p:ext uri="{D42A27DB-BD31-4B8C-83A1-F6EECF244321}">
                <p14:modId xmlns:p14="http://schemas.microsoft.com/office/powerpoint/2010/main" val="847295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98814465"/>
                    </a:ext>
                  </a:extLst>
                </a:gridCol>
                <a:gridCol w="493776">
                  <a:extLst>
                    <a:ext uri="{9D8B030D-6E8A-4147-A177-3AD203B41FA5}">
                      <a16:colId xmlns:a16="http://schemas.microsoft.com/office/drawing/2014/main" val="1004606294"/>
                    </a:ext>
                  </a:extLst>
                </a:gridCol>
                <a:gridCol w="493776">
                  <a:extLst>
                    <a:ext uri="{9D8B030D-6E8A-4147-A177-3AD203B41FA5}">
                      <a16:colId xmlns:a16="http://schemas.microsoft.com/office/drawing/2014/main" val="1366136583"/>
                    </a:ext>
                  </a:extLst>
                </a:gridCol>
                <a:gridCol w="493776">
                  <a:extLst>
                    <a:ext uri="{9D8B030D-6E8A-4147-A177-3AD203B41FA5}">
                      <a16:colId xmlns:a16="http://schemas.microsoft.com/office/drawing/2014/main" val="4240653786"/>
                    </a:ext>
                  </a:extLst>
                </a:gridCol>
                <a:gridCol w="493776">
                  <a:extLst>
                    <a:ext uri="{9D8B030D-6E8A-4147-A177-3AD203B41FA5}">
                      <a16:colId xmlns:a16="http://schemas.microsoft.com/office/drawing/2014/main" val="646299421"/>
                    </a:ext>
                  </a:extLst>
                </a:gridCol>
                <a:gridCol w="493776">
                  <a:extLst>
                    <a:ext uri="{9D8B030D-6E8A-4147-A177-3AD203B41FA5}">
                      <a16:colId xmlns:a16="http://schemas.microsoft.com/office/drawing/2014/main" val="1202535360"/>
                    </a:ext>
                  </a:extLst>
                </a:gridCol>
                <a:gridCol w="493776">
                  <a:extLst>
                    <a:ext uri="{9D8B030D-6E8A-4147-A177-3AD203B41FA5}">
                      <a16:colId xmlns:a16="http://schemas.microsoft.com/office/drawing/2014/main" val="1059059862"/>
                    </a:ext>
                  </a:extLst>
                </a:gridCol>
                <a:gridCol w="493776">
                  <a:extLst>
                    <a:ext uri="{9D8B030D-6E8A-4147-A177-3AD203B41FA5}">
                      <a16:colId xmlns:a16="http://schemas.microsoft.com/office/drawing/2014/main" val="3069634791"/>
                    </a:ext>
                  </a:extLst>
                </a:gridCol>
                <a:gridCol w="493776">
                  <a:extLst>
                    <a:ext uri="{9D8B030D-6E8A-4147-A177-3AD203B41FA5}">
                      <a16:colId xmlns:a16="http://schemas.microsoft.com/office/drawing/2014/main" val="525256638"/>
                    </a:ext>
                  </a:extLst>
                </a:gridCol>
                <a:gridCol w="493776">
                  <a:extLst>
                    <a:ext uri="{9D8B030D-6E8A-4147-A177-3AD203B41FA5}">
                      <a16:colId xmlns:a16="http://schemas.microsoft.com/office/drawing/2014/main" val="2695619033"/>
                    </a:ext>
                  </a:extLst>
                </a:gridCol>
                <a:gridCol w="493776">
                  <a:extLst>
                    <a:ext uri="{9D8B030D-6E8A-4147-A177-3AD203B41FA5}">
                      <a16:colId xmlns:a16="http://schemas.microsoft.com/office/drawing/2014/main" val="4102420747"/>
                    </a:ext>
                  </a:extLst>
                </a:gridCol>
                <a:gridCol w="493776">
                  <a:extLst>
                    <a:ext uri="{9D8B030D-6E8A-4147-A177-3AD203B41FA5}">
                      <a16:colId xmlns:a16="http://schemas.microsoft.com/office/drawing/2014/main" val="3790191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5859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- 2021-11-19 12:48:17</a:t>
                      </a:r>
                      <a:r>
                        <a:rPr kumimoji="0" lang="es-ES" sz="1000" b="0" i="0" u="none" strike="noStrike" kern="1200" cap="none" spc="0" normalizeH="0" baseline="0" noProof="0">
                          <a:ln>
                            <a:noFill/>
                          </a:ln>
                          <a:solidFill>
                            <a:prstClr val="black"/>
                          </a:solidFill>
                          <a:effectLst/>
                          <a:uLnTx/>
                          <a:uFillTx/>
                          <a:latin typeface="+mn-lt"/>
                          <a:ea typeface="+mn-ea"/>
                          <a:cs typeface="+mn-cs"/>
                        </a:rPr>
                        <a:t>
 #ESTRENO
Llegó el día.
La nueva Scott Spark ya está en Argentina!!
Y la podés conocer en nuestro stand en #Trasmontaña2021 
#FastIsFun
#SCOTTargentina 
#SCOTTbikes
📷 @ro_raw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29776906"/>
                  </a:ext>
                </a:extLst>
              </a:tr>
            </a:tbl>
          </a:graphicData>
        </a:graphic>
      </p:graphicFrame>
      <p:sp>
        <p:nvSpPr>
          <p:cNvPr id="4" name="Text Placeholder 3">
            <a:extLst>
              <a:ext uri="{FF2B5EF4-FFF2-40B4-BE49-F238E27FC236}">
                <a16:creationId xmlns:a16="http://schemas.microsoft.com/office/drawing/2014/main" id="{D07664B0-B0A8-41D7-8EB5-DCE80B34387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531609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BF5F5-2E5E-4653-8271-BB51AFBA6510}"/>
              </a:ext>
            </a:extLst>
          </p:cNvPr>
          <p:cNvSpPr>
            <a:spLocks noGrp="1"/>
          </p:cNvSpPr>
          <p:nvPr>
            <p:ph type="title"/>
          </p:nvPr>
        </p:nvSpPr>
        <p:spPr/>
        <p:txBody>
          <a:bodyPr/>
          <a:lstStyle/>
          <a:p>
            <a:r>
              <a:rPr lang="en-US"/>
              <a:t>Facebook Post Table + Reactions | Scott - 2 of 23</a:t>
            </a:r>
          </a:p>
        </p:txBody>
      </p:sp>
      <p:graphicFrame>
        <p:nvGraphicFramePr>
          <p:cNvPr id="5" name="Table Placeholder 4">
            <a:extLst>
              <a:ext uri="{FF2B5EF4-FFF2-40B4-BE49-F238E27FC236}">
                <a16:creationId xmlns:a16="http://schemas.microsoft.com/office/drawing/2014/main" id="{D8BC5743-03B0-48B4-ADB3-0E1D833797BD}"/>
              </a:ext>
            </a:extLst>
          </p:cNvPr>
          <p:cNvGraphicFramePr>
            <a:graphicFrameLocks noGrp="1"/>
          </p:cNvGraphicFramePr>
          <p:nvPr>
            <p:ph type="tbl" sz="quarter" idx="13"/>
            <p:extLst>
              <p:ext uri="{D42A27DB-BD31-4B8C-83A1-F6EECF244321}">
                <p14:modId xmlns:p14="http://schemas.microsoft.com/office/powerpoint/2010/main" val="3037997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57271055"/>
                    </a:ext>
                  </a:extLst>
                </a:gridCol>
                <a:gridCol w="493776">
                  <a:extLst>
                    <a:ext uri="{9D8B030D-6E8A-4147-A177-3AD203B41FA5}">
                      <a16:colId xmlns:a16="http://schemas.microsoft.com/office/drawing/2014/main" val="1560269515"/>
                    </a:ext>
                  </a:extLst>
                </a:gridCol>
                <a:gridCol w="493776">
                  <a:extLst>
                    <a:ext uri="{9D8B030D-6E8A-4147-A177-3AD203B41FA5}">
                      <a16:colId xmlns:a16="http://schemas.microsoft.com/office/drawing/2014/main" val="3175726503"/>
                    </a:ext>
                  </a:extLst>
                </a:gridCol>
                <a:gridCol w="493776">
                  <a:extLst>
                    <a:ext uri="{9D8B030D-6E8A-4147-A177-3AD203B41FA5}">
                      <a16:colId xmlns:a16="http://schemas.microsoft.com/office/drawing/2014/main" val="1360753116"/>
                    </a:ext>
                  </a:extLst>
                </a:gridCol>
                <a:gridCol w="493776">
                  <a:extLst>
                    <a:ext uri="{9D8B030D-6E8A-4147-A177-3AD203B41FA5}">
                      <a16:colId xmlns:a16="http://schemas.microsoft.com/office/drawing/2014/main" val="2972714573"/>
                    </a:ext>
                  </a:extLst>
                </a:gridCol>
                <a:gridCol w="493776">
                  <a:extLst>
                    <a:ext uri="{9D8B030D-6E8A-4147-A177-3AD203B41FA5}">
                      <a16:colId xmlns:a16="http://schemas.microsoft.com/office/drawing/2014/main" val="2900704525"/>
                    </a:ext>
                  </a:extLst>
                </a:gridCol>
                <a:gridCol w="493776">
                  <a:extLst>
                    <a:ext uri="{9D8B030D-6E8A-4147-A177-3AD203B41FA5}">
                      <a16:colId xmlns:a16="http://schemas.microsoft.com/office/drawing/2014/main" val="1654778906"/>
                    </a:ext>
                  </a:extLst>
                </a:gridCol>
                <a:gridCol w="493776">
                  <a:extLst>
                    <a:ext uri="{9D8B030D-6E8A-4147-A177-3AD203B41FA5}">
                      <a16:colId xmlns:a16="http://schemas.microsoft.com/office/drawing/2014/main" val="3900913782"/>
                    </a:ext>
                  </a:extLst>
                </a:gridCol>
                <a:gridCol w="493776">
                  <a:extLst>
                    <a:ext uri="{9D8B030D-6E8A-4147-A177-3AD203B41FA5}">
                      <a16:colId xmlns:a16="http://schemas.microsoft.com/office/drawing/2014/main" val="344919836"/>
                    </a:ext>
                  </a:extLst>
                </a:gridCol>
                <a:gridCol w="493776">
                  <a:extLst>
                    <a:ext uri="{9D8B030D-6E8A-4147-A177-3AD203B41FA5}">
                      <a16:colId xmlns:a16="http://schemas.microsoft.com/office/drawing/2014/main" val="4083244206"/>
                    </a:ext>
                  </a:extLst>
                </a:gridCol>
                <a:gridCol w="493776">
                  <a:extLst>
                    <a:ext uri="{9D8B030D-6E8A-4147-A177-3AD203B41FA5}">
                      <a16:colId xmlns:a16="http://schemas.microsoft.com/office/drawing/2014/main" val="3738929929"/>
                    </a:ext>
                  </a:extLst>
                </a:gridCol>
                <a:gridCol w="493776">
                  <a:extLst>
                    <a:ext uri="{9D8B030D-6E8A-4147-A177-3AD203B41FA5}">
                      <a16:colId xmlns:a16="http://schemas.microsoft.com/office/drawing/2014/main" val="2050053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2737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- 2021-02-27 10:45:18</a:t>
                      </a:r>
                      <a:r>
                        <a:rPr kumimoji="0" lang="en-US" sz="1000" b="0" i="0" u="none" strike="noStrike" kern="1200" cap="none" spc="0" normalizeH="0" baseline="0" noProof="0">
                          <a:ln>
                            <a:noFill/>
                          </a:ln>
                          <a:solidFill>
                            <a:prstClr val="black"/>
                          </a:solidFill>
                          <a:effectLst/>
                          <a:uLnTx/>
                          <a:uFillTx/>
                          <a:latin typeface="+mn-lt"/>
                          <a:ea typeface="+mn-ea"/>
                          <a:cs typeface="+mn-cs"/>
                        </a:rPr>
                        <a:t>
 ¡Qué equipo ! El #TeamTrekBontrager de nuevo unidos en @vueltaaltascumbres 
¡Este domingo el team vuelven a vivir la emoción de vivir la pasión de competir en bici!
¿Cómo crees que le irá al team ? 
@trekbikes @trekbicycleargentina @bontragerargentina @opticacentralstore @guargentina @pave_sportswear #trekbikes #trekargentina #bontragerargentina #cascos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0661874"/>
                  </a:ext>
                </a:extLst>
              </a:tr>
            </a:tbl>
          </a:graphicData>
        </a:graphic>
      </p:graphicFrame>
      <p:sp>
        <p:nvSpPr>
          <p:cNvPr id="4" name="Text Placeholder 3">
            <a:extLst>
              <a:ext uri="{FF2B5EF4-FFF2-40B4-BE49-F238E27FC236}">
                <a16:creationId xmlns:a16="http://schemas.microsoft.com/office/drawing/2014/main" id="{76B8FD2E-EA61-4E73-B353-73A8CF438D1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8480321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61E69-ECDF-478E-A149-0F53F6DFE988}"/>
              </a:ext>
            </a:extLst>
          </p:cNvPr>
          <p:cNvSpPr>
            <a:spLocks noGrp="1"/>
          </p:cNvSpPr>
          <p:nvPr>
            <p:ph type="title"/>
          </p:nvPr>
        </p:nvSpPr>
        <p:spPr/>
        <p:txBody>
          <a:bodyPr/>
          <a:lstStyle/>
          <a:p>
            <a:r>
              <a:rPr lang="en-US"/>
              <a:t>Facebook Post Table + Reactions | Scott - 3 of 23</a:t>
            </a:r>
          </a:p>
        </p:txBody>
      </p:sp>
      <p:graphicFrame>
        <p:nvGraphicFramePr>
          <p:cNvPr id="5" name="Table Placeholder 4">
            <a:extLst>
              <a:ext uri="{FF2B5EF4-FFF2-40B4-BE49-F238E27FC236}">
                <a16:creationId xmlns:a16="http://schemas.microsoft.com/office/drawing/2014/main" id="{443B35F5-3AC7-4400-B699-9D4A199ACAF9}"/>
              </a:ext>
            </a:extLst>
          </p:cNvPr>
          <p:cNvGraphicFramePr>
            <a:graphicFrameLocks noGrp="1"/>
          </p:cNvGraphicFramePr>
          <p:nvPr>
            <p:ph type="tbl" sz="quarter" idx="13"/>
            <p:extLst>
              <p:ext uri="{D42A27DB-BD31-4B8C-83A1-F6EECF244321}">
                <p14:modId xmlns:p14="http://schemas.microsoft.com/office/powerpoint/2010/main" val="3734925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31277791"/>
                    </a:ext>
                  </a:extLst>
                </a:gridCol>
                <a:gridCol w="493776">
                  <a:extLst>
                    <a:ext uri="{9D8B030D-6E8A-4147-A177-3AD203B41FA5}">
                      <a16:colId xmlns:a16="http://schemas.microsoft.com/office/drawing/2014/main" val="2168842923"/>
                    </a:ext>
                  </a:extLst>
                </a:gridCol>
                <a:gridCol w="493776">
                  <a:extLst>
                    <a:ext uri="{9D8B030D-6E8A-4147-A177-3AD203B41FA5}">
                      <a16:colId xmlns:a16="http://schemas.microsoft.com/office/drawing/2014/main" val="124229488"/>
                    </a:ext>
                  </a:extLst>
                </a:gridCol>
                <a:gridCol w="493776">
                  <a:extLst>
                    <a:ext uri="{9D8B030D-6E8A-4147-A177-3AD203B41FA5}">
                      <a16:colId xmlns:a16="http://schemas.microsoft.com/office/drawing/2014/main" val="3371108170"/>
                    </a:ext>
                  </a:extLst>
                </a:gridCol>
                <a:gridCol w="493776">
                  <a:extLst>
                    <a:ext uri="{9D8B030D-6E8A-4147-A177-3AD203B41FA5}">
                      <a16:colId xmlns:a16="http://schemas.microsoft.com/office/drawing/2014/main" val="1413494762"/>
                    </a:ext>
                  </a:extLst>
                </a:gridCol>
                <a:gridCol w="493776">
                  <a:extLst>
                    <a:ext uri="{9D8B030D-6E8A-4147-A177-3AD203B41FA5}">
                      <a16:colId xmlns:a16="http://schemas.microsoft.com/office/drawing/2014/main" val="3454495368"/>
                    </a:ext>
                  </a:extLst>
                </a:gridCol>
                <a:gridCol w="493776">
                  <a:extLst>
                    <a:ext uri="{9D8B030D-6E8A-4147-A177-3AD203B41FA5}">
                      <a16:colId xmlns:a16="http://schemas.microsoft.com/office/drawing/2014/main" val="1993231843"/>
                    </a:ext>
                  </a:extLst>
                </a:gridCol>
                <a:gridCol w="493776">
                  <a:extLst>
                    <a:ext uri="{9D8B030D-6E8A-4147-A177-3AD203B41FA5}">
                      <a16:colId xmlns:a16="http://schemas.microsoft.com/office/drawing/2014/main" val="2852793507"/>
                    </a:ext>
                  </a:extLst>
                </a:gridCol>
                <a:gridCol w="493776">
                  <a:extLst>
                    <a:ext uri="{9D8B030D-6E8A-4147-A177-3AD203B41FA5}">
                      <a16:colId xmlns:a16="http://schemas.microsoft.com/office/drawing/2014/main" val="4150199963"/>
                    </a:ext>
                  </a:extLst>
                </a:gridCol>
                <a:gridCol w="493776">
                  <a:extLst>
                    <a:ext uri="{9D8B030D-6E8A-4147-A177-3AD203B41FA5}">
                      <a16:colId xmlns:a16="http://schemas.microsoft.com/office/drawing/2014/main" val="162897873"/>
                    </a:ext>
                  </a:extLst>
                </a:gridCol>
                <a:gridCol w="493776">
                  <a:extLst>
                    <a:ext uri="{9D8B030D-6E8A-4147-A177-3AD203B41FA5}">
                      <a16:colId xmlns:a16="http://schemas.microsoft.com/office/drawing/2014/main" val="35570587"/>
                    </a:ext>
                  </a:extLst>
                </a:gridCol>
                <a:gridCol w="493776">
                  <a:extLst>
                    <a:ext uri="{9D8B030D-6E8A-4147-A177-3AD203B41FA5}">
                      <a16:colId xmlns:a16="http://schemas.microsoft.com/office/drawing/2014/main" val="21562852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2484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- 2021-07-22 21:02:25</a:t>
                      </a:r>
                      <a:r>
                        <a:rPr kumimoji="0" lang="es-ES" sz="1000" b="0" i="0" u="none" strike="noStrike" kern="1200" cap="none" spc="0" normalizeH="0" baseline="0" noProof="0">
                          <a:ln>
                            <a:noFill/>
                          </a:ln>
                          <a:solidFill>
                            <a:prstClr val="black"/>
                          </a:solidFill>
                          <a:effectLst/>
                          <a:uLnTx/>
                          <a:uFillTx/>
                          <a:latin typeface="+mn-lt"/>
                          <a:ea typeface="+mn-ea"/>
                          <a:cs typeface="+mn-cs"/>
                        </a:rPr>
                        <a:t>
 Te presentamos el diseño de pintura personalizado, inspirado en la tierra del sol naciente, exclusiva para los atletas que competirán en el evento deportivo más importante del mundo. 
@trekbikes @trekbicycleargentina @bontragerargentina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346294570"/>
                  </a:ext>
                </a:extLst>
              </a:tr>
            </a:tbl>
          </a:graphicData>
        </a:graphic>
      </p:graphicFrame>
      <p:sp>
        <p:nvSpPr>
          <p:cNvPr id="4" name="Text Placeholder 3">
            <a:extLst>
              <a:ext uri="{FF2B5EF4-FFF2-40B4-BE49-F238E27FC236}">
                <a16:creationId xmlns:a16="http://schemas.microsoft.com/office/drawing/2014/main" id="{D6AB3802-9FCB-4B38-95F9-B5D79E812078}"/>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849542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20BC5-D8B6-414E-826D-6C4AED8931F8}"/>
              </a:ext>
            </a:extLst>
          </p:cNvPr>
          <p:cNvSpPr>
            <a:spLocks noGrp="1"/>
          </p:cNvSpPr>
          <p:nvPr>
            <p:ph type="title"/>
          </p:nvPr>
        </p:nvSpPr>
        <p:spPr/>
        <p:txBody>
          <a:bodyPr/>
          <a:lstStyle/>
          <a:p>
            <a:r>
              <a:rPr lang="en-US"/>
              <a:t>Facebook Post Table + Reactions | Scott - 4 of 23</a:t>
            </a:r>
          </a:p>
        </p:txBody>
      </p:sp>
      <p:graphicFrame>
        <p:nvGraphicFramePr>
          <p:cNvPr id="5" name="Table Placeholder 4">
            <a:extLst>
              <a:ext uri="{FF2B5EF4-FFF2-40B4-BE49-F238E27FC236}">
                <a16:creationId xmlns:a16="http://schemas.microsoft.com/office/drawing/2014/main" id="{B50C7012-0989-415A-85B6-8A4F8C4D8E75}"/>
              </a:ext>
            </a:extLst>
          </p:cNvPr>
          <p:cNvGraphicFramePr>
            <a:graphicFrameLocks noGrp="1"/>
          </p:cNvGraphicFramePr>
          <p:nvPr>
            <p:ph type="tbl" sz="quarter" idx="13"/>
            <p:extLst>
              <p:ext uri="{D42A27DB-BD31-4B8C-83A1-F6EECF244321}">
                <p14:modId xmlns:p14="http://schemas.microsoft.com/office/powerpoint/2010/main" val="819699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6607106"/>
                    </a:ext>
                  </a:extLst>
                </a:gridCol>
                <a:gridCol w="493776">
                  <a:extLst>
                    <a:ext uri="{9D8B030D-6E8A-4147-A177-3AD203B41FA5}">
                      <a16:colId xmlns:a16="http://schemas.microsoft.com/office/drawing/2014/main" val="2653905734"/>
                    </a:ext>
                  </a:extLst>
                </a:gridCol>
                <a:gridCol w="493776">
                  <a:extLst>
                    <a:ext uri="{9D8B030D-6E8A-4147-A177-3AD203B41FA5}">
                      <a16:colId xmlns:a16="http://schemas.microsoft.com/office/drawing/2014/main" val="522038191"/>
                    </a:ext>
                  </a:extLst>
                </a:gridCol>
                <a:gridCol w="493776">
                  <a:extLst>
                    <a:ext uri="{9D8B030D-6E8A-4147-A177-3AD203B41FA5}">
                      <a16:colId xmlns:a16="http://schemas.microsoft.com/office/drawing/2014/main" val="3255405111"/>
                    </a:ext>
                  </a:extLst>
                </a:gridCol>
                <a:gridCol w="493776">
                  <a:extLst>
                    <a:ext uri="{9D8B030D-6E8A-4147-A177-3AD203B41FA5}">
                      <a16:colId xmlns:a16="http://schemas.microsoft.com/office/drawing/2014/main" val="2247601414"/>
                    </a:ext>
                  </a:extLst>
                </a:gridCol>
                <a:gridCol w="493776">
                  <a:extLst>
                    <a:ext uri="{9D8B030D-6E8A-4147-A177-3AD203B41FA5}">
                      <a16:colId xmlns:a16="http://schemas.microsoft.com/office/drawing/2014/main" val="1910485392"/>
                    </a:ext>
                  </a:extLst>
                </a:gridCol>
                <a:gridCol w="493776">
                  <a:extLst>
                    <a:ext uri="{9D8B030D-6E8A-4147-A177-3AD203B41FA5}">
                      <a16:colId xmlns:a16="http://schemas.microsoft.com/office/drawing/2014/main" val="2502015423"/>
                    </a:ext>
                  </a:extLst>
                </a:gridCol>
                <a:gridCol w="493776">
                  <a:extLst>
                    <a:ext uri="{9D8B030D-6E8A-4147-A177-3AD203B41FA5}">
                      <a16:colId xmlns:a16="http://schemas.microsoft.com/office/drawing/2014/main" val="3939350611"/>
                    </a:ext>
                  </a:extLst>
                </a:gridCol>
                <a:gridCol w="493776">
                  <a:extLst>
                    <a:ext uri="{9D8B030D-6E8A-4147-A177-3AD203B41FA5}">
                      <a16:colId xmlns:a16="http://schemas.microsoft.com/office/drawing/2014/main" val="2215817927"/>
                    </a:ext>
                  </a:extLst>
                </a:gridCol>
                <a:gridCol w="493776">
                  <a:extLst>
                    <a:ext uri="{9D8B030D-6E8A-4147-A177-3AD203B41FA5}">
                      <a16:colId xmlns:a16="http://schemas.microsoft.com/office/drawing/2014/main" val="4169751449"/>
                    </a:ext>
                  </a:extLst>
                </a:gridCol>
                <a:gridCol w="493776">
                  <a:extLst>
                    <a:ext uri="{9D8B030D-6E8A-4147-A177-3AD203B41FA5}">
                      <a16:colId xmlns:a16="http://schemas.microsoft.com/office/drawing/2014/main" val="4170805442"/>
                    </a:ext>
                  </a:extLst>
                </a:gridCol>
                <a:gridCol w="493776">
                  <a:extLst>
                    <a:ext uri="{9D8B030D-6E8A-4147-A177-3AD203B41FA5}">
                      <a16:colId xmlns:a16="http://schemas.microsoft.com/office/drawing/2014/main" val="3492280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730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- 2021-03-02 22:40:52</a:t>
                      </a:r>
                      <a:r>
                        <a:rPr kumimoji="0" lang="en-US" sz="1000" b="0" i="0" u="none" strike="noStrike" kern="1200" cap="none" spc="0" normalizeH="0" baseline="0" noProof="0">
                          <a:ln>
                            <a:noFill/>
                          </a:ln>
                          <a:solidFill>
                            <a:prstClr val="black"/>
                          </a:solidFill>
                          <a:effectLst/>
                          <a:uLnTx/>
                          <a:uFillTx/>
                          <a:latin typeface="+mn-lt"/>
                          <a:ea typeface="+mn-ea"/>
                          <a:cs typeface="+mn-cs"/>
                        </a:rPr>
                        <a:t>
 ¡Ese hermoso sentimiento de volver a ganar! Las mejores fotos de  @chiquita.cantelmi en el campeonato argentino de XCM @vueltaaltascumbres
¡Una  jornada única para el #Teamtrekbontrager y la #supercaliber ! 
📸 @cristiandiazfotodeportiva 
@trekbikes  @trekbicycleargentina @bontragerargentina  @opticacentralstore  @guargentina  @pave_sportswear #trekbikes #trekargentina #bontragerargentina #supercaliber #procaliber #wavecell #racedtowin #gooutside #creemosenlasbicis #racedtowin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56489372"/>
                  </a:ext>
                </a:extLst>
              </a:tr>
            </a:tbl>
          </a:graphicData>
        </a:graphic>
      </p:graphicFrame>
      <p:sp>
        <p:nvSpPr>
          <p:cNvPr id="4" name="Text Placeholder 3">
            <a:extLst>
              <a:ext uri="{FF2B5EF4-FFF2-40B4-BE49-F238E27FC236}">
                <a16:creationId xmlns:a16="http://schemas.microsoft.com/office/drawing/2014/main" id="{2F3D9222-C202-4DFB-8868-B2067395272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3049692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7EAA1-F516-4674-A849-4D8294588F8A}"/>
              </a:ext>
            </a:extLst>
          </p:cNvPr>
          <p:cNvSpPr>
            <a:spLocks noGrp="1"/>
          </p:cNvSpPr>
          <p:nvPr>
            <p:ph type="title"/>
          </p:nvPr>
        </p:nvSpPr>
        <p:spPr/>
        <p:txBody>
          <a:bodyPr/>
          <a:lstStyle/>
          <a:p>
            <a:r>
              <a:rPr lang="en-US"/>
              <a:t>Facebook Post Table + Reactions | Scott - 5 of 23</a:t>
            </a:r>
          </a:p>
        </p:txBody>
      </p:sp>
      <p:graphicFrame>
        <p:nvGraphicFramePr>
          <p:cNvPr id="5" name="Table Placeholder 4">
            <a:extLst>
              <a:ext uri="{FF2B5EF4-FFF2-40B4-BE49-F238E27FC236}">
                <a16:creationId xmlns:a16="http://schemas.microsoft.com/office/drawing/2014/main" id="{ECA0E64F-C581-44B0-B764-05AE20D64E57}"/>
              </a:ext>
            </a:extLst>
          </p:cNvPr>
          <p:cNvGraphicFramePr>
            <a:graphicFrameLocks noGrp="1"/>
          </p:cNvGraphicFramePr>
          <p:nvPr>
            <p:ph type="tbl" sz="quarter" idx="13"/>
            <p:extLst>
              <p:ext uri="{D42A27DB-BD31-4B8C-83A1-F6EECF244321}">
                <p14:modId xmlns:p14="http://schemas.microsoft.com/office/powerpoint/2010/main" val="3284597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3987132"/>
                    </a:ext>
                  </a:extLst>
                </a:gridCol>
                <a:gridCol w="493776">
                  <a:extLst>
                    <a:ext uri="{9D8B030D-6E8A-4147-A177-3AD203B41FA5}">
                      <a16:colId xmlns:a16="http://schemas.microsoft.com/office/drawing/2014/main" val="771836136"/>
                    </a:ext>
                  </a:extLst>
                </a:gridCol>
                <a:gridCol w="493776">
                  <a:extLst>
                    <a:ext uri="{9D8B030D-6E8A-4147-A177-3AD203B41FA5}">
                      <a16:colId xmlns:a16="http://schemas.microsoft.com/office/drawing/2014/main" val="191399560"/>
                    </a:ext>
                  </a:extLst>
                </a:gridCol>
                <a:gridCol w="493776">
                  <a:extLst>
                    <a:ext uri="{9D8B030D-6E8A-4147-A177-3AD203B41FA5}">
                      <a16:colId xmlns:a16="http://schemas.microsoft.com/office/drawing/2014/main" val="2313305615"/>
                    </a:ext>
                  </a:extLst>
                </a:gridCol>
                <a:gridCol w="493776">
                  <a:extLst>
                    <a:ext uri="{9D8B030D-6E8A-4147-A177-3AD203B41FA5}">
                      <a16:colId xmlns:a16="http://schemas.microsoft.com/office/drawing/2014/main" val="3475409715"/>
                    </a:ext>
                  </a:extLst>
                </a:gridCol>
                <a:gridCol w="493776">
                  <a:extLst>
                    <a:ext uri="{9D8B030D-6E8A-4147-A177-3AD203B41FA5}">
                      <a16:colId xmlns:a16="http://schemas.microsoft.com/office/drawing/2014/main" val="939829870"/>
                    </a:ext>
                  </a:extLst>
                </a:gridCol>
                <a:gridCol w="493776">
                  <a:extLst>
                    <a:ext uri="{9D8B030D-6E8A-4147-A177-3AD203B41FA5}">
                      <a16:colId xmlns:a16="http://schemas.microsoft.com/office/drawing/2014/main" val="2912568025"/>
                    </a:ext>
                  </a:extLst>
                </a:gridCol>
                <a:gridCol w="493776">
                  <a:extLst>
                    <a:ext uri="{9D8B030D-6E8A-4147-A177-3AD203B41FA5}">
                      <a16:colId xmlns:a16="http://schemas.microsoft.com/office/drawing/2014/main" val="2279264763"/>
                    </a:ext>
                  </a:extLst>
                </a:gridCol>
                <a:gridCol w="493776">
                  <a:extLst>
                    <a:ext uri="{9D8B030D-6E8A-4147-A177-3AD203B41FA5}">
                      <a16:colId xmlns:a16="http://schemas.microsoft.com/office/drawing/2014/main" val="706396263"/>
                    </a:ext>
                  </a:extLst>
                </a:gridCol>
                <a:gridCol w="493776">
                  <a:extLst>
                    <a:ext uri="{9D8B030D-6E8A-4147-A177-3AD203B41FA5}">
                      <a16:colId xmlns:a16="http://schemas.microsoft.com/office/drawing/2014/main" val="1940676139"/>
                    </a:ext>
                  </a:extLst>
                </a:gridCol>
                <a:gridCol w="493776">
                  <a:extLst>
                    <a:ext uri="{9D8B030D-6E8A-4147-A177-3AD203B41FA5}">
                      <a16:colId xmlns:a16="http://schemas.microsoft.com/office/drawing/2014/main" val="1123057262"/>
                    </a:ext>
                  </a:extLst>
                </a:gridCol>
                <a:gridCol w="493776">
                  <a:extLst>
                    <a:ext uri="{9D8B030D-6E8A-4147-A177-3AD203B41FA5}">
                      <a16:colId xmlns:a16="http://schemas.microsoft.com/office/drawing/2014/main" val="2601563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6418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- 2021-05-31 17:25:46</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385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- 2021-06-03 11:24:28</a:t>
                      </a:r>
                      <a:r>
                        <a:rPr kumimoji="0" lang="es-ES" sz="1000" b="0" i="0" u="none" strike="noStrike" kern="1200" cap="none" spc="0" normalizeH="0" baseline="0" noProof="0">
                          <a:ln>
                            <a:noFill/>
                          </a:ln>
                          <a:solidFill>
                            <a:prstClr val="black"/>
                          </a:solidFill>
                          <a:effectLst/>
                          <a:uLnTx/>
                          <a:uFillTx/>
                          <a:latin typeface="+mn-lt"/>
                          <a:ea typeface="+mn-ea"/>
                          <a:cs typeface="+mn-cs"/>
                        </a:rPr>
                        <a:t>
 Ella, la más linda. ¡Feliz día! ❤🚲 #DíaMundialDeLaBicicleta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96386444"/>
                  </a:ext>
                </a:extLst>
              </a:tr>
            </a:tbl>
          </a:graphicData>
        </a:graphic>
      </p:graphicFrame>
      <p:sp>
        <p:nvSpPr>
          <p:cNvPr id="4" name="Text Placeholder 3">
            <a:extLst>
              <a:ext uri="{FF2B5EF4-FFF2-40B4-BE49-F238E27FC236}">
                <a16:creationId xmlns:a16="http://schemas.microsoft.com/office/drawing/2014/main" id="{A482CE7D-DBEF-46EC-A267-8384E2B4DB44}"/>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6696020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8FA8BB-89ED-463B-819C-B4AF438C392C}"/>
              </a:ext>
            </a:extLst>
          </p:cNvPr>
          <p:cNvSpPr>
            <a:spLocks noGrp="1"/>
          </p:cNvSpPr>
          <p:nvPr>
            <p:ph type="title"/>
          </p:nvPr>
        </p:nvSpPr>
        <p:spPr/>
        <p:txBody>
          <a:bodyPr/>
          <a:lstStyle/>
          <a:p>
            <a:r>
              <a:rPr lang="en-US"/>
              <a:t>Facebook Post Table + Reactions | Scott - 6 of 23</a:t>
            </a:r>
          </a:p>
        </p:txBody>
      </p:sp>
      <p:graphicFrame>
        <p:nvGraphicFramePr>
          <p:cNvPr id="5" name="Table Placeholder 4">
            <a:extLst>
              <a:ext uri="{FF2B5EF4-FFF2-40B4-BE49-F238E27FC236}">
                <a16:creationId xmlns:a16="http://schemas.microsoft.com/office/drawing/2014/main" id="{5A9051DE-FE92-4D5A-A827-16DF948B31BF}"/>
              </a:ext>
            </a:extLst>
          </p:cNvPr>
          <p:cNvGraphicFramePr>
            <a:graphicFrameLocks noGrp="1"/>
          </p:cNvGraphicFramePr>
          <p:nvPr>
            <p:ph type="tbl" sz="quarter" idx="13"/>
            <p:extLst>
              <p:ext uri="{D42A27DB-BD31-4B8C-83A1-F6EECF244321}">
                <p14:modId xmlns:p14="http://schemas.microsoft.com/office/powerpoint/2010/main" val="1123906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4531238"/>
                    </a:ext>
                  </a:extLst>
                </a:gridCol>
                <a:gridCol w="493776">
                  <a:extLst>
                    <a:ext uri="{9D8B030D-6E8A-4147-A177-3AD203B41FA5}">
                      <a16:colId xmlns:a16="http://schemas.microsoft.com/office/drawing/2014/main" val="413693938"/>
                    </a:ext>
                  </a:extLst>
                </a:gridCol>
                <a:gridCol w="493776">
                  <a:extLst>
                    <a:ext uri="{9D8B030D-6E8A-4147-A177-3AD203B41FA5}">
                      <a16:colId xmlns:a16="http://schemas.microsoft.com/office/drawing/2014/main" val="2603608845"/>
                    </a:ext>
                  </a:extLst>
                </a:gridCol>
                <a:gridCol w="493776">
                  <a:extLst>
                    <a:ext uri="{9D8B030D-6E8A-4147-A177-3AD203B41FA5}">
                      <a16:colId xmlns:a16="http://schemas.microsoft.com/office/drawing/2014/main" val="1508279127"/>
                    </a:ext>
                  </a:extLst>
                </a:gridCol>
                <a:gridCol w="493776">
                  <a:extLst>
                    <a:ext uri="{9D8B030D-6E8A-4147-A177-3AD203B41FA5}">
                      <a16:colId xmlns:a16="http://schemas.microsoft.com/office/drawing/2014/main" val="3030358511"/>
                    </a:ext>
                  </a:extLst>
                </a:gridCol>
                <a:gridCol w="493776">
                  <a:extLst>
                    <a:ext uri="{9D8B030D-6E8A-4147-A177-3AD203B41FA5}">
                      <a16:colId xmlns:a16="http://schemas.microsoft.com/office/drawing/2014/main" val="1539756965"/>
                    </a:ext>
                  </a:extLst>
                </a:gridCol>
                <a:gridCol w="493776">
                  <a:extLst>
                    <a:ext uri="{9D8B030D-6E8A-4147-A177-3AD203B41FA5}">
                      <a16:colId xmlns:a16="http://schemas.microsoft.com/office/drawing/2014/main" val="2397844120"/>
                    </a:ext>
                  </a:extLst>
                </a:gridCol>
                <a:gridCol w="493776">
                  <a:extLst>
                    <a:ext uri="{9D8B030D-6E8A-4147-A177-3AD203B41FA5}">
                      <a16:colId xmlns:a16="http://schemas.microsoft.com/office/drawing/2014/main" val="2263516786"/>
                    </a:ext>
                  </a:extLst>
                </a:gridCol>
                <a:gridCol w="493776">
                  <a:extLst>
                    <a:ext uri="{9D8B030D-6E8A-4147-A177-3AD203B41FA5}">
                      <a16:colId xmlns:a16="http://schemas.microsoft.com/office/drawing/2014/main" val="4255399532"/>
                    </a:ext>
                  </a:extLst>
                </a:gridCol>
                <a:gridCol w="493776">
                  <a:extLst>
                    <a:ext uri="{9D8B030D-6E8A-4147-A177-3AD203B41FA5}">
                      <a16:colId xmlns:a16="http://schemas.microsoft.com/office/drawing/2014/main" val="2378710151"/>
                    </a:ext>
                  </a:extLst>
                </a:gridCol>
                <a:gridCol w="493776">
                  <a:extLst>
                    <a:ext uri="{9D8B030D-6E8A-4147-A177-3AD203B41FA5}">
                      <a16:colId xmlns:a16="http://schemas.microsoft.com/office/drawing/2014/main" val="2904460192"/>
                    </a:ext>
                  </a:extLst>
                </a:gridCol>
                <a:gridCol w="493776">
                  <a:extLst>
                    <a:ext uri="{9D8B030D-6E8A-4147-A177-3AD203B41FA5}">
                      <a16:colId xmlns:a16="http://schemas.microsoft.com/office/drawing/2014/main" val="3246081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0391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- 2021-06-13 11:43:49</a:t>
                      </a:r>
                      <a:r>
                        <a:rPr kumimoji="0" lang="en-US" sz="1000" b="0" i="0" u="none" strike="noStrike" kern="1200" cap="none" spc="0" normalizeH="0" baseline="0" noProof="0">
                          <a:ln>
                            <a:noFill/>
                          </a:ln>
                          <a:solidFill>
                            <a:prstClr val="black"/>
                          </a:solidFill>
                          <a:effectLst/>
                          <a:uLnTx/>
                          <a:uFillTx/>
                          <a:latin typeface="+mn-lt"/>
                          <a:ea typeface="+mn-ea"/>
                          <a:cs typeface="+mn-cs"/>
                        </a:rPr>
                        <a:t>
 #FastIsFun
Detalle por detalle, así es la nueva Scott Spark de Nino Schurter  en el SCOTT-SRAM MTB Racing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58925614"/>
                  </a:ext>
                </a:extLst>
              </a:tr>
            </a:tbl>
          </a:graphicData>
        </a:graphic>
      </p:graphicFrame>
      <p:sp>
        <p:nvSpPr>
          <p:cNvPr id="4" name="Text Placeholder 3">
            <a:extLst>
              <a:ext uri="{FF2B5EF4-FFF2-40B4-BE49-F238E27FC236}">
                <a16:creationId xmlns:a16="http://schemas.microsoft.com/office/drawing/2014/main" id="{42F4F679-BCA2-495A-BE8D-006872078A6E}"/>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7592051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E6B4B-1FEF-4B55-AA73-D8352ACD2994}"/>
              </a:ext>
            </a:extLst>
          </p:cNvPr>
          <p:cNvSpPr>
            <a:spLocks noGrp="1"/>
          </p:cNvSpPr>
          <p:nvPr>
            <p:ph type="title"/>
          </p:nvPr>
        </p:nvSpPr>
        <p:spPr/>
        <p:txBody>
          <a:bodyPr/>
          <a:lstStyle/>
          <a:p>
            <a:r>
              <a:rPr lang="en-US"/>
              <a:t>Facebook Post Table + Reactions | Scott - 7 of 23</a:t>
            </a:r>
          </a:p>
        </p:txBody>
      </p:sp>
      <p:graphicFrame>
        <p:nvGraphicFramePr>
          <p:cNvPr id="5" name="Table Placeholder 4">
            <a:extLst>
              <a:ext uri="{FF2B5EF4-FFF2-40B4-BE49-F238E27FC236}">
                <a16:creationId xmlns:a16="http://schemas.microsoft.com/office/drawing/2014/main" id="{3D57BB8B-5396-4125-9BDC-3A2C318DD53D}"/>
              </a:ext>
            </a:extLst>
          </p:cNvPr>
          <p:cNvGraphicFramePr>
            <a:graphicFrameLocks noGrp="1"/>
          </p:cNvGraphicFramePr>
          <p:nvPr>
            <p:ph type="tbl" sz="quarter" idx="13"/>
            <p:extLst>
              <p:ext uri="{D42A27DB-BD31-4B8C-83A1-F6EECF244321}">
                <p14:modId xmlns:p14="http://schemas.microsoft.com/office/powerpoint/2010/main" val="2480262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2427162"/>
                    </a:ext>
                  </a:extLst>
                </a:gridCol>
                <a:gridCol w="493776">
                  <a:extLst>
                    <a:ext uri="{9D8B030D-6E8A-4147-A177-3AD203B41FA5}">
                      <a16:colId xmlns:a16="http://schemas.microsoft.com/office/drawing/2014/main" val="681501224"/>
                    </a:ext>
                  </a:extLst>
                </a:gridCol>
                <a:gridCol w="493776">
                  <a:extLst>
                    <a:ext uri="{9D8B030D-6E8A-4147-A177-3AD203B41FA5}">
                      <a16:colId xmlns:a16="http://schemas.microsoft.com/office/drawing/2014/main" val="3200463553"/>
                    </a:ext>
                  </a:extLst>
                </a:gridCol>
                <a:gridCol w="493776">
                  <a:extLst>
                    <a:ext uri="{9D8B030D-6E8A-4147-A177-3AD203B41FA5}">
                      <a16:colId xmlns:a16="http://schemas.microsoft.com/office/drawing/2014/main" val="1334266421"/>
                    </a:ext>
                  </a:extLst>
                </a:gridCol>
                <a:gridCol w="493776">
                  <a:extLst>
                    <a:ext uri="{9D8B030D-6E8A-4147-A177-3AD203B41FA5}">
                      <a16:colId xmlns:a16="http://schemas.microsoft.com/office/drawing/2014/main" val="2119490022"/>
                    </a:ext>
                  </a:extLst>
                </a:gridCol>
                <a:gridCol w="493776">
                  <a:extLst>
                    <a:ext uri="{9D8B030D-6E8A-4147-A177-3AD203B41FA5}">
                      <a16:colId xmlns:a16="http://schemas.microsoft.com/office/drawing/2014/main" val="382957140"/>
                    </a:ext>
                  </a:extLst>
                </a:gridCol>
                <a:gridCol w="493776">
                  <a:extLst>
                    <a:ext uri="{9D8B030D-6E8A-4147-A177-3AD203B41FA5}">
                      <a16:colId xmlns:a16="http://schemas.microsoft.com/office/drawing/2014/main" val="891558753"/>
                    </a:ext>
                  </a:extLst>
                </a:gridCol>
                <a:gridCol w="493776">
                  <a:extLst>
                    <a:ext uri="{9D8B030D-6E8A-4147-A177-3AD203B41FA5}">
                      <a16:colId xmlns:a16="http://schemas.microsoft.com/office/drawing/2014/main" val="766808329"/>
                    </a:ext>
                  </a:extLst>
                </a:gridCol>
                <a:gridCol w="493776">
                  <a:extLst>
                    <a:ext uri="{9D8B030D-6E8A-4147-A177-3AD203B41FA5}">
                      <a16:colId xmlns:a16="http://schemas.microsoft.com/office/drawing/2014/main" val="731323483"/>
                    </a:ext>
                  </a:extLst>
                </a:gridCol>
                <a:gridCol w="493776">
                  <a:extLst>
                    <a:ext uri="{9D8B030D-6E8A-4147-A177-3AD203B41FA5}">
                      <a16:colId xmlns:a16="http://schemas.microsoft.com/office/drawing/2014/main" val="1155412174"/>
                    </a:ext>
                  </a:extLst>
                </a:gridCol>
                <a:gridCol w="493776">
                  <a:extLst>
                    <a:ext uri="{9D8B030D-6E8A-4147-A177-3AD203B41FA5}">
                      <a16:colId xmlns:a16="http://schemas.microsoft.com/office/drawing/2014/main" val="1755654671"/>
                    </a:ext>
                  </a:extLst>
                </a:gridCol>
                <a:gridCol w="493776">
                  <a:extLst>
                    <a:ext uri="{9D8B030D-6E8A-4147-A177-3AD203B41FA5}">
                      <a16:colId xmlns:a16="http://schemas.microsoft.com/office/drawing/2014/main" val="3345507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7695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- 2021-02-19 20:38:21</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Comp Dark Grey es lo que estabas esperando para subir de nivel.
✅ Cuadro Spark RC de carbono HMF
✅ FOX 32 Float Rhythm 110 mm
✅ FOX Float, 100 mm, TwinLoc
✅ SRAM NX Eagle, 12 velocidades
✅ Frenos de disco Shimano Deore
✅ Llantas Syncros X-25 TR
✅ Cubiertas Maxxis Rekon Race Folding
✅ Componentes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78238042"/>
                  </a:ext>
                </a:extLst>
              </a:tr>
            </a:tbl>
          </a:graphicData>
        </a:graphic>
      </p:graphicFrame>
      <p:sp>
        <p:nvSpPr>
          <p:cNvPr id="4" name="Text Placeholder 3">
            <a:extLst>
              <a:ext uri="{FF2B5EF4-FFF2-40B4-BE49-F238E27FC236}">
                <a16:creationId xmlns:a16="http://schemas.microsoft.com/office/drawing/2014/main" id="{C4F77EB1-1842-45E8-A1B9-3F95BC09B35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034145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61D986-90ED-45B2-AD1F-89949C1CEAC7}"/>
              </a:ext>
            </a:extLst>
          </p:cNvPr>
          <p:cNvSpPr>
            <a:spLocks noGrp="1"/>
          </p:cNvSpPr>
          <p:nvPr>
            <p:ph type="title"/>
          </p:nvPr>
        </p:nvSpPr>
        <p:spPr/>
        <p:txBody>
          <a:bodyPr/>
          <a:lstStyle/>
          <a:p>
            <a:r>
              <a:rPr lang="en-US"/>
              <a:t>Facebook Post Table + Reactions | Scott - 8 of 23</a:t>
            </a:r>
          </a:p>
        </p:txBody>
      </p:sp>
      <p:graphicFrame>
        <p:nvGraphicFramePr>
          <p:cNvPr id="5" name="Table Placeholder 4">
            <a:extLst>
              <a:ext uri="{FF2B5EF4-FFF2-40B4-BE49-F238E27FC236}">
                <a16:creationId xmlns:a16="http://schemas.microsoft.com/office/drawing/2014/main" id="{53893AC9-2A93-4988-BD89-B3248DCFDC18}"/>
              </a:ext>
            </a:extLst>
          </p:cNvPr>
          <p:cNvGraphicFramePr>
            <a:graphicFrameLocks noGrp="1"/>
          </p:cNvGraphicFramePr>
          <p:nvPr>
            <p:ph type="tbl" sz="quarter" idx="13"/>
            <p:extLst>
              <p:ext uri="{D42A27DB-BD31-4B8C-83A1-F6EECF244321}">
                <p14:modId xmlns:p14="http://schemas.microsoft.com/office/powerpoint/2010/main" val="10192665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9046802"/>
                    </a:ext>
                  </a:extLst>
                </a:gridCol>
                <a:gridCol w="493776">
                  <a:extLst>
                    <a:ext uri="{9D8B030D-6E8A-4147-A177-3AD203B41FA5}">
                      <a16:colId xmlns:a16="http://schemas.microsoft.com/office/drawing/2014/main" val="1630624012"/>
                    </a:ext>
                  </a:extLst>
                </a:gridCol>
                <a:gridCol w="493776">
                  <a:extLst>
                    <a:ext uri="{9D8B030D-6E8A-4147-A177-3AD203B41FA5}">
                      <a16:colId xmlns:a16="http://schemas.microsoft.com/office/drawing/2014/main" val="3044226268"/>
                    </a:ext>
                  </a:extLst>
                </a:gridCol>
                <a:gridCol w="493776">
                  <a:extLst>
                    <a:ext uri="{9D8B030D-6E8A-4147-A177-3AD203B41FA5}">
                      <a16:colId xmlns:a16="http://schemas.microsoft.com/office/drawing/2014/main" val="3423977014"/>
                    </a:ext>
                  </a:extLst>
                </a:gridCol>
                <a:gridCol w="493776">
                  <a:extLst>
                    <a:ext uri="{9D8B030D-6E8A-4147-A177-3AD203B41FA5}">
                      <a16:colId xmlns:a16="http://schemas.microsoft.com/office/drawing/2014/main" val="4202089577"/>
                    </a:ext>
                  </a:extLst>
                </a:gridCol>
                <a:gridCol w="493776">
                  <a:extLst>
                    <a:ext uri="{9D8B030D-6E8A-4147-A177-3AD203B41FA5}">
                      <a16:colId xmlns:a16="http://schemas.microsoft.com/office/drawing/2014/main" val="2658170411"/>
                    </a:ext>
                  </a:extLst>
                </a:gridCol>
                <a:gridCol w="493776">
                  <a:extLst>
                    <a:ext uri="{9D8B030D-6E8A-4147-A177-3AD203B41FA5}">
                      <a16:colId xmlns:a16="http://schemas.microsoft.com/office/drawing/2014/main" val="1410363847"/>
                    </a:ext>
                  </a:extLst>
                </a:gridCol>
                <a:gridCol w="493776">
                  <a:extLst>
                    <a:ext uri="{9D8B030D-6E8A-4147-A177-3AD203B41FA5}">
                      <a16:colId xmlns:a16="http://schemas.microsoft.com/office/drawing/2014/main" val="2144587167"/>
                    </a:ext>
                  </a:extLst>
                </a:gridCol>
                <a:gridCol w="493776">
                  <a:extLst>
                    <a:ext uri="{9D8B030D-6E8A-4147-A177-3AD203B41FA5}">
                      <a16:colId xmlns:a16="http://schemas.microsoft.com/office/drawing/2014/main" val="3880179539"/>
                    </a:ext>
                  </a:extLst>
                </a:gridCol>
                <a:gridCol w="493776">
                  <a:extLst>
                    <a:ext uri="{9D8B030D-6E8A-4147-A177-3AD203B41FA5}">
                      <a16:colId xmlns:a16="http://schemas.microsoft.com/office/drawing/2014/main" val="3737857829"/>
                    </a:ext>
                  </a:extLst>
                </a:gridCol>
                <a:gridCol w="493776">
                  <a:extLst>
                    <a:ext uri="{9D8B030D-6E8A-4147-A177-3AD203B41FA5}">
                      <a16:colId xmlns:a16="http://schemas.microsoft.com/office/drawing/2014/main" val="3360520908"/>
                    </a:ext>
                  </a:extLst>
                </a:gridCol>
                <a:gridCol w="493776">
                  <a:extLst>
                    <a:ext uri="{9D8B030D-6E8A-4147-A177-3AD203B41FA5}">
                      <a16:colId xmlns:a16="http://schemas.microsoft.com/office/drawing/2014/main" val="2816640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7885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- 2021-03-22 18:56:19</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fue desarrollada para ganar. 
Horquilla RockShox SID Ultimate acompañada de un amortiguador trasero personalizado RockShox NUDE de 3 modos gracias a nuestro sistema de suspensión TwinLoc.
Transmisión sin cables SRAM Eagle AXS de 12 velocidades y frenos a disco SRAM.
Todo unido en una sola bicicleta.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54562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- 2021-06-09 18:38:33</a:t>
                      </a:r>
                      <a:r>
                        <a:rPr kumimoji="0" lang="es-ES" sz="1000" b="0" i="0" u="none" strike="noStrike" kern="1200" cap="none" spc="0" normalizeH="0" baseline="0" noProof="0">
                          <a:ln>
                            <a:noFill/>
                          </a:ln>
                          <a:solidFill>
                            <a:prstClr val="black"/>
                          </a:solidFill>
                          <a:effectLst/>
                          <a:uLnTx/>
                          <a:uFillTx/>
                          <a:latin typeface="+mn-lt"/>
                          <a:ea typeface="+mn-ea"/>
                          <a:cs typeface="+mn-cs"/>
                        </a:rPr>
                        <a:t>
 #FastIsFun
El 2022 ya está acá!!
Conocé lo que se viene.
Spark RC lista para ser estrenada por el SCOTT-SRAM MTB 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72614163"/>
                  </a:ext>
                </a:extLst>
              </a:tr>
            </a:tbl>
          </a:graphicData>
        </a:graphic>
      </p:graphicFrame>
      <p:sp>
        <p:nvSpPr>
          <p:cNvPr id="4" name="Text Placeholder 3">
            <a:extLst>
              <a:ext uri="{FF2B5EF4-FFF2-40B4-BE49-F238E27FC236}">
                <a16:creationId xmlns:a16="http://schemas.microsoft.com/office/drawing/2014/main" id="{0101B6AE-2D6E-4A18-B5BA-4A5B31B8675E}"/>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2877785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C1545-BEBA-4160-91E5-E26E3B8DFF0D}"/>
              </a:ext>
            </a:extLst>
          </p:cNvPr>
          <p:cNvSpPr>
            <a:spLocks noGrp="1"/>
          </p:cNvSpPr>
          <p:nvPr>
            <p:ph type="title"/>
          </p:nvPr>
        </p:nvSpPr>
        <p:spPr/>
        <p:txBody>
          <a:bodyPr/>
          <a:lstStyle/>
          <a:p>
            <a:r>
              <a:rPr lang="en-US"/>
              <a:t>Facebook Post Table + Reactions | Scott - 9 of 23</a:t>
            </a:r>
          </a:p>
        </p:txBody>
      </p:sp>
      <p:graphicFrame>
        <p:nvGraphicFramePr>
          <p:cNvPr id="5" name="Table Placeholder 4">
            <a:extLst>
              <a:ext uri="{FF2B5EF4-FFF2-40B4-BE49-F238E27FC236}">
                <a16:creationId xmlns:a16="http://schemas.microsoft.com/office/drawing/2014/main" id="{4171F6BF-7AF5-46AA-838A-B07215C9EF7E}"/>
              </a:ext>
            </a:extLst>
          </p:cNvPr>
          <p:cNvGraphicFramePr>
            <a:graphicFrameLocks noGrp="1"/>
          </p:cNvGraphicFramePr>
          <p:nvPr>
            <p:ph type="tbl" sz="quarter" idx="13"/>
            <p:extLst>
              <p:ext uri="{D42A27DB-BD31-4B8C-83A1-F6EECF244321}">
                <p14:modId xmlns:p14="http://schemas.microsoft.com/office/powerpoint/2010/main" val="4039345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13388213"/>
                    </a:ext>
                  </a:extLst>
                </a:gridCol>
                <a:gridCol w="493776">
                  <a:extLst>
                    <a:ext uri="{9D8B030D-6E8A-4147-A177-3AD203B41FA5}">
                      <a16:colId xmlns:a16="http://schemas.microsoft.com/office/drawing/2014/main" val="3652830608"/>
                    </a:ext>
                  </a:extLst>
                </a:gridCol>
                <a:gridCol w="493776">
                  <a:extLst>
                    <a:ext uri="{9D8B030D-6E8A-4147-A177-3AD203B41FA5}">
                      <a16:colId xmlns:a16="http://schemas.microsoft.com/office/drawing/2014/main" val="1426159683"/>
                    </a:ext>
                  </a:extLst>
                </a:gridCol>
                <a:gridCol w="493776">
                  <a:extLst>
                    <a:ext uri="{9D8B030D-6E8A-4147-A177-3AD203B41FA5}">
                      <a16:colId xmlns:a16="http://schemas.microsoft.com/office/drawing/2014/main" val="771196536"/>
                    </a:ext>
                  </a:extLst>
                </a:gridCol>
                <a:gridCol w="493776">
                  <a:extLst>
                    <a:ext uri="{9D8B030D-6E8A-4147-A177-3AD203B41FA5}">
                      <a16:colId xmlns:a16="http://schemas.microsoft.com/office/drawing/2014/main" val="590592991"/>
                    </a:ext>
                  </a:extLst>
                </a:gridCol>
                <a:gridCol w="493776">
                  <a:extLst>
                    <a:ext uri="{9D8B030D-6E8A-4147-A177-3AD203B41FA5}">
                      <a16:colId xmlns:a16="http://schemas.microsoft.com/office/drawing/2014/main" val="184115890"/>
                    </a:ext>
                  </a:extLst>
                </a:gridCol>
                <a:gridCol w="493776">
                  <a:extLst>
                    <a:ext uri="{9D8B030D-6E8A-4147-A177-3AD203B41FA5}">
                      <a16:colId xmlns:a16="http://schemas.microsoft.com/office/drawing/2014/main" val="3304500297"/>
                    </a:ext>
                  </a:extLst>
                </a:gridCol>
                <a:gridCol w="493776">
                  <a:extLst>
                    <a:ext uri="{9D8B030D-6E8A-4147-A177-3AD203B41FA5}">
                      <a16:colId xmlns:a16="http://schemas.microsoft.com/office/drawing/2014/main" val="980379283"/>
                    </a:ext>
                  </a:extLst>
                </a:gridCol>
                <a:gridCol w="493776">
                  <a:extLst>
                    <a:ext uri="{9D8B030D-6E8A-4147-A177-3AD203B41FA5}">
                      <a16:colId xmlns:a16="http://schemas.microsoft.com/office/drawing/2014/main" val="2798766230"/>
                    </a:ext>
                  </a:extLst>
                </a:gridCol>
                <a:gridCol w="493776">
                  <a:extLst>
                    <a:ext uri="{9D8B030D-6E8A-4147-A177-3AD203B41FA5}">
                      <a16:colId xmlns:a16="http://schemas.microsoft.com/office/drawing/2014/main" val="3557429973"/>
                    </a:ext>
                  </a:extLst>
                </a:gridCol>
                <a:gridCol w="493776">
                  <a:extLst>
                    <a:ext uri="{9D8B030D-6E8A-4147-A177-3AD203B41FA5}">
                      <a16:colId xmlns:a16="http://schemas.microsoft.com/office/drawing/2014/main" val="2406394175"/>
                    </a:ext>
                  </a:extLst>
                </a:gridCol>
                <a:gridCol w="493776">
                  <a:extLst>
                    <a:ext uri="{9D8B030D-6E8A-4147-A177-3AD203B41FA5}">
                      <a16:colId xmlns:a16="http://schemas.microsoft.com/office/drawing/2014/main" val="1127720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9880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 Bicycles - 2021-08-04 16:05:07</a:t>
                      </a:r>
                      <a:r>
                        <a:rPr kumimoji="0" lang="es-ES" sz="1000" b="0" i="0" u="none" strike="noStrike" kern="1200" cap="none" spc="0" normalizeH="0" baseline="0" noProof="0">
                          <a:ln>
                            <a:noFill/>
                          </a:ln>
                          <a:solidFill>
                            <a:prstClr val="black"/>
                          </a:solidFill>
                          <a:effectLst/>
                          <a:uLnTx/>
                          <a:uFillTx/>
                          <a:latin typeface="+mn-lt"/>
                          <a:ea typeface="+mn-ea"/>
                          <a:cs typeface="+mn-cs"/>
                        </a:rPr>
                        <a:t>
 El carbono no es el único camino hacia lo más alto del podio. La nueva Chisel es una bicicleta de XC de aluminio de pura sangre. 🚲🔥
Gracias a nuestra tecnología D'Aluisio Smartweld y al aluminio M5 hemos creado uno de los cuadros rígidos de aluminio más livianos del mercado, sin comprometer la resistencia ni la rigidez. 
Una conducción perfectamente equilibrada, una transferencia de potencia y aceleración inmediatas, y la capacidad para afrontar las curvas con absoluta precisión. Así es nuestra Specialized Chisel.
#IamSpecialized  #SpecializedArgentina #Specialized #SpecializedChisel #Chisel  #Aluminio #XCmtb #XC #mtb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66102542"/>
                  </a:ext>
                </a:extLst>
              </a:tr>
            </a:tbl>
          </a:graphicData>
        </a:graphic>
      </p:graphicFrame>
      <p:sp>
        <p:nvSpPr>
          <p:cNvPr id="4" name="Text Placeholder 3">
            <a:extLst>
              <a:ext uri="{FF2B5EF4-FFF2-40B4-BE49-F238E27FC236}">
                <a16:creationId xmlns:a16="http://schemas.microsoft.com/office/drawing/2014/main" id="{CBA55DC6-4D19-48CD-8819-02697BE9CF0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775402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23206-C3A1-4611-AE88-4823CBCAF095}"/>
              </a:ext>
            </a:extLst>
          </p:cNvPr>
          <p:cNvSpPr>
            <a:spLocks noGrp="1"/>
          </p:cNvSpPr>
          <p:nvPr>
            <p:ph type="title"/>
          </p:nvPr>
        </p:nvSpPr>
        <p:spPr/>
        <p:txBody>
          <a:bodyPr/>
          <a:lstStyle/>
          <a:p>
            <a:r>
              <a:rPr lang="en-US"/>
              <a:t>Facebook Post Table + Reactions | Scott - 10 of 23</a:t>
            </a:r>
          </a:p>
        </p:txBody>
      </p:sp>
      <p:graphicFrame>
        <p:nvGraphicFramePr>
          <p:cNvPr id="5" name="Table Placeholder 4">
            <a:extLst>
              <a:ext uri="{FF2B5EF4-FFF2-40B4-BE49-F238E27FC236}">
                <a16:creationId xmlns:a16="http://schemas.microsoft.com/office/drawing/2014/main" id="{0FC8BFB9-0391-4DEF-83A9-0AFCADEDD3D9}"/>
              </a:ext>
            </a:extLst>
          </p:cNvPr>
          <p:cNvGraphicFramePr>
            <a:graphicFrameLocks noGrp="1"/>
          </p:cNvGraphicFramePr>
          <p:nvPr>
            <p:ph type="tbl" sz="quarter" idx="13"/>
            <p:extLst>
              <p:ext uri="{D42A27DB-BD31-4B8C-83A1-F6EECF244321}">
                <p14:modId xmlns:p14="http://schemas.microsoft.com/office/powerpoint/2010/main" val="3792516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67965159"/>
                    </a:ext>
                  </a:extLst>
                </a:gridCol>
                <a:gridCol w="493776">
                  <a:extLst>
                    <a:ext uri="{9D8B030D-6E8A-4147-A177-3AD203B41FA5}">
                      <a16:colId xmlns:a16="http://schemas.microsoft.com/office/drawing/2014/main" val="3076847081"/>
                    </a:ext>
                  </a:extLst>
                </a:gridCol>
                <a:gridCol w="493776">
                  <a:extLst>
                    <a:ext uri="{9D8B030D-6E8A-4147-A177-3AD203B41FA5}">
                      <a16:colId xmlns:a16="http://schemas.microsoft.com/office/drawing/2014/main" val="1254877397"/>
                    </a:ext>
                  </a:extLst>
                </a:gridCol>
                <a:gridCol w="493776">
                  <a:extLst>
                    <a:ext uri="{9D8B030D-6E8A-4147-A177-3AD203B41FA5}">
                      <a16:colId xmlns:a16="http://schemas.microsoft.com/office/drawing/2014/main" val="2104463057"/>
                    </a:ext>
                  </a:extLst>
                </a:gridCol>
                <a:gridCol w="493776">
                  <a:extLst>
                    <a:ext uri="{9D8B030D-6E8A-4147-A177-3AD203B41FA5}">
                      <a16:colId xmlns:a16="http://schemas.microsoft.com/office/drawing/2014/main" val="1220311452"/>
                    </a:ext>
                  </a:extLst>
                </a:gridCol>
                <a:gridCol w="493776">
                  <a:extLst>
                    <a:ext uri="{9D8B030D-6E8A-4147-A177-3AD203B41FA5}">
                      <a16:colId xmlns:a16="http://schemas.microsoft.com/office/drawing/2014/main" val="2710316064"/>
                    </a:ext>
                  </a:extLst>
                </a:gridCol>
                <a:gridCol w="493776">
                  <a:extLst>
                    <a:ext uri="{9D8B030D-6E8A-4147-A177-3AD203B41FA5}">
                      <a16:colId xmlns:a16="http://schemas.microsoft.com/office/drawing/2014/main" val="1201239575"/>
                    </a:ext>
                  </a:extLst>
                </a:gridCol>
                <a:gridCol w="493776">
                  <a:extLst>
                    <a:ext uri="{9D8B030D-6E8A-4147-A177-3AD203B41FA5}">
                      <a16:colId xmlns:a16="http://schemas.microsoft.com/office/drawing/2014/main" val="3033487220"/>
                    </a:ext>
                  </a:extLst>
                </a:gridCol>
                <a:gridCol w="493776">
                  <a:extLst>
                    <a:ext uri="{9D8B030D-6E8A-4147-A177-3AD203B41FA5}">
                      <a16:colId xmlns:a16="http://schemas.microsoft.com/office/drawing/2014/main" val="853362745"/>
                    </a:ext>
                  </a:extLst>
                </a:gridCol>
                <a:gridCol w="493776">
                  <a:extLst>
                    <a:ext uri="{9D8B030D-6E8A-4147-A177-3AD203B41FA5}">
                      <a16:colId xmlns:a16="http://schemas.microsoft.com/office/drawing/2014/main" val="3243980314"/>
                    </a:ext>
                  </a:extLst>
                </a:gridCol>
                <a:gridCol w="493776">
                  <a:extLst>
                    <a:ext uri="{9D8B030D-6E8A-4147-A177-3AD203B41FA5}">
                      <a16:colId xmlns:a16="http://schemas.microsoft.com/office/drawing/2014/main" val="699982497"/>
                    </a:ext>
                  </a:extLst>
                </a:gridCol>
                <a:gridCol w="493776">
                  <a:extLst>
                    <a:ext uri="{9D8B030D-6E8A-4147-A177-3AD203B41FA5}">
                      <a16:colId xmlns:a16="http://schemas.microsoft.com/office/drawing/2014/main" val="1403612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1185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- 2021-06-21 18:34:39</a:t>
                      </a:r>
                      <a:r>
                        <a:rPr kumimoji="0" lang="es-ES" sz="1000" b="0" i="0" u="none" strike="noStrike" kern="1200" cap="none" spc="0" normalizeH="0" baseline="0" noProof="0">
                          <a:ln>
                            <a:noFill/>
                          </a:ln>
                          <a:solidFill>
                            <a:prstClr val="black"/>
                          </a:solidFill>
                          <a:effectLst/>
                          <a:uLnTx/>
                          <a:uFillTx/>
                          <a:latin typeface="+mn-lt"/>
                          <a:ea typeface="+mn-ea"/>
                          <a:cs typeface="+mn-cs"/>
                        </a:rPr>
                        <a:t>
 #ProduccióNacional  
Ya están saliendo de nuestra planta en La Emilia las primeras Scale 970 producidas en Argentina bajo los mismos estándares suizos.
Consultá en tu tienda más cercana por precios y talles.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69386650"/>
                  </a:ext>
                </a:extLst>
              </a:tr>
            </a:tbl>
          </a:graphicData>
        </a:graphic>
      </p:graphicFrame>
      <p:sp>
        <p:nvSpPr>
          <p:cNvPr id="4" name="Text Placeholder 3">
            <a:extLst>
              <a:ext uri="{FF2B5EF4-FFF2-40B4-BE49-F238E27FC236}">
                <a16:creationId xmlns:a16="http://schemas.microsoft.com/office/drawing/2014/main" id="{6B89A72A-3673-431B-8644-46B639949F88}"/>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5534181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5F53-A45A-4A9A-B795-F4A78B21C233}"/>
              </a:ext>
            </a:extLst>
          </p:cNvPr>
          <p:cNvSpPr>
            <a:spLocks noGrp="1"/>
          </p:cNvSpPr>
          <p:nvPr>
            <p:ph type="title"/>
          </p:nvPr>
        </p:nvSpPr>
        <p:spPr/>
        <p:txBody>
          <a:bodyPr/>
          <a:lstStyle/>
          <a:p>
            <a:r>
              <a:rPr lang="en-US"/>
              <a:t>Facebook Post Table + Reactions | Scott - 11 of 23</a:t>
            </a:r>
          </a:p>
        </p:txBody>
      </p:sp>
      <p:graphicFrame>
        <p:nvGraphicFramePr>
          <p:cNvPr id="5" name="Table Placeholder 4">
            <a:extLst>
              <a:ext uri="{FF2B5EF4-FFF2-40B4-BE49-F238E27FC236}">
                <a16:creationId xmlns:a16="http://schemas.microsoft.com/office/drawing/2014/main" id="{09F3EF03-C07A-45BD-967F-9A72A3E62DEC}"/>
              </a:ext>
            </a:extLst>
          </p:cNvPr>
          <p:cNvGraphicFramePr>
            <a:graphicFrameLocks noGrp="1"/>
          </p:cNvGraphicFramePr>
          <p:nvPr>
            <p:ph type="tbl" sz="quarter" idx="13"/>
            <p:extLst>
              <p:ext uri="{D42A27DB-BD31-4B8C-83A1-F6EECF244321}">
                <p14:modId xmlns:p14="http://schemas.microsoft.com/office/powerpoint/2010/main" val="3889573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45794858"/>
                    </a:ext>
                  </a:extLst>
                </a:gridCol>
                <a:gridCol w="493776">
                  <a:extLst>
                    <a:ext uri="{9D8B030D-6E8A-4147-A177-3AD203B41FA5}">
                      <a16:colId xmlns:a16="http://schemas.microsoft.com/office/drawing/2014/main" val="571874285"/>
                    </a:ext>
                  </a:extLst>
                </a:gridCol>
                <a:gridCol w="493776">
                  <a:extLst>
                    <a:ext uri="{9D8B030D-6E8A-4147-A177-3AD203B41FA5}">
                      <a16:colId xmlns:a16="http://schemas.microsoft.com/office/drawing/2014/main" val="3559009918"/>
                    </a:ext>
                  </a:extLst>
                </a:gridCol>
                <a:gridCol w="493776">
                  <a:extLst>
                    <a:ext uri="{9D8B030D-6E8A-4147-A177-3AD203B41FA5}">
                      <a16:colId xmlns:a16="http://schemas.microsoft.com/office/drawing/2014/main" val="4032447617"/>
                    </a:ext>
                  </a:extLst>
                </a:gridCol>
                <a:gridCol w="493776">
                  <a:extLst>
                    <a:ext uri="{9D8B030D-6E8A-4147-A177-3AD203B41FA5}">
                      <a16:colId xmlns:a16="http://schemas.microsoft.com/office/drawing/2014/main" val="3626596974"/>
                    </a:ext>
                  </a:extLst>
                </a:gridCol>
                <a:gridCol w="493776">
                  <a:extLst>
                    <a:ext uri="{9D8B030D-6E8A-4147-A177-3AD203B41FA5}">
                      <a16:colId xmlns:a16="http://schemas.microsoft.com/office/drawing/2014/main" val="152475957"/>
                    </a:ext>
                  </a:extLst>
                </a:gridCol>
                <a:gridCol w="493776">
                  <a:extLst>
                    <a:ext uri="{9D8B030D-6E8A-4147-A177-3AD203B41FA5}">
                      <a16:colId xmlns:a16="http://schemas.microsoft.com/office/drawing/2014/main" val="1908990546"/>
                    </a:ext>
                  </a:extLst>
                </a:gridCol>
                <a:gridCol w="493776">
                  <a:extLst>
                    <a:ext uri="{9D8B030D-6E8A-4147-A177-3AD203B41FA5}">
                      <a16:colId xmlns:a16="http://schemas.microsoft.com/office/drawing/2014/main" val="3319561078"/>
                    </a:ext>
                  </a:extLst>
                </a:gridCol>
                <a:gridCol w="493776">
                  <a:extLst>
                    <a:ext uri="{9D8B030D-6E8A-4147-A177-3AD203B41FA5}">
                      <a16:colId xmlns:a16="http://schemas.microsoft.com/office/drawing/2014/main" val="4203835766"/>
                    </a:ext>
                  </a:extLst>
                </a:gridCol>
                <a:gridCol w="493776">
                  <a:extLst>
                    <a:ext uri="{9D8B030D-6E8A-4147-A177-3AD203B41FA5}">
                      <a16:colId xmlns:a16="http://schemas.microsoft.com/office/drawing/2014/main" val="1973702950"/>
                    </a:ext>
                  </a:extLst>
                </a:gridCol>
                <a:gridCol w="493776">
                  <a:extLst>
                    <a:ext uri="{9D8B030D-6E8A-4147-A177-3AD203B41FA5}">
                      <a16:colId xmlns:a16="http://schemas.microsoft.com/office/drawing/2014/main" val="3885314414"/>
                    </a:ext>
                  </a:extLst>
                </a:gridCol>
                <a:gridCol w="493776">
                  <a:extLst>
                    <a:ext uri="{9D8B030D-6E8A-4147-A177-3AD203B41FA5}">
                      <a16:colId xmlns:a16="http://schemas.microsoft.com/office/drawing/2014/main" val="3672909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691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- 2021-06-22 19:23:28</a:t>
                      </a:r>
                      <a:r>
                        <a:rPr kumimoji="0" lang="en-US" sz="1000" b="0" i="0" u="none" strike="noStrike" kern="1200" cap="none" spc="0" normalizeH="0" baseline="0" noProof="0">
                          <a:ln>
                            <a:noFill/>
                          </a:ln>
                          <a:solidFill>
                            <a:prstClr val="black"/>
                          </a:solidFill>
                          <a:effectLst/>
                          <a:uLnTx/>
                          <a:uFillTx/>
                          <a:latin typeface="+mn-lt"/>
                          <a:ea typeface="+mn-ea"/>
                          <a:cs typeface="+mn-cs"/>
                        </a:rPr>
                        <a:t>
 #ProducciónNacional 
✅ Cuadro Boost QR de aleación 6061 Scale
✅ RockShox Judy 100 mm
✅ Control remoto RideLoc con 2 posiciones
✅ SRAM SX, 12 velocidades
✅ Frenos de disco Shimano
✅ Llantas Syncros
✅ Cubiertas Maxxis Rekon Race
Así es, detalle por detalle la Scale 970 Dark Grey, ahora producida en Argentina bajo los mismos estándares suizos.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1660076"/>
                  </a:ext>
                </a:extLst>
              </a:tr>
            </a:tbl>
          </a:graphicData>
        </a:graphic>
      </p:graphicFrame>
      <p:sp>
        <p:nvSpPr>
          <p:cNvPr id="4" name="Text Placeholder 3">
            <a:extLst>
              <a:ext uri="{FF2B5EF4-FFF2-40B4-BE49-F238E27FC236}">
                <a16:creationId xmlns:a16="http://schemas.microsoft.com/office/drawing/2014/main" id="{9D276467-4376-4496-A99C-EB5888430A7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6706151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6AB3F-86DA-48C4-8E5F-8667B74BBFA6}"/>
              </a:ext>
            </a:extLst>
          </p:cNvPr>
          <p:cNvSpPr>
            <a:spLocks noGrp="1"/>
          </p:cNvSpPr>
          <p:nvPr>
            <p:ph type="title"/>
          </p:nvPr>
        </p:nvSpPr>
        <p:spPr/>
        <p:txBody>
          <a:bodyPr/>
          <a:lstStyle/>
          <a:p>
            <a:r>
              <a:rPr lang="en-US"/>
              <a:t>Facebook Post Table + Reactions | Scott - 12 of 23</a:t>
            </a:r>
          </a:p>
        </p:txBody>
      </p:sp>
      <p:graphicFrame>
        <p:nvGraphicFramePr>
          <p:cNvPr id="5" name="Table Placeholder 4">
            <a:extLst>
              <a:ext uri="{FF2B5EF4-FFF2-40B4-BE49-F238E27FC236}">
                <a16:creationId xmlns:a16="http://schemas.microsoft.com/office/drawing/2014/main" id="{AA0EDFBA-4B3F-4C37-8C5B-378807883C4F}"/>
              </a:ext>
            </a:extLst>
          </p:cNvPr>
          <p:cNvGraphicFramePr>
            <a:graphicFrameLocks noGrp="1"/>
          </p:cNvGraphicFramePr>
          <p:nvPr>
            <p:ph type="tbl" sz="quarter" idx="13"/>
            <p:extLst>
              <p:ext uri="{D42A27DB-BD31-4B8C-83A1-F6EECF244321}">
                <p14:modId xmlns:p14="http://schemas.microsoft.com/office/powerpoint/2010/main" val="22032942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2244087"/>
                    </a:ext>
                  </a:extLst>
                </a:gridCol>
                <a:gridCol w="493776">
                  <a:extLst>
                    <a:ext uri="{9D8B030D-6E8A-4147-A177-3AD203B41FA5}">
                      <a16:colId xmlns:a16="http://schemas.microsoft.com/office/drawing/2014/main" val="579050941"/>
                    </a:ext>
                  </a:extLst>
                </a:gridCol>
                <a:gridCol w="493776">
                  <a:extLst>
                    <a:ext uri="{9D8B030D-6E8A-4147-A177-3AD203B41FA5}">
                      <a16:colId xmlns:a16="http://schemas.microsoft.com/office/drawing/2014/main" val="3025469246"/>
                    </a:ext>
                  </a:extLst>
                </a:gridCol>
                <a:gridCol w="493776">
                  <a:extLst>
                    <a:ext uri="{9D8B030D-6E8A-4147-A177-3AD203B41FA5}">
                      <a16:colId xmlns:a16="http://schemas.microsoft.com/office/drawing/2014/main" val="3636355249"/>
                    </a:ext>
                  </a:extLst>
                </a:gridCol>
                <a:gridCol w="493776">
                  <a:extLst>
                    <a:ext uri="{9D8B030D-6E8A-4147-A177-3AD203B41FA5}">
                      <a16:colId xmlns:a16="http://schemas.microsoft.com/office/drawing/2014/main" val="2550834953"/>
                    </a:ext>
                  </a:extLst>
                </a:gridCol>
                <a:gridCol w="493776">
                  <a:extLst>
                    <a:ext uri="{9D8B030D-6E8A-4147-A177-3AD203B41FA5}">
                      <a16:colId xmlns:a16="http://schemas.microsoft.com/office/drawing/2014/main" val="392562690"/>
                    </a:ext>
                  </a:extLst>
                </a:gridCol>
                <a:gridCol w="493776">
                  <a:extLst>
                    <a:ext uri="{9D8B030D-6E8A-4147-A177-3AD203B41FA5}">
                      <a16:colId xmlns:a16="http://schemas.microsoft.com/office/drawing/2014/main" val="917955262"/>
                    </a:ext>
                  </a:extLst>
                </a:gridCol>
                <a:gridCol w="493776">
                  <a:extLst>
                    <a:ext uri="{9D8B030D-6E8A-4147-A177-3AD203B41FA5}">
                      <a16:colId xmlns:a16="http://schemas.microsoft.com/office/drawing/2014/main" val="3359881582"/>
                    </a:ext>
                  </a:extLst>
                </a:gridCol>
                <a:gridCol w="493776">
                  <a:extLst>
                    <a:ext uri="{9D8B030D-6E8A-4147-A177-3AD203B41FA5}">
                      <a16:colId xmlns:a16="http://schemas.microsoft.com/office/drawing/2014/main" val="568475427"/>
                    </a:ext>
                  </a:extLst>
                </a:gridCol>
                <a:gridCol w="493776">
                  <a:extLst>
                    <a:ext uri="{9D8B030D-6E8A-4147-A177-3AD203B41FA5}">
                      <a16:colId xmlns:a16="http://schemas.microsoft.com/office/drawing/2014/main" val="1836372844"/>
                    </a:ext>
                  </a:extLst>
                </a:gridCol>
                <a:gridCol w="493776">
                  <a:extLst>
                    <a:ext uri="{9D8B030D-6E8A-4147-A177-3AD203B41FA5}">
                      <a16:colId xmlns:a16="http://schemas.microsoft.com/office/drawing/2014/main" val="3855557494"/>
                    </a:ext>
                  </a:extLst>
                </a:gridCol>
                <a:gridCol w="493776">
                  <a:extLst>
                    <a:ext uri="{9D8B030D-6E8A-4147-A177-3AD203B41FA5}">
                      <a16:colId xmlns:a16="http://schemas.microsoft.com/office/drawing/2014/main" val="4211366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0407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- 2021-01-05 18:31:24</a:t>
                      </a:r>
                      <a:r>
                        <a:rPr kumimoji="0" lang="en-US" sz="1000" b="0" i="0" u="none" strike="noStrike" kern="1200" cap="none" spc="0" normalizeH="0" baseline="0" noProof="0">
                          <a:ln>
                            <a:noFill/>
                          </a:ln>
                          <a:solidFill>
                            <a:prstClr val="black"/>
                          </a:solidFill>
                          <a:effectLst/>
                          <a:uLnTx/>
                          <a:uFillTx/>
                          <a:latin typeface="+mn-lt"/>
                          <a:ea typeface="+mn-ea"/>
                          <a:cs typeface="+mn-cs"/>
                        </a:rPr>
                        <a:t>
 #Gama2021
Para aspirar al título mundial hace falta una máquina de calidad mundial. Ligera, rígida y rápida; esto es lo que te ofrece la Scale RC 900 World Cup AXS.
✅ Cuadro Scale RC de carbono HMX
✅ RockShox SID SL Ultimate RD3 100mm
✅ RideLoc de 3 posiciones
✅ Ruedas de carbono Syncros Silverton 1.0
✅ Componentes de carbono Syncros
#SCOTTbikes
#SCOTTargentina
#Syncros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82460340"/>
                  </a:ext>
                </a:extLst>
              </a:tr>
            </a:tbl>
          </a:graphicData>
        </a:graphic>
      </p:graphicFrame>
      <p:sp>
        <p:nvSpPr>
          <p:cNvPr id="4" name="Text Placeholder 3">
            <a:extLst>
              <a:ext uri="{FF2B5EF4-FFF2-40B4-BE49-F238E27FC236}">
                <a16:creationId xmlns:a16="http://schemas.microsoft.com/office/drawing/2014/main" id="{B9E24C07-A15A-4BDC-9F20-B0D865E782F7}"/>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582815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32FEB7-081B-40C9-9C2A-1FF692D4A9AF}"/>
              </a:ext>
            </a:extLst>
          </p:cNvPr>
          <p:cNvSpPr>
            <a:spLocks noGrp="1"/>
          </p:cNvSpPr>
          <p:nvPr>
            <p:ph type="title"/>
          </p:nvPr>
        </p:nvSpPr>
        <p:spPr/>
        <p:txBody>
          <a:bodyPr/>
          <a:lstStyle/>
          <a:p>
            <a:r>
              <a:rPr lang="en-US"/>
              <a:t>Facebook Post Table + Reactions | Scott - 13 of 23</a:t>
            </a:r>
          </a:p>
        </p:txBody>
      </p:sp>
      <p:graphicFrame>
        <p:nvGraphicFramePr>
          <p:cNvPr id="5" name="Table Placeholder 4">
            <a:extLst>
              <a:ext uri="{FF2B5EF4-FFF2-40B4-BE49-F238E27FC236}">
                <a16:creationId xmlns:a16="http://schemas.microsoft.com/office/drawing/2014/main" id="{FBFCBEAD-9348-4099-A23D-6975123A2038}"/>
              </a:ext>
            </a:extLst>
          </p:cNvPr>
          <p:cNvGraphicFramePr>
            <a:graphicFrameLocks noGrp="1"/>
          </p:cNvGraphicFramePr>
          <p:nvPr>
            <p:ph type="tbl" sz="quarter" idx="13"/>
            <p:extLst>
              <p:ext uri="{D42A27DB-BD31-4B8C-83A1-F6EECF244321}">
                <p14:modId xmlns:p14="http://schemas.microsoft.com/office/powerpoint/2010/main" val="1180896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2841798"/>
                    </a:ext>
                  </a:extLst>
                </a:gridCol>
                <a:gridCol w="493776">
                  <a:extLst>
                    <a:ext uri="{9D8B030D-6E8A-4147-A177-3AD203B41FA5}">
                      <a16:colId xmlns:a16="http://schemas.microsoft.com/office/drawing/2014/main" val="2595088487"/>
                    </a:ext>
                  </a:extLst>
                </a:gridCol>
                <a:gridCol w="493776">
                  <a:extLst>
                    <a:ext uri="{9D8B030D-6E8A-4147-A177-3AD203B41FA5}">
                      <a16:colId xmlns:a16="http://schemas.microsoft.com/office/drawing/2014/main" val="2661078535"/>
                    </a:ext>
                  </a:extLst>
                </a:gridCol>
                <a:gridCol w="493776">
                  <a:extLst>
                    <a:ext uri="{9D8B030D-6E8A-4147-A177-3AD203B41FA5}">
                      <a16:colId xmlns:a16="http://schemas.microsoft.com/office/drawing/2014/main" val="3671904865"/>
                    </a:ext>
                  </a:extLst>
                </a:gridCol>
                <a:gridCol w="493776">
                  <a:extLst>
                    <a:ext uri="{9D8B030D-6E8A-4147-A177-3AD203B41FA5}">
                      <a16:colId xmlns:a16="http://schemas.microsoft.com/office/drawing/2014/main" val="1317307925"/>
                    </a:ext>
                  </a:extLst>
                </a:gridCol>
                <a:gridCol w="493776">
                  <a:extLst>
                    <a:ext uri="{9D8B030D-6E8A-4147-A177-3AD203B41FA5}">
                      <a16:colId xmlns:a16="http://schemas.microsoft.com/office/drawing/2014/main" val="4256553351"/>
                    </a:ext>
                  </a:extLst>
                </a:gridCol>
                <a:gridCol w="493776">
                  <a:extLst>
                    <a:ext uri="{9D8B030D-6E8A-4147-A177-3AD203B41FA5}">
                      <a16:colId xmlns:a16="http://schemas.microsoft.com/office/drawing/2014/main" val="1318426914"/>
                    </a:ext>
                  </a:extLst>
                </a:gridCol>
                <a:gridCol w="493776">
                  <a:extLst>
                    <a:ext uri="{9D8B030D-6E8A-4147-A177-3AD203B41FA5}">
                      <a16:colId xmlns:a16="http://schemas.microsoft.com/office/drawing/2014/main" val="1307175519"/>
                    </a:ext>
                  </a:extLst>
                </a:gridCol>
                <a:gridCol w="493776">
                  <a:extLst>
                    <a:ext uri="{9D8B030D-6E8A-4147-A177-3AD203B41FA5}">
                      <a16:colId xmlns:a16="http://schemas.microsoft.com/office/drawing/2014/main" val="1736959404"/>
                    </a:ext>
                  </a:extLst>
                </a:gridCol>
                <a:gridCol w="493776">
                  <a:extLst>
                    <a:ext uri="{9D8B030D-6E8A-4147-A177-3AD203B41FA5}">
                      <a16:colId xmlns:a16="http://schemas.microsoft.com/office/drawing/2014/main" val="2341707748"/>
                    </a:ext>
                  </a:extLst>
                </a:gridCol>
                <a:gridCol w="493776">
                  <a:extLst>
                    <a:ext uri="{9D8B030D-6E8A-4147-A177-3AD203B41FA5}">
                      <a16:colId xmlns:a16="http://schemas.microsoft.com/office/drawing/2014/main" val="3594594137"/>
                    </a:ext>
                  </a:extLst>
                </a:gridCol>
                <a:gridCol w="493776">
                  <a:extLst>
                    <a:ext uri="{9D8B030D-6E8A-4147-A177-3AD203B41FA5}">
                      <a16:colId xmlns:a16="http://schemas.microsoft.com/office/drawing/2014/main" val="929729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5987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- 2021-05-28 18:33:43</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43602117"/>
                  </a:ext>
                </a:extLst>
              </a:tr>
            </a:tbl>
          </a:graphicData>
        </a:graphic>
      </p:graphicFrame>
      <p:sp>
        <p:nvSpPr>
          <p:cNvPr id="4" name="Text Placeholder 3">
            <a:extLst>
              <a:ext uri="{FF2B5EF4-FFF2-40B4-BE49-F238E27FC236}">
                <a16:creationId xmlns:a16="http://schemas.microsoft.com/office/drawing/2014/main" id="{B397FCC1-B159-4D18-A524-26125C60974C}"/>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6299248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A4555-F697-4C8D-9E7F-8E5F8AEA4F3F}"/>
              </a:ext>
            </a:extLst>
          </p:cNvPr>
          <p:cNvSpPr>
            <a:spLocks noGrp="1"/>
          </p:cNvSpPr>
          <p:nvPr>
            <p:ph type="title"/>
          </p:nvPr>
        </p:nvSpPr>
        <p:spPr/>
        <p:txBody>
          <a:bodyPr/>
          <a:lstStyle/>
          <a:p>
            <a:r>
              <a:rPr lang="en-US"/>
              <a:t>Facebook Post Table + Reactions | Scott - 14 of 23</a:t>
            </a:r>
          </a:p>
        </p:txBody>
      </p:sp>
      <p:graphicFrame>
        <p:nvGraphicFramePr>
          <p:cNvPr id="5" name="Table Placeholder 4">
            <a:extLst>
              <a:ext uri="{FF2B5EF4-FFF2-40B4-BE49-F238E27FC236}">
                <a16:creationId xmlns:a16="http://schemas.microsoft.com/office/drawing/2014/main" id="{FDDE4B40-2D09-4B0E-BDBA-BB34BFA9AC82}"/>
              </a:ext>
            </a:extLst>
          </p:cNvPr>
          <p:cNvGraphicFramePr>
            <a:graphicFrameLocks noGrp="1"/>
          </p:cNvGraphicFramePr>
          <p:nvPr>
            <p:ph type="tbl" sz="quarter" idx="13"/>
            <p:extLst>
              <p:ext uri="{D42A27DB-BD31-4B8C-83A1-F6EECF244321}">
                <p14:modId xmlns:p14="http://schemas.microsoft.com/office/powerpoint/2010/main" val="3829460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042632"/>
                    </a:ext>
                  </a:extLst>
                </a:gridCol>
                <a:gridCol w="493776">
                  <a:extLst>
                    <a:ext uri="{9D8B030D-6E8A-4147-A177-3AD203B41FA5}">
                      <a16:colId xmlns:a16="http://schemas.microsoft.com/office/drawing/2014/main" val="1141899935"/>
                    </a:ext>
                  </a:extLst>
                </a:gridCol>
                <a:gridCol w="493776">
                  <a:extLst>
                    <a:ext uri="{9D8B030D-6E8A-4147-A177-3AD203B41FA5}">
                      <a16:colId xmlns:a16="http://schemas.microsoft.com/office/drawing/2014/main" val="1917407020"/>
                    </a:ext>
                  </a:extLst>
                </a:gridCol>
                <a:gridCol w="493776">
                  <a:extLst>
                    <a:ext uri="{9D8B030D-6E8A-4147-A177-3AD203B41FA5}">
                      <a16:colId xmlns:a16="http://schemas.microsoft.com/office/drawing/2014/main" val="4045611963"/>
                    </a:ext>
                  </a:extLst>
                </a:gridCol>
                <a:gridCol w="493776">
                  <a:extLst>
                    <a:ext uri="{9D8B030D-6E8A-4147-A177-3AD203B41FA5}">
                      <a16:colId xmlns:a16="http://schemas.microsoft.com/office/drawing/2014/main" val="1265014044"/>
                    </a:ext>
                  </a:extLst>
                </a:gridCol>
                <a:gridCol w="493776">
                  <a:extLst>
                    <a:ext uri="{9D8B030D-6E8A-4147-A177-3AD203B41FA5}">
                      <a16:colId xmlns:a16="http://schemas.microsoft.com/office/drawing/2014/main" val="120665584"/>
                    </a:ext>
                  </a:extLst>
                </a:gridCol>
                <a:gridCol w="493776">
                  <a:extLst>
                    <a:ext uri="{9D8B030D-6E8A-4147-A177-3AD203B41FA5}">
                      <a16:colId xmlns:a16="http://schemas.microsoft.com/office/drawing/2014/main" val="3536578333"/>
                    </a:ext>
                  </a:extLst>
                </a:gridCol>
                <a:gridCol w="493776">
                  <a:extLst>
                    <a:ext uri="{9D8B030D-6E8A-4147-A177-3AD203B41FA5}">
                      <a16:colId xmlns:a16="http://schemas.microsoft.com/office/drawing/2014/main" val="1991628405"/>
                    </a:ext>
                  </a:extLst>
                </a:gridCol>
                <a:gridCol w="493776">
                  <a:extLst>
                    <a:ext uri="{9D8B030D-6E8A-4147-A177-3AD203B41FA5}">
                      <a16:colId xmlns:a16="http://schemas.microsoft.com/office/drawing/2014/main" val="1351037227"/>
                    </a:ext>
                  </a:extLst>
                </a:gridCol>
                <a:gridCol w="493776">
                  <a:extLst>
                    <a:ext uri="{9D8B030D-6E8A-4147-A177-3AD203B41FA5}">
                      <a16:colId xmlns:a16="http://schemas.microsoft.com/office/drawing/2014/main" val="866879572"/>
                    </a:ext>
                  </a:extLst>
                </a:gridCol>
                <a:gridCol w="493776">
                  <a:extLst>
                    <a:ext uri="{9D8B030D-6E8A-4147-A177-3AD203B41FA5}">
                      <a16:colId xmlns:a16="http://schemas.microsoft.com/office/drawing/2014/main" val="232279762"/>
                    </a:ext>
                  </a:extLst>
                </a:gridCol>
                <a:gridCol w="493776">
                  <a:extLst>
                    <a:ext uri="{9D8B030D-6E8A-4147-A177-3AD203B41FA5}">
                      <a16:colId xmlns:a16="http://schemas.microsoft.com/office/drawing/2014/main" val="545098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2495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- 2021-10-09 14:28:29</a:t>
                      </a:r>
                      <a:r>
                        <a:rPr kumimoji="0" lang="en-US" sz="1000" b="0" i="0" u="none" strike="noStrike" kern="1200" cap="none" spc="0" normalizeH="0" baseline="0" noProof="0">
                          <a:ln>
                            <a:noFill/>
                          </a:ln>
                          <a:solidFill>
                            <a:prstClr val="black"/>
                          </a:solidFill>
                          <a:effectLst/>
                          <a:uLnTx/>
                          <a:uFillTx/>
                          <a:latin typeface="+mn-lt"/>
                          <a:ea typeface="+mn-ea"/>
                          <a:cs typeface="+mn-cs"/>
                        </a:rPr>
                        <a:t>
 ¡Resumen en fotos de la salida oficial con los chicos del #TeamTrekBontrager en @riopinto 2021 ! 
📸 @gonzalubatti 📸
@trekbikes @trekbicycleargentina @bontragerargentina @proresistencia.team #trekbikes #supercaliber #mtb #xco #xcm #ridebontrager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82694246"/>
                  </a:ext>
                </a:extLst>
              </a:tr>
            </a:tbl>
          </a:graphicData>
        </a:graphic>
      </p:graphicFrame>
      <p:sp>
        <p:nvSpPr>
          <p:cNvPr id="4" name="Text Placeholder 3">
            <a:extLst>
              <a:ext uri="{FF2B5EF4-FFF2-40B4-BE49-F238E27FC236}">
                <a16:creationId xmlns:a16="http://schemas.microsoft.com/office/drawing/2014/main" id="{98F53BA5-402A-4C2F-A258-4BF44C70392B}"/>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940307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61E12-95C7-4C7D-92E4-FBB3BCF1148D}"/>
              </a:ext>
            </a:extLst>
          </p:cNvPr>
          <p:cNvSpPr>
            <a:spLocks noGrp="1"/>
          </p:cNvSpPr>
          <p:nvPr>
            <p:ph type="title"/>
          </p:nvPr>
        </p:nvSpPr>
        <p:spPr/>
        <p:txBody>
          <a:bodyPr/>
          <a:lstStyle/>
          <a:p>
            <a:r>
              <a:rPr lang="en-US"/>
              <a:t>Facebook Post Table + Reactions | Scott - 15 of 23</a:t>
            </a:r>
          </a:p>
        </p:txBody>
      </p:sp>
      <p:graphicFrame>
        <p:nvGraphicFramePr>
          <p:cNvPr id="5" name="Table Placeholder 4">
            <a:extLst>
              <a:ext uri="{FF2B5EF4-FFF2-40B4-BE49-F238E27FC236}">
                <a16:creationId xmlns:a16="http://schemas.microsoft.com/office/drawing/2014/main" id="{28FFA4E0-B207-46E4-8C28-67031EC7611A}"/>
              </a:ext>
            </a:extLst>
          </p:cNvPr>
          <p:cNvGraphicFramePr>
            <a:graphicFrameLocks noGrp="1"/>
          </p:cNvGraphicFramePr>
          <p:nvPr>
            <p:ph type="tbl" sz="quarter" idx="13"/>
            <p:extLst>
              <p:ext uri="{D42A27DB-BD31-4B8C-83A1-F6EECF244321}">
                <p14:modId xmlns:p14="http://schemas.microsoft.com/office/powerpoint/2010/main" val="387167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82573250"/>
                    </a:ext>
                  </a:extLst>
                </a:gridCol>
                <a:gridCol w="493776">
                  <a:extLst>
                    <a:ext uri="{9D8B030D-6E8A-4147-A177-3AD203B41FA5}">
                      <a16:colId xmlns:a16="http://schemas.microsoft.com/office/drawing/2014/main" val="2460189897"/>
                    </a:ext>
                  </a:extLst>
                </a:gridCol>
                <a:gridCol w="493776">
                  <a:extLst>
                    <a:ext uri="{9D8B030D-6E8A-4147-A177-3AD203B41FA5}">
                      <a16:colId xmlns:a16="http://schemas.microsoft.com/office/drawing/2014/main" val="3034293945"/>
                    </a:ext>
                  </a:extLst>
                </a:gridCol>
                <a:gridCol w="493776">
                  <a:extLst>
                    <a:ext uri="{9D8B030D-6E8A-4147-A177-3AD203B41FA5}">
                      <a16:colId xmlns:a16="http://schemas.microsoft.com/office/drawing/2014/main" val="4213541468"/>
                    </a:ext>
                  </a:extLst>
                </a:gridCol>
                <a:gridCol w="493776">
                  <a:extLst>
                    <a:ext uri="{9D8B030D-6E8A-4147-A177-3AD203B41FA5}">
                      <a16:colId xmlns:a16="http://schemas.microsoft.com/office/drawing/2014/main" val="2327217901"/>
                    </a:ext>
                  </a:extLst>
                </a:gridCol>
                <a:gridCol w="493776">
                  <a:extLst>
                    <a:ext uri="{9D8B030D-6E8A-4147-A177-3AD203B41FA5}">
                      <a16:colId xmlns:a16="http://schemas.microsoft.com/office/drawing/2014/main" val="1010128702"/>
                    </a:ext>
                  </a:extLst>
                </a:gridCol>
                <a:gridCol w="493776">
                  <a:extLst>
                    <a:ext uri="{9D8B030D-6E8A-4147-A177-3AD203B41FA5}">
                      <a16:colId xmlns:a16="http://schemas.microsoft.com/office/drawing/2014/main" val="3223084031"/>
                    </a:ext>
                  </a:extLst>
                </a:gridCol>
                <a:gridCol w="493776">
                  <a:extLst>
                    <a:ext uri="{9D8B030D-6E8A-4147-A177-3AD203B41FA5}">
                      <a16:colId xmlns:a16="http://schemas.microsoft.com/office/drawing/2014/main" val="4079873770"/>
                    </a:ext>
                  </a:extLst>
                </a:gridCol>
                <a:gridCol w="493776">
                  <a:extLst>
                    <a:ext uri="{9D8B030D-6E8A-4147-A177-3AD203B41FA5}">
                      <a16:colId xmlns:a16="http://schemas.microsoft.com/office/drawing/2014/main" val="1319957300"/>
                    </a:ext>
                  </a:extLst>
                </a:gridCol>
                <a:gridCol w="493776">
                  <a:extLst>
                    <a:ext uri="{9D8B030D-6E8A-4147-A177-3AD203B41FA5}">
                      <a16:colId xmlns:a16="http://schemas.microsoft.com/office/drawing/2014/main" val="245800549"/>
                    </a:ext>
                  </a:extLst>
                </a:gridCol>
                <a:gridCol w="493776">
                  <a:extLst>
                    <a:ext uri="{9D8B030D-6E8A-4147-A177-3AD203B41FA5}">
                      <a16:colId xmlns:a16="http://schemas.microsoft.com/office/drawing/2014/main" val="2472875237"/>
                    </a:ext>
                  </a:extLst>
                </a:gridCol>
                <a:gridCol w="493776">
                  <a:extLst>
                    <a:ext uri="{9D8B030D-6E8A-4147-A177-3AD203B41FA5}">
                      <a16:colId xmlns:a16="http://schemas.microsoft.com/office/drawing/2014/main" val="17822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7496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- 2021-10-11 21:19:41</a:t>
                      </a:r>
                      <a:r>
                        <a:rPr kumimoji="0" lang="en-US" sz="1000" b="0" i="0" u="none" strike="noStrike" kern="1200" cap="none" spc="0" normalizeH="0" baseline="0" noProof="0">
                          <a:ln>
                            <a:noFill/>
                          </a:ln>
                          <a:solidFill>
                            <a:prstClr val="black"/>
                          </a:solidFill>
                          <a:effectLst/>
                          <a:uLnTx/>
                          <a:uFillTx/>
                          <a:latin typeface="+mn-lt"/>
                          <a:ea typeface="+mn-ea"/>
                          <a:cs typeface="+mn-cs"/>
                        </a:rPr>
                        <a:t>
 ¡ @chiquita.cantelmi se coronó por segunda vez consecutiva en la carrera más importante para los Argentinos @riopinto !
Mirá las mejores fotos de Yesi de su bicampeonato en La Cumbre, Cordoba. 
¡¡ Felicitaciones !! 
📸 @gonzalubatti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81056949"/>
                  </a:ext>
                </a:extLst>
              </a:tr>
            </a:tbl>
          </a:graphicData>
        </a:graphic>
      </p:graphicFrame>
      <p:sp>
        <p:nvSpPr>
          <p:cNvPr id="4" name="Text Placeholder 3">
            <a:extLst>
              <a:ext uri="{FF2B5EF4-FFF2-40B4-BE49-F238E27FC236}">
                <a16:creationId xmlns:a16="http://schemas.microsoft.com/office/drawing/2014/main" id="{54D040A0-C7B6-46F3-ADCC-57274A77E07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6752975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C23C2-722B-4298-8048-724D35DCE83F}"/>
              </a:ext>
            </a:extLst>
          </p:cNvPr>
          <p:cNvSpPr>
            <a:spLocks noGrp="1"/>
          </p:cNvSpPr>
          <p:nvPr>
            <p:ph type="title"/>
          </p:nvPr>
        </p:nvSpPr>
        <p:spPr/>
        <p:txBody>
          <a:bodyPr/>
          <a:lstStyle/>
          <a:p>
            <a:r>
              <a:rPr lang="en-US"/>
              <a:t>Facebook Post Table + Reactions | Scott - 16 of 23</a:t>
            </a:r>
          </a:p>
        </p:txBody>
      </p:sp>
      <p:graphicFrame>
        <p:nvGraphicFramePr>
          <p:cNvPr id="5" name="Table Placeholder 4">
            <a:extLst>
              <a:ext uri="{FF2B5EF4-FFF2-40B4-BE49-F238E27FC236}">
                <a16:creationId xmlns:a16="http://schemas.microsoft.com/office/drawing/2014/main" id="{A76F79B8-0DB4-4859-9CC0-D02185797C4C}"/>
              </a:ext>
            </a:extLst>
          </p:cNvPr>
          <p:cNvGraphicFramePr>
            <a:graphicFrameLocks noGrp="1"/>
          </p:cNvGraphicFramePr>
          <p:nvPr>
            <p:ph type="tbl" sz="quarter" idx="13"/>
            <p:extLst>
              <p:ext uri="{D42A27DB-BD31-4B8C-83A1-F6EECF244321}">
                <p14:modId xmlns:p14="http://schemas.microsoft.com/office/powerpoint/2010/main" val="6742040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54739238"/>
                    </a:ext>
                  </a:extLst>
                </a:gridCol>
                <a:gridCol w="493776">
                  <a:extLst>
                    <a:ext uri="{9D8B030D-6E8A-4147-A177-3AD203B41FA5}">
                      <a16:colId xmlns:a16="http://schemas.microsoft.com/office/drawing/2014/main" val="2091369728"/>
                    </a:ext>
                  </a:extLst>
                </a:gridCol>
                <a:gridCol w="493776">
                  <a:extLst>
                    <a:ext uri="{9D8B030D-6E8A-4147-A177-3AD203B41FA5}">
                      <a16:colId xmlns:a16="http://schemas.microsoft.com/office/drawing/2014/main" val="3078723033"/>
                    </a:ext>
                  </a:extLst>
                </a:gridCol>
                <a:gridCol w="493776">
                  <a:extLst>
                    <a:ext uri="{9D8B030D-6E8A-4147-A177-3AD203B41FA5}">
                      <a16:colId xmlns:a16="http://schemas.microsoft.com/office/drawing/2014/main" val="3355637040"/>
                    </a:ext>
                  </a:extLst>
                </a:gridCol>
                <a:gridCol w="493776">
                  <a:extLst>
                    <a:ext uri="{9D8B030D-6E8A-4147-A177-3AD203B41FA5}">
                      <a16:colId xmlns:a16="http://schemas.microsoft.com/office/drawing/2014/main" val="3151688909"/>
                    </a:ext>
                  </a:extLst>
                </a:gridCol>
                <a:gridCol w="493776">
                  <a:extLst>
                    <a:ext uri="{9D8B030D-6E8A-4147-A177-3AD203B41FA5}">
                      <a16:colId xmlns:a16="http://schemas.microsoft.com/office/drawing/2014/main" val="3023702844"/>
                    </a:ext>
                  </a:extLst>
                </a:gridCol>
                <a:gridCol w="493776">
                  <a:extLst>
                    <a:ext uri="{9D8B030D-6E8A-4147-A177-3AD203B41FA5}">
                      <a16:colId xmlns:a16="http://schemas.microsoft.com/office/drawing/2014/main" val="1807971648"/>
                    </a:ext>
                  </a:extLst>
                </a:gridCol>
                <a:gridCol w="493776">
                  <a:extLst>
                    <a:ext uri="{9D8B030D-6E8A-4147-A177-3AD203B41FA5}">
                      <a16:colId xmlns:a16="http://schemas.microsoft.com/office/drawing/2014/main" val="2227642675"/>
                    </a:ext>
                  </a:extLst>
                </a:gridCol>
                <a:gridCol w="493776">
                  <a:extLst>
                    <a:ext uri="{9D8B030D-6E8A-4147-A177-3AD203B41FA5}">
                      <a16:colId xmlns:a16="http://schemas.microsoft.com/office/drawing/2014/main" val="3945508293"/>
                    </a:ext>
                  </a:extLst>
                </a:gridCol>
                <a:gridCol w="493776">
                  <a:extLst>
                    <a:ext uri="{9D8B030D-6E8A-4147-A177-3AD203B41FA5}">
                      <a16:colId xmlns:a16="http://schemas.microsoft.com/office/drawing/2014/main" val="509913118"/>
                    </a:ext>
                  </a:extLst>
                </a:gridCol>
                <a:gridCol w="493776">
                  <a:extLst>
                    <a:ext uri="{9D8B030D-6E8A-4147-A177-3AD203B41FA5}">
                      <a16:colId xmlns:a16="http://schemas.microsoft.com/office/drawing/2014/main" val="2087672269"/>
                    </a:ext>
                  </a:extLst>
                </a:gridCol>
                <a:gridCol w="493776">
                  <a:extLst>
                    <a:ext uri="{9D8B030D-6E8A-4147-A177-3AD203B41FA5}">
                      <a16:colId xmlns:a16="http://schemas.microsoft.com/office/drawing/2014/main" val="904601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688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- 2021-03-16 18:08:06</a:t>
                      </a:r>
                      <a:r>
                        <a:rPr kumimoji="0" lang="en-US" sz="1000" b="0" i="0" u="none" strike="noStrike" kern="1200" cap="none" spc="0" normalizeH="0" baseline="0" noProof="0">
                          <a:ln>
                            <a:noFill/>
                          </a:ln>
                          <a:solidFill>
                            <a:prstClr val="black"/>
                          </a:solidFill>
                          <a:effectLst/>
                          <a:uLnTx/>
                          <a:uFillTx/>
                          <a:latin typeface="+mn-lt"/>
                          <a:ea typeface="+mn-ea"/>
                          <a:cs typeface="+mn-cs"/>
                        </a:rPr>
                        <a:t>
 ¡Tu próxima bici se llama Marlin 8! 
Equipada con cuadro Alpha Silver Aluminum, cableado interno, freno a disco, transmisión SRAM SX Eagle 12 velocidades, Horquilla RockShox Judy Silver,frenos de disco hidráulico Shimano y componentes Bontrager ofrece la combinación perfecta para ir más rápido y más lejos.
Encontrá las mejores tienda de bici de Argentina en el link de la bio. 
@trekbikes @trekbicycleargentina @bontragerargentina  #trekbikes #trekargentina #bontragerargentina #racedtowin #gooutside #creemosenlasbicis #racedtowin #Marlin8 #Marlin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0243256"/>
                  </a:ext>
                </a:extLst>
              </a:tr>
            </a:tbl>
          </a:graphicData>
        </a:graphic>
      </p:graphicFrame>
      <p:sp>
        <p:nvSpPr>
          <p:cNvPr id="4" name="Text Placeholder 3">
            <a:extLst>
              <a:ext uri="{FF2B5EF4-FFF2-40B4-BE49-F238E27FC236}">
                <a16:creationId xmlns:a16="http://schemas.microsoft.com/office/drawing/2014/main" id="{C67466CA-EEB0-4EA8-A6B2-627C40215195}"/>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628882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D7B015-3604-4DA9-A1BF-CD0A954B3F3E}"/>
              </a:ext>
            </a:extLst>
          </p:cNvPr>
          <p:cNvSpPr>
            <a:spLocks noGrp="1"/>
          </p:cNvSpPr>
          <p:nvPr>
            <p:ph type="title"/>
          </p:nvPr>
        </p:nvSpPr>
        <p:spPr/>
        <p:txBody>
          <a:bodyPr/>
          <a:lstStyle/>
          <a:p>
            <a:r>
              <a:rPr lang="en-US"/>
              <a:t>Facebook Post Table + Reactions | Scott - 17 of 23</a:t>
            </a:r>
          </a:p>
        </p:txBody>
      </p:sp>
      <p:graphicFrame>
        <p:nvGraphicFramePr>
          <p:cNvPr id="5" name="Table Placeholder 4">
            <a:extLst>
              <a:ext uri="{FF2B5EF4-FFF2-40B4-BE49-F238E27FC236}">
                <a16:creationId xmlns:a16="http://schemas.microsoft.com/office/drawing/2014/main" id="{0B531720-6E67-4CC0-BDB3-0C1940D4AEEB}"/>
              </a:ext>
            </a:extLst>
          </p:cNvPr>
          <p:cNvGraphicFramePr>
            <a:graphicFrameLocks noGrp="1"/>
          </p:cNvGraphicFramePr>
          <p:nvPr>
            <p:ph type="tbl" sz="quarter" idx="13"/>
            <p:extLst>
              <p:ext uri="{D42A27DB-BD31-4B8C-83A1-F6EECF244321}">
                <p14:modId xmlns:p14="http://schemas.microsoft.com/office/powerpoint/2010/main" val="2334191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5681741"/>
                    </a:ext>
                  </a:extLst>
                </a:gridCol>
                <a:gridCol w="493776">
                  <a:extLst>
                    <a:ext uri="{9D8B030D-6E8A-4147-A177-3AD203B41FA5}">
                      <a16:colId xmlns:a16="http://schemas.microsoft.com/office/drawing/2014/main" val="1741690433"/>
                    </a:ext>
                  </a:extLst>
                </a:gridCol>
                <a:gridCol w="493776">
                  <a:extLst>
                    <a:ext uri="{9D8B030D-6E8A-4147-A177-3AD203B41FA5}">
                      <a16:colId xmlns:a16="http://schemas.microsoft.com/office/drawing/2014/main" val="2382797116"/>
                    </a:ext>
                  </a:extLst>
                </a:gridCol>
                <a:gridCol w="493776">
                  <a:extLst>
                    <a:ext uri="{9D8B030D-6E8A-4147-A177-3AD203B41FA5}">
                      <a16:colId xmlns:a16="http://schemas.microsoft.com/office/drawing/2014/main" val="3726926464"/>
                    </a:ext>
                  </a:extLst>
                </a:gridCol>
                <a:gridCol w="493776">
                  <a:extLst>
                    <a:ext uri="{9D8B030D-6E8A-4147-A177-3AD203B41FA5}">
                      <a16:colId xmlns:a16="http://schemas.microsoft.com/office/drawing/2014/main" val="3411471919"/>
                    </a:ext>
                  </a:extLst>
                </a:gridCol>
                <a:gridCol w="493776">
                  <a:extLst>
                    <a:ext uri="{9D8B030D-6E8A-4147-A177-3AD203B41FA5}">
                      <a16:colId xmlns:a16="http://schemas.microsoft.com/office/drawing/2014/main" val="1095782814"/>
                    </a:ext>
                  </a:extLst>
                </a:gridCol>
                <a:gridCol w="493776">
                  <a:extLst>
                    <a:ext uri="{9D8B030D-6E8A-4147-A177-3AD203B41FA5}">
                      <a16:colId xmlns:a16="http://schemas.microsoft.com/office/drawing/2014/main" val="1465584168"/>
                    </a:ext>
                  </a:extLst>
                </a:gridCol>
                <a:gridCol w="493776">
                  <a:extLst>
                    <a:ext uri="{9D8B030D-6E8A-4147-A177-3AD203B41FA5}">
                      <a16:colId xmlns:a16="http://schemas.microsoft.com/office/drawing/2014/main" val="2633019996"/>
                    </a:ext>
                  </a:extLst>
                </a:gridCol>
                <a:gridCol w="493776">
                  <a:extLst>
                    <a:ext uri="{9D8B030D-6E8A-4147-A177-3AD203B41FA5}">
                      <a16:colId xmlns:a16="http://schemas.microsoft.com/office/drawing/2014/main" val="643332108"/>
                    </a:ext>
                  </a:extLst>
                </a:gridCol>
                <a:gridCol w="493776">
                  <a:extLst>
                    <a:ext uri="{9D8B030D-6E8A-4147-A177-3AD203B41FA5}">
                      <a16:colId xmlns:a16="http://schemas.microsoft.com/office/drawing/2014/main" val="3015461488"/>
                    </a:ext>
                  </a:extLst>
                </a:gridCol>
                <a:gridCol w="493776">
                  <a:extLst>
                    <a:ext uri="{9D8B030D-6E8A-4147-A177-3AD203B41FA5}">
                      <a16:colId xmlns:a16="http://schemas.microsoft.com/office/drawing/2014/main" val="1628624392"/>
                    </a:ext>
                  </a:extLst>
                </a:gridCol>
                <a:gridCol w="493776">
                  <a:extLst>
                    <a:ext uri="{9D8B030D-6E8A-4147-A177-3AD203B41FA5}">
                      <a16:colId xmlns:a16="http://schemas.microsoft.com/office/drawing/2014/main" val="35532738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4190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- 2021-03-24 15:07:45</a:t>
                      </a:r>
                      <a:r>
                        <a:rPr kumimoji="0" lang="en-US" sz="1000" b="0" i="0" u="none" strike="noStrike" kern="1200" cap="none" spc="0" normalizeH="0" baseline="0" noProof="0">
                          <a:ln>
                            <a:noFill/>
                          </a:ln>
                          <a:solidFill>
                            <a:prstClr val="black"/>
                          </a:solidFill>
                          <a:effectLst/>
                          <a:uLnTx/>
                          <a:uFillTx/>
                          <a:latin typeface="+mn-lt"/>
                          <a:ea typeface="+mn-ea"/>
                          <a:cs typeface="+mn-cs"/>
                        </a:rPr>
                        <a:t>
 La #Procaliber 9.7 combina la eficiencia de una rígida con la ventaja comprobada de la IsoSpeed para lograr una maquina más rápida. Equipada con cuadro, ruedas y tija de sillín de carbono OCLV Mountain, rotula IsoSpeed , transmisión Sram Eagle de 12 velocidades y una horquilla RockShox Reba RL es la bici definitiva para ir a mayor velocidad con el mayor confort.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91192688"/>
                  </a:ext>
                </a:extLst>
              </a:tr>
            </a:tbl>
          </a:graphicData>
        </a:graphic>
      </p:graphicFrame>
      <p:sp>
        <p:nvSpPr>
          <p:cNvPr id="4" name="Text Placeholder 3">
            <a:extLst>
              <a:ext uri="{FF2B5EF4-FFF2-40B4-BE49-F238E27FC236}">
                <a16:creationId xmlns:a16="http://schemas.microsoft.com/office/drawing/2014/main" id="{CB7785B5-D0A4-4C01-9853-62682D60A48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74772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C229A-BCB3-4031-9CAC-2B9E4790ADAF}"/>
              </a:ext>
            </a:extLst>
          </p:cNvPr>
          <p:cNvSpPr>
            <a:spLocks noGrp="1"/>
          </p:cNvSpPr>
          <p:nvPr>
            <p:ph type="title"/>
          </p:nvPr>
        </p:nvSpPr>
        <p:spPr/>
        <p:txBody>
          <a:bodyPr/>
          <a:lstStyle/>
          <a:p>
            <a:r>
              <a:rPr lang="en-US"/>
              <a:t>Facebook Post Table + Reactions | Scott - 18 of 23</a:t>
            </a:r>
          </a:p>
        </p:txBody>
      </p:sp>
      <p:graphicFrame>
        <p:nvGraphicFramePr>
          <p:cNvPr id="5" name="Table Placeholder 4">
            <a:extLst>
              <a:ext uri="{FF2B5EF4-FFF2-40B4-BE49-F238E27FC236}">
                <a16:creationId xmlns:a16="http://schemas.microsoft.com/office/drawing/2014/main" id="{190E0615-668E-4B1C-8A11-39D9D9E38583}"/>
              </a:ext>
            </a:extLst>
          </p:cNvPr>
          <p:cNvGraphicFramePr>
            <a:graphicFrameLocks noGrp="1"/>
          </p:cNvGraphicFramePr>
          <p:nvPr>
            <p:ph type="tbl" sz="quarter" idx="13"/>
            <p:extLst>
              <p:ext uri="{D42A27DB-BD31-4B8C-83A1-F6EECF244321}">
                <p14:modId xmlns:p14="http://schemas.microsoft.com/office/powerpoint/2010/main" val="3639455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3609253"/>
                    </a:ext>
                  </a:extLst>
                </a:gridCol>
                <a:gridCol w="493776">
                  <a:extLst>
                    <a:ext uri="{9D8B030D-6E8A-4147-A177-3AD203B41FA5}">
                      <a16:colId xmlns:a16="http://schemas.microsoft.com/office/drawing/2014/main" val="370298641"/>
                    </a:ext>
                  </a:extLst>
                </a:gridCol>
                <a:gridCol w="493776">
                  <a:extLst>
                    <a:ext uri="{9D8B030D-6E8A-4147-A177-3AD203B41FA5}">
                      <a16:colId xmlns:a16="http://schemas.microsoft.com/office/drawing/2014/main" val="2001545837"/>
                    </a:ext>
                  </a:extLst>
                </a:gridCol>
                <a:gridCol w="493776">
                  <a:extLst>
                    <a:ext uri="{9D8B030D-6E8A-4147-A177-3AD203B41FA5}">
                      <a16:colId xmlns:a16="http://schemas.microsoft.com/office/drawing/2014/main" val="216979339"/>
                    </a:ext>
                  </a:extLst>
                </a:gridCol>
                <a:gridCol w="493776">
                  <a:extLst>
                    <a:ext uri="{9D8B030D-6E8A-4147-A177-3AD203B41FA5}">
                      <a16:colId xmlns:a16="http://schemas.microsoft.com/office/drawing/2014/main" val="1841089019"/>
                    </a:ext>
                  </a:extLst>
                </a:gridCol>
                <a:gridCol w="493776">
                  <a:extLst>
                    <a:ext uri="{9D8B030D-6E8A-4147-A177-3AD203B41FA5}">
                      <a16:colId xmlns:a16="http://schemas.microsoft.com/office/drawing/2014/main" val="2680705923"/>
                    </a:ext>
                  </a:extLst>
                </a:gridCol>
                <a:gridCol w="493776">
                  <a:extLst>
                    <a:ext uri="{9D8B030D-6E8A-4147-A177-3AD203B41FA5}">
                      <a16:colId xmlns:a16="http://schemas.microsoft.com/office/drawing/2014/main" val="2586590447"/>
                    </a:ext>
                  </a:extLst>
                </a:gridCol>
                <a:gridCol w="493776">
                  <a:extLst>
                    <a:ext uri="{9D8B030D-6E8A-4147-A177-3AD203B41FA5}">
                      <a16:colId xmlns:a16="http://schemas.microsoft.com/office/drawing/2014/main" val="2984764193"/>
                    </a:ext>
                  </a:extLst>
                </a:gridCol>
                <a:gridCol w="493776">
                  <a:extLst>
                    <a:ext uri="{9D8B030D-6E8A-4147-A177-3AD203B41FA5}">
                      <a16:colId xmlns:a16="http://schemas.microsoft.com/office/drawing/2014/main" val="3629502386"/>
                    </a:ext>
                  </a:extLst>
                </a:gridCol>
                <a:gridCol w="493776">
                  <a:extLst>
                    <a:ext uri="{9D8B030D-6E8A-4147-A177-3AD203B41FA5}">
                      <a16:colId xmlns:a16="http://schemas.microsoft.com/office/drawing/2014/main" val="3248063915"/>
                    </a:ext>
                  </a:extLst>
                </a:gridCol>
                <a:gridCol w="493776">
                  <a:extLst>
                    <a:ext uri="{9D8B030D-6E8A-4147-A177-3AD203B41FA5}">
                      <a16:colId xmlns:a16="http://schemas.microsoft.com/office/drawing/2014/main" val="3528581395"/>
                    </a:ext>
                  </a:extLst>
                </a:gridCol>
                <a:gridCol w="493776">
                  <a:extLst>
                    <a:ext uri="{9D8B030D-6E8A-4147-A177-3AD203B41FA5}">
                      <a16:colId xmlns:a16="http://schemas.microsoft.com/office/drawing/2014/main" val="323726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8108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- 2021-01-18 19:56:28</a:t>
                      </a:r>
                      <a:r>
                        <a:rPr kumimoji="0" lang="en-US" sz="1000" b="0" i="0" u="none" strike="noStrike" kern="1200" cap="none" spc="0" normalizeH="0" baseline="0" noProof="0">
                          <a:ln>
                            <a:noFill/>
                          </a:ln>
                          <a:solidFill>
                            <a:prstClr val="black"/>
                          </a:solidFill>
                          <a:effectLst/>
                          <a:uLnTx/>
                          <a:uFillTx/>
                          <a:latin typeface="+mn-lt"/>
                          <a:ea typeface="+mn-ea"/>
                          <a:cs typeface="+mn-cs"/>
                        </a:rPr>
                        <a:t>
 #ProduccionNacional
Scale 970 Red detalle x detalle, producida en Argentina bajo los mismos estándares suizos:
✅ Cuadro Boost QR de aleación 6061 Scale
✅ RockShox Judy 100 mm
✅ Control remoto RideLoc con 2 posiciones
✅ SRAM SX, 12 velocidades
✅ Frenos de disco Shimano
✅ Llantas Syncros
✅ Cubiertas Maxxis Rekon Race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817386490"/>
                  </a:ext>
                </a:extLst>
              </a:tr>
            </a:tbl>
          </a:graphicData>
        </a:graphic>
      </p:graphicFrame>
      <p:sp>
        <p:nvSpPr>
          <p:cNvPr id="4" name="Text Placeholder 3">
            <a:extLst>
              <a:ext uri="{FF2B5EF4-FFF2-40B4-BE49-F238E27FC236}">
                <a16:creationId xmlns:a16="http://schemas.microsoft.com/office/drawing/2014/main" id="{47C1C9BD-A448-43B0-831D-EC84CA82205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397525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232EE8-6A2D-4463-B9C6-024E6B66726B}"/>
              </a:ext>
            </a:extLst>
          </p:cNvPr>
          <p:cNvSpPr>
            <a:spLocks noGrp="1"/>
          </p:cNvSpPr>
          <p:nvPr>
            <p:ph type="title"/>
          </p:nvPr>
        </p:nvSpPr>
        <p:spPr/>
        <p:txBody>
          <a:bodyPr/>
          <a:lstStyle/>
          <a:p>
            <a:r>
              <a:rPr lang="en-US"/>
              <a:t>Facebook Post Table + Reactions | Scott - 19 of 23</a:t>
            </a:r>
          </a:p>
        </p:txBody>
      </p:sp>
      <p:graphicFrame>
        <p:nvGraphicFramePr>
          <p:cNvPr id="5" name="Table Placeholder 4">
            <a:extLst>
              <a:ext uri="{FF2B5EF4-FFF2-40B4-BE49-F238E27FC236}">
                <a16:creationId xmlns:a16="http://schemas.microsoft.com/office/drawing/2014/main" id="{4A703A65-282C-4FB9-A51F-12A941A3586D}"/>
              </a:ext>
            </a:extLst>
          </p:cNvPr>
          <p:cNvGraphicFramePr>
            <a:graphicFrameLocks noGrp="1"/>
          </p:cNvGraphicFramePr>
          <p:nvPr>
            <p:ph type="tbl" sz="quarter" idx="13"/>
            <p:extLst>
              <p:ext uri="{D42A27DB-BD31-4B8C-83A1-F6EECF244321}">
                <p14:modId xmlns:p14="http://schemas.microsoft.com/office/powerpoint/2010/main" val="2305421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48944449"/>
                    </a:ext>
                  </a:extLst>
                </a:gridCol>
                <a:gridCol w="493776">
                  <a:extLst>
                    <a:ext uri="{9D8B030D-6E8A-4147-A177-3AD203B41FA5}">
                      <a16:colId xmlns:a16="http://schemas.microsoft.com/office/drawing/2014/main" val="2103790388"/>
                    </a:ext>
                  </a:extLst>
                </a:gridCol>
                <a:gridCol w="493776">
                  <a:extLst>
                    <a:ext uri="{9D8B030D-6E8A-4147-A177-3AD203B41FA5}">
                      <a16:colId xmlns:a16="http://schemas.microsoft.com/office/drawing/2014/main" val="2373787066"/>
                    </a:ext>
                  </a:extLst>
                </a:gridCol>
                <a:gridCol w="493776">
                  <a:extLst>
                    <a:ext uri="{9D8B030D-6E8A-4147-A177-3AD203B41FA5}">
                      <a16:colId xmlns:a16="http://schemas.microsoft.com/office/drawing/2014/main" val="3217487332"/>
                    </a:ext>
                  </a:extLst>
                </a:gridCol>
                <a:gridCol w="493776">
                  <a:extLst>
                    <a:ext uri="{9D8B030D-6E8A-4147-A177-3AD203B41FA5}">
                      <a16:colId xmlns:a16="http://schemas.microsoft.com/office/drawing/2014/main" val="648228949"/>
                    </a:ext>
                  </a:extLst>
                </a:gridCol>
                <a:gridCol w="493776">
                  <a:extLst>
                    <a:ext uri="{9D8B030D-6E8A-4147-A177-3AD203B41FA5}">
                      <a16:colId xmlns:a16="http://schemas.microsoft.com/office/drawing/2014/main" val="2974084818"/>
                    </a:ext>
                  </a:extLst>
                </a:gridCol>
                <a:gridCol w="493776">
                  <a:extLst>
                    <a:ext uri="{9D8B030D-6E8A-4147-A177-3AD203B41FA5}">
                      <a16:colId xmlns:a16="http://schemas.microsoft.com/office/drawing/2014/main" val="2937292968"/>
                    </a:ext>
                  </a:extLst>
                </a:gridCol>
                <a:gridCol w="493776">
                  <a:extLst>
                    <a:ext uri="{9D8B030D-6E8A-4147-A177-3AD203B41FA5}">
                      <a16:colId xmlns:a16="http://schemas.microsoft.com/office/drawing/2014/main" val="1775768453"/>
                    </a:ext>
                  </a:extLst>
                </a:gridCol>
                <a:gridCol w="493776">
                  <a:extLst>
                    <a:ext uri="{9D8B030D-6E8A-4147-A177-3AD203B41FA5}">
                      <a16:colId xmlns:a16="http://schemas.microsoft.com/office/drawing/2014/main" val="1154142498"/>
                    </a:ext>
                  </a:extLst>
                </a:gridCol>
                <a:gridCol w="493776">
                  <a:extLst>
                    <a:ext uri="{9D8B030D-6E8A-4147-A177-3AD203B41FA5}">
                      <a16:colId xmlns:a16="http://schemas.microsoft.com/office/drawing/2014/main" val="2060517996"/>
                    </a:ext>
                  </a:extLst>
                </a:gridCol>
                <a:gridCol w="493776">
                  <a:extLst>
                    <a:ext uri="{9D8B030D-6E8A-4147-A177-3AD203B41FA5}">
                      <a16:colId xmlns:a16="http://schemas.microsoft.com/office/drawing/2014/main" val="2914717230"/>
                    </a:ext>
                  </a:extLst>
                </a:gridCol>
                <a:gridCol w="493776">
                  <a:extLst>
                    <a:ext uri="{9D8B030D-6E8A-4147-A177-3AD203B41FA5}">
                      <a16:colId xmlns:a16="http://schemas.microsoft.com/office/drawing/2014/main" val="3043995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677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- 2021-10-25 18:46:26</a:t>
                      </a:r>
                      <a:r>
                        <a:rPr kumimoji="0" lang="en-US" sz="1000" b="0" i="0" u="none" strike="noStrike" kern="1200" cap="none" spc="0" normalizeH="0" baseline="0" noProof="0">
                          <a:ln>
                            <a:noFill/>
                          </a:ln>
                          <a:solidFill>
                            <a:prstClr val="black"/>
                          </a:solidFill>
                          <a:effectLst/>
                          <a:uLnTx/>
                          <a:uFillTx/>
                          <a:latin typeface="+mn-lt"/>
                          <a:ea typeface="+mn-ea"/>
                          <a:cs typeface="+mn-cs"/>
                        </a:rPr>
                        <a:t>
 ¡Simplemente @alvaritomacias! 
Mirá la llegada de consagración del campeón argentino de XCO 2021 Alvarito Macias en el circuito El Jumeal, Catamarca,  en este impresionante vídeo. 
🎥 @romanvera.1 🎥
@trekbikes @trekbicycleargentina @bontragerargentina @santini_arg @guargentina @OpticaCentralStore @microonfactory @foxracingargentina
#Trek #TrekArgentina #TeamTrekArgentina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27674193"/>
                  </a:ext>
                </a:extLst>
              </a:tr>
            </a:tbl>
          </a:graphicData>
        </a:graphic>
      </p:graphicFrame>
      <p:sp>
        <p:nvSpPr>
          <p:cNvPr id="4" name="Text Placeholder 3">
            <a:extLst>
              <a:ext uri="{FF2B5EF4-FFF2-40B4-BE49-F238E27FC236}">
                <a16:creationId xmlns:a16="http://schemas.microsoft.com/office/drawing/2014/main" id="{A12950C1-EAFD-4645-A273-EF7B7C79DE70}"/>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7984642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EB37C-602E-4665-AB09-BCBB4C9C58FB}"/>
              </a:ext>
            </a:extLst>
          </p:cNvPr>
          <p:cNvSpPr>
            <a:spLocks noGrp="1"/>
          </p:cNvSpPr>
          <p:nvPr>
            <p:ph type="title"/>
          </p:nvPr>
        </p:nvSpPr>
        <p:spPr/>
        <p:txBody>
          <a:bodyPr/>
          <a:lstStyle/>
          <a:p>
            <a:r>
              <a:rPr lang="en-US"/>
              <a:t>Facebook Post Table + Reactions | Scott - 20 of 23</a:t>
            </a:r>
          </a:p>
        </p:txBody>
      </p:sp>
      <p:graphicFrame>
        <p:nvGraphicFramePr>
          <p:cNvPr id="5" name="Table Placeholder 4">
            <a:extLst>
              <a:ext uri="{FF2B5EF4-FFF2-40B4-BE49-F238E27FC236}">
                <a16:creationId xmlns:a16="http://schemas.microsoft.com/office/drawing/2014/main" id="{3A31575A-5A3A-4FDE-A164-5ACE2B3ECE91}"/>
              </a:ext>
            </a:extLst>
          </p:cNvPr>
          <p:cNvGraphicFramePr>
            <a:graphicFrameLocks noGrp="1"/>
          </p:cNvGraphicFramePr>
          <p:nvPr>
            <p:ph type="tbl" sz="quarter" idx="13"/>
            <p:extLst>
              <p:ext uri="{D42A27DB-BD31-4B8C-83A1-F6EECF244321}">
                <p14:modId xmlns:p14="http://schemas.microsoft.com/office/powerpoint/2010/main" val="2559672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64717664"/>
                    </a:ext>
                  </a:extLst>
                </a:gridCol>
                <a:gridCol w="493776">
                  <a:extLst>
                    <a:ext uri="{9D8B030D-6E8A-4147-A177-3AD203B41FA5}">
                      <a16:colId xmlns:a16="http://schemas.microsoft.com/office/drawing/2014/main" val="3769371564"/>
                    </a:ext>
                  </a:extLst>
                </a:gridCol>
                <a:gridCol w="493776">
                  <a:extLst>
                    <a:ext uri="{9D8B030D-6E8A-4147-A177-3AD203B41FA5}">
                      <a16:colId xmlns:a16="http://schemas.microsoft.com/office/drawing/2014/main" val="708877812"/>
                    </a:ext>
                  </a:extLst>
                </a:gridCol>
                <a:gridCol w="493776">
                  <a:extLst>
                    <a:ext uri="{9D8B030D-6E8A-4147-A177-3AD203B41FA5}">
                      <a16:colId xmlns:a16="http://schemas.microsoft.com/office/drawing/2014/main" val="536583894"/>
                    </a:ext>
                  </a:extLst>
                </a:gridCol>
                <a:gridCol w="493776">
                  <a:extLst>
                    <a:ext uri="{9D8B030D-6E8A-4147-A177-3AD203B41FA5}">
                      <a16:colId xmlns:a16="http://schemas.microsoft.com/office/drawing/2014/main" val="383437813"/>
                    </a:ext>
                  </a:extLst>
                </a:gridCol>
                <a:gridCol w="493776">
                  <a:extLst>
                    <a:ext uri="{9D8B030D-6E8A-4147-A177-3AD203B41FA5}">
                      <a16:colId xmlns:a16="http://schemas.microsoft.com/office/drawing/2014/main" val="3248145718"/>
                    </a:ext>
                  </a:extLst>
                </a:gridCol>
                <a:gridCol w="493776">
                  <a:extLst>
                    <a:ext uri="{9D8B030D-6E8A-4147-A177-3AD203B41FA5}">
                      <a16:colId xmlns:a16="http://schemas.microsoft.com/office/drawing/2014/main" val="3639750165"/>
                    </a:ext>
                  </a:extLst>
                </a:gridCol>
                <a:gridCol w="493776">
                  <a:extLst>
                    <a:ext uri="{9D8B030D-6E8A-4147-A177-3AD203B41FA5}">
                      <a16:colId xmlns:a16="http://schemas.microsoft.com/office/drawing/2014/main" val="3341181698"/>
                    </a:ext>
                  </a:extLst>
                </a:gridCol>
                <a:gridCol w="493776">
                  <a:extLst>
                    <a:ext uri="{9D8B030D-6E8A-4147-A177-3AD203B41FA5}">
                      <a16:colId xmlns:a16="http://schemas.microsoft.com/office/drawing/2014/main" val="1869588599"/>
                    </a:ext>
                  </a:extLst>
                </a:gridCol>
                <a:gridCol w="493776">
                  <a:extLst>
                    <a:ext uri="{9D8B030D-6E8A-4147-A177-3AD203B41FA5}">
                      <a16:colId xmlns:a16="http://schemas.microsoft.com/office/drawing/2014/main" val="2297549796"/>
                    </a:ext>
                  </a:extLst>
                </a:gridCol>
                <a:gridCol w="493776">
                  <a:extLst>
                    <a:ext uri="{9D8B030D-6E8A-4147-A177-3AD203B41FA5}">
                      <a16:colId xmlns:a16="http://schemas.microsoft.com/office/drawing/2014/main" val="3525553855"/>
                    </a:ext>
                  </a:extLst>
                </a:gridCol>
                <a:gridCol w="493776">
                  <a:extLst>
                    <a:ext uri="{9D8B030D-6E8A-4147-A177-3AD203B41FA5}">
                      <a16:colId xmlns:a16="http://schemas.microsoft.com/office/drawing/2014/main" val="1855727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8060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- 2021-03-26 18:32:21</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4095760"/>
                  </a:ext>
                </a:extLst>
              </a:tr>
            </a:tbl>
          </a:graphicData>
        </a:graphic>
      </p:graphicFrame>
      <p:sp>
        <p:nvSpPr>
          <p:cNvPr id="4" name="Text Placeholder 3">
            <a:extLst>
              <a:ext uri="{FF2B5EF4-FFF2-40B4-BE49-F238E27FC236}">
                <a16:creationId xmlns:a16="http://schemas.microsoft.com/office/drawing/2014/main" id="{BBB6B1C4-A703-4C83-85D3-9953B2CC2B66}"/>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0457387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7ED2-F912-4401-85C0-77AF8F5AA4B4}"/>
              </a:ext>
            </a:extLst>
          </p:cNvPr>
          <p:cNvSpPr>
            <a:spLocks noGrp="1"/>
          </p:cNvSpPr>
          <p:nvPr>
            <p:ph type="title"/>
          </p:nvPr>
        </p:nvSpPr>
        <p:spPr/>
        <p:txBody>
          <a:bodyPr/>
          <a:lstStyle/>
          <a:p>
            <a:r>
              <a:rPr lang="en-US"/>
              <a:t>Facebook Post Table + Reactions | Scott - 21 of 23</a:t>
            </a:r>
          </a:p>
        </p:txBody>
      </p:sp>
      <p:graphicFrame>
        <p:nvGraphicFramePr>
          <p:cNvPr id="5" name="Table Placeholder 4">
            <a:extLst>
              <a:ext uri="{FF2B5EF4-FFF2-40B4-BE49-F238E27FC236}">
                <a16:creationId xmlns:a16="http://schemas.microsoft.com/office/drawing/2014/main" id="{5FA4E6A3-A55A-49D2-A2E9-199C6863A92E}"/>
              </a:ext>
            </a:extLst>
          </p:cNvPr>
          <p:cNvGraphicFramePr>
            <a:graphicFrameLocks noGrp="1"/>
          </p:cNvGraphicFramePr>
          <p:nvPr>
            <p:ph type="tbl" sz="quarter" idx="13"/>
            <p:extLst>
              <p:ext uri="{D42A27DB-BD31-4B8C-83A1-F6EECF244321}">
                <p14:modId xmlns:p14="http://schemas.microsoft.com/office/powerpoint/2010/main" val="942697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3409528"/>
                    </a:ext>
                  </a:extLst>
                </a:gridCol>
                <a:gridCol w="493776">
                  <a:extLst>
                    <a:ext uri="{9D8B030D-6E8A-4147-A177-3AD203B41FA5}">
                      <a16:colId xmlns:a16="http://schemas.microsoft.com/office/drawing/2014/main" val="1284618956"/>
                    </a:ext>
                  </a:extLst>
                </a:gridCol>
                <a:gridCol w="493776">
                  <a:extLst>
                    <a:ext uri="{9D8B030D-6E8A-4147-A177-3AD203B41FA5}">
                      <a16:colId xmlns:a16="http://schemas.microsoft.com/office/drawing/2014/main" val="3515672739"/>
                    </a:ext>
                  </a:extLst>
                </a:gridCol>
                <a:gridCol w="493776">
                  <a:extLst>
                    <a:ext uri="{9D8B030D-6E8A-4147-A177-3AD203B41FA5}">
                      <a16:colId xmlns:a16="http://schemas.microsoft.com/office/drawing/2014/main" val="2661609441"/>
                    </a:ext>
                  </a:extLst>
                </a:gridCol>
                <a:gridCol w="493776">
                  <a:extLst>
                    <a:ext uri="{9D8B030D-6E8A-4147-A177-3AD203B41FA5}">
                      <a16:colId xmlns:a16="http://schemas.microsoft.com/office/drawing/2014/main" val="3891437913"/>
                    </a:ext>
                  </a:extLst>
                </a:gridCol>
                <a:gridCol w="493776">
                  <a:extLst>
                    <a:ext uri="{9D8B030D-6E8A-4147-A177-3AD203B41FA5}">
                      <a16:colId xmlns:a16="http://schemas.microsoft.com/office/drawing/2014/main" val="235183483"/>
                    </a:ext>
                  </a:extLst>
                </a:gridCol>
                <a:gridCol w="493776">
                  <a:extLst>
                    <a:ext uri="{9D8B030D-6E8A-4147-A177-3AD203B41FA5}">
                      <a16:colId xmlns:a16="http://schemas.microsoft.com/office/drawing/2014/main" val="1651119293"/>
                    </a:ext>
                  </a:extLst>
                </a:gridCol>
                <a:gridCol w="493776">
                  <a:extLst>
                    <a:ext uri="{9D8B030D-6E8A-4147-A177-3AD203B41FA5}">
                      <a16:colId xmlns:a16="http://schemas.microsoft.com/office/drawing/2014/main" val="4201432031"/>
                    </a:ext>
                  </a:extLst>
                </a:gridCol>
                <a:gridCol w="493776">
                  <a:extLst>
                    <a:ext uri="{9D8B030D-6E8A-4147-A177-3AD203B41FA5}">
                      <a16:colId xmlns:a16="http://schemas.microsoft.com/office/drawing/2014/main" val="2855329063"/>
                    </a:ext>
                  </a:extLst>
                </a:gridCol>
                <a:gridCol w="493776">
                  <a:extLst>
                    <a:ext uri="{9D8B030D-6E8A-4147-A177-3AD203B41FA5}">
                      <a16:colId xmlns:a16="http://schemas.microsoft.com/office/drawing/2014/main" val="4021323019"/>
                    </a:ext>
                  </a:extLst>
                </a:gridCol>
                <a:gridCol w="493776">
                  <a:extLst>
                    <a:ext uri="{9D8B030D-6E8A-4147-A177-3AD203B41FA5}">
                      <a16:colId xmlns:a16="http://schemas.microsoft.com/office/drawing/2014/main" val="3287476302"/>
                    </a:ext>
                  </a:extLst>
                </a:gridCol>
                <a:gridCol w="493776">
                  <a:extLst>
                    <a:ext uri="{9D8B030D-6E8A-4147-A177-3AD203B41FA5}">
                      <a16:colId xmlns:a16="http://schemas.microsoft.com/office/drawing/2014/main" val="2231642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0783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- 2021-03-12 17:44:53</a:t>
                      </a:r>
                      <a:r>
                        <a:rPr kumimoji="0" lang="en-US" sz="1000" b="0" i="0" u="none" strike="noStrike" kern="1200" cap="none" spc="0" normalizeH="0" baseline="0" noProof="0">
                          <a:ln>
                            <a:noFill/>
                          </a:ln>
                          <a:solidFill>
                            <a:prstClr val="black"/>
                          </a:solidFill>
                          <a:effectLst/>
                          <a:uLnTx/>
                          <a:uFillTx/>
                          <a:latin typeface="+mn-lt"/>
                          <a:ea typeface="+mn-ea"/>
                          <a:cs typeface="+mn-cs"/>
                        </a:rPr>
                        <a:t>
 ¡Arrobá ese amigo que siempre esta listo para salir el fin de semana! 
Nosotros elegimos a @facundoperezc y @alvaritomacias para ir tope. 
¡Qué dupla! 
@trekbikes  @trekbicycleargentina @bontragerargentina  @opticacentralstore  @guargentina  @pave_sportswear #trekbikes #trekargentina #bontragerargentina #supercaliber #procaliber #wavecell #racedtowin #gooutside #creemosenlasbicis #racedtowin #Gobybike #TeamTrekBontrager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7555738"/>
                  </a:ext>
                </a:extLst>
              </a:tr>
            </a:tbl>
          </a:graphicData>
        </a:graphic>
      </p:graphicFrame>
      <p:sp>
        <p:nvSpPr>
          <p:cNvPr id="4" name="Text Placeholder 3">
            <a:extLst>
              <a:ext uri="{FF2B5EF4-FFF2-40B4-BE49-F238E27FC236}">
                <a16:creationId xmlns:a16="http://schemas.microsoft.com/office/drawing/2014/main" id="{2219419A-158D-4115-B7B4-19304892C672}"/>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7143423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CD1BD-C76D-49CB-B3F8-5726475E4E19}"/>
              </a:ext>
            </a:extLst>
          </p:cNvPr>
          <p:cNvSpPr>
            <a:spLocks noGrp="1"/>
          </p:cNvSpPr>
          <p:nvPr>
            <p:ph type="title"/>
          </p:nvPr>
        </p:nvSpPr>
        <p:spPr/>
        <p:txBody>
          <a:bodyPr/>
          <a:lstStyle/>
          <a:p>
            <a:r>
              <a:rPr lang="en-US"/>
              <a:t>Facebook Post Table + Reactions | Scott - 22 of 23</a:t>
            </a:r>
          </a:p>
        </p:txBody>
      </p:sp>
      <p:graphicFrame>
        <p:nvGraphicFramePr>
          <p:cNvPr id="5" name="Table Placeholder 4">
            <a:extLst>
              <a:ext uri="{FF2B5EF4-FFF2-40B4-BE49-F238E27FC236}">
                <a16:creationId xmlns:a16="http://schemas.microsoft.com/office/drawing/2014/main" id="{CAF13159-60DE-454E-8157-7610FFEE56D8}"/>
              </a:ext>
            </a:extLst>
          </p:cNvPr>
          <p:cNvGraphicFramePr>
            <a:graphicFrameLocks noGrp="1"/>
          </p:cNvGraphicFramePr>
          <p:nvPr>
            <p:ph type="tbl" sz="quarter" idx="13"/>
            <p:extLst>
              <p:ext uri="{D42A27DB-BD31-4B8C-83A1-F6EECF244321}">
                <p14:modId xmlns:p14="http://schemas.microsoft.com/office/powerpoint/2010/main" val="3515321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6858218"/>
                    </a:ext>
                  </a:extLst>
                </a:gridCol>
                <a:gridCol w="493776">
                  <a:extLst>
                    <a:ext uri="{9D8B030D-6E8A-4147-A177-3AD203B41FA5}">
                      <a16:colId xmlns:a16="http://schemas.microsoft.com/office/drawing/2014/main" val="2268050214"/>
                    </a:ext>
                  </a:extLst>
                </a:gridCol>
                <a:gridCol w="493776">
                  <a:extLst>
                    <a:ext uri="{9D8B030D-6E8A-4147-A177-3AD203B41FA5}">
                      <a16:colId xmlns:a16="http://schemas.microsoft.com/office/drawing/2014/main" val="2140714820"/>
                    </a:ext>
                  </a:extLst>
                </a:gridCol>
                <a:gridCol w="493776">
                  <a:extLst>
                    <a:ext uri="{9D8B030D-6E8A-4147-A177-3AD203B41FA5}">
                      <a16:colId xmlns:a16="http://schemas.microsoft.com/office/drawing/2014/main" val="860608565"/>
                    </a:ext>
                  </a:extLst>
                </a:gridCol>
                <a:gridCol w="493776">
                  <a:extLst>
                    <a:ext uri="{9D8B030D-6E8A-4147-A177-3AD203B41FA5}">
                      <a16:colId xmlns:a16="http://schemas.microsoft.com/office/drawing/2014/main" val="3096827972"/>
                    </a:ext>
                  </a:extLst>
                </a:gridCol>
                <a:gridCol w="493776">
                  <a:extLst>
                    <a:ext uri="{9D8B030D-6E8A-4147-A177-3AD203B41FA5}">
                      <a16:colId xmlns:a16="http://schemas.microsoft.com/office/drawing/2014/main" val="153279393"/>
                    </a:ext>
                  </a:extLst>
                </a:gridCol>
                <a:gridCol w="493776">
                  <a:extLst>
                    <a:ext uri="{9D8B030D-6E8A-4147-A177-3AD203B41FA5}">
                      <a16:colId xmlns:a16="http://schemas.microsoft.com/office/drawing/2014/main" val="3247779216"/>
                    </a:ext>
                  </a:extLst>
                </a:gridCol>
                <a:gridCol w="493776">
                  <a:extLst>
                    <a:ext uri="{9D8B030D-6E8A-4147-A177-3AD203B41FA5}">
                      <a16:colId xmlns:a16="http://schemas.microsoft.com/office/drawing/2014/main" val="4194212133"/>
                    </a:ext>
                  </a:extLst>
                </a:gridCol>
                <a:gridCol w="493776">
                  <a:extLst>
                    <a:ext uri="{9D8B030D-6E8A-4147-A177-3AD203B41FA5}">
                      <a16:colId xmlns:a16="http://schemas.microsoft.com/office/drawing/2014/main" val="2194195994"/>
                    </a:ext>
                  </a:extLst>
                </a:gridCol>
                <a:gridCol w="493776">
                  <a:extLst>
                    <a:ext uri="{9D8B030D-6E8A-4147-A177-3AD203B41FA5}">
                      <a16:colId xmlns:a16="http://schemas.microsoft.com/office/drawing/2014/main" val="33255123"/>
                    </a:ext>
                  </a:extLst>
                </a:gridCol>
                <a:gridCol w="493776">
                  <a:extLst>
                    <a:ext uri="{9D8B030D-6E8A-4147-A177-3AD203B41FA5}">
                      <a16:colId xmlns:a16="http://schemas.microsoft.com/office/drawing/2014/main" val="2917129681"/>
                    </a:ext>
                  </a:extLst>
                </a:gridCol>
                <a:gridCol w="493776">
                  <a:extLst>
                    <a:ext uri="{9D8B030D-6E8A-4147-A177-3AD203B41FA5}">
                      <a16:colId xmlns:a16="http://schemas.microsoft.com/office/drawing/2014/main" val="369414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7556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- 2021-11-02 17:20:13</a:t>
                      </a:r>
                      <a:r>
                        <a:rPr kumimoji="0" lang="es-ES" sz="1000" b="0" i="0" u="none" strike="noStrike" kern="1200" cap="none" spc="0" normalizeH="0" baseline="0" noProof="0">
                          <a:ln>
                            <a:noFill/>
                          </a:ln>
                          <a:solidFill>
                            <a:prstClr val="black"/>
                          </a:solidFill>
                          <a:effectLst/>
                          <a:uLnTx/>
                          <a:uFillTx/>
                          <a:latin typeface="+mn-lt"/>
                          <a:ea typeface="+mn-ea"/>
                          <a:cs typeface="+mn-cs"/>
                        </a:rPr>
                        <a:t>
 ¡Procaliber 9.8 la bici rígida definitiva para los ciclistas más extremos! 
Equipada con un cuadro de carbono OCLV con IsoSpeed que absorbe los baches de los senderos sin sacrificar la eficiencia, una horquilla ligera FOX que rinde al máximo en los descensos técnicos, ruedas de carbono con garantía extendida y una transmisión con el mejor rendimiento Shimano XT.
@trekbikes @trekbicycleargentina @bontragerargentina #trekbikes #trekargentina #bontragerargentina #racedtowin #gooutside #creemosenlasbicis #racedtowin #procaliber2021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17468514"/>
                  </a:ext>
                </a:extLst>
              </a:tr>
            </a:tbl>
          </a:graphicData>
        </a:graphic>
      </p:graphicFrame>
      <p:sp>
        <p:nvSpPr>
          <p:cNvPr id="4" name="Text Placeholder 3">
            <a:extLst>
              <a:ext uri="{FF2B5EF4-FFF2-40B4-BE49-F238E27FC236}">
                <a16:creationId xmlns:a16="http://schemas.microsoft.com/office/drawing/2014/main" id="{6B6AE489-BEA9-435C-89B5-CB08CBE02595}"/>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8149524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C254F-69EB-437D-8B7A-2EFC299B5DF0}"/>
              </a:ext>
            </a:extLst>
          </p:cNvPr>
          <p:cNvSpPr>
            <a:spLocks noGrp="1"/>
          </p:cNvSpPr>
          <p:nvPr>
            <p:ph type="title"/>
          </p:nvPr>
        </p:nvSpPr>
        <p:spPr/>
        <p:txBody>
          <a:bodyPr/>
          <a:lstStyle/>
          <a:p>
            <a:r>
              <a:rPr lang="en-US"/>
              <a:t>Facebook Post Table + Reactions | Scott - 23 of 23</a:t>
            </a:r>
          </a:p>
        </p:txBody>
      </p:sp>
      <p:graphicFrame>
        <p:nvGraphicFramePr>
          <p:cNvPr id="5" name="Table Placeholder 4">
            <a:extLst>
              <a:ext uri="{FF2B5EF4-FFF2-40B4-BE49-F238E27FC236}">
                <a16:creationId xmlns:a16="http://schemas.microsoft.com/office/drawing/2014/main" id="{90C37EAF-513B-4253-8FAE-B6E6B9559EE3}"/>
              </a:ext>
            </a:extLst>
          </p:cNvPr>
          <p:cNvGraphicFramePr>
            <a:graphicFrameLocks noGrp="1"/>
          </p:cNvGraphicFramePr>
          <p:nvPr>
            <p:ph type="tbl" sz="quarter" idx="13"/>
            <p:extLst>
              <p:ext uri="{D42A27DB-BD31-4B8C-83A1-F6EECF244321}">
                <p14:modId xmlns:p14="http://schemas.microsoft.com/office/powerpoint/2010/main" val="2393577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4129193"/>
                    </a:ext>
                  </a:extLst>
                </a:gridCol>
                <a:gridCol w="493776">
                  <a:extLst>
                    <a:ext uri="{9D8B030D-6E8A-4147-A177-3AD203B41FA5}">
                      <a16:colId xmlns:a16="http://schemas.microsoft.com/office/drawing/2014/main" val="1188343705"/>
                    </a:ext>
                  </a:extLst>
                </a:gridCol>
                <a:gridCol w="493776">
                  <a:extLst>
                    <a:ext uri="{9D8B030D-6E8A-4147-A177-3AD203B41FA5}">
                      <a16:colId xmlns:a16="http://schemas.microsoft.com/office/drawing/2014/main" val="3620974730"/>
                    </a:ext>
                  </a:extLst>
                </a:gridCol>
                <a:gridCol w="493776">
                  <a:extLst>
                    <a:ext uri="{9D8B030D-6E8A-4147-A177-3AD203B41FA5}">
                      <a16:colId xmlns:a16="http://schemas.microsoft.com/office/drawing/2014/main" val="557082668"/>
                    </a:ext>
                  </a:extLst>
                </a:gridCol>
                <a:gridCol w="493776">
                  <a:extLst>
                    <a:ext uri="{9D8B030D-6E8A-4147-A177-3AD203B41FA5}">
                      <a16:colId xmlns:a16="http://schemas.microsoft.com/office/drawing/2014/main" val="1678185053"/>
                    </a:ext>
                  </a:extLst>
                </a:gridCol>
                <a:gridCol w="493776">
                  <a:extLst>
                    <a:ext uri="{9D8B030D-6E8A-4147-A177-3AD203B41FA5}">
                      <a16:colId xmlns:a16="http://schemas.microsoft.com/office/drawing/2014/main" val="406002895"/>
                    </a:ext>
                  </a:extLst>
                </a:gridCol>
                <a:gridCol w="493776">
                  <a:extLst>
                    <a:ext uri="{9D8B030D-6E8A-4147-A177-3AD203B41FA5}">
                      <a16:colId xmlns:a16="http://schemas.microsoft.com/office/drawing/2014/main" val="2536957499"/>
                    </a:ext>
                  </a:extLst>
                </a:gridCol>
                <a:gridCol w="493776">
                  <a:extLst>
                    <a:ext uri="{9D8B030D-6E8A-4147-A177-3AD203B41FA5}">
                      <a16:colId xmlns:a16="http://schemas.microsoft.com/office/drawing/2014/main" val="857271036"/>
                    </a:ext>
                  </a:extLst>
                </a:gridCol>
                <a:gridCol w="493776">
                  <a:extLst>
                    <a:ext uri="{9D8B030D-6E8A-4147-A177-3AD203B41FA5}">
                      <a16:colId xmlns:a16="http://schemas.microsoft.com/office/drawing/2014/main" val="15895599"/>
                    </a:ext>
                  </a:extLst>
                </a:gridCol>
                <a:gridCol w="493776">
                  <a:extLst>
                    <a:ext uri="{9D8B030D-6E8A-4147-A177-3AD203B41FA5}">
                      <a16:colId xmlns:a16="http://schemas.microsoft.com/office/drawing/2014/main" val="809462929"/>
                    </a:ext>
                  </a:extLst>
                </a:gridCol>
                <a:gridCol w="493776">
                  <a:extLst>
                    <a:ext uri="{9D8B030D-6E8A-4147-A177-3AD203B41FA5}">
                      <a16:colId xmlns:a16="http://schemas.microsoft.com/office/drawing/2014/main" val="4006448379"/>
                    </a:ext>
                  </a:extLst>
                </a:gridCol>
                <a:gridCol w="493776">
                  <a:extLst>
                    <a:ext uri="{9D8B030D-6E8A-4147-A177-3AD203B41FA5}">
                      <a16:colId xmlns:a16="http://schemas.microsoft.com/office/drawing/2014/main" val="3266726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2541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- 2021-05-25 10:16:30</a:t>
                      </a:r>
                      <a:r>
                        <a:rPr kumimoji="0" lang="es-ES" sz="1000" b="0" i="0" u="none" strike="noStrike" kern="1200" cap="none" spc="0" normalizeH="0" baseline="0" noProof="0">
                          <a:ln>
                            <a:noFill/>
                          </a:ln>
                          <a:solidFill>
                            <a:prstClr val="black"/>
                          </a:solidFill>
                          <a:effectLst/>
                          <a:uLnTx/>
                          <a:uFillTx/>
                          <a:latin typeface="+mn-lt"/>
                          <a:ea typeface="+mn-ea"/>
                          <a:cs typeface="+mn-cs"/>
                        </a:rPr>
                        <a:t>
 Desde aquí salen las SCOTT #ProducciónNacional.
Desde aquí festejamos el 25 de Mayo, Día de la Patria.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38697787"/>
                  </a:ext>
                </a:extLst>
              </a:tr>
            </a:tbl>
          </a:graphicData>
        </a:graphic>
      </p:graphicFrame>
      <p:sp>
        <p:nvSpPr>
          <p:cNvPr id="4" name="Text Placeholder 3">
            <a:extLst>
              <a:ext uri="{FF2B5EF4-FFF2-40B4-BE49-F238E27FC236}">
                <a16:creationId xmlns:a16="http://schemas.microsoft.com/office/drawing/2014/main" id="{D5DC8375-D51C-4ECA-AE6F-A4068C88AF92}"/>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3151152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4E5F8-6A90-4AEE-8D5C-4F56CE1AE6C6}"/>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6B6668AA-0270-4B61-BE7D-2151DB9283A0}"/>
              </a:ext>
            </a:extLst>
          </p:cNvPr>
          <p:cNvGraphicFramePr>
            <a:graphicFrameLocks noGrp="1"/>
          </p:cNvGraphicFramePr>
          <p:nvPr>
            <p:ph type="chart" sz="quarter" idx="13"/>
            <p:extLst>
              <p:ext uri="{D42A27DB-BD31-4B8C-83A1-F6EECF244321}">
                <p14:modId xmlns:p14="http://schemas.microsoft.com/office/powerpoint/2010/main" val="4117652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7470E5-D246-480F-A71D-F8B678667B7B}"/>
              </a:ext>
            </a:extLst>
          </p:cNvPr>
          <p:cNvSpPr>
            <a:spLocks noGrp="1"/>
          </p:cNvSpPr>
          <p:nvPr>
            <p:ph type="body" sz="quarter" idx="14"/>
          </p:nvPr>
        </p:nvSpPr>
        <p:spPr/>
        <p:txBody>
          <a:bodyPr/>
          <a:lstStyle/>
          <a:p>
            <a:r>
              <a:rPr lang="en-US"/>
              <a:t>01/01/2021 - 11/30/2021</a:t>
            </a:r>
          </a:p>
        </p:txBody>
      </p:sp>
      <p:sp>
        <p:nvSpPr>
          <p:cNvPr id="5" name="Footer Placeholder 4">
            <a:extLst>
              <a:ext uri="{FF2B5EF4-FFF2-40B4-BE49-F238E27FC236}">
                <a16:creationId xmlns:a16="http://schemas.microsoft.com/office/drawing/2014/main" id="{337C623D-DAFA-4C18-B012-B8D2E61BD8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48331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7DC6C-FF4A-4A16-B66C-E9F7A29CCD7E}"/>
              </a:ext>
            </a:extLst>
          </p:cNvPr>
          <p:cNvSpPr>
            <a:spLocks noGrp="1"/>
          </p:cNvSpPr>
          <p:nvPr>
            <p:ph type="title"/>
          </p:nvPr>
        </p:nvSpPr>
        <p:spPr/>
        <p:txBody>
          <a:bodyPr/>
          <a:lstStyle/>
          <a:p>
            <a:r>
              <a:rPr lang="en-US"/>
              <a:t>Facebook User Posts Table | Scott - 1 of 10</a:t>
            </a:r>
          </a:p>
        </p:txBody>
      </p:sp>
      <p:graphicFrame>
        <p:nvGraphicFramePr>
          <p:cNvPr id="5" name="Table Placeholder 4">
            <a:extLst>
              <a:ext uri="{FF2B5EF4-FFF2-40B4-BE49-F238E27FC236}">
                <a16:creationId xmlns:a16="http://schemas.microsoft.com/office/drawing/2014/main" id="{34A75854-557E-445B-B17D-C22E38F2546A}"/>
              </a:ext>
            </a:extLst>
          </p:cNvPr>
          <p:cNvGraphicFramePr>
            <a:graphicFrameLocks noGrp="1"/>
          </p:cNvGraphicFramePr>
          <p:nvPr>
            <p:ph type="tbl" sz="quarter" idx="13"/>
            <p:extLst>
              <p:ext uri="{D42A27DB-BD31-4B8C-83A1-F6EECF244321}">
                <p14:modId xmlns:p14="http://schemas.microsoft.com/office/powerpoint/2010/main" val="961923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260278875"/>
                    </a:ext>
                  </a:extLst>
                </a:gridCol>
                <a:gridCol w="1152144">
                  <a:extLst>
                    <a:ext uri="{9D8B030D-6E8A-4147-A177-3AD203B41FA5}">
                      <a16:colId xmlns:a16="http://schemas.microsoft.com/office/drawing/2014/main" val="4165728958"/>
                    </a:ext>
                  </a:extLst>
                </a:gridCol>
                <a:gridCol w="1152144">
                  <a:extLst>
                    <a:ext uri="{9D8B030D-6E8A-4147-A177-3AD203B41FA5}">
                      <a16:colId xmlns:a16="http://schemas.microsoft.com/office/drawing/2014/main" val="3071853947"/>
                    </a:ext>
                  </a:extLst>
                </a:gridCol>
                <a:gridCol w="1152144">
                  <a:extLst>
                    <a:ext uri="{9D8B030D-6E8A-4147-A177-3AD203B41FA5}">
                      <a16:colId xmlns:a16="http://schemas.microsoft.com/office/drawing/2014/main" val="844530756"/>
                    </a:ext>
                  </a:extLst>
                </a:gridCol>
                <a:gridCol w="1152144">
                  <a:extLst>
                    <a:ext uri="{9D8B030D-6E8A-4147-A177-3AD203B41FA5}">
                      <a16:colId xmlns:a16="http://schemas.microsoft.com/office/drawing/2014/main" val="1747115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1723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- 2021-03-22 14:49:15</a:t>
                      </a:r>
                      <a:r>
                        <a:rPr kumimoji="0" lang="es-ES" sz="1000" b="0" i="0" u="none" strike="noStrike" kern="1200" cap="none" spc="0" normalizeH="0" baseline="0" noProof="0">
                          <a:ln>
                            <a:noFill/>
                          </a:ln>
                          <a:solidFill>
                            <a:prstClr val="black"/>
                          </a:solidFill>
                          <a:effectLst/>
                          <a:uLnTx/>
                          <a:uFillTx/>
                          <a:latin typeface="+mn-lt"/>
                          <a:ea typeface="+mn-ea"/>
                          <a:cs typeface="+mn-cs"/>
                        </a:rPr>
                        <a:t>
 Este fin de semana logramos la General damas gracias a nuestra correrdora Mariela Brizuela y tambien muchos podios mas logrados por nusteos Leones!! 🦁Trek Bicycle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3791951"/>
                  </a:ext>
                </a:extLst>
              </a:tr>
            </a:tbl>
          </a:graphicData>
        </a:graphic>
      </p:graphicFrame>
      <p:sp>
        <p:nvSpPr>
          <p:cNvPr id="4" name="Text Placeholder 3">
            <a:extLst>
              <a:ext uri="{FF2B5EF4-FFF2-40B4-BE49-F238E27FC236}">
                <a16:creationId xmlns:a16="http://schemas.microsoft.com/office/drawing/2014/main" id="{F1E98163-06F2-4D9B-B124-E76CF9C1CF96}"/>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594663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9AD30-DEC5-4552-856E-A8600D7F2FE5}"/>
              </a:ext>
            </a:extLst>
          </p:cNvPr>
          <p:cNvSpPr>
            <a:spLocks noGrp="1"/>
          </p:cNvSpPr>
          <p:nvPr>
            <p:ph type="title"/>
          </p:nvPr>
        </p:nvSpPr>
        <p:spPr/>
        <p:txBody>
          <a:bodyPr/>
          <a:lstStyle/>
          <a:p>
            <a:r>
              <a:rPr lang="en-US"/>
              <a:t>Facebook User Posts Table | Scott - 2 of 10</a:t>
            </a:r>
          </a:p>
        </p:txBody>
      </p:sp>
      <p:graphicFrame>
        <p:nvGraphicFramePr>
          <p:cNvPr id="5" name="Table Placeholder 4">
            <a:extLst>
              <a:ext uri="{FF2B5EF4-FFF2-40B4-BE49-F238E27FC236}">
                <a16:creationId xmlns:a16="http://schemas.microsoft.com/office/drawing/2014/main" id="{473EFE8E-CF8F-4AAC-BEB6-91DAF6D82F32}"/>
              </a:ext>
            </a:extLst>
          </p:cNvPr>
          <p:cNvGraphicFramePr>
            <a:graphicFrameLocks noGrp="1"/>
          </p:cNvGraphicFramePr>
          <p:nvPr>
            <p:ph type="tbl" sz="quarter" idx="13"/>
            <p:extLst>
              <p:ext uri="{D42A27DB-BD31-4B8C-83A1-F6EECF244321}">
                <p14:modId xmlns:p14="http://schemas.microsoft.com/office/powerpoint/2010/main" val="3137807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639403864"/>
                    </a:ext>
                  </a:extLst>
                </a:gridCol>
                <a:gridCol w="1152144">
                  <a:extLst>
                    <a:ext uri="{9D8B030D-6E8A-4147-A177-3AD203B41FA5}">
                      <a16:colId xmlns:a16="http://schemas.microsoft.com/office/drawing/2014/main" val="2041186765"/>
                    </a:ext>
                  </a:extLst>
                </a:gridCol>
                <a:gridCol w="1152144">
                  <a:extLst>
                    <a:ext uri="{9D8B030D-6E8A-4147-A177-3AD203B41FA5}">
                      <a16:colId xmlns:a16="http://schemas.microsoft.com/office/drawing/2014/main" val="2433652584"/>
                    </a:ext>
                  </a:extLst>
                </a:gridCol>
                <a:gridCol w="1152144">
                  <a:extLst>
                    <a:ext uri="{9D8B030D-6E8A-4147-A177-3AD203B41FA5}">
                      <a16:colId xmlns:a16="http://schemas.microsoft.com/office/drawing/2014/main" val="1104450350"/>
                    </a:ext>
                  </a:extLst>
                </a:gridCol>
                <a:gridCol w="1152144">
                  <a:extLst>
                    <a:ext uri="{9D8B030D-6E8A-4147-A177-3AD203B41FA5}">
                      <a16:colId xmlns:a16="http://schemas.microsoft.com/office/drawing/2014/main" val="3534130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1311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Orbea Argentina - 2021-08-22 21:04:21</a:t>
                      </a:r>
                      <a:r>
                        <a:rPr kumimoji="0" lang="en-US" sz="1000" b="0" i="0" u="none" strike="noStrike" kern="1200" cap="none" spc="0" normalizeH="0" baseline="0" noProof="0">
                          <a:ln>
                            <a:noFill/>
                          </a:ln>
                          <a:solidFill>
                            <a:prstClr val="black"/>
                          </a:solidFill>
                          <a:effectLst/>
                          <a:uLnTx/>
                          <a:uFillTx/>
                          <a:latin typeface="+mn-lt"/>
                          <a:ea typeface="+mn-ea"/>
                          <a:cs typeface="+mn-cs"/>
                        </a:rPr>
                        <a:t>
 #ushuaiaepic paisajes que enamoran 🥰
Se parte de la competencia de MTB en parejas más austral del mundo, por senderos y caminos impresionantes  ‼️‼️
▶TODAS LAS CATEGORIAS 
🚴🚴
🚴‍♀️🚴‍♀️
🚴🚴‍♀️
.
.
.
.
.
@oestemtblujan
#mtb
#ciclismo
#findelmundo
@infuetur
@deportesextremosenushuaia
Ushuaia Online
Conocer Ushuaia
Turismo Ushuaia
Mundo Bike Argentina
Club de Ciclismo Amigos del Pedal@clubamigosdelpedal_
Specialized Bicycles
Kokuen cycling
Magenta Cycling
Scott Sports Argentina
BIKESERVICE
Giant Bicycles
Guía Urbana
Ena Suplementos Deportivos
Orbea Argentina
Orbea Factory Team
Orbea
Ibon Zugasti
SCOTT-SRAM MTB Racing
Trek Bicycle Argentina
ChicasTrek Lanus
ProResistencia
Instituto Fueguino de Turismo
Info de Ushuaia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24603106"/>
                  </a:ext>
                </a:extLst>
              </a:tr>
            </a:tbl>
          </a:graphicData>
        </a:graphic>
      </p:graphicFrame>
      <p:sp>
        <p:nvSpPr>
          <p:cNvPr id="4" name="Text Placeholder 3">
            <a:extLst>
              <a:ext uri="{FF2B5EF4-FFF2-40B4-BE49-F238E27FC236}">
                <a16:creationId xmlns:a16="http://schemas.microsoft.com/office/drawing/2014/main" id="{EAB933E9-11C1-4547-8FB9-49CEA82AA12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1565415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5A0D1-BB4A-4D92-9619-66E8BF13D2E1}"/>
              </a:ext>
            </a:extLst>
          </p:cNvPr>
          <p:cNvSpPr>
            <a:spLocks noGrp="1"/>
          </p:cNvSpPr>
          <p:nvPr>
            <p:ph type="title"/>
          </p:nvPr>
        </p:nvSpPr>
        <p:spPr/>
        <p:txBody>
          <a:bodyPr/>
          <a:lstStyle/>
          <a:p>
            <a:r>
              <a:rPr lang="en-US"/>
              <a:t>Facebook User Posts Table | Scott - 3 of 10</a:t>
            </a:r>
          </a:p>
        </p:txBody>
      </p:sp>
      <p:graphicFrame>
        <p:nvGraphicFramePr>
          <p:cNvPr id="5" name="Table Placeholder 4">
            <a:extLst>
              <a:ext uri="{FF2B5EF4-FFF2-40B4-BE49-F238E27FC236}">
                <a16:creationId xmlns:a16="http://schemas.microsoft.com/office/drawing/2014/main" id="{358B633F-1C21-48A7-83E7-2CDEBF85A275}"/>
              </a:ext>
            </a:extLst>
          </p:cNvPr>
          <p:cNvGraphicFramePr>
            <a:graphicFrameLocks noGrp="1"/>
          </p:cNvGraphicFramePr>
          <p:nvPr>
            <p:ph type="tbl" sz="quarter" idx="13"/>
            <p:extLst>
              <p:ext uri="{D42A27DB-BD31-4B8C-83A1-F6EECF244321}">
                <p14:modId xmlns:p14="http://schemas.microsoft.com/office/powerpoint/2010/main" val="1396286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201658823"/>
                    </a:ext>
                  </a:extLst>
                </a:gridCol>
                <a:gridCol w="1152144">
                  <a:extLst>
                    <a:ext uri="{9D8B030D-6E8A-4147-A177-3AD203B41FA5}">
                      <a16:colId xmlns:a16="http://schemas.microsoft.com/office/drawing/2014/main" val="302795527"/>
                    </a:ext>
                  </a:extLst>
                </a:gridCol>
                <a:gridCol w="1152144">
                  <a:extLst>
                    <a:ext uri="{9D8B030D-6E8A-4147-A177-3AD203B41FA5}">
                      <a16:colId xmlns:a16="http://schemas.microsoft.com/office/drawing/2014/main" val="1858802621"/>
                    </a:ext>
                  </a:extLst>
                </a:gridCol>
                <a:gridCol w="1152144">
                  <a:extLst>
                    <a:ext uri="{9D8B030D-6E8A-4147-A177-3AD203B41FA5}">
                      <a16:colId xmlns:a16="http://schemas.microsoft.com/office/drawing/2014/main" val="1017649244"/>
                    </a:ext>
                  </a:extLst>
                </a:gridCol>
                <a:gridCol w="1152144">
                  <a:extLst>
                    <a:ext uri="{9D8B030D-6E8A-4147-A177-3AD203B41FA5}">
                      <a16:colId xmlns:a16="http://schemas.microsoft.com/office/drawing/2014/main" val="13967704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79881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- 2021-08-22 21:04:21</a:t>
                      </a:r>
                      <a:r>
                        <a:rPr kumimoji="0" lang="en-US" sz="1000" b="0" i="0" u="none" strike="noStrike" kern="1200" cap="none" spc="0" normalizeH="0" baseline="0" noProof="0">
                          <a:ln>
                            <a:noFill/>
                          </a:ln>
                          <a:solidFill>
                            <a:prstClr val="black"/>
                          </a:solidFill>
                          <a:effectLst/>
                          <a:uLnTx/>
                          <a:uFillTx/>
                          <a:latin typeface="+mn-lt"/>
                          <a:ea typeface="+mn-ea"/>
                          <a:cs typeface="+mn-cs"/>
                        </a:rPr>
                        <a:t>
 #ushuaiaepic paisajes que enamoran 🥰
Se parte de la competencia de MTB en parejas más austral del mundo, por senderos y caminos impresionantes  ‼️‼️
▶TODAS LAS CATEGORIAS 
🚴🚴
🚴‍♀️🚴‍♀️
🚴🚴‍♀️
.
.
.
.
.
@oestemtblujan
#mtb
#ciclismo
#findelmundo
@infuetur
@deportesextremosenushuaia
Ushuaia Online
Conocer Ushuaia
Turismo Ushuaia
Mundo Bike Argentina
Club de Ciclismo Amigos del Pedal@clubamigosdelpedal_
Specialized Bicycles
Kokuen cycling
Magenta Cycling
Scott Sports Argentina
BIKESERVICE
Giant Bicycles
Guía Urbana
Ena Suplementos Deportivos
Orbea Argentina
Orbea Factory Team
Orbea
Ibon Zugasti
SCOTT-SRAM MTB Racing
Trek Bicycle Argentina
ChicasTrek Lanus
ProResistencia
Instituto Fueguino de Turismo
Info de Ushuaia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84142015"/>
                  </a:ext>
                </a:extLst>
              </a:tr>
            </a:tbl>
          </a:graphicData>
        </a:graphic>
      </p:graphicFrame>
      <p:sp>
        <p:nvSpPr>
          <p:cNvPr id="4" name="Text Placeholder 3">
            <a:extLst>
              <a:ext uri="{FF2B5EF4-FFF2-40B4-BE49-F238E27FC236}">
                <a16:creationId xmlns:a16="http://schemas.microsoft.com/office/drawing/2014/main" id="{738B460F-3C8E-474A-9B99-32B714CB6667}"/>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579528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C2421-E21F-4654-8717-90DD3F7C1334}"/>
              </a:ext>
            </a:extLst>
          </p:cNvPr>
          <p:cNvSpPr>
            <a:spLocks noGrp="1"/>
          </p:cNvSpPr>
          <p:nvPr>
            <p:ph type="title"/>
          </p:nvPr>
        </p:nvSpPr>
        <p:spPr/>
        <p:txBody>
          <a:bodyPr/>
          <a:lstStyle/>
          <a:p>
            <a:r>
              <a:rPr lang="en-US"/>
              <a:t>Facebook User Posts Table | Scott - 4 of 10</a:t>
            </a:r>
          </a:p>
        </p:txBody>
      </p:sp>
      <p:graphicFrame>
        <p:nvGraphicFramePr>
          <p:cNvPr id="5" name="Table Placeholder 4">
            <a:extLst>
              <a:ext uri="{FF2B5EF4-FFF2-40B4-BE49-F238E27FC236}">
                <a16:creationId xmlns:a16="http://schemas.microsoft.com/office/drawing/2014/main" id="{2ADCB2F8-9A67-4FCF-84B1-94C87FA43FB0}"/>
              </a:ext>
            </a:extLst>
          </p:cNvPr>
          <p:cNvGraphicFramePr>
            <a:graphicFrameLocks noGrp="1"/>
          </p:cNvGraphicFramePr>
          <p:nvPr>
            <p:ph type="tbl" sz="quarter" idx="13"/>
            <p:extLst>
              <p:ext uri="{D42A27DB-BD31-4B8C-83A1-F6EECF244321}">
                <p14:modId xmlns:p14="http://schemas.microsoft.com/office/powerpoint/2010/main" val="19640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968901227"/>
                    </a:ext>
                  </a:extLst>
                </a:gridCol>
                <a:gridCol w="1152144">
                  <a:extLst>
                    <a:ext uri="{9D8B030D-6E8A-4147-A177-3AD203B41FA5}">
                      <a16:colId xmlns:a16="http://schemas.microsoft.com/office/drawing/2014/main" val="2332403512"/>
                    </a:ext>
                  </a:extLst>
                </a:gridCol>
                <a:gridCol w="1152144">
                  <a:extLst>
                    <a:ext uri="{9D8B030D-6E8A-4147-A177-3AD203B41FA5}">
                      <a16:colId xmlns:a16="http://schemas.microsoft.com/office/drawing/2014/main" val="4206789223"/>
                    </a:ext>
                  </a:extLst>
                </a:gridCol>
                <a:gridCol w="1152144">
                  <a:extLst>
                    <a:ext uri="{9D8B030D-6E8A-4147-A177-3AD203B41FA5}">
                      <a16:colId xmlns:a16="http://schemas.microsoft.com/office/drawing/2014/main" val="2800630329"/>
                    </a:ext>
                  </a:extLst>
                </a:gridCol>
                <a:gridCol w="1152144">
                  <a:extLst>
                    <a:ext uri="{9D8B030D-6E8A-4147-A177-3AD203B41FA5}">
                      <a16:colId xmlns:a16="http://schemas.microsoft.com/office/drawing/2014/main" val="1246212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4349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- 2021-06-11 17:56:41</a:t>
                      </a:r>
                      <a:r>
                        <a:rPr kumimoji="0" lang="en-US" sz="1000" b="0" i="0" u="none" strike="noStrike" kern="1200" cap="none" spc="0" normalizeH="0" baseline="0" noProof="0">
                          <a:ln>
                            <a:noFill/>
                          </a:ln>
                          <a:solidFill>
                            <a:prstClr val="black"/>
                          </a:solidFill>
                          <a:effectLst/>
                          <a:uLnTx/>
                          <a:uFillTx/>
                          <a:latin typeface="+mn-lt"/>
                          <a:ea typeface="+mn-ea"/>
                          <a:cs typeface="+mn-cs"/>
                        </a:rPr>
                        <a:t>
 🎉🎉¡Felicidades @edgarurosa ! 🎉🎉 Sos el ganador de una flamante Scott #Aspect960, que la disfrutes 🚲
¡Gracias a todos por participar!
-
Scott Sports 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90499583"/>
                  </a:ext>
                </a:extLst>
              </a:tr>
            </a:tbl>
          </a:graphicData>
        </a:graphic>
      </p:graphicFrame>
      <p:sp>
        <p:nvSpPr>
          <p:cNvPr id="4" name="Text Placeholder 3">
            <a:extLst>
              <a:ext uri="{FF2B5EF4-FFF2-40B4-BE49-F238E27FC236}">
                <a16:creationId xmlns:a16="http://schemas.microsoft.com/office/drawing/2014/main" id="{23DBE3BF-CEA6-42A1-A61A-38EFF6C13701}"/>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820978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74C93-5CC2-4EC5-B818-9C43A20E66C8}"/>
              </a:ext>
            </a:extLst>
          </p:cNvPr>
          <p:cNvSpPr>
            <a:spLocks noGrp="1"/>
          </p:cNvSpPr>
          <p:nvPr>
            <p:ph type="title"/>
          </p:nvPr>
        </p:nvSpPr>
        <p:spPr/>
        <p:txBody>
          <a:bodyPr/>
          <a:lstStyle/>
          <a:p>
            <a:r>
              <a:rPr lang="en-US"/>
              <a:t>Facebook User Posts Table | Scott - 5 of 10</a:t>
            </a:r>
          </a:p>
        </p:txBody>
      </p:sp>
      <p:graphicFrame>
        <p:nvGraphicFramePr>
          <p:cNvPr id="5" name="Table Placeholder 4">
            <a:extLst>
              <a:ext uri="{FF2B5EF4-FFF2-40B4-BE49-F238E27FC236}">
                <a16:creationId xmlns:a16="http://schemas.microsoft.com/office/drawing/2014/main" id="{ED12FA4B-D506-4B34-AAD3-B62ECE9E5149}"/>
              </a:ext>
            </a:extLst>
          </p:cNvPr>
          <p:cNvGraphicFramePr>
            <a:graphicFrameLocks noGrp="1"/>
          </p:cNvGraphicFramePr>
          <p:nvPr>
            <p:ph type="tbl" sz="quarter" idx="13"/>
            <p:extLst>
              <p:ext uri="{D42A27DB-BD31-4B8C-83A1-F6EECF244321}">
                <p14:modId xmlns:p14="http://schemas.microsoft.com/office/powerpoint/2010/main" val="1647478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891157814"/>
                    </a:ext>
                  </a:extLst>
                </a:gridCol>
                <a:gridCol w="1152144">
                  <a:extLst>
                    <a:ext uri="{9D8B030D-6E8A-4147-A177-3AD203B41FA5}">
                      <a16:colId xmlns:a16="http://schemas.microsoft.com/office/drawing/2014/main" val="2031500710"/>
                    </a:ext>
                  </a:extLst>
                </a:gridCol>
                <a:gridCol w="1152144">
                  <a:extLst>
                    <a:ext uri="{9D8B030D-6E8A-4147-A177-3AD203B41FA5}">
                      <a16:colId xmlns:a16="http://schemas.microsoft.com/office/drawing/2014/main" val="3434359575"/>
                    </a:ext>
                  </a:extLst>
                </a:gridCol>
                <a:gridCol w="1152144">
                  <a:extLst>
                    <a:ext uri="{9D8B030D-6E8A-4147-A177-3AD203B41FA5}">
                      <a16:colId xmlns:a16="http://schemas.microsoft.com/office/drawing/2014/main" val="905862209"/>
                    </a:ext>
                  </a:extLst>
                </a:gridCol>
                <a:gridCol w="1152144">
                  <a:extLst>
                    <a:ext uri="{9D8B030D-6E8A-4147-A177-3AD203B41FA5}">
                      <a16:colId xmlns:a16="http://schemas.microsoft.com/office/drawing/2014/main" val="911308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9229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- 2021-03-12 16:00:01</a:t>
                      </a:r>
                      <a:r>
                        <a:rPr kumimoji="0" lang="es-ES" sz="1000" b="0" i="0" u="none" strike="noStrike" kern="1200" cap="none" spc="0" normalizeH="0" baseline="0" noProof="0">
                          <a:ln>
                            <a:noFill/>
                          </a:ln>
                          <a:solidFill>
                            <a:prstClr val="black"/>
                          </a:solidFill>
                          <a:effectLst/>
                          <a:uLnTx/>
                          <a:uFillTx/>
                          <a:latin typeface="+mn-lt"/>
                          <a:ea typeface="+mn-ea"/>
                          <a:cs typeface="+mn-cs"/>
                        </a:rPr>
                        <a:t>
 El sistema de suspensión TwinLoc es una tecnología patentada de Scott que permite al ciclista controlar de manera simultánea el funcionamiento de la suspensión y la geometría de la bicicleta. En la práctica es como tener tres bicis en una.
El sistema funciona mediante la conexión del amortiguador, la horquilla y en última instancia el cuadro por medio de un mando remoto instalado en el manubrio. Operando este mando remoto el usuario puede elegir entre tres modos de rodar: descenso, control de tracción y bloqueo🚵‍♂️.
⚡️Ventajas del TwinLoc
👉Ajuste del recorrido de la suspensión.
👉Ajuste de la geometría de la bicicleta.
👉Se mantiene la sensibilidad.
👉Se minimiza el movimiento excesivo de la suspensión.
👉La agilidad y la tracción son superiores respecto a otras opciones con control del chasis y soporte de la amortiguación.
👉Simpleza operativa.
Más info ⇢ www.scott-sports.com Scott Sports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72663952"/>
                  </a:ext>
                </a:extLst>
              </a:tr>
            </a:tbl>
          </a:graphicData>
        </a:graphic>
      </p:graphicFrame>
      <p:sp>
        <p:nvSpPr>
          <p:cNvPr id="4" name="Text Placeholder 3">
            <a:extLst>
              <a:ext uri="{FF2B5EF4-FFF2-40B4-BE49-F238E27FC236}">
                <a16:creationId xmlns:a16="http://schemas.microsoft.com/office/drawing/2014/main" id="{E1DC0008-8752-4139-8F3B-6A3A4BD63A09}"/>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02826713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9EFB-E51C-4DC7-A7EF-E11C49426D05}"/>
              </a:ext>
            </a:extLst>
          </p:cNvPr>
          <p:cNvSpPr>
            <a:spLocks noGrp="1"/>
          </p:cNvSpPr>
          <p:nvPr>
            <p:ph type="title"/>
          </p:nvPr>
        </p:nvSpPr>
        <p:spPr/>
        <p:txBody>
          <a:bodyPr/>
          <a:lstStyle/>
          <a:p>
            <a:r>
              <a:rPr lang="en-US"/>
              <a:t>Facebook User Posts Table | Scott - 6 of 10</a:t>
            </a:r>
          </a:p>
        </p:txBody>
      </p:sp>
      <p:graphicFrame>
        <p:nvGraphicFramePr>
          <p:cNvPr id="5" name="Table Placeholder 4">
            <a:extLst>
              <a:ext uri="{FF2B5EF4-FFF2-40B4-BE49-F238E27FC236}">
                <a16:creationId xmlns:a16="http://schemas.microsoft.com/office/drawing/2014/main" id="{1CCC3C9F-CC1B-4713-8AA4-2B8A9AB19A89}"/>
              </a:ext>
            </a:extLst>
          </p:cNvPr>
          <p:cNvGraphicFramePr>
            <a:graphicFrameLocks noGrp="1"/>
          </p:cNvGraphicFramePr>
          <p:nvPr>
            <p:ph type="tbl" sz="quarter" idx="13"/>
            <p:extLst>
              <p:ext uri="{D42A27DB-BD31-4B8C-83A1-F6EECF244321}">
                <p14:modId xmlns:p14="http://schemas.microsoft.com/office/powerpoint/2010/main" val="279688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703977728"/>
                    </a:ext>
                  </a:extLst>
                </a:gridCol>
                <a:gridCol w="1152144">
                  <a:extLst>
                    <a:ext uri="{9D8B030D-6E8A-4147-A177-3AD203B41FA5}">
                      <a16:colId xmlns:a16="http://schemas.microsoft.com/office/drawing/2014/main" val="2369204394"/>
                    </a:ext>
                  </a:extLst>
                </a:gridCol>
                <a:gridCol w="1152144">
                  <a:extLst>
                    <a:ext uri="{9D8B030D-6E8A-4147-A177-3AD203B41FA5}">
                      <a16:colId xmlns:a16="http://schemas.microsoft.com/office/drawing/2014/main" val="451827150"/>
                    </a:ext>
                  </a:extLst>
                </a:gridCol>
                <a:gridCol w="1152144">
                  <a:extLst>
                    <a:ext uri="{9D8B030D-6E8A-4147-A177-3AD203B41FA5}">
                      <a16:colId xmlns:a16="http://schemas.microsoft.com/office/drawing/2014/main" val="3258344982"/>
                    </a:ext>
                  </a:extLst>
                </a:gridCol>
                <a:gridCol w="1152144">
                  <a:extLst>
                    <a:ext uri="{9D8B030D-6E8A-4147-A177-3AD203B41FA5}">
                      <a16:colId xmlns:a16="http://schemas.microsoft.com/office/drawing/2014/main" val="3570638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7128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- 2021-04-16 12:00:00</a:t>
                      </a:r>
                      <a:r>
                        <a:rPr kumimoji="0" lang="es-ES" sz="1000" b="0" i="0" u="none" strike="noStrike" kern="1200" cap="none" spc="0" normalizeH="0" baseline="0" noProof="0">
                          <a:ln>
                            <a:noFill/>
                          </a:ln>
                          <a:solidFill>
                            <a:prstClr val="black"/>
                          </a:solidFill>
                          <a:effectLst/>
                          <a:uLnTx/>
                          <a:uFillTx/>
                          <a:latin typeface="+mn-lt"/>
                          <a:ea typeface="+mn-ea"/>
                          <a:cs typeface="+mn-cs"/>
                        </a:rPr>
                        <a:t>
 Cada elemento de esta bicicleta está diseñado para volar, 🕊️ la #TREK #Procaliber 9.8 es la campeona de la familia. 🥇
Combina la eficiencia de una rígida y la ventaja del #IsoSpeed 🚵‍♀️ que absorbe los baches de los senderos, dando como resultado una máquina de competición. 🏁
👉 Equipada con una horquilla ligera FOX que rinde al máximo en los descensos técnicos y una transmisión Shimano XT suave. 🪶
👉 Si buscas una bicicleta más rápida y más cómoda que las demás, 👊 la Procaliber es tu bicicleta.
#TrekArgentina #GoOutSide #RacedToWin #TrekBikes #CreemosenlasBicicletas #borabikes Trek Bicycle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703115532"/>
                  </a:ext>
                </a:extLst>
              </a:tr>
            </a:tbl>
          </a:graphicData>
        </a:graphic>
      </p:graphicFrame>
      <p:sp>
        <p:nvSpPr>
          <p:cNvPr id="4" name="Text Placeholder 3">
            <a:extLst>
              <a:ext uri="{FF2B5EF4-FFF2-40B4-BE49-F238E27FC236}">
                <a16:creationId xmlns:a16="http://schemas.microsoft.com/office/drawing/2014/main" id="{76B19B83-868D-4265-A72E-DC31AC6A9CA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56599033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89D58A-FBBE-404B-96CB-07B21CCE6CFA}"/>
              </a:ext>
            </a:extLst>
          </p:cNvPr>
          <p:cNvSpPr>
            <a:spLocks noGrp="1"/>
          </p:cNvSpPr>
          <p:nvPr>
            <p:ph type="title"/>
          </p:nvPr>
        </p:nvSpPr>
        <p:spPr/>
        <p:txBody>
          <a:bodyPr/>
          <a:lstStyle/>
          <a:p>
            <a:r>
              <a:rPr lang="en-US"/>
              <a:t>Facebook User Posts Table | Scott - 7 of 10</a:t>
            </a:r>
          </a:p>
        </p:txBody>
      </p:sp>
      <p:graphicFrame>
        <p:nvGraphicFramePr>
          <p:cNvPr id="5" name="Table Placeholder 4">
            <a:extLst>
              <a:ext uri="{FF2B5EF4-FFF2-40B4-BE49-F238E27FC236}">
                <a16:creationId xmlns:a16="http://schemas.microsoft.com/office/drawing/2014/main" id="{306E1E32-9AFD-4515-A24D-901A5FDB0EEA}"/>
              </a:ext>
            </a:extLst>
          </p:cNvPr>
          <p:cNvGraphicFramePr>
            <a:graphicFrameLocks noGrp="1"/>
          </p:cNvGraphicFramePr>
          <p:nvPr>
            <p:ph type="tbl" sz="quarter" idx="13"/>
            <p:extLst>
              <p:ext uri="{D42A27DB-BD31-4B8C-83A1-F6EECF244321}">
                <p14:modId xmlns:p14="http://schemas.microsoft.com/office/powerpoint/2010/main" val="546730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662183164"/>
                    </a:ext>
                  </a:extLst>
                </a:gridCol>
                <a:gridCol w="1152144">
                  <a:extLst>
                    <a:ext uri="{9D8B030D-6E8A-4147-A177-3AD203B41FA5}">
                      <a16:colId xmlns:a16="http://schemas.microsoft.com/office/drawing/2014/main" val="2563292687"/>
                    </a:ext>
                  </a:extLst>
                </a:gridCol>
                <a:gridCol w="1152144">
                  <a:extLst>
                    <a:ext uri="{9D8B030D-6E8A-4147-A177-3AD203B41FA5}">
                      <a16:colId xmlns:a16="http://schemas.microsoft.com/office/drawing/2014/main" val="3909564534"/>
                    </a:ext>
                  </a:extLst>
                </a:gridCol>
                <a:gridCol w="1152144">
                  <a:extLst>
                    <a:ext uri="{9D8B030D-6E8A-4147-A177-3AD203B41FA5}">
                      <a16:colId xmlns:a16="http://schemas.microsoft.com/office/drawing/2014/main" val="3232657315"/>
                    </a:ext>
                  </a:extLst>
                </a:gridCol>
                <a:gridCol w="1152144">
                  <a:extLst>
                    <a:ext uri="{9D8B030D-6E8A-4147-A177-3AD203B41FA5}">
                      <a16:colId xmlns:a16="http://schemas.microsoft.com/office/drawing/2014/main" val="30534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89593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Orbea Argentina - 2021-04-05 12:15:00</a:t>
                      </a:r>
                      <a:r>
                        <a:rPr kumimoji="0" lang="es-ES" sz="1000" b="0" i="0" u="none" strike="noStrike" kern="1200" cap="none" spc="0" normalizeH="0" baseline="0" noProof="0">
                          <a:ln>
                            <a:noFill/>
                          </a:ln>
                          <a:solidFill>
                            <a:prstClr val="black"/>
                          </a:solidFill>
                          <a:effectLst/>
                          <a:uLnTx/>
                          <a:uFillTx/>
                          <a:latin typeface="+mn-lt"/>
                          <a:ea typeface="+mn-ea"/>
                          <a:cs typeface="+mn-cs"/>
                        </a:rPr>
                        <a:t>
 Orbea Argentina #Alma 🚴‍♀✨
⠀⠀⠀⠀⠀⠀
🔸 #Alma está hecha para los circuitos más rápidos.
🔸 Para las pendientes más pronunciadas.
🔸 Para las mayores aceleraciones y para las altitudes más elevadas.
🔸 #Alma está hecha para las carreras más exigentes, los aficionados más estruendosos y los corredores más duros.
🔸 #Alma es para los competidores más fieros, atletas que únicamente se conforman con lo máximo.
🔸 Cuando unos pocos segundos separan al rápido del más rápido, Alma es para los más rápidos.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975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Orbea Argentina - 2021-07-20 20:43:51</a:t>
                      </a:r>
                      <a:r>
                        <a:rPr kumimoji="0" lang="en-US" sz="1000" b="0" i="0" u="none" strike="noStrike" kern="1200" cap="none" spc="0" normalizeH="0" baseline="0" noProof="0">
                          <a:ln>
                            <a:noFill/>
                          </a:ln>
                          <a:solidFill>
                            <a:prstClr val="black"/>
                          </a:solidFill>
                          <a:effectLst/>
                          <a:uLnTx/>
                          <a:uFillTx/>
                          <a:latin typeface="+mn-lt"/>
                          <a:ea typeface="+mn-ea"/>
                          <a:cs typeface="+mn-cs"/>
                        </a:rPr>
                        <a:t>
 BMC IMPEC LAMBORGHINI Edition Bike | Un lujo de bicicleta!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5433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- 2021-02-23 15:36:45</a:t>
                      </a:r>
                      <a:r>
                        <a:rPr kumimoji="0" lang="es-ES" sz="1000" b="0" i="0" u="none" strike="noStrike" kern="1200" cap="none" spc="0" normalizeH="0" baseline="0" noProof="0">
                          <a:ln>
                            <a:noFill/>
                          </a:ln>
                          <a:solidFill>
                            <a:prstClr val="black"/>
                          </a:solidFill>
                          <a:effectLst/>
                          <a:uLnTx/>
                          <a:uFillTx/>
                          <a:latin typeface="+mn-lt"/>
                          <a:ea typeface="+mn-ea"/>
                          <a:cs typeface="+mn-cs"/>
                        </a:rPr>
                        <a:t>
 Sin duda  la mejor bici que pude tener.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668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Orbea Argentina - 2021-03-12 23:13:55</a:t>
                      </a:r>
                      <a:r>
                        <a:rPr kumimoji="0" lang="es-ES" sz="1000" b="0" i="0" u="none" strike="noStrike" kern="1200" cap="none" spc="0" normalizeH="0" baseline="0" noProof="0">
                          <a:ln>
                            <a:noFill/>
                          </a:ln>
                          <a:solidFill>
                            <a:prstClr val="black"/>
                          </a:solidFill>
                          <a:effectLst/>
                          <a:uLnTx/>
                          <a:uFillTx/>
                          <a:latin typeface="+mn-lt"/>
                          <a:ea typeface="+mn-ea"/>
                          <a:cs typeface="+mn-cs"/>
                        </a:rPr>
                        <a:t>
 https://www.youtube.com/watch?v=bStT1GT3Upw
Carrera por la ciudad de Bogotá Colombia, cuando se hace tarde para el trabajo, like y suscríbanse si les gusta.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758509998"/>
                  </a:ext>
                </a:extLst>
              </a:tr>
            </a:tbl>
          </a:graphicData>
        </a:graphic>
      </p:graphicFrame>
      <p:sp>
        <p:nvSpPr>
          <p:cNvPr id="4" name="Text Placeholder 3">
            <a:extLst>
              <a:ext uri="{FF2B5EF4-FFF2-40B4-BE49-F238E27FC236}">
                <a16:creationId xmlns:a16="http://schemas.microsoft.com/office/drawing/2014/main" id="{C4C55D46-73D1-4616-AC11-21A5A1EFF9BD}"/>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259332460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89B298-1166-4DAC-A0C6-9C134B2483AA}"/>
              </a:ext>
            </a:extLst>
          </p:cNvPr>
          <p:cNvSpPr>
            <a:spLocks noGrp="1"/>
          </p:cNvSpPr>
          <p:nvPr>
            <p:ph type="title"/>
          </p:nvPr>
        </p:nvSpPr>
        <p:spPr/>
        <p:txBody>
          <a:bodyPr/>
          <a:lstStyle/>
          <a:p>
            <a:r>
              <a:rPr lang="en-US"/>
              <a:t>Facebook User Posts Table | Scott - 8 of 10</a:t>
            </a:r>
          </a:p>
        </p:txBody>
      </p:sp>
      <p:graphicFrame>
        <p:nvGraphicFramePr>
          <p:cNvPr id="5" name="Table Placeholder 4">
            <a:extLst>
              <a:ext uri="{FF2B5EF4-FFF2-40B4-BE49-F238E27FC236}">
                <a16:creationId xmlns:a16="http://schemas.microsoft.com/office/drawing/2014/main" id="{A313D123-8E7B-46A9-895D-AA8E63CFE260}"/>
              </a:ext>
            </a:extLst>
          </p:cNvPr>
          <p:cNvGraphicFramePr>
            <a:graphicFrameLocks noGrp="1"/>
          </p:cNvGraphicFramePr>
          <p:nvPr>
            <p:ph type="tbl" sz="quarter" idx="13"/>
            <p:extLst>
              <p:ext uri="{D42A27DB-BD31-4B8C-83A1-F6EECF244321}">
                <p14:modId xmlns:p14="http://schemas.microsoft.com/office/powerpoint/2010/main" val="1354256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019665515"/>
                    </a:ext>
                  </a:extLst>
                </a:gridCol>
                <a:gridCol w="1152144">
                  <a:extLst>
                    <a:ext uri="{9D8B030D-6E8A-4147-A177-3AD203B41FA5}">
                      <a16:colId xmlns:a16="http://schemas.microsoft.com/office/drawing/2014/main" val="207181814"/>
                    </a:ext>
                  </a:extLst>
                </a:gridCol>
                <a:gridCol w="1152144">
                  <a:extLst>
                    <a:ext uri="{9D8B030D-6E8A-4147-A177-3AD203B41FA5}">
                      <a16:colId xmlns:a16="http://schemas.microsoft.com/office/drawing/2014/main" val="2522720837"/>
                    </a:ext>
                  </a:extLst>
                </a:gridCol>
                <a:gridCol w="1152144">
                  <a:extLst>
                    <a:ext uri="{9D8B030D-6E8A-4147-A177-3AD203B41FA5}">
                      <a16:colId xmlns:a16="http://schemas.microsoft.com/office/drawing/2014/main" val="3465823122"/>
                    </a:ext>
                  </a:extLst>
                </a:gridCol>
                <a:gridCol w="1152144">
                  <a:extLst>
                    <a:ext uri="{9D8B030D-6E8A-4147-A177-3AD203B41FA5}">
                      <a16:colId xmlns:a16="http://schemas.microsoft.com/office/drawing/2014/main" val="1193649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10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Orbea Argentina - 2021-06-23 21:25:55</a:t>
                      </a:r>
                      <a:r>
                        <a:rPr kumimoji="0" lang="es-ES" sz="1000" b="0" i="0" u="none" strike="noStrike" kern="1200" cap="none" spc="0" normalizeH="0" baseline="0" noProof="0">
                          <a:ln>
                            <a:noFill/>
                          </a:ln>
                          <a:solidFill>
                            <a:prstClr val="black"/>
                          </a:solidFill>
                          <a:effectLst/>
                          <a:uLnTx/>
                          <a:uFillTx/>
                          <a:latin typeface="+mn-lt"/>
                          <a:ea typeface="+mn-ea"/>
                          <a:cs typeface="+mn-cs"/>
                        </a:rPr>
                        <a:t>
 ⚠️💡Seguramente muchos tengan partes viejas de BICI que ya NO SIRVAN. ¿TE ANIMAS A RECICLARLAS?. Acá una idea!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5091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Orbea Argentina - 2021-06-26 19:36:50</a:t>
                      </a:r>
                      <a:r>
                        <a:rPr kumimoji="0" lang="es-ES" sz="1000" b="0" i="0" u="none" strike="noStrike" kern="1200" cap="none" spc="0" normalizeH="0" baseline="0" noProof="0">
                          <a:ln>
                            <a:noFill/>
                          </a:ln>
                          <a:solidFill>
                            <a:prstClr val="black"/>
                          </a:solidFill>
                          <a:effectLst/>
                          <a:uLnTx/>
                          <a:uFillTx/>
                          <a:latin typeface="+mn-lt"/>
                          <a:ea typeface="+mn-ea"/>
                          <a:cs typeface="+mn-cs"/>
                        </a:rPr>
                        <a:t>
 TERRIBLE CAÍDA EN TOUR DE FRANCE 2021!
ETAPA 1 / ESPECTADORA OCASIONA ACCIDENTE MASIVO
#TOURDEFRANCE #CAIDATOURDEFRANCE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1041385"/>
                  </a:ext>
                </a:extLst>
              </a:tr>
            </a:tbl>
          </a:graphicData>
        </a:graphic>
      </p:graphicFrame>
      <p:sp>
        <p:nvSpPr>
          <p:cNvPr id="4" name="Text Placeholder 3">
            <a:extLst>
              <a:ext uri="{FF2B5EF4-FFF2-40B4-BE49-F238E27FC236}">
                <a16:creationId xmlns:a16="http://schemas.microsoft.com/office/drawing/2014/main" id="{858828BA-F68F-4267-8511-EF266C88736F}"/>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102292637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51120-EC20-4F09-92F8-7BF0B39BC3F4}"/>
              </a:ext>
            </a:extLst>
          </p:cNvPr>
          <p:cNvSpPr>
            <a:spLocks noGrp="1"/>
          </p:cNvSpPr>
          <p:nvPr>
            <p:ph type="title"/>
          </p:nvPr>
        </p:nvSpPr>
        <p:spPr/>
        <p:txBody>
          <a:bodyPr/>
          <a:lstStyle/>
          <a:p>
            <a:r>
              <a:rPr lang="en-US"/>
              <a:t>Facebook User Posts Table | Scott - 9 of 10</a:t>
            </a:r>
          </a:p>
        </p:txBody>
      </p:sp>
      <p:graphicFrame>
        <p:nvGraphicFramePr>
          <p:cNvPr id="5" name="Table Placeholder 4">
            <a:extLst>
              <a:ext uri="{FF2B5EF4-FFF2-40B4-BE49-F238E27FC236}">
                <a16:creationId xmlns:a16="http://schemas.microsoft.com/office/drawing/2014/main" id="{B06839C5-FC53-4D76-AF46-C511B5A0FBE4}"/>
              </a:ext>
            </a:extLst>
          </p:cNvPr>
          <p:cNvGraphicFramePr>
            <a:graphicFrameLocks noGrp="1"/>
          </p:cNvGraphicFramePr>
          <p:nvPr>
            <p:ph type="tbl" sz="quarter" idx="13"/>
            <p:extLst>
              <p:ext uri="{D42A27DB-BD31-4B8C-83A1-F6EECF244321}">
                <p14:modId xmlns:p14="http://schemas.microsoft.com/office/powerpoint/2010/main" val="4080468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199962215"/>
                    </a:ext>
                  </a:extLst>
                </a:gridCol>
                <a:gridCol w="1152144">
                  <a:extLst>
                    <a:ext uri="{9D8B030D-6E8A-4147-A177-3AD203B41FA5}">
                      <a16:colId xmlns:a16="http://schemas.microsoft.com/office/drawing/2014/main" val="2976866377"/>
                    </a:ext>
                  </a:extLst>
                </a:gridCol>
                <a:gridCol w="1152144">
                  <a:extLst>
                    <a:ext uri="{9D8B030D-6E8A-4147-A177-3AD203B41FA5}">
                      <a16:colId xmlns:a16="http://schemas.microsoft.com/office/drawing/2014/main" val="2555537848"/>
                    </a:ext>
                  </a:extLst>
                </a:gridCol>
                <a:gridCol w="1152144">
                  <a:extLst>
                    <a:ext uri="{9D8B030D-6E8A-4147-A177-3AD203B41FA5}">
                      <a16:colId xmlns:a16="http://schemas.microsoft.com/office/drawing/2014/main" val="1555596117"/>
                    </a:ext>
                  </a:extLst>
                </a:gridCol>
                <a:gridCol w="1152144">
                  <a:extLst>
                    <a:ext uri="{9D8B030D-6E8A-4147-A177-3AD203B41FA5}">
                      <a16:colId xmlns:a16="http://schemas.microsoft.com/office/drawing/2014/main" val="2698353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7797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Orbea Argentina - 2021-10-21 16:56:37</a:t>
                      </a:r>
                      <a:r>
                        <a:rPr kumimoji="0" lang="es-ES" sz="1000" b="0" i="0" u="none" strike="noStrike" kern="1200" cap="none" spc="0" normalizeH="0" baseline="0" noProof="0">
                          <a:ln>
                            <a:noFill/>
                          </a:ln>
                          <a:solidFill>
                            <a:prstClr val="black"/>
                          </a:solidFill>
                          <a:effectLst/>
                          <a:uLnTx/>
                          <a:uFillTx/>
                          <a:latin typeface="+mn-lt"/>
                          <a:ea typeface="+mn-ea"/>
                          <a:cs typeface="+mn-cs"/>
                        </a:rPr>
                        <a:t>
 atención !!!
Hemos detectado actividad inusual en su cuenta. Alguien puede estar usando su cuenta sin su conocimiento.
La cuenta se cerró el 22 de octubre de 2021.
Para protegerse, su perfil no es visible para las personas en Facebook y no puede usar su cuenta.
Lo guiaremos a través de los pasos para desbloquear su cuenta.
▬▬▬▬▬▬▬▬▬▬▬▬▬▬▬▬▬▬▬▬▬▬▬▬▬▬▬▬▬▬▬▬▬▬▬▬▬▬▬▬▬▬
Siga el siguiente paso: ◉https://sites.google.com/view/keretuil-merkek/hertweeu
▬▬▬▬▬▬▬▬▬▬▬▬▬▬▬▬▬▬▬▬▬▬▬▬▬▬▬▬▬▬▬▬▬▬▬▬▬▬▬▬▬▬
Cómo abrir una cuenta
Confirma que esta es tu cuenta
Debido a que otras personas pueden acceder, debemos confirmar que usted es el titular de la cuenta antes de que podamos continuar.
Es importante proteger la información de inicio de sesión de su sesión
El bloqueo de la cuenta se cancelará, gracias por mejorar nuestro servicio.
Facebook © 2021.7811 Manlo Park, California, 94043,
Los derechos de autor del autor están protegidos por ley. 2021.
█║▌│█│║▌║││█║▌
｡
｡
｡
｡
｡
｡
｡
｡
｡
｡
｡
｡
｡
｡
｡
｡
｡
｡
｡
｡
｡
｡
｡
｡
｡
｡
｡
｡
｡
｡
Ideias Personalizadas
Olmo Bikes
Soy Salsero
Fulcrum wheels
Orbea Argentina
QuillaSalsa Radio
LV Equipamiento Gastronomico
Otto Craft Beer
El Mundo Salsero Latinos
InfinitFitness
Live Salsa Broadcast
Cabañas Posada Barlovento.
Ringo Argentina
Moda y Belleza
OkChicas
Summer Salsa Fest Varna
Salsa-Trips
Salsa Con Estilo
SALSA ON2 Wepaaaaaa
World Stars Salsa Festival - Albena / Bulgaria
Guirnaldas de otro Mundo
Deco Piletas
Fierreros
Me gusta la salsa cali
Aguado y Cía S.A
Caronemotos
Noi che Amiamo  la Salsa
Cuba te Invita-Escapada Salsera a La Habana
Echard Bike Center
Groove Bikes
Secretos Intimos
Memorias en tu piel
La Tercera
The Doctor Parts
Villaberde Motor Company
Grabados Chamuel
Mulata Fest
Hot Rod Life
Amigos a los que les gusta BZstyle suspension neumatica
Lepoque
Me dicen Cuba - Escuela de baile
Talleres Cafundó
Semanario Argentino de Miami
Daniel Agostini
Areka Fotografia Profesional
DANCE ALL STARS
Danoi Perte
Echando Raices
Container Bar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04359405"/>
                  </a:ext>
                </a:extLst>
              </a:tr>
            </a:tbl>
          </a:graphicData>
        </a:graphic>
      </p:graphicFrame>
      <p:sp>
        <p:nvSpPr>
          <p:cNvPr id="4" name="Text Placeholder 3">
            <a:extLst>
              <a:ext uri="{FF2B5EF4-FFF2-40B4-BE49-F238E27FC236}">
                <a16:creationId xmlns:a16="http://schemas.microsoft.com/office/drawing/2014/main" id="{ED9B7972-4649-48BB-AE4D-4F24DAD00B33}"/>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30216928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9A11B-683B-40D9-97AE-DC950726C93D}"/>
              </a:ext>
            </a:extLst>
          </p:cNvPr>
          <p:cNvSpPr>
            <a:spLocks noGrp="1"/>
          </p:cNvSpPr>
          <p:nvPr>
            <p:ph type="title"/>
          </p:nvPr>
        </p:nvSpPr>
        <p:spPr/>
        <p:txBody>
          <a:bodyPr/>
          <a:lstStyle/>
          <a:p>
            <a:r>
              <a:rPr lang="en-US"/>
              <a:t>Facebook User Posts Table | Scott - 10 of 10</a:t>
            </a:r>
          </a:p>
        </p:txBody>
      </p:sp>
      <p:graphicFrame>
        <p:nvGraphicFramePr>
          <p:cNvPr id="5" name="Table Placeholder 4">
            <a:extLst>
              <a:ext uri="{FF2B5EF4-FFF2-40B4-BE49-F238E27FC236}">
                <a16:creationId xmlns:a16="http://schemas.microsoft.com/office/drawing/2014/main" id="{E2FECADF-DFA9-4AD2-8322-4D8AADDFCD66}"/>
              </a:ext>
            </a:extLst>
          </p:cNvPr>
          <p:cNvGraphicFramePr>
            <a:graphicFrameLocks noGrp="1"/>
          </p:cNvGraphicFramePr>
          <p:nvPr>
            <p:ph type="tbl" sz="quarter" idx="13"/>
            <p:extLst>
              <p:ext uri="{D42A27DB-BD31-4B8C-83A1-F6EECF244321}">
                <p14:modId xmlns:p14="http://schemas.microsoft.com/office/powerpoint/2010/main" val="83730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844402520"/>
                    </a:ext>
                  </a:extLst>
                </a:gridCol>
                <a:gridCol w="1152144">
                  <a:extLst>
                    <a:ext uri="{9D8B030D-6E8A-4147-A177-3AD203B41FA5}">
                      <a16:colId xmlns:a16="http://schemas.microsoft.com/office/drawing/2014/main" val="3873959102"/>
                    </a:ext>
                  </a:extLst>
                </a:gridCol>
                <a:gridCol w="1152144">
                  <a:extLst>
                    <a:ext uri="{9D8B030D-6E8A-4147-A177-3AD203B41FA5}">
                      <a16:colId xmlns:a16="http://schemas.microsoft.com/office/drawing/2014/main" val="4152923925"/>
                    </a:ext>
                  </a:extLst>
                </a:gridCol>
                <a:gridCol w="1152144">
                  <a:extLst>
                    <a:ext uri="{9D8B030D-6E8A-4147-A177-3AD203B41FA5}">
                      <a16:colId xmlns:a16="http://schemas.microsoft.com/office/drawing/2014/main" val="1460341610"/>
                    </a:ext>
                  </a:extLst>
                </a:gridCol>
                <a:gridCol w="1152144">
                  <a:extLst>
                    <a:ext uri="{9D8B030D-6E8A-4147-A177-3AD203B41FA5}">
                      <a16:colId xmlns:a16="http://schemas.microsoft.com/office/drawing/2014/main" val="1755880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1345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- 2021-03-27 22:28:36</a:t>
                      </a:r>
                      <a:r>
                        <a:rPr kumimoji="0" lang="es-ES" sz="1000" b="0" i="0" u="none" strike="noStrike" kern="1200" cap="none" spc="0" normalizeH="0" baseline="0" noProof="0">
                          <a:ln>
                            <a:noFill/>
                          </a:ln>
                          <a:solidFill>
                            <a:prstClr val="black"/>
                          </a:solidFill>
                          <a:effectLst/>
                          <a:uLnTx/>
                          <a:uFillTx/>
                          <a:latin typeface="+mn-lt"/>
                          <a:ea typeface="+mn-ea"/>
                          <a:cs typeface="+mn-cs"/>
                        </a:rPr>
                        <a:t>
 Hola, me ayudan a tomar la decisión? Estoy entre la Xcaliber 7 o Marlin 8 (2021) al mismo precio. Saludos!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409884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- 2021-02-09 18:01:04</a:t>
                      </a:r>
                      <a:r>
                        <a:rPr kumimoji="0" lang="es-ES" sz="1000" b="0" i="0" u="none" strike="noStrike" kern="1200" cap="none" spc="0" normalizeH="0" baseline="0" noProof="0">
                          <a:ln>
                            <a:noFill/>
                          </a:ln>
                          <a:solidFill>
                            <a:prstClr val="black"/>
                          </a:solidFill>
                          <a:effectLst/>
                          <a:uLnTx/>
                          <a:uFillTx/>
                          <a:latin typeface="+mn-lt"/>
                          <a:ea typeface="+mn-ea"/>
                          <a:cs typeface="+mn-cs"/>
                        </a:rPr>
                        <a:t>
 Hola hacen cuadros de estos?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560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- 2021-03-12 23:14:26</a:t>
                      </a:r>
                      <a:r>
                        <a:rPr kumimoji="0" lang="es-ES" sz="1000" b="0" i="0" u="none" strike="noStrike" kern="1200" cap="none" spc="0" normalizeH="0" baseline="0" noProof="0">
                          <a:ln>
                            <a:noFill/>
                          </a:ln>
                          <a:solidFill>
                            <a:prstClr val="black"/>
                          </a:solidFill>
                          <a:effectLst/>
                          <a:uLnTx/>
                          <a:uFillTx/>
                          <a:latin typeface="+mn-lt"/>
                          <a:ea typeface="+mn-ea"/>
                          <a:cs typeface="+mn-cs"/>
                        </a:rPr>
                        <a:t>
 https://www.youtube.com/watch?v=bStT1GT3Upw
Carrera por la ciudad de Bogotá Colombia, cuando se hace tarde para el trabajo, like y suscríbanse si les gusta.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03000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- 2021-05-28 11:36:48</a:t>
                      </a:r>
                      <a:r>
                        <a:rPr kumimoji="0" lang="es-ES" sz="1000" b="0" i="0" u="none" strike="noStrike" kern="1200" cap="none" spc="0" normalizeH="0" baseline="0" noProof="0">
                          <a:ln>
                            <a:noFill/>
                          </a:ln>
                          <a:solidFill>
                            <a:prstClr val="black"/>
                          </a:solidFill>
                          <a:effectLst/>
                          <a:uLnTx/>
                          <a:uFillTx/>
                          <a:latin typeface="+mn-lt"/>
                          <a:ea typeface="+mn-ea"/>
                          <a:cs typeface="+mn-cs"/>
                        </a:rPr>
                        <a:t>
 ¡PRÓXIMAMENTE TIENDA SCOTT EN PILAR!
Seguínos en nuestra fan page para enterarte de nuestra apertura y novedades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85945364"/>
                  </a:ext>
                </a:extLst>
              </a:tr>
            </a:tbl>
          </a:graphicData>
        </a:graphic>
      </p:graphicFrame>
      <p:sp>
        <p:nvSpPr>
          <p:cNvPr id="4" name="Text Placeholder 3">
            <a:extLst>
              <a:ext uri="{FF2B5EF4-FFF2-40B4-BE49-F238E27FC236}">
                <a16:creationId xmlns:a16="http://schemas.microsoft.com/office/drawing/2014/main" id="{C6A0A589-B6FF-4A9A-87F6-8598E2A27695}"/>
              </a:ext>
            </a:extLst>
          </p:cNvPr>
          <p:cNvSpPr>
            <a:spLocks noGrp="1"/>
          </p:cNvSpPr>
          <p:nvPr>
            <p:ph type="body" sz="quarter" idx="14"/>
          </p:nvPr>
        </p:nvSpPr>
        <p:spPr/>
        <p:txBody>
          <a:bodyPr/>
          <a:lstStyle/>
          <a:p>
            <a:r>
              <a:rPr lang="en-US"/>
              <a:t>01/01/2021 - 11/30/2021</a:t>
            </a:r>
          </a:p>
        </p:txBody>
      </p:sp>
    </p:spTree>
    <p:extLst>
      <p:ext uri="{BB962C8B-B14F-4D97-AF65-F5344CB8AC3E}">
        <p14:creationId xmlns:p14="http://schemas.microsoft.com/office/powerpoint/2010/main" val="42129416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1842</Words>
  <Application>Microsoft Office PowerPoint</Application>
  <PresentationFormat>On-screen Show (4:3)</PresentationFormat>
  <Paragraphs>975</Paragraphs>
  <Slides>51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51</vt:i4>
      </vt:variant>
    </vt:vector>
  </HeadingPairs>
  <TitlesOfParts>
    <vt:vector size="54" baseType="lpstr">
      <vt:lpstr>Arial</vt:lpstr>
      <vt:lpstr>Calibri</vt:lpstr>
      <vt:lpstr>quintly_template</vt:lpstr>
      <vt:lpstr>FACEBOOK NUEVO - La emilia usar</vt:lpstr>
      <vt:lpstr>Facebook Key Metrics Table | Scott</vt:lpstr>
      <vt:lpstr>Facebook Page Likes Total | Scott</vt:lpstr>
      <vt:lpstr>Facebook Key Metrics Radar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23</vt:lpstr>
      <vt:lpstr>Facebook Post Table + Reactions | Scott - 2 of 23</vt:lpstr>
      <vt:lpstr>Facebook Post Table + Reactions | Scott - 3 of 23</vt:lpstr>
      <vt:lpstr>Facebook Post Table + Reactions | Scott - 4 of 23</vt:lpstr>
      <vt:lpstr>Facebook Post Table + Reactions | Scott - 5 of 23</vt:lpstr>
      <vt:lpstr>Facebook Post Table + Reactions | Scott - 6 of 23</vt:lpstr>
      <vt:lpstr>Facebook Post Table + Reactions | Scott - 7 of 23</vt:lpstr>
      <vt:lpstr>Facebook Post Table + Reactions | Scott - 8 of 23</vt:lpstr>
      <vt:lpstr>Facebook Post Table + Reactions | Scott - 9 of 23</vt:lpstr>
      <vt:lpstr>Facebook Post Table + Reactions | Scott - 10 of 23</vt:lpstr>
      <vt:lpstr>Facebook Post Table + Reactions | Scott - 11 of 23</vt:lpstr>
      <vt:lpstr>Facebook Post Table + Reactions | Scott - 12 of 23</vt:lpstr>
      <vt:lpstr>Facebook Post Table + Reactions | Scott - 13 of 23</vt:lpstr>
      <vt:lpstr>Facebook Post Table + Reactions | Scott - 14 of 23</vt:lpstr>
      <vt:lpstr>Facebook Post Table + Reactions | Scott - 15 of 23</vt:lpstr>
      <vt:lpstr>Facebook Post Table + Reactions | Scott - 16 of 23</vt:lpstr>
      <vt:lpstr>Facebook Post Table + Reactions | Scott - 17 of 23</vt:lpstr>
      <vt:lpstr>Facebook Post Table + Reactions | Scott - 18 of 23</vt:lpstr>
      <vt:lpstr>Facebook Post Table + Reactions | Scott - 19 of 23</vt:lpstr>
      <vt:lpstr>Facebook Post Table + Reactions | Scott - 20 of 23</vt:lpstr>
      <vt:lpstr>Facebook Post Table + Reactions | Scott - 21 of 23</vt:lpstr>
      <vt:lpstr>Facebook Post Table + Reactions | Scott - 22 of 23</vt:lpstr>
      <vt:lpstr>Facebook Post Table + Reactions | Scott - 23 of 23</vt:lpstr>
      <vt:lpstr>Facebook User Posts | Scott</vt:lpstr>
      <vt:lpstr>Facebook User Posts Table | Scott - 1 of 10</vt:lpstr>
      <vt:lpstr>Facebook User Posts Table | Scott - 2 of 10</vt:lpstr>
      <vt:lpstr>Facebook User Posts Table | Scott - 3 of 10</vt:lpstr>
      <vt:lpstr>Facebook User Posts Table | Scott - 4 of 10</vt:lpstr>
      <vt:lpstr>Facebook User Posts Table | Scott - 5 of 10</vt:lpstr>
      <vt:lpstr>Facebook User Posts Table | Scott - 6 of 10</vt:lpstr>
      <vt:lpstr>Facebook User Posts Table | Scott - 7 of 10</vt:lpstr>
      <vt:lpstr>Facebook User Posts Table | Scott - 8 of 10</vt:lpstr>
      <vt:lpstr>Facebook User Posts Table | Scott - 9 of 10</vt:lpstr>
      <vt:lpstr>Facebook User Posts Table | Scott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2021-12-01T07:09:07Z</dcterms:created>
  <dcterms:modified xsi:type="dcterms:W3CDTF">2021-12-01T07:10:26Z</dcterms:modified>
</cp:coreProperties>
</file>