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2" r:id="rId46"/>
    <p:sldId id="303" r:id="rId47"/>
    <p:sldId id="304" r:id="rId48"/>
    <p:sldId id="305" r:id="rId49"/>
    <p:sldId id="306" r:id="rId50"/>
    <p:sldId id="307" r:id="rId51"/>
    <p:sldId id="308" r:id="rId52"/>
    <p:sldId id="309" r:id="rId53"/>
    <p:sldId id="310"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25490</c:v>
                </c:pt>
                <c:pt idx="1">
                  <c:v>25487</c:v>
                </c:pt>
                <c:pt idx="2">
                  <c:v>25486</c:v>
                </c:pt>
                <c:pt idx="3">
                  <c:v>25488</c:v>
                </c:pt>
                <c:pt idx="4">
                  <c:v>25521</c:v>
                </c:pt>
                <c:pt idx="5">
                  <c:v>25545</c:v>
                </c:pt>
                <c:pt idx="6">
                  <c:v>25572</c:v>
                </c:pt>
                <c:pt idx="7">
                  <c:v>25597</c:v>
                </c:pt>
                <c:pt idx="8">
                  <c:v>25622</c:v>
                </c:pt>
                <c:pt idx="9">
                  <c:v>25646</c:v>
                </c:pt>
                <c:pt idx="10">
                  <c:v>25679</c:v>
                </c:pt>
                <c:pt idx="11">
                  <c:v>25717</c:v>
                </c:pt>
                <c:pt idx="12">
                  <c:v>25748</c:v>
                </c:pt>
                <c:pt idx="13">
                  <c:v>25767</c:v>
                </c:pt>
                <c:pt idx="14">
                  <c:v>25786</c:v>
                </c:pt>
                <c:pt idx="15">
                  <c:v>25810</c:v>
                </c:pt>
                <c:pt idx="16">
                  <c:v>25829</c:v>
                </c:pt>
                <c:pt idx="17">
                  <c:v>25845</c:v>
                </c:pt>
                <c:pt idx="18">
                  <c:v>25873</c:v>
                </c:pt>
                <c:pt idx="19">
                  <c:v>25884</c:v>
                </c:pt>
                <c:pt idx="20">
                  <c:v>25899</c:v>
                </c:pt>
                <c:pt idx="21">
                  <c:v>25909</c:v>
                </c:pt>
                <c:pt idx="22">
                  <c:v>25927</c:v>
                </c:pt>
                <c:pt idx="23">
                  <c:v>25941</c:v>
                </c:pt>
                <c:pt idx="24">
                  <c:v>25958</c:v>
                </c:pt>
                <c:pt idx="25">
                  <c:v>25984</c:v>
                </c:pt>
                <c:pt idx="26">
                  <c:v>26005</c:v>
                </c:pt>
                <c:pt idx="27">
                  <c:v>26026</c:v>
                </c:pt>
                <c:pt idx="28">
                  <c:v>26041</c:v>
                </c:pt>
                <c:pt idx="29">
                  <c:v>26055</c:v>
                </c:pt>
                <c:pt idx="30">
                  <c:v>26079</c:v>
                </c:pt>
                <c:pt idx="31">
                  <c:v>26086</c:v>
                </c:pt>
                <c:pt idx="32">
                  <c:v>26107</c:v>
                </c:pt>
                <c:pt idx="33">
                  <c:v>26123</c:v>
                </c:pt>
                <c:pt idx="34">
                  <c:v>26136</c:v>
                </c:pt>
                <c:pt idx="35">
                  <c:v>26153</c:v>
                </c:pt>
                <c:pt idx="36">
                  <c:v>26170</c:v>
                </c:pt>
                <c:pt idx="37">
                  <c:v>26185</c:v>
                </c:pt>
                <c:pt idx="38">
                  <c:v>26206</c:v>
                </c:pt>
                <c:pt idx="39">
                  <c:v>26228</c:v>
                </c:pt>
                <c:pt idx="40">
                  <c:v>26244</c:v>
                </c:pt>
                <c:pt idx="41">
                  <c:v>26261</c:v>
                </c:pt>
                <c:pt idx="42">
                  <c:v>26274</c:v>
                </c:pt>
                <c:pt idx="43">
                  <c:v>26285</c:v>
                </c:pt>
                <c:pt idx="44">
                  <c:v>26290</c:v>
                </c:pt>
                <c:pt idx="45">
                  <c:v>26306</c:v>
                </c:pt>
                <c:pt idx="46">
                  <c:v>26323</c:v>
                </c:pt>
                <c:pt idx="47">
                  <c:v>26332</c:v>
                </c:pt>
                <c:pt idx="48">
                  <c:v>26350</c:v>
                </c:pt>
                <c:pt idx="49">
                  <c:v>26372</c:v>
                </c:pt>
                <c:pt idx="50">
                  <c:v>26406</c:v>
                </c:pt>
                <c:pt idx="51">
                  <c:v>26434</c:v>
                </c:pt>
                <c:pt idx="52">
                  <c:v>26465</c:v>
                </c:pt>
                <c:pt idx="53">
                  <c:v>26491</c:v>
                </c:pt>
                <c:pt idx="54">
                  <c:v>26516</c:v>
                </c:pt>
                <c:pt idx="55">
                  <c:v>26537</c:v>
                </c:pt>
                <c:pt idx="56">
                  <c:v>26564</c:v>
                </c:pt>
                <c:pt idx="57">
                  <c:v>26597</c:v>
                </c:pt>
                <c:pt idx="58">
                  <c:v>26630</c:v>
                </c:pt>
                <c:pt idx="59">
                  <c:v>26640</c:v>
                </c:pt>
                <c:pt idx="60">
                  <c:v>26653</c:v>
                </c:pt>
                <c:pt idx="61">
                  <c:v>26673</c:v>
                </c:pt>
                <c:pt idx="62">
                  <c:v>26692</c:v>
                </c:pt>
                <c:pt idx="63">
                  <c:v>26700</c:v>
                </c:pt>
                <c:pt idx="64">
                  <c:v>26710</c:v>
                </c:pt>
                <c:pt idx="65">
                  <c:v>26732</c:v>
                </c:pt>
                <c:pt idx="66">
                  <c:v>26746</c:v>
                </c:pt>
                <c:pt idx="67">
                  <c:v>26759</c:v>
                </c:pt>
                <c:pt idx="68">
                  <c:v>26778</c:v>
                </c:pt>
                <c:pt idx="69">
                  <c:v>26798</c:v>
                </c:pt>
                <c:pt idx="70">
                  <c:v>26816</c:v>
                </c:pt>
                <c:pt idx="71">
                  <c:v>26836</c:v>
                </c:pt>
                <c:pt idx="72">
                  <c:v>26845</c:v>
                </c:pt>
                <c:pt idx="73">
                  <c:v>26855</c:v>
                </c:pt>
                <c:pt idx="74">
                  <c:v>26870</c:v>
                </c:pt>
                <c:pt idx="75">
                  <c:v>26875</c:v>
                </c:pt>
                <c:pt idx="76">
                  <c:v>26883</c:v>
                </c:pt>
                <c:pt idx="77">
                  <c:v>26893</c:v>
                </c:pt>
                <c:pt idx="78">
                  <c:v>26909</c:v>
                </c:pt>
                <c:pt idx="79">
                  <c:v>26923</c:v>
                </c:pt>
                <c:pt idx="80">
                  <c:v>26940</c:v>
                </c:pt>
                <c:pt idx="81">
                  <c:v>26958</c:v>
                </c:pt>
                <c:pt idx="82">
                  <c:v>26970</c:v>
                </c:pt>
                <c:pt idx="83">
                  <c:v>26981</c:v>
                </c:pt>
                <c:pt idx="84">
                  <c:v>26989</c:v>
                </c:pt>
                <c:pt idx="85">
                  <c:v>27002</c:v>
                </c:pt>
                <c:pt idx="86">
                  <c:v>27020</c:v>
                </c:pt>
                <c:pt idx="87">
                  <c:v>27027</c:v>
                </c:pt>
                <c:pt idx="88">
                  <c:v>27037</c:v>
                </c:pt>
                <c:pt idx="89">
                  <c:v>27050</c:v>
                </c:pt>
                <c:pt idx="90">
                  <c:v>27048</c:v>
                </c:pt>
                <c:pt idx="91">
                  <c:v>27047</c:v>
                </c:pt>
                <c:pt idx="92">
                  <c:v>27045</c:v>
                </c:pt>
                <c:pt idx="93">
                  <c:v>27046</c:v>
                </c:pt>
                <c:pt idx="94">
                  <c:v>27055</c:v>
                </c:pt>
                <c:pt idx="95">
                  <c:v>27066</c:v>
                </c:pt>
                <c:pt idx="96">
                  <c:v>27083</c:v>
                </c:pt>
                <c:pt idx="97">
                  <c:v>27094</c:v>
                </c:pt>
                <c:pt idx="98">
                  <c:v>27103</c:v>
                </c:pt>
                <c:pt idx="99">
                  <c:v>27100</c:v>
                </c:pt>
                <c:pt idx="100">
                  <c:v>27112</c:v>
                </c:pt>
                <c:pt idx="101">
                  <c:v>27123</c:v>
                </c:pt>
                <c:pt idx="102">
                  <c:v>27133</c:v>
                </c:pt>
                <c:pt idx="103">
                  <c:v>27138</c:v>
                </c:pt>
                <c:pt idx="104">
                  <c:v>27143</c:v>
                </c:pt>
                <c:pt idx="105">
                  <c:v>27147</c:v>
                </c:pt>
                <c:pt idx="106">
                  <c:v>27159</c:v>
                </c:pt>
                <c:pt idx="107">
                  <c:v>27173</c:v>
                </c:pt>
                <c:pt idx="108">
                  <c:v>27186</c:v>
                </c:pt>
                <c:pt idx="109">
                  <c:v>27196</c:v>
                </c:pt>
                <c:pt idx="110">
                  <c:v>27208</c:v>
                </c:pt>
                <c:pt idx="111">
                  <c:v>27222</c:v>
                </c:pt>
                <c:pt idx="112">
                  <c:v>27228</c:v>
                </c:pt>
                <c:pt idx="113">
                  <c:v>27240</c:v>
                </c:pt>
                <c:pt idx="114">
                  <c:v>27245</c:v>
                </c:pt>
                <c:pt idx="115">
                  <c:v>27248</c:v>
                </c:pt>
                <c:pt idx="116">
                  <c:v>27253</c:v>
                </c:pt>
                <c:pt idx="117">
                  <c:v>27259</c:v>
                </c:pt>
                <c:pt idx="118">
                  <c:v>27274</c:v>
                </c:pt>
                <c:pt idx="119">
                  <c:v>27280</c:v>
                </c:pt>
                <c:pt idx="120">
                  <c:v>27277</c:v>
                </c:pt>
                <c:pt idx="121">
                  <c:v>27277</c:v>
                </c:pt>
                <c:pt idx="122">
                  <c:v>27285</c:v>
                </c:pt>
                <c:pt idx="123">
                  <c:v>27296</c:v>
                </c:pt>
                <c:pt idx="124">
                  <c:v>27303</c:v>
                </c:pt>
                <c:pt idx="125">
                  <c:v>27317</c:v>
                </c:pt>
                <c:pt idx="126">
                  <c:v>27327</c:v>
                </c:pt>
                <c:pt idx="127">
                  <c:v>27339</c:v>
                </c:pt>
                <c:pt idx="128">
                  <c:v>27355</c:v>
                </c:pt>
                <c:pt idx="129">
                  <c:v>27366</c:v>
                </c:pt>
                <c:pt idx="130">
                  <c:v>27370</c:v>
                </c:pt>
                <c:pt idx="131">
                  <c:v>27384</c:v>
                </c:pt>
                <c:pt idx="132">
                  <c:v>27397</c:v>
                </c:pt>
                <c:pt idx="133">
                  <c:v>27407</c:v>
                </c:pt>
                <c:pt idx="134">
                  <c:v>27413</c:v>
                </c:pt>
                <c:pt idx="135">
                  <c:v>27427</c:v>
                </c:pt>
                <c:pt idx="136">
                  <c:v>27441</c:v>
                </c:pt>
                <c:pt idx="137">
                  <c:v>27448</c:v>
                </c:pt>
                <c:pt idx="138">
                  <c:v>27450</c:v>
                </c:pt>
                <c:pt idx="139">
                  <c:v>27460</c:v>
                </c:pt>
                <c:pt idx="140">
                  <c:v>27468</c:v>
                </c:pt>
                <c:pt idx="141">
                  <c:v>27477</c:v>
                </c:pt>
                <c:pt idx="142">
                  <c:v>27488</c:v>
                </c:pt>
                <c:pt idx="143">
                  <c:v>27497</c:v>
                </c:pt>
                <c:pt idx="144">
                  <c:v>27509</c:v>
                </c:pt>
                <c:pt idx="145">
                  <c:v>27518</c:v>
                </c:pt>
                <c:pt idx="146">
                  <c:v>27528</c:v>
                </c:pt>
                <c:pt idx="147">
                  <c:v>27538</c:v>
                </c:pt>
                <c:pt idx="148">
                  <c:v>27549</c:v>
                </c:pt>
                <c:pt idx="149">
                  <c:v>27568</c:v>
                </c:pt>
                <c:pt idx="150">
                  <c:v>27580</c:v>
                </c:pt>
                <c:pt idx="151">
                  <c:v>27579</c:v>
                </c:pt>
                <c:pt idx="152">
                  <c:v>27576</c:v>
                </c:pt>
                <c:pt idx="153">
                  <c:v>27575</c:v>
                </c:pt>
                <c:pt idx="154">
                  <c:v>27581</c:v>
                </c:pt>
                <c:pt idx="155">
                  <c:v>27599</c:v>
                </c:pt>
                <c:pt idx="156">
                  <c:v>27611</c:v>
                </c:pt>
                <c:pt idx="157">
                  <c:v>27623</c:v>
                </c:pt>
                <c:pt idx="158">
                  <c:v>27632</c:v>
                </c:pt>
                <c:pt idx="159">
                  <c:v>27646</c:v>
                </c:pt>
                <c:pt idx="160">
                  <c:v>27656</c:v>
                </c:pt>
                <c:pt idx="161">
                  <c:v>27662</c:v>
                </c:pt>
                <c:pt idx="162">
                  <c:v>27672</c:v>
                </c:pt>
                <c:pt idx="163">
                  <c:v>27680</c:v>
                </c:pt>
                <c:pt idx="164">
                  <c:v>27692</c:v>
                </c:pt>
                <c:pt idx="165">
                  <c:v>27700</c:v>
                </c:pt>
                <c:pt idx="166">
                  <c:v>27712</c:v>
                </c:pt>
                <c:pt idx="167">
                  <c:v>27719</c:v>
                </c:pt>
                <c:pt idx="168">
                  <c:v>27723</c:v>
                </c:pt>
                <c:pt idx="169">
                  <c:v>27733</c:v>
                </c:pt>
                <c:pt idx="170">
                  <c:v>27742</c:v>
                </c:pt>
                <c:pt idx="171">
                  <c:v>27742</c:v>
                </c:pt>
                <c:pt idx="172">
                  <c:v>27753</c:v>
                </c:pt>
                <c:pt idx="173">
                  <c:v>27760</c:v>
                </c:pt>
                <c:pt idx="174">
                  <c:v>27767</c:v>
                </c:pt>
                <c:pt idx="175">
                  <c:v>27763</c:v>
                </c:pt>
                <c:pt idx="176">
                  <c:v>27769</c:v>
                </c:pt>
                <c:pt idx="177">
                  <c:v>27777</c:v>
                </c:pt>
                <c:pt idx="178">
                  <c:v>27780</c:v>
                </c:pt>
                <c:pt idx="179">
                  <c:v>27784</c:v>
                </c:pt>
                <c:pt idx="180">
                  <c:v>27786</c:v>
                </c:pt>
                <c:pt idx="181">
                  <c:v>27788</c:v>
                </c:pt>
                <c:pt idx="182">
                  <c:v>27785</c:v>
                </c:pt>
                <c:pt idx="183">
                  <c:v>27790</c:v>
                </c:pt>
                <c:pt idx="184">
                  <c:v>27803</c:v>
                </c:pt>
                <c:pt idx="185">
                  <c:v>27812</c:v>
                </c:pt>
                <c:pt idx="186">
                  <c:v>27814</c:v>
                </c:pt>
                <c:pt idx="187">
                  <c:v>27818</c:v>
                </c:pt>
                <c:pt idx="188">
                  <c:v>27821</c:v>
                </c:pt>
                <c:pt idx="189">
                  <c:v>27825</c:v>
                </c:pt>
                <c:pt idx="190">
                  <c:v>27826</c:v>
                </c:pt>
                <c:pt idx="191">
                  <c:v>27829</c:v>
                </c:pt>
                <c:pt idx="192">
                  <c:v>27835</c:v>
                </c:pt>
                <c:pt idx="193">
                  <c:v>27842</c:v>
                </c:pt>
                <c:pt idx="194">
                  <c:v>27845</c:v>
                </c:pt>
                <c:pt idx="195">
                  <c:v>27848</c:v>
                </c:pt>
                <c:pt idx="196">
                  <c:v>27849</c:v>
                </c:pt>
                <c:pt idx="197">
                  <c:v>27855</c:v>
                </c:pt>
                <c:pt idx="198">
                  <c:v>27861</c:v>
                </c:pt>
                <c:pt idx="199">
                  <c:v>27868</c:v>
                </c:pt>
                <c:pt idx="200">
                  <c:v>27877</c:v>
                </c:pt>
                <c:pt idx="201">
                  <c:v>27887</c:v>
                </c:pt>
                <c:pt idx="202">
                  <c:v>27897</c:v>
                </c:pt>
                <c:pt idx="203">
                  <c:v>27904</c:v>
                </c:pt>
                <c:pt idx="204">
                  <c:v>27907</c:v>
                </c:pt>
                <c:pt idx="205">
                  <c:v>27910</c:v>
                </c:pt>
                <c:pt idx="206">
                  <c:v>27907</c:v>
                </c:pt>
                <c:pt idx="207">
                  <c:v>27908</c:v>
                </c:pt>
                <c:pt idx="208">
                  <c:v>27910</c:v>
                </c:pt>
                <c:pt idx="209">
                  <c:v>27910</c:v>
                </c:pt>
                <c:pt idx="210">
                  <c:v>27928</c:v>
                </c:pt>
                <c:pt idx="211">
                  <c:v>27928</c:v>
                </c:pt>
                <c:pt idx="212">
                  <c:v>27928</c:v>
                </c:pt>
                <c:pt idx="213">
                  <c:v>27928</c:v>
                </c:pt>
                <c:pt idx="214">
                  <c:v>27925</c:v>
                </c:pt>
                <c:pt idx="215">
                  <c:v>27925</c:v>
                </c:pt>
                <c:pt idx="216">
                  <c:v>27932</c:v>
                </c:pt>
                <c:pt idx="217">
                  <c:v>27938</c:v>
                </c:pt>
                <c:pt idx="218">
                  <c:v>27943</c:v>
                </c:pt>
                <c:pt idx="219">
                  <c:v>27950</c:v>
                </c:pt>
                <c:pt idx="220">
                  <c:v>27954</c:v>
                </c:pt>
                <c:pt idx="221">
                  <c:v>27965</c:v>
                </c:pt>
                <c:pt idx="222">
                  <c:v>27976</c:v>
                </c:pt>
                <c:pt idx="223">
                  <c:v>27988</c:v>
                </c:pt>
                <c:pt idx="224">
                  <c:v>27994</c:v>
                </c:pt>
                <c:pt idx="225">
                  <c:v>27997</c:v>
                </c:pt>
                <c:pt idx="226">
                  <c:v>28002</c:v>
                </c:pt>
                <c:pt idx="227">
                  <c:v>28006</c:v>
                </c:pt>
                <c:pt idx="228">
                  <c:v>28017</c:v>
                </c:pt>
                <c:pt idx="229">
                  <c:v>28022</c:v>
                </c:pt>
                <c:pt idx="230">
                  <c:v>28029</c:v>
                </c:pt>
                <c:pt idx="231">
                  <c:v>28031</c:v>
                </c:pt>
                <c:pt idx="232">
                  <c:v>28031</c:v>
                </c:pt>
                <c:pt idx="233">
                  <c:v>28040</c:v>
                </c:pt>
                <c:pt idx="234">
                  <c:v>28040</c:v>
                </c:pt>
                <c:pt idx="235">
                  <c:v>28041</c:v>
                </c:pt>
                <c:pt idx="236">
                  <c:v>28045</c:v>
                </c:pt>
                <c:pt idx="237">
                  <c:v>28048</c:v>
                </c:pt>
                <c:pt idx="238">
                  <c:v>28049</c:v>
                </c:pt>
                <c:pt idx="239">
                  <c:v>28056</c:v>
                </c:pt>
                <c:pt idx="240">
                  <c:v>28059</c:v>
                </c:pt>
                <c:pt idx="241">
                  <c:v>28064</c:v>
                </c:pt>
                <c:pt idx="242">
                  <c:v>28074</c:v>
                </c:pt>
                <c:pt idx="243">
                  <c:v>28071</c:v>
                </c:pt>
                <c:pt idx="244">
                  <c:v>28077</c:v>
                </c:pt>
                <c:pt idx="245">
                  <c:v>28084</c:v>
                </c:pt>
                <c:pt idx="246">
                  <c:v>28089</c:v>
                </c:pt>
                <c:pt idx="247">
                  <c:v>28093</c:v>
                </c:pt>
                <c:pt idx="248">
                  <c:v>28100</c:v>
                </c:pt>
                <c:pt idx="249">
                  <c:v>28104</c:v>
                </c:pt>
                <c:pt idx="250">
                  <c:v>28113</c:v>
                </c:pt>
                <c:pt idx="251">
                  <c:v>28115</c:v>
                </c:pt>
                <c:pt idx="252">
                  <c:v>28118</c:v>
                </c:pt>
                <c:pt idx="253">
                  <c:v>28118</c:v>
                </c:pt>
                <c:pt idx="254">
                  <c:v>28122</c:v>
                </c:pt>
                <c:pt idx="255">
                  <c:v>28130</c:v>
                </c:pt>
                <c:pt idx="256">
                  <c:v>28132</c:v>
                </c:pt>
                <c:pt idx="257">
                  <c:v>28138</c:v>
                </c:pt>
                <c:pt idx="258">
                  <c:v>28137</c:v>
                </c:pt>
                <c:pt idx="259">
                  <c:v>28142</c:v>
                </c:pt>
                <c:pt idx="260">
                  <c:v>28144</c:v>
                </c:pt>
                <c:pt idx="261">
                  <c:v>28151</c:v>
                </c:pt>
                <c:pt idx="262">
                  <c:v>28150</c:v>
                </c:pt>
                <c:pt idx="263">
                  <c:v>28149</c:v>
                </c:pt>
                <c:pt idx="264">
                  <c:v>28159</c:v>
                </c:pt>
                <c:pt idx="265">
                  <c:v>28164</c:v>
                </c:pt>
                <c:pt idx="266">
                  <c:v>28172</c:v>
                </c:pt>
                <c:pt idx="267">
                  <c:v>28174</c:v>
                </c:pt>
                <c:pt idx="268">
                  <c:v>28176</c:v>
                </c:pt>
                <c:pt idx="269">
                  <c:v>28177</c:v>
                </c:pt>
                <c:pt idx="270">
                  <c:v>28177</c:v>
                </c:pt>
                <c:pt idx="271">
                  <c:v>28175</c:v>
                </c:pt>
                <c:pt idx="272">
                  <c:v>28176</c:v>
                </c:pt>
                <c:pt idx="273">
                  <c:v>28175</c:v>
                </c:pt>
                <c:pt idx="274">
                  <c:v>28173</c:v>
                </c:pt>
                <c:pt idx="275">
                  <c:v>28169</c:v>
                </c:pt>
                <c:pt idx="276">
                  <c:v>28168</c:v>
                </c:pt>
                <c:pt idx="277">
                  <c:v>28174</c:v>
                </c:pt>
                <c:pt idx="278">
                  <c:v>28187</c:v>
                </c:pt>
                <c:pt idx="279">
                  <c:v>28190</c:v>
                </c:pt>
                <c:pt idx="280">
                  <c:v>28196</c:v>
                </c:pt>
                <c:pt idx="281">
                  <c:v>28200</c:v>
                </c:pt>
                <c:pt idx="282">
                  <c:v>28201</c:v>
                </c:pt>
                <c:pt idx="283">
                  <c:v>28203</c:v>
                </c:pt>
                <c:pt idx="284">
                  <c:v>28211</c:v>
                </c:pt>
                <c:pt idx="285">
                  <c:v>28211</c:v>
                </c:pt>
                <c:pt idx="286">
                  <c:v>28215</c:v>
                </c:pt>
                <c:pt idx="287">
                  <c:v>28216</c:v>
                </c:pt>
                <c:pt idx="288">
                  <c:v>28222</c:v>
                </c:pt>
                <c:pt idx="289">
                  <c:v>28225</c:v>
                </c:pt>
                <c:pt idx="290">
                  <c:v>28230</c:v>
                </c:pt>
                <c:pt idx="291">
                  <c:v>28233</c:v>
                </c:pt>
                <c:pt idx="292">
                  <c:v>28239</c:v>
                </c:pt>
                <c:pt idx="293">
                  <c:v>28244</c:v>
                </c:pt>
                <c:pt idx="294">
                  <c:v>28246</c:v>
                </c:pt>
                <c:pt idx="295">
                  <c:v>28248</c:v>
                </c:pt>
                <c:pt idx="296">
                  <c:v>28252</c:v>
                </c:pt>
                <c:pt idx="297">
                  <c:v>28254</c:v>
                </c:pt>
                <c:pt idx="298">
                  <c:v>28257</c:v>
                </c:pt>
                <c:pt idx="299">
                  <c:v>28264</c:v>
                </c:pt>
                <c:pt idx="300">
                  <c:v>28266</c:v>
                </c:pt>
                <c:pt idx="301">
                  <c:v>28270</c:v>
                </c:pt>
                <c:pt idx="302">
                  <c:v>28265</c:v>
                </c:pt>
                <c:pt idx="303">
                  <c:v>28268</c:v>
                </c:pt>
                <c:pt idx="304">
                  <c:v>28269</c:v>
                </c:pt>
                <c:pt idx="305">
                  <c:v>28279</c:v>
                </c:pt>
                <c:pt idx="306">
                  <c:v>28285</c:v>
                </c:pt>
                <c:pt idx="307">
                  <c:v>28292</c:v>
                </c:pt>
                <c:pt idx="308">
                  <c:v>28295</c:v>
                </c:pt>
                <c:pt idx="309">
                  <c:v>28300</c:v>
                </c:pt>
                <c:pt idx="310">
                  <c:v>28308</c:v>
                </c:pt>
                <c:pt idx="311">
                  <c:v>28316</c:v>
                </c:pt>
                <c:pt idx="312">
                  <c:v>28317</c:v>
                </c:pt>
                <c:pt idx="313">
                  <c:v>28325</c:v>
                </c:pt>
                <c:pt idx="314">
                  <c:v>28332</c:v>
                </c:pt>
                <c:pt idx="315">
                  <c:v>28334</c:v>
                </c:pt>
                <c:pt idx="316">
                  <c:v>28336</c:v>
                </c:pt>
                <c:pt idx="317">
                  <c:v>28344</c:v>
                </c:pt>
                <c:pt idx="318">
                  <c:v>28353</c:v>
                </c:pt>
                <c:pt idx="319">
                  <c:v>28362</c:v>
                </c:pt>
                <c:pt idx="320">
                  <c:v>28376</c:v>
                </c:pt>
                <c:pt idx="321">
                  <c:v>28385</c:v>
                </c:pt>
                <c:pt idx="322">
                  <c:v>28388</c:v>
                </c:pt>
                <c:pt idx="323">
                  <c:v>28392</c:v>
                </c:pt>
                <c:pt idx="324">
                  <c:v>28388</c:v>
                </c:pt>
                <c:pt idx="325">
                  <c:v>28387</c:v>
                </c:pt>
                <c:pt idx="326">
                  <c:v>28390</c:v>
                </c:pt>
                <c:pt idx="327">
                  <c:v>28397</c:v>
                </c:pt>
                <c:pt idx="328">
                  <c:v>28399</c:v>
                </c:pt>
                <c:pt idx="329">
                  <c:v>28405</c:v>
                </c:pt>
                <c:pt idx="330">
                  <c:v>28409</c:v>
                </c:pt>
                <c:pt idx="331">
                  <c:v>28414</c:v>
                </c:pt>
                <c:pt idx="332">
                  <c:v>28416</c:v>
                </c:pt>
                <c:pt idx="333">
                  <c:v>28418</c:v>
                </c:pt>
              </c:numCache>
            </c:numRef>
          </c:val>
          <c:smooth val="0"/>
          <c:extLst>
            <c:ext xmlns:c16="http://schemas.microsoft.com/office/drawing/2014/chart" uri="{C3380CC4-5D6E-409C-BE32-E72D297353CC}">
              <c16:uniqueId val="{00000000-2C0A-4513-BDD6-5657C3E4B899}"/>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31832</c:v>
                </c:pt>
                <c:pt idx="1">
                  <c:v>31829</c:v>
                </c:pt>
                <c:pt idx="2">
                  <c:v>31827</c:v>
                </c:pt>
                <c:pt idx="3">
                  <c:v>31830</c:v>
                </c:pt>
                <c:pt idx="4">
                  <c:v>31828</c:v>
                </c:pt>
                <c:pt idx="5">
                  <c:v>31825</c:v>
                </c:pt>
                <c:pt idx="6">
                  <c:v>31824</c:v>
                </c:pt>
                <c:pt idx="7">
                  <c:v>31824</c:v>
                </c:pt>
                <c:pt idx="8">
                  <c:v>31825</c:v>
                </c:pt>
                <c:pt idx="9">
                  <c:v>31831</c:v>
                </c:pt>
                <c:pt idx="10">
                  <c:v>31832</c:v>
                </c:pt>
                <c:pt idx="11">
                  <c:v>31836</c:v>
                </c:pt>
                <c:pt idx="12">
                  <c:v>31844</c:v>
                </c:pt>
                <c:pt idx="13">
                  <c:v>31846</c:v>
                </c:pt>
                <c:pt idx="14">
                  <c:v>31846</c:v>
                </c:pt>
                <c:pt idx="15">
                  <c:v>31843</c:v>
                </c:pt>
                <c:pt idx="16">
                  <c:v>31844</c:v>
                </c:pt>
                <c:pt idx="17">
                  <c:v>31846</c:v>
                </c:pt>
                <c:pt idx="18">
                  <c:v>31853</c:v>
                </c:pt>
                <c:pt idx="19">
                  <c:v>31855</c:v>
                </c:pt>
                <c:pt idx="20">
                  <c:v>31857</c:v>
                </c:pt>
                <c:pt idx="21">
                  <c:v>31858</c:v>
                </c:pt>
                <c:pt idx="22">
                  <c:v>31858</c:v>
                </c:pt>
                <c:pt idx="23">
                  <c:v>31858</c:v>
                </c:pt>
                <c:pt idx="24">
                  <c:v>31858</c:v>
                </c:pt>
                <c:pt idx="25">
                  <c:v>31859</c:v>
                </c:pt>
                <c:pt idx="26">
                  <c:v>31860</c:v>
                </c:pt>
                <c:pt idx="27">
                  <c:v>31859</c:v>
                </c:pt>
                <c:pt idx="28">
                  <c:v>31859</c:v>
                </c:pt>
                <c:pt idx="29">
                  <c:v>31858</c:v>
                </c:pt>
                <c:pt idx="30">
                  <c:v>31856</c:v>
                </c:pt>
                <c:pt idx="31">
                  <c:v>31856</c:v>
                </c:pt>
                <c:pt idx="32">
                  <c:v>31858</c:v>
                </c:pt>
                <c:pt idx="33">
                  <c:v>31860</c:v>
                </c:pt>
                <c:pt idx="34">
                  <c:v>31863</c:v>
                </c:pt>
                <c:pt idx="35">
                  <c:v>31863</c:v>
                </c:pt>
                <c:pt idx="36">
                  <c:v>31861</c:v>
                </c:pt>
                <c:pt idx="37">
                  <c:v>31862</c:v>
                </c:pt>
                <c:pt idx="38">
                  <c:v>31864</c:v>
                </c:pt>
                <c:pt idx="39">
                  <c:v>31863</c:v>
                </c:pt>
                <c:pt idx="40">
                  <c:v>31860</c:v>
                </c:pt>
                <c:pt idx="41">
                  <c:v>31860</c:v>
                </c:pt>
                <c:pt idx="42">
                  <c:v>31856</c:v>
                </c:pt>
                <c:pt idx="43">
                  <c:v>31856</c:v>
                </c:pt>
                <c:pt idx="44">
                  <c:v>31855</c:v>
                </c:pt>
                <c:pt idx="45">
                  <c:v>31857</c:v>
                </c:pt>
                <c:pt idx="46">
                  <c:v>31858</c:v>
                </c:pt>
                <c:pt idx="47">
                  <c:v>31858</c:v>
                </c:pt>
                <c:pt idx="48">
                  <c:v>31862</c:v>
                </c:pt>
                <c:pt idx="49">
                  <c:v>31863</c:v>
                </c:pt>
                <c:pt idx="50">
                  <c:v>31861</c:v>
                </c:pt>
                <c:pt idx="51">
                  <c:v>31863</c:v>
                </c:pt>
                <c:pt idx="52">
                  <c:v>31865</c:v>
                </c:pt>
                <c:pt idx="53">
                  <c:v>31867</c:v>
                </c:pt>
                <c:pt idx="54">
                  <c:v>31866</c:v>
                </c:pt>
                <c:pt idx="55">
                  <c:v>31868</c:v>
                </c:pt>
                <c:pt idx="56">
                  <c:v>31867</c:v>
                </c:pt>
                <c:pt idx="57">
                  <c:v>31871</c:v>
                </c:pt>
                <c:pt idx="58">
                  <c:v>31870</c:v>
                </c:pt>
                <c:pt idx="59">
                  <c:v>31869</c:v>
                </c:pt>
                <c:pt idx="60">
                  <c:v>31867</c:v>
                </c:pt>
                <c:pt idx="61">
                  <c:v>31868</c:v>
                </c:pt>
                <c:pt idx="62">
                  <c:v>31871</c:v>
                </c:pt>
                <c:pt idx="63">
                  <c:v>31872</c:v>
                </c:pt>
                <c:pt idx="64">
                  <c:v>31873</c:v>
                </c:pt>
                <c:pt idx="65">
                  <c:v>31872</c:v>
                </c:pt>
                <c:pt idx="66">
                  <c:v>31873</c:v>
                </c:pt>
                <c:pt idx="67">
                  <c:v>31872</c:v>
                </c:pt>
                <c:pt idx="68">
                  <c:v>31874</c:v>
                </c:pt>
                <c:pt idx="69">
                  <c:v>31878</c:v>
                </c:pt>
                <c:pt idx="70">
                  <c:v>31876</c:v>
                </c:pt>
                <c:pt idx="71">
                  <c:v>31874</c:v>
                </c:pt>
                <c:pt idx="72">
                  <c:v>31874</c:v>
                </c:pt>
                <c:pt idx="73">
                  <c:v>31875</c:v>
                </c:pt>
                <c:pt idx="74">
                  <c:v>31877</c:v>
                </c:pt>
                <c:pt idx="75">
                  <c:v>31875</c:v>
                </c:pt>
                <c:pt idx="76">
                  <c:v>31879</c:v>
                </c:pt>
                <c:pt idx="77">
                  <c:v>31879</c:v>
                </c:pt>
                <c:pt idx="78">
                  <c:v>31880</c:v>
                </c:pt>
                <c:pt idx="79">
                  <c:v>31880</c:v>
                </c:pt>
                <c:pt idx="80">
                  <c:v>31883</c:v>
                </c:pt>
                <c:pt idx="81">
                  <c:v>31886</c:v>
                </c:pt>
                <c:pt idx="82">
                  <c:v>31887</c:v>
                </c:pt>
                <c:pt idx="83">
                  <c:v>31886</c:v>
                </c:pt>
                <c:pt idx="84">
                  <c:v>31882</c:v>
                </c:pt>
                <c:pt idx="85">
                  <c:v>31884</c:v>
                </c:pt>
                <c:pt idx="86">
                  <c:v>31887</c:v>
                </c:pt>
                <c:pt idx="87">
                  <c:v>31889</c:v>
                </c:pt>
                <c:pt idx="88">
                  <c:v>31889</c:v>
                </c:pt>
                <c:pt idx="89">
                  <c:v>31891</c:v>
                </c:pt>
                <c:pt idx="90">
                  <c:v>31895</c:v>
                </c:pt>
                <c:pt idx="91">
                  <c:v>31895</c:v>
                </c:pt>
                <c:pt idx="92">
                  <c:v>31893</c:v>
                </c:pt>
                <c:pt idx="93">
                  <c:v>31895</c:v>
                </c:pt>
                <c:pt idx="94">
                  <c:v>31897</c:v>
                </c:pt>
                <c:pt idx="95">
                  <c:v>31898</c:v>
                </c:pt>
                <c:pt idx="96">
                  <c:v>31897</c:v>
                </c:pt>
                <c:pt idx="97">
                  <c:v>31899</c:v>
                </c:pt>
                <c:pt idx="98">
                  <c:v>31898</c:v>
                </c:pt>
                <c:pt idx="99">
                  <c:v>31900</c:v>
                </c:pt>
                <c:pt idx="100">
                  <c:v>31899</c:v>
                </c:pt>
                <c:pt idx="101">
                  <c:v>31899</c:v>
                </c:pt>
                <c:pt idx="102">
                  <c:v>31899</c:v>
                </c:pt>
                <c:pt idx="103">
                  <c:v>31899</c:v>
                </c:pt>
                <c:pt idx="104">
                  <c:v>31899</c:v>
                </c:pt>
                <c:pt idx="105">
                  <c:v>31897</c:v>
                </c:pt>
                <c:pt idx="106">
                  <c:v>31900</c:v>
                </c:pt>
                <c:pt idx="107">
                  <c:v>31900</c:v>
                </c:pt>
                <c:pt idx="108">
                  <c:v>31897</c:v>
                </c:pt>
                <c:pt idx="109">
                  <c:v>31900</c:v>
                </c:pt>
                <c:pt idx="110">
                  <c:v>31901</c:v>
                </c:pt>
                <c:pt idx="111">
                  <c:v>31897</c:v>
                </c:pt>
                <c:pt idx="112">
                  <c:v>31896</c:v>
                </c:pt>
                <c:pt idx="113">
                  <c:v>31895</c:v>
                </c:pt>
                <c:pt idx="114">
                  <c:v>31893</c:v>
                </c:pt>
                <c:pt idx="115">
                  <c:v>31893</c:v>
                </c:pt>
                <c:pt idx="116">
                  <c:v>31894</c:v>
                </c:pt>
                <c:pt idx="117">
                  <c:v>31894</c:v>
                </c:pt>
                <c:pt idx="118">
                  <c:v>31897</c:v>
                </c:pt>
                <c:pt idx="119">
                  <c:v>31900</c:v>
                </c:pt>
                <c:pt idx="120">
                  <c:v>31901</c:v>
                </c:pt>
                <c:pt idx="121">
                  <c:v>31906</c:v>
                </c:pt>
                <c:pt idx="122">
                  <c:v>31906</c:v>
                </c:pt>
                <c:pt idx="123">
                  <c:v>31907</c:v>
                </c:pt>
                <c:pt idx="124">
                  <c:v>31911</c:v>
                </c:pt>
                <c:pt idx="125">
                  <c:v>31920</c:v>
                </c:pt>
                <c:pt idx="126">
                  <c:v>31928</c:v>
                </c:pt>
                <c:pt idx="127">
                  <c:v>31934</c:v>
                </c:pt>
                <c:pt idx="128">
                  <c:v>31943</c:v>
                </c:pt>
                <c:pt idx="129">
                  <c:v>31951</c:v>
                </c:pt>
                <c:pt idx="130">
                  <c:v>31959</c:v>
                </c:pt>
                <c:pt idx="131">
                  <c:v>31961</c:v>
                </c:pt>
                <c:pt idx="132">
                  <c:v>31965</c:v>
                </c:pt>
                <c:pt idx="133">
                  <c:v>31970</c:v>
                </c:pt>
                <c:pt idx="134">
                  <c:v>31975</c:v>
                </c:pt>
                <c:pt idx="135">
                  <c:v>31979</c:v>
                </c:pt>
                <c:pt idx="136">
                  <c:v>31981</c:v>
                </c:pt>
                <c:pt idx="137">
                  <c:v>31981</c:v>
                </c:pt>
                <c:pt idx="138">
                  <c:v>31981</c:v>
                </c:pt>
                <c:pt idx="139">
                  <c:v>31982</c:v>
                </c:pt>
                <c:pt idx="140">
                  <c:v>31979</c:v>
                </c:pt>
                <c:pt idx="141">
                  <c:v>31980</c:v>
                </c:pt>
                <c:pt idx="142">
                  <c:v>31979</c:v>
                </c:pt>
                <c:pt idx="143">
                  <c:v>31977</c:v>
                </c:pt>
                <c:pt idx="144">
                  <c:v>31982</c:v>
                </c:pt>
                <c:pt idx="145">
                  <c:v>31985</c:v>
                </c:pt>
                <c:pt idx="146">
                  <c:v>31990</c:v>
                </c:pt>
                <c:pt idx="147">
                  <c:v>31993</c:v>
                </c:pt>
                <c:pt idx="148">
                  <c:v>31995</c:v>
                </c:pt>
                <c:pt idx="149">
                  <c:v>31998</c:v>
                </c:pt>
                <c:pt idx="150">
                  <c:v>32000</c:v>
                </c:pt>
                <c:pt idx="151">
                  <c:v>32000</c:v>
                </c:pt>
                <c:pt idx="152">
                  <c:v>32002</c:v>
                </c:pt>
                <c:pt idx="153">
                  <c:v>32002</c:v>
                </c:pt>
                <c:pt idx="154">
                  <c:v>32001</c:v>
                </c:pt>
                <c:pt idx="155">
                  <c:v>32004</c:v>
                </c:pt>
                <c:pt idx="156">
                  <c:v>32005</c:v>
                </c:pt>
                <c:pt idx="157">
                  <c:v>32007</c:v>
                </c:pt>
                <c:pt idx="158">
                  <c:v>32009</c:v>
                </c:pt>
                <c:pt idx="159">
                  <c:v>32010</c:v>
                </c:pt>
                <c:pt idx="160">
                  <c:v>32013</c:v>
                </c:pt>
                <c:pt idx="161">
                  <c:v>32014</c:v>
                </c:pt>
                <c:pt idx="162">
                  <c:v>32018</c:v>
                </c:pt>
                <c:pt idx="163">
                  <c:v>32016</c:v>
                </c:pt>
                <c:pt idx="164">
                  <c:v>32021</c:v>
                </c:pt>
                <c:pt idx="165">
                  <c:v>32021</c:v>
                </c:pt>
                <c:pt idx="166">
                  <c:v>32023</c:v>
                </c:pt>
                <c:pt idx="167">
                  <c:v>32024</c:v>
                </c:pt>
                <c:pt idx="168">
                  <c:v>32026</c:v>
                </c:pt>
                <c:pt idx="169">
                  <c:v>32027</c:v>
                </c:pt>
                <c:pt idx="170">
                  <c:v>32028</c:v>
                </c:pt>
                <c:pt idx="171">
                  <c:v>32027</c:v>
                </c:pt>
                <c:pt idx="172">
                  <c:v>32025</c:v>
                </c:pt>
                <c:pt idx="173">
                  <c:v>32030</c:v>
                </c:pt>
                <c:pt idx="174">
                  <c:v>32033</c:v>
                </c:pt>
                <c:pt idx="175">
                  <c:v>32033</c:v>
                </c:pt>
                <c:pt idx="176">
                  <c:v>32033</c:v>
                </c:pt>
                <c:pt idx="177">
                  <c:v>32032</c:v>
                </c:pt>
                <c:pt idx="178">
                  <c:v>32030</c:v>
                </c:pt>
                <c:pt idx="179">
                  <c:v>32032</c:v>
                </c:pt>
                <c:pt idx="180">
                  <c:v>32032</c:v>
                </c:pt>
                <c:pt idx="181">
                  <c:v>32035</c:v>
                </c:pt>
                <c:pt idx="182">
                  <c:v>32037</c:v>
                </c:pt>
                <c:pt idx="183">
                  <c:v>32039</c:v>
                </c:pt>
                <c:pt idx="184">
                  <c:v>32043</c:v>
                </c:pt>
                <c:pt idx="185">
                  <c:v>32043</c:v>
                </c:pt>
                <c:pt idx="186">
                  <c:v>32043</c:v>
                </c:pt>
                <c:pt idx="187">
                  <c:v>32045</c:v>
                </c:pt>
                <c:pt idx="188">
                  <c:v>32043</c:v>
                </c:pt>
                <c:pt idx="189">
                  <c:v>32041</c:v>
                </c:pt>
                <c:pt idx="190">
                  <c:v>32041</c:v>
                </c:pt>
                <c:pt idx="191">
                  <c:v>32037</c:v>
                </c:pt>
                <c:pt idx="192">
                  <c:v>32038</c:v>
                </c:pt>
                <c:pt idx="193">
                  <c:v>32039</c:v>
                </c:pt>
                <c:pt idx="194">
                  <c:v>32037</c:v>
                </c:pt>
                <c:pt idx="195">
                  <c:v>32037</c:v>
                </c:pt>
                <c:pt idx="196">
                  <c:v>32041</c:v>
                </c:pt>
                <c:pt idx="197">
                  <c:v>32042</c:v>
                </c:pt>
                <c:pt idx="198">
                  <c:v>32043</c:v>
                </c:pt>
                <c:pt idx="199">
                  <c:v>32044</c:v>
                </c:pt>
                <c:pt idx="200">
                  <c:v>32043</c:v>
                </c:pt>
                <c:pt idx="201">
                  <c:v>32044</c:v>
                </c:pt>
                <c:pt idx="202">
                  <c:v>32046</c:v>
                </c:pt>
                <c:pt idx="203">
                  <c:v>32045</c:v>
                </c:pt>
                <c:pt idx="204">
                  <c:v>32048</c:v>
                </c:pt>
                <c:pt idx="205">
                  <c:v>32051</c:v>
                </c:pt>
                <c:pt idx="206">
                  <c:v>32045</c:v>
                </c:pt>
                <c:pt idx="207">
                  <c:v>32044</c:v>
                </c:pt>
                <c:pt idx="208">
                  <c:v>32044</c:v>
                </c:pt>
                <c:pt idx="209">
                  <c:v>32041</c:v>
                </c:pt>
                <c:pt idx="210">
                  <c:v>32038</c:v>
                </c:pt>
                <c:pt idx="211">
                  <c:v>32039</c:v>
                </c:pt>
                <c:pt idx="212">
                  <c:v>32039</c:v>
                </c:pt>
                <c:pt idx="213">
                  <c:v>32038</c:v>
                </c:pt>
                <c:pt idx="214">
                  <c:v>32039</c:v>
                </c:pt>
                <c:pt idx="215">
                  <c:v>32038</c:v>
                </c:pt>
                <c:pt idx="216">
                  <c:v>32038</c:v>
                </c:pt>
                <c:pt idx="217">
                  <c:v>32039</c:v>
                </c:pt>
                <c:pt idx="218">
                  <c:v>32038</c:v>
                </c:pt>
                <c:pt idx="219">
                  <c:v>32037</c:v>
                </c:pt>
                <c:pt idx="220">
                  <c:v>32036</c:v>
                </c:pt>
                <c:pt idx="221">
                  <c:v>32037</c:v>
                </c:pt>
                <c:pt idx="222">
                  <c:v>32035</c:v>
                </c:pt>
                <c:pt idx="223">
                  <c:v>32036</c:v>
                </c:pt>
                <c:pt idx="224">
                  <c:v>32037</c:v>
                </c:pt>
                <c:pt idx="225">
                  <c:v>32037</c:v>
                </c:pt>
                <c:pt idx="226">
                  <c:v>32036</c:v>
                </c:pt>
                <c:pt idx="227">
                  <c:v>32039</c:v>
                </c:pt>
                <c:pt idx="228">
                  <c:v>32037</c:v>
                </c:pt>
                <c:pt idx="229">
                  <c:v>32041</c:v>
                </c:pt>
                <c:pt idx="230">
                  <c:v>32041</c:v>
                </c:pt>
                <c:pt idx="231">
                  <c:v>32043</c:v>
                </c:pt>
                <c:pt idx="232">
                  <c:v>32044</c:v>
                </c:pt>
                <c:pt idx="233">
                  <c:v>32046</c:v>
                </c:pt>
                <c:pt idx="234">
                  <c:v>32050</c:v>
                </c:pt>
                <c:pt idx="235">
                  <c:v>32049</c:v>
                </c:pt>
                <c:pt idx="236">
                  <c:v>32049</c:v>
                </c:pt>
                <c:pt idx="237">
                  <c:v>32048</c:v>
                </c:pt>
                <c:pt idx="238">
                  <c:v>32045</c:v>
                </c:pt>
                <c:pt idx="239">
                  <c:v>32044</c:v>
                </c:pt>
                <c:pt idx="240">
                  <c:v>32041</c:v>
                </c:pt>
                <c:pt idx="241">
                  <c:v>32039</c:v>
                </c:pt>
                <c:pt idx="242">
                  <c:v>32039</c:v>
                </c:pt>
                <c:pt idx="243">
                  <c:v>32040</c:v>
                </c:pt>
                <c:pt idx="244">
                  <c:v>32042</c:v>
                </c:pt>
                <c:pt idx="245">
                  <c:v>32042</c:v>
                </c:pt>
                <c:pt idx="246">
                  <c:v>32045</c:v>
                </c:pt>
                <c:pt idx="247">
                  <c:v>32049</c:v>
                </c:pt>
                <c:pt idx="248">
                  <c:v>32052</c:v>
                </c:pt>
                <c:pt idx="249">
                  <c:v>32055</c:v>
                </c:pt>
                <c:pt idx="250">
                  <c:v>32057</c:v>
                </c:pt>
                <c:pt idx="251">
                  <c:v>32055</c:v>
                </c:pt>
                <c:pt idx="252">
                  <c:v>32057</c:v>
                </c:pt>
                <c:pt idx="253">
                  <c:v>32058</c:v>
                </c:pt>
                <c:pt idx="254">
                  <c:v>32063</c:v>
                </c:pt>
                <c:pt idx="255">
                  <c:v>32062</c:v>
                </c:pt>
                <c:pt idx="256">
                  <c:v>32062</c:v>
                </c:pt>
                <c:pt idx="257">
                  <c:v>32065</c:v>
                </c:pt>
                <c:pt idx="258">
                  <c:v>32067</c:v>
                </c:pt>
                <c:pt idx="259">
                  <c:v>32067</c:v>
                </c:pt>
                <c:pt idx="260">
                  <c:v>32062</c:v>
                </c:pt>
                <c:pt idx="261">
                  <c:v>32064</c:v>
                </c:pt>
                <c:pt idx="262">
                  <c:v>32066</c:v>
                </c:pt>
                <c:pt idx="263">
                  <c:v>32067</c:v>
                </c:pt>
                <c:pt idx="264">
                  <c:v>32068</c:v>
                </c:pt>
                <c:pt idx="265">
                  <c:v>32068</c:v>
                </c:pt>
                <c:pt idx="266">
                  <c:v>32069</c:v>
                </c:pt>
                <c:pt idx="267">
                  <c:v>32070</c:v>
                </c:pt>
                <c:pt idx="268">
                  <c:v>32076</c:v>
                </c:pt>
                <c:pt idx="269">
                  <c:v>32075</c:v>
                </c:pt>
                <c:pt idx="270">
                  <c:v>32075</c:v>
                </c:pt>
                <c:pt idx="271">
                  <c:v>32075</c:v>
                </c:pt>
                <c:pt idx="272">
                  <c:v>32075</c:v>
                </c:pt>
                <c:pt idx="273">
                  <c:v>32081</c:v>
                </c:pt>
                <c:pt idx="274">
                  <c:v>32084</c:v>
                </c:pt>
                <c:pt idx="275">
                  <c:v>32090</c:v>
                </c:pt>
                <c:pt idx="276">
                  <c:v>32094</c:v>
                </c:pt>
                <c:pt idx="277">
                  <c:v>32097</c:v>
                </c:pt>
                <c:pt idx="278">
                  <c:v>32096</c:v>
                </c:pt>
                <c:pt idx="279">
                  <c:v>32094</c:v>
                </c:pt>
                <c:pt idx="280">
                  <c:v>32098</c:v>
                </c:pt>
                <c:pt idx="281">
                  <c:v>32101</c:v>
                </c:pt>
                <c:pt idx="282">
                  <c:v>32104</c:v>
                </c:pt>
                <c:pt idx="283">
                  <c:v>32105</c:v>
                </c:pt>
                <c:pt idx="284">
                  <c:v>32105</c:v>
                </c:pt>
                <c:pt idx="285">
                  <c:v>32104</c:v>
                </c:pt>
                <c:pt idx="286">
                  <c:v>32106</c:v>
                </c:pt>
                <c:pt idx="287">
                  <c:v>32107</c:v>
                </c:pt>
                <c:pt idx="288">
                  <c:v>32108</c:v>
                </c:pt>
                <c:pt idx="289">
                  <c:v>32111</c:v>
                </c:pt>
                <c:pt idx="290">
                  <c:v>32111</c:v>
                </c:pt>
                <c:pt idx="291">
                  <c:v>32111</c:v>
                </c:pt>
                <c:pt idx="292">
                  <c:v>32112</c:v>
                </c:pt>
                <c:pt idx="293">
                  <c:v>32116</c:v>
                </c:pt>
                <c:pt idx="294">
                  <c:v>32116</c:v>
                </c:pt>
                <c:pt idx="295">
                  <c:v>32117</c:v>
                </c:pt>
                <c:pt idx="296">
                  <c:v>32115</c:v>
                </c:pt>
                <c:pt idx="297">
                  <c:v>32118</c:v>
                </c:pt>
                <c:pt idx="298">
                  <c:v>32118</c:v>
                </c:pt>
                <c:pt idx="299">
                  <c:v>32121</c:v>
                </c:pt>
                <c:pt idx="300">
                  <c:v>32120</c:v>
                </c:pt>
                <c:pt idx="301">
                  <c:v>32122</c:v>
                </c:pt>
                <c:pt idx="302">
                  <c:v>32120</c:v>
                </c:pt>
                <c:pt idx="303">
                  <c:v>32119</c:v>
                </c:pt>
                <c:pt idx="304">
                  <c:v>32120</c:v>
                </c:pt>
                <c:pt idx="305">
                  <c:v>32120</c:v>
                </c:pt>
                <c:pt idx="306">
                  <c:v>32117</c:v>
                </c:pt>
                <c:pt idx="307">
                  <c:v>32119</c:v>
                </c:pt>
                <c:pt idx="308">
                  <c:v>32118</c:v>
                </c:pt>
                <c:pt idx="309">
                  <c:v>32117</c:v>
                </c:pt>
                <c:pt idx="310">
                  <c:v>32122</c:v>
                </c:pt>
                <c:pt idx="311">
                  <c:v>32121</c:v>
                </c:pt>
                <c:pt idx="312">
                  <c:v>32121</c:v>
                </c:pt>
                <c:pt idx="313">
                  <c:v>32121</c:v>
                </c:pt>
                <c:pt idx="314">
                  <c:v>32121</c:v>
                </c:pt>
                <c:pt idx="315">
                  <c:v>32121</c:v>
                </c:pt>
                <c:pt idx="316">
                  <c:v>32121</c:v>
                </c:pt>
                <c:pt idx="317">
                  <c:v>32120</c:v>
                </c:pt>
                <c:pt idx="318">
                  <c:v>32120</c:v>
                </c:pt>
                <c:pt idx="319">
                  <c:v>32120</c:v>
                </c:pt>
                <c:pt idx="320">
                  <c:v>32119</c:v>
                </c:pt>
                <c:pt idx="321">
                  <c:v>32120</c:v>
                </c:pt>
                <c:pt idx="322">
                  <c:v>32120</c:v>
                </c:pt>
                <c:pt idx="323">
                  <c:v>32120</c:v>
                </c:pt>
                <c:pt idx="324">
                  <c:v>32119</c:v>
                </c:pt>
                <c:pt idx="325">
                  <c:v>32118</c:v>
                </c:pt>
                <c:pt idx="326">
                  <c:v>32119</c:v>
                </c:pt>
                <c:pt idx="327">
                  <c:v>32117</c:v>
                </c:pt>
                <c:pt idx="328">
                  <c:v>32118</c:v>
                </c:pt>
                <c:pt idx="329">
                  <c:v>32117</c:v>
                </c:pt>
                <c:pt idx="330">
                  <c:v>32117</c:v>
                </c:pt>
                <c:pt idx="331">
                  <c:v>32117</c:v>
                </c:pt>
                <c:pt idx="332">
                  <c:v>32118</c:v>
                </c:pt>
                <c:pt idx="333">
                  <c:v>32118</c:v>
                </c:pt>
              </c:numCache>
            </c:numRef>
          </c:val>
          <c:smooth val="0"/>
          <c:extLst>
            <c:ext xmlns:c16="http://schemas.microsoft.com/office/drawing/2014/chart" uri="{C3380CC4-5D6E-409C-BE32-E72D297353CC}">
              <c16:uniqueId val="{00000001-2C0A-4513-BDD6-5657C3E4B899}"/>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179">
                  <c:v>1162</c:v>
                </c:pt>
                <c:pt idx="180">
                  <c:v>1164</c:v>
                </c:pt>
                <c:pt idx="181">
                  <c:v>1167</c:v>
                </c:pt>
                <c:pt idx="182">
                  <c:v>1167</c:v>
                </c:pt>
                <c:pt idx="183">
                  <c:v>1167</c:v>
                </c:pt>
                <c:pt idx="184">
                  <c:v>1168</c:v>
                </c:pt>
                <c:pt idx="185">
                  <c:v>1169</c:v>
                </c:pt>
                <c:pt idx="186">
                  <c:v>1169</c:v>
                </c:pt>
                <c:pt idx="187">
                  <c:v>1171</c:v>
                </c:pt>
                <c:pt idx="188">
                  <c:v>1173</c:v>
                </c:pt>
                <c:pt idx="189">
                  <c:v>1175</c:v>
                </c:pt>
                <c:pt idx="190">
                  <c:v>1177</c:v>
                </c:pt>
                <c:pt idx="191">
                  <c:v>1177</c:v>
                </c:pt>
                <c:pt idx="192">
                  <c:v>1180</c:v>
                </c:pt>
                <c:pt idx="193">
                  <c:v>1183</c:v>
                </c:pt>
                <c:pt idx="194">
                  <c:v>1185</c:v>
                </c:pt>
                <c:pt idx="195">
                  <c:v>1186</c:v>
                </c:pt>
                <c:pt idx="196">
                  <c:v>1187</c:v>
                </c:pt>
                <c:pt idx="197">
                  <c:v>1187</c:v>
                </c:pt>
                <c:pt idx="198">
                  <c:v>1188</c:v>
                </c:pt>
                <c:pt idx="199">
                  <c:v>1190</c:v>
                </c:pt>
                <c:pt idx="200">
                  <c:v>1191</c:v>
                </c:pt>
                <c:pt idx="201">
                  <c:v>1191</c:v>
                </c:pt>
                <c:pt idx="202">
                  <c:v>1194</c:v>
                </c:pt>
                <c:pt idx="203">
                  <c:v>1196</c:v>
                </c:pt>
                <c:pt idx="204">
                  <c:v>1197</c:v>
                </c:pt>
                <c:pt idx="205">
                  <c:v>1199</c:v>
                </c:pt>
                <c:pt idx="206">
                  <c:v>1199</c:v>
                </c:pt>
                <c:pt idx="207">
                  <c:v>1199</c:v>
                </c:pt>
                <c:pt idx="208">
                  <c:v>1201</c:v>
                </c:pt>
                <c:pt idx="209">
                  <c:v>1202</c:v>
                </c:pt>
                <c:pt idx="210">
                  <c:v>1203</c:v>
                </c:pt>
                <c:pt idx="211">
                  <c:v>1203</c:v>
                </c:pt>
                <c:pt idx="212">
                  <c:v>1206</c:v>
                </c:pt>
                <c:pt idx="213">
                  <c:v>1208</c:v>
                </c:pt>
                <c:pt idx="214">
                  <c:v>1210</c:v>
                </c:pt>
                <c:pt idx="215">
                  <c:v>1211</c:v>
                </c:pt>
                <c:pt idx="216">
                  <c:v>1211</c:v>
                </c:pt>
                <c:pt idx="217">
                  <c:v>1211</c:v>
                </c:pt>
                <c:pt idx="218">
                  <c:v>1211</c:v>
                </c:pt>
                <c:pt idx="219">
                  <c:v>1210</c:v>
                </c:pt>
                <c:pt idx="220">
                  <c:v>1210</c:v>
                </c:pt>
                <c:pt idx="221">
                  <c:v>1212</c:v>
                </c:pt>
                <c:pt idx="222">
                  <c:v>1211</c:v>
                </c:pt>
                <c:pt idx="223">
                  <c:v>1212</c:v>
                </c:pt>
                <c:pt idx="224">
                  <c:v>1213</c:v>
                </c:pt>
                <c:pt idx="225">
                  <c:v>1213</c:v>
                </c:pt>
                <c:pt idx="226">
                  <c:v>1213</c:v>
                </c:pt>
                <c:pt idx="227">
                  <c:v>1214</c:v>
                </c:pt>
                <c:pt idx="228">
                  <c:v>1214</c:v>
                </c:pt>
                <c:pt idx="229">
                  <c:v>1216</c:v>
                </c:pt>
                <c:pt idx="230">
                  <c:v>1217</c:v>
                </c:pt>
                <c:pt idx="231">
                  <c:v>1216</c:v>
                </c:pt>
                <c:pt idx="232">
                  <c:v>1216</c:v>
                </c:pt>
                <c:pt idx="233">
                  <c:v>1216</c:v>
                </c:pt>
                <c:pt idx="234">
                  <c:v>1216</c:v>
                </c:pt>
                <c:pt idx="235">
                  <c:v>1215</c:v>
                </c:pt>
                <c:pt idx="236">
                  <c:v>1215</c:v>
                </c:pt>
                <c:pt idx="237">
                  <c:v>1215</c:v>
                </c:pt>
                <c:pt idx="238">
                  <c:v>1216</c:v>
                </c:pt>
                <c:pt idx="239">
                  <c:v>1216</c:v>
                </c:pt>
                <c:pt idx="240">
                  <c:v>1216</c:v>
                </c:pt>
                <c:pt idx="241">
                  <c:v>1215</c:v>
                </c:pt>
                <c:pt idx="242">
                  <c:v>1216</c:v>
                </c:pt>
                <c:pt idx="243">
                  <c:v>1216</c:v>
                </c:pt>
                <c:pt idx="244">
                  <c:v>1217</c:v>
                </c:pt>
                <c:pt idx="245">
                  <c:v>1220</c:v>
                </c:pt>
                <c:pt idx="246">
                  <c:v>1219</c:v>
                </c:pt>
                <c:pt idx="247">
                  <c:v>1220</c:v>
                </c:pt>
                <c:pt idx="248">
                  <c:v>1224</c:v>
                </c:pt>
                <c:pt idx="249">
                  <c:v>1224</c:v>
                </c:pt>
                <c:pt idx="250">
                  <c:v>1225</c:v>
                </c:pt>
                <c:pt idx="251">
                  <c:v>1225</c:v>
                </c:pt>
                <c:pt idx="252">
                  <c:v>1226</c:v>
                </c:pt>
                <c:pt idx="253">
                  <c:v>1226</c:v>
                </c:pt>
                <c:pt idx="254">
                  <c:v>1226</c:v>
                </c:pt>
                <c:pt idx="255">
                  <c:v>1226</c:v>
                </c:pt>
                <c:pt idx="256">
                  <c:v>1226</c:v>
                </c:pt>
                <c:pt idx="257">
                  <c:v>1227</c:v>
                </c:pt>
                <c:pt idx="258">
                  <c:v>1227</c:v>
                </c:pt>
                <c:pt idx="259">
                  <c:v>1227</c:v>
                </c:pt>
                <c:pt idx="260">
                  <c:v>1228</c:v>
                </c:pt>
                <c:pt idx="261">
                  <c:v>1229</c:v>
                </c:pt>
                <c:pt idx="262">
                  <c:v>1229</c:v>
                </c:pt>
                <c:pt idx="263">
                  <c:v>1229</c:v>
                </c:pt>
                <c:pt idx="264">
                  <c:v>1230</c:v>
                </c:pt>
                <c:pt idx="265">
                  <c:v>1230</c:v>
                </c:pt>
                <c:pt idx="266">
                  <c:v>1230</c:v>
                </c:pt>
                <c:pt idx="267">
                  <c:v>1230</c:v>
                </c:pt>
                <c:pt idx="268">
                  <c:v>1230</c:v>
                </c:pt>
                <c:pt idx="269">
                  <c:v>1232</c:v>
                </c:pt>
                <c:pt idx="270">
                  <c:v>1233</c:v>
                </c:pt>
                <c:pt idx="271">
                  <c:v>1235</c:v>
                </c:pt>
                <c:pt idx="272">
                  <c:v>1235</c:v>
                </c:pt>
                <c:pt idx="273">
                  <c:v>1237</c:v>
                </c:pt>
                <c:pt idx="274">
                  <c:v>1237</c:v>
                </c:pt>
                <c:pt idx="275">
                  <c:v>1237</c:v>
                </c:pt>
                <c:pt idx="276">
                  <c:v>1237</c:v>
                </c:pt>
                <c:pt idx="277">
                  <c:v>1237</c:v>
                </c:pt>
                <c:pt idx="278">
                  <c:v>1237</c:v>
                </c:pt>
                <c:pt idx="279">
                  <c:v>1237</c:v>
                </c:pt>
                <c:pt idx="280">
                  <c:v>1238</c:v>
                </c:pt>
                <c:pt idx="281">
                  <c:v>1238</c:v>
                </c:pt>
                <c:pt idx="282">
                  <c:v>1237</c:v>
                </c:pt>
                <c:pt idx="283">
                  <c:v>1237</c:v>
                </c:pt>
                <c:pt idx="284">
                  <c:v>1239</c:v>
                </c:pt>
                <c:pt idx="285">
                  <c:v>1239</c:v>
                </c:pt>
                <c:pt idx="286">
                  <c:v>1240</c:v>
                </c:pt>
                <c:pt idx="287">
                  <c:v>1240</c:v>
                </c:pt>
                <c:pt idx="288">
                  <c:v>1241</c:v>
                </c:pt>
                <c:pt idx="289">
                  <c:v>1242</c:v>
                </c:pt>
                <c:pt idx="290">
                  <c:v>1243</c:v>
                </c:pt>
                <c:pt idx="291">
                  <c:v>1243</c:v>
                </c:pt>
                <c:pt idx="292">
                  <c:v>1245</c:v>
                </c:pt>
                <c:pt idx="293">
                  <c:v>1249</c:v>
                </c:pt>
                <c:pt idx="294">
                  <c:v>1251</c:v>
                </c:pt>
                <c:pt idx="295">
                  <c:v>1251</c:v>
                </c:pt>
                <c:pt idx="296">
                  <c:v>1252</c:v>
                </c:pt>
                <c:pt idx="297">
                  <c:v>1253</c:v>
                </c:pt>
                <c:pt idx="298">
                  <c:v>1253</c:v>
                </c:pt>
                <c:pt idx="299">
                  <c:v>1253</c:v>
                </c:pt>
                <c:pt idx="300">
                  <c:v>1253</c:v>
                </c:pt>
                <c:pt idx="301">
                  <c:v>1253</c:v>
                </c:pt>
                <c:pt idx="302">
                  <c:v>1253</c:v>
                </c:pt>
                <c:pt idx="303">
                  <c:v>1255</c:v>
                </c:pt>
                <c:pt idx="304">
                  <c:v>1257</c:v>
                </c:pt>
                <c:pt idx="305">
                  <c:v>1257</c:v>
                </c:pt>
                <c:pt idx="306">
                  <c:v>1257</c:v>
                </c:pt>
                <c:pt idx="307">
                  <c:v>1257</c:v>
                </c:pt>
                <c:pt idx="308">
                  <c:v>1256</c:v>
                </c:pt>
                <c:pt idx="309">
                  <c:v>1256</c:v>
                </c:pt>
                <c:pt idx="310">
                  <c:v>1257</c:v>
                </c:pt>
                <c:pt idx="311">
                  <c:v>1257</c:v>
                </c:pt>
                <c:pt idx="312">
                  <c:v>1257</c:v>
                </c:pt>
                <c:pt idx="313">
                  <c:v>1257</c:v>
                </c:pt>
                <c:pt idx="314">
                  <c:v>1261</c:v>
                </c:pt>
                <c:pt idx="315">
                  <c:v>1261</c:v>
                </c:pt>
                <c:pt idx="316">
                  <c:v>1261</c:v>
                </c:pt>
                <c:pt idx="317">
                  <c:v>1261</c:v>
                </c:pt>
                <c:pt idx="318">
                  <c:v>1261</c:v>
                </c:pt>
                <c:pt idx="319">
                  <c:v>1261</c:v>
                </c:pt>
                <c:pt idx="320">
                  <c:v>1261</c:v>
                </c:pt>
                <c:pt idx="321">
                  <c:v>1261</c:v>
                </c:pt>
                <c:pt idx="322">
                  <c:v>1261</c:v>
                </c:pt>
                <c:pt idx="323">
                  <c:v>1261</c:v>
                </c:pt>
                <c:pt idx="324">
                  <c:v>1262</c:v>
                </c:pt>
                <c:pt idx="325">
                  <c:v>1262</c:v>
                </c:pt>
                <c:pt idx="326">
                  <c:v>1263</c:v>
                </c:pt>
                <c:pt idx="327">
                  <c:v>1263</c:v>
                </c:pt>
                <c:pt idx="328">
                  <c:v>1263</c:v>
                </c:pt>
                <c:pt idx="329">
                  <c:v>1263</c:v>
                </c:pt>
                <c:pt idx="330">
                  <c:v>1263</c:v>
                </c:pt>
                <c:pt idx="331">
                  <c:v>1263</c:v>
                </c:pt>
                <c:pt idx="332">
                  <c:v>1263</c:v>
                </c:pt>
                <c:pt idx="333">
                  <c:v>1263</c:v>
                </c:pt>
              </c:numCache>
            </c:numRef>
          </c:val>
          <c:smooth val="0"/>
          <c:extLst>
            <c:ext xmlns:c16="http://schemas.microsoft.com/office/drawing/2014/chart" uri="{C3380CC4-5D6E-409C-BE32-E72D297353CC}">
              <c16:uniqueId val="{00000002-2C0A-4513-BDD6-5657C3E4B899}"/>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43550</c:v>
                </c:pt>
                <c:pt idx="1">
                  <c:v>43572</c:v>
                </c:pt>
                <c:pt idx="2">
                  <c:v>43600</c:v>
                </c:pt>
                <c:pt idx="3">
                  <c:v>43614</c:v>
                </c:pt>
                <c:pt idx="4">
                  <c:v>43626</c:v>
                </c:pt>
                <c:pt idx="5">
                  <c:v>43651</c:v>
                </c:pt>
                <c:pt idx="6">
                  <c:v>43735</c:v>
                </c:pt>
                <c:pt idx="7">
                  <c:v>43763</c:v>
                </c:pt>
                <c:pt idx="8">
                  <c:v>43779</c:v>
                </c:pt>
                <c:pt idx="9">
                  <c:v>43819</c:v>
                </c:pt>
                <c:pt idx="10">
                  <c:v>43892</c:v>
                </c:pt>
                <c:pt idx="11">
                  <c:v>43960</c:v>
                </c:pt>
                <c:pt idx="12">
                  <c:v>43976</c:v>
                </c:pt>
                <c:pt idx="13">
                  <c:v>43991</c:v>
                </c:pt>
                <c:pt idx="14">
                  <c:v>44001</c:v>
                </c:pt>
                <c:pt idx="15">
                  <c:v>44029</c:v>
                </c:pt>
                <c:pt idx="16">
                  <c:v>44056</c:v>
                </c:pt>
                <c:pt idx="17">
                  <c:v>44078</c:v>
                </c:pt>
                <c:pt idx="18">
                  <c:v>44096</c:v>
                </c:pt>
                <c:pt idx="19">
                  <c:v>44104</c:v>
                </c:pt>
                <c:pt idx="20">
                  <c:v>44116</c:v>
                </c:pt>
                <c:pt idx="21">
                  <c:v>44127</c:v>
                </c:pt>
                <c:pt idx="22">
                  <c:v>44138</c:v>
                </c:pt>
                <c:pt idx="23">
                  <c:v>44151</c:v>
                </c:pt>
                <c:pt idx="24">
                  <c:v>44165</c:v>
                </c:pt>
                <c:pt idx="25">
                  <c:v>44178</c:v>
                </c:pt>
                <c:pt idx="26">
                  <c:v>44203</c:v>
                </c:pt>
                <c:pt idx="27">
                  <c:v>44213</c:v>
                </c:pt>
                <c:pt idx="28">
                  <c:v>44222</c:v>
                </c:pt>
                <c:pt idx="29">
                  <c:v>44229</c:v>
                </c:pt>
                <c:pt idx="30">
                  <c:v>44237</c:v>
                </c:pt>
                <c:pt idx="31">
                  <c:v>44249</c:v>
                </c:pt>
                <c:pt idx="32">
                  <c:v>44262</c:v>
                </c:pt>
                <c:pt idx="33">
                  <c:v>44268</c:v>
                </c:pt>
                <c:pt idx="34">
                  <c:v>44279</c:v>
                </c:pt>
                <c:pt idx="35">
                  <c:v>44285</c:v>
                </c:pt>
                <c:pt idx="36">
                  <c:v>44287</c:v>
                </c:pt>
                <c:pt idx="37">
                  <c:v>44290</c:v>
                </c:pt>
                <c:pt idx="38">
                  <c:v>44294</c:v>
                </c:pt>
                <c:pt idx="39">
                  <c:v>44303</c:v>
                </c:pt>
                <c:pt idx="40">
                  <c:v>44313</c:v>
                </c:pt>
                <c:pt idx="41">
                  <c:v>44321</c:v>
                </c:pt>
                <c:pt idx="42">
                  <c:v>44326</c:v>
                </c:pt>
                <c:pt idx="43">
                  <c:v>44330</c:v>
                </c:pt>
                <c:pt idx="44">
                  <c:v>44333</c:v>
                </c:pt>
                <c:pt idx="45">
                  <c:v>44335</c:v>
                </c:pt>
                <c:pt idx="46">
                  <c:v>44340</c:v>
                </c:pt>
                <c:pt idx="47">
                  <c:v>44353</c:v>
                </c:pt>
                <c:pt idx="48">
                  <c:v>44351</c:v>
                </c:pt>
                <c:pt idx="49">
                  <c:v>44357</c:v>
                </c:pt>
                <c:pt idx="50">
                  <c:v>44367</c:v>
                </c:pt>
                <c:pt idx="51">
                  <c:v>44370</c:v>
                </c:pt>
                <c:pt idx="52">
                  <c:v>44372</c:v>
                </c:pt>
                <c:pt idx="53">
                  <c:v>44382</c:v>
                </c:pt>
                <c:pt idx="54">
                  <c:v>44390</c:v>
                </c:pt>
                <c:pt idx="55">
                  <c:v>44400</c:v>
                </c:pt>
                <c:pt idx="56">
                  <c:v>44407</c:v>
                </c:pt>
                <c:pt idx="57">
                  <c:v>44410</c:v>
                </c:pt>
                <c:pt idx="58">
                  <c:v>44419</c:v>
                </c:pt>
                <c:pt idx="59">
                  <c:v>44424</c:v>
                </c:pt>
                <c:pt idx="60">
                  <c:v>44430</c:v>
                </c:pt>
                <c:pt idx="61">
                  <c:v>44444</c:v>
                </c:pt>
                <c:pt idx="62">
                  <c:v>44449</c:v>
                </c:pt>
                <c:pt idx="63">
                  <c:v>44453</c:v>
                </c:pt>
                <c:pt idx="64">
                  <c:v>44458</c:v>
                </c:pt>
                <c:pt idx="65">
                  <c:v>44464</c:v>
                </c:pt>
                <c:pt idx="66">
                  <c:v>44467</c:v>
                </c:pt>
                <c:pt idx="67">
                  <c:v>44465</c:v>
                </c:pt>
                <c:pt idx="68">
                  <c:v>44470</c:v>
                </c:pt>
                <c:pt idx="69">
                  <c:v>44475</c:v>
                </c:pt>
                <c:pt idx="70">
                  <c:v>44478</c:v>
                </c:pt>
                <c:pt idx="71">
                  <c:v>44485</c:v>
                </c:pt>
                <c:pt idx="72">
                  <c:v>44486</c:v>
                </c:pt>
                <c:pt idx="73">
                  <c:v>44489</c:v>
                </c:pt>
                <c:pt idx="74">
                  <c:v>44498</c:v>
                </c:pt>
                <c:pt idx="75">
                  <c:v>44502</c:v>
                </c:pt>
                <c:pt idx="76">
                  <c:v>44504</c:v>
                </c:pt>
                <c:pt idx="77">
                  <c:v>44511</c:v>
                </c:pt>
                <c:pt idx="78">
                  <c:v>44516</c:v>
                </c:pt>
                <c:pt idx="79">
                  <c:v>44522</c:v>
                </c:pt>
                <c:pt idx="80">
                  <c:v>44532</c:v>
                </c:pt>
                <c:pt idx="81">
                  <c:v>44539</c:v>
                </c:pt>
                <c:pt idx="82">
                  <c:v>44545</c:v>
                </c:pt>
                <c:pt idx="83">
                  <c:v>44556</c:v>
                </c:pt>
                <c:pt idx="84">
                  <c:v>44557</c:v>
                </c:pt>
                <c:pt idx="85">
                  <c:v>44563</c:v>
                </c:pt>
                <c:pt idx="86">
                  <c:v>44569</c:v>
                </c:pt>
                <c:pt idx="87">
                  <c:v>44575</c:v>
                </c:pt>
                <c:pt idx="88">
                  <c:v>44582</c:v>
                </c:pt>
                <c:pt idx="89">
                  <c:v>44587</c:v>
                </c:pt>
                <c:pt idx="90">
                  <c:v>44599</c:v>
                </c:pt>
                <c:pt idx="91">
                  <c:v>44607</c:v>
                </c:pt>
                <c:pt idx="92">
                  <c:v>44612</c:v>
                </c:pt>
                <c:pt idx="93">
                  <c:v>44611</c:v>
                </c:pt>
                <c:pt idx="94">
                  <c:v>44615</c:v>
                </c:pt>
                <c:pt idx="95">
                  <c:v>44621</c:v>
                </c:pt>
                <c:pt idx="96">
                  <c:v>44625</c:v>
                </c:pt>
                <c:pt idx="97">
                  <c:v>44638</c:v>
                </c:pt>
                <c:pt idx="98">
                  <c:v>44648</c:v>
                </c:pt>
                <c:pt idx="99">
                  <c:v>44655</c:v>
                </c:pt>
                <c:pt idx="100">
                  <c:v>44663</c:v>
                </c:pt>
                <c:pt idx="101">
                  <c:v>44690</c:v>
                </c:pt>
                <c:pt idx="102">
                  <c:v>44708</c:v>
                </c:pt>
                <c:pt idx="103">
                  <c:v>44711</c:v>
                </c:pt>
                <c:pt idx="104">
                  <c:v>44715</c:v>
                </c:pt>
                <c:pt idx="105">
                  <c:v>44723</c:v>
                </c:pt>
                <c:pt idx="106">
                  <c:v>44724</c:v>
                </c:pt>
                <c:pt idx="107">
                  <c:v>44726</c:v>
                </c:pt>
                <c:pt idx="108">
                  <c:v>44728</c:v>
                </c:pt>
                <c:pt idx="109">
                  <c:v>44734</c:v>
                </c:pt>
                <c:pt idx="110">
                  <c:v>44738</c:v>
                </c:pt>
                <c:pt idx="111">
                  <c:v>44744</c:v>
                </c:pt>
                <c:pt idx="112">
                  <c:v>44744</c:v>
                </c:pt>
                <c:pt idx="113">
                  <c:v>44752</c:v>
                </c:pt>
                <c:pt idx="114">
                  <c:v>44760</c:v>
                </c:pt>
                <c:pt idx="115">
                  <c:v>44780</c:v>
                </c:pt>
                <c:pt idx="116">
                  <c:v>44783</c:v>
                </c:pt>
                <c:pt idx="117">
                  <c:v>44785</c:v>
                </c:pt>
                <c:pt idx="118">
                  <c:v>44786</c:v>
                </c:pt>
                <c:pt idx="119">
                  <c:v>44791</c:v>
                </c:pt>
                <c:pt idx="120">
                  <c:v>45373</c:v>
                </c:pt>
                <c:pt idx="121">
                  <c:v>45655</c:v>
                </c:pt>
                <c:pt idx="122">
                  <c:v>45772</c:v>
                </c:pt>
                <c:pt idx="123">
                  <c:v>45835</c:v>
                </c:pt>
                <c:pt idx="124">
                  <c:v>45853</c:v>
                </c:pt>
                <c:pt idx="125">
                  <c:v>45932</c:v>
                </c:pt>
                <c:pt idx="126">
                  <c:v>45960</c:v>
                </c:pt>
                <c:pt idx="127">
                  <c:v>45970</c:v>
                </c:pt>
                <c:pt idx="128">
                  <c:v>46016</c:v>
                </c:pt>
                <c:pt idx="129">
                  <c:v>46037</c:v>
                </c:pt>
                <c:pt idx="130">
                  <c:v>46066</c:v>
                </c:pt>
                <c:pt idx="131">
                  <c:v>46093</c:v>
                </c:pt>
                <c:pt idx="132">
                  <c:v>46118</c:v>
                </c:pt>
                <c:pt idx="133">
                  <c:v>46163</c:v>
                </c:pt>
                <c:pt idx="134">
                  <c:v>46796</c:v>
                </c:pt>
                <c:pt idx="135">
                  <c:v>47631</c:v>
                </c:pt>
                <c:pt idx="136">
                  <c:v>47672</c:v>
                </c:pt>
                <c:pt idx="137">
                  <c:v>47711</c:v>
                </c:pt>
                <c:pt idx="138">
                  <c:v>47756</c:v>
                </c:pt>
                <c:pt idx="139">
                  <c:v>47792</c:v>
                </c:pt>
                <c:pt idx="140">
                  <c:v>47847</c:v>
                </c:pt>
                <c:pt idx="141">
                  <c:v>47898</c:v>
                </c:pt>
                <c:pt idx="142">
                  <c:v>47928</c:v>
                </c:pt>
                <c:pt idx="143">
                  <c:v>48032</c:v>
                </c:pt>
                <c:pt idx="144">
                  <c:v>48426</c:v>
                </c:pt>
                <c:pt idx="145">
                  <c:v>48555</c:v>
                </c:pt>
                <c:pt idx="146">
                  <c:v>48805</c:v>
                </c:pt>
                <c:pt idx="147">
                  <c:v>48967</c:v>
                </c:pt>
                <c:pt idx="148">
                  <c:v>49143</c:v>
                </c:pt>
                <c:pt idx="149">
                  <c:v>49156</c:v>
                </c:pt>
                <c:pt idx="150">
                  <c:v>49151</c:v>
                </c:pt>
                <c:pt idx="151">
                  <c:v>49150</c:v>
                </c:pt>
                <c:pt idx="152">
                  <c:v>49145</c:v>
                </c:pt>
                <c:pt idx="153">
                  <c:v>49138</c:v>
                </c:pt>
                <c:pt idx="154">
                  <c:v>49136</c:v>
                </c:pt>
                <c:pt idx="155">
                  <c:v>49133</c:v>
                </c:pt>
                <c:pt idx="156">
                  <c:v>49134</c:v>
                </c:pt>
                <c:pt idx="157">
                  <c:v>49139</c:v>
                </c:pt>
                <c:pt idx="158">
                  <c:v>49141</c:v>
                </c:pt>
                <c:pt idx="159">
                  <c:v>49141</c:v>
                </c:pt>
                <c:pt idx="160">
                  <c:v>49158</c:v>
                </c:pt>
                <c:pt idx="161">
                  <c:v>49200</c:v>
                </c:pt>
                <c:pt idx="162">
                  <c:v>49224</c:v>
                </c:pt>
                <c:pt idx="163">
                  <c:v>49252</c:v>
                </c:pt>
                <c:pt idx="164">
                  <c:v>49293</c:v>
                </c:pt>
                <c:pt idx="165">
                  <c:v>49317</c:v>
                </c:pt>
                <c:pt idx="166">
                  <c:v>49328</c:v>
                </c:pt>
                <c:pt idx="167">
                  <c:v>49329</c:v>
                </c:pt>
                <c:pt idx="168">
                  <c:v>49335</c:v>
                </c:pt>
                <c:pt idx="169">
                  <c:v>49332</c:v>
                </c:pt>
                <c:pt idx="170">
                  <c:v>49333</c:v>
                </c:pt>
                <c:pt idx="171">
                  <c:v>49339</c:v>
                </c:pt>
                <c:pt idx="172">
                  <c:v>49340</c:v>
                </c:pt>
                <c:pt idx="173">
                  <c:v>49338</c:v>
                </c:pt>
                <c:pt idx="174">
                  <c:v>49343</c:v>
                </c:pt>
                <c:pt idx="175">
                  <c:v>49344</c:v>
                </c:pt>
                <c:pt idx="176">
                  <c:v>49344</c:v>
                </c:pt>
                <c:pt idx="177">
                  <c:v>49421</c:v>
                </c:pt>
                <c:pt idx="178">
                  <c:v>49431</c:v>
                </c:pt>
                <c:pt idx="179">
                  <c:v>49452</c:v>
                </c:pt>
                <c:pt idx="180">
                  <c:v>49471</c:v>
                </c:pt>
                <c:pt idx="181">
                  <c:v>49473</c:v>
                </c:pt>
                <c:pt idx="182">
                  <c:v>49470</c:v>
                </c:pt>
                <c:pt idx="183">
                  <c:v>49471</c:v>
                </c:pt>
                <c:pt idx="184">
                  <c:v>49477</c:v>
                </c:pt>
                <c:pt idx="185">
                  <c:v>49486</c:v>
                </c:pt>
                <c:pt idx="186">
                  <c:v>49498</c:v>
                </c:pt>
                <c:pt idx="187">
                  <c:v>49510</c:v>
                </c:pt>
                <c:pt idx="188">
                  <c:v>49511</c:v>
                </c:pt>
                <c:pt idx="189">
                  <c:v>49512</c:v>
                </c:pt>
                <c:pt idx="190">
                  <c:v>49515</c:v>
                </c:pt>
                <c:pt idx="191">
                  <c:v>49515</c:v>
                </c:pt>
                <c:pt idx="192">
                  <c:v>49512</c:v>
                </c:pt>
                <c:pt idx="193">
                  <c:v>49512</c:v>
                </c:pt>
                <c:pt idx="194">
                  <c:v>49515</c:v>
                </c:pt>
                <c:pt idx="195">
                  <c:v>49517</c:v>
                </c:pt>
                <c:pt idx="196">
                  <c:v>49518</c:v>
                </c:pt>
                <c:pt idx="197">
                  <c:v>49518</c:v>
                </c:pt>
                <c:pt idx="198">
                  <c:v>49521</c:v>
                </c:pt>
                <c:pt idx="199">
                  <c:v>49520</c:v>
                </c:pt>
                <c:pt idx="200">
                  <c:v>49523</c:v>
                </c:pt>
                <c:pt idx="201">
                  <c:v>49525</c:v>
                </c:pt>
                <c:pt idx="202">
                  <c:v>49526</c:v>
                </c:pt>
                <c:pt idx="203">
                  <c:v>49522</c:v>
                </c:pt>
                <c:pt idx="204">
                  <c:v>49526</c:v>
                </c:pt>
                <c:pt idx="205">
                  <c:v>49529</c:v>
                </c:pt>
                <c:pt idx="206">
                  <c:v>49525</c:v>
                </c:pt>
                <c:pt idx="207">
                  <c:v>49531</c:v>
                </c:pt>
                <c:pt idx="208">
                  <c:v>49538</c:v>
                </c:pt>
                <c:pt idx="209">
                  <c:v>49544</c:v>
                </c:pt>
                <c:pt idx="210">
                  <c:v>49548</c:v>
                </c:pt>
                <c:pt idx="211">
                  <c:v>49556</c:v>
                </c:pt>
                <c:pt idx="212">
                  <c:v>49559</c:v>
                </c:pt>
                <c:pt idx="213">
                  <c:v>49582</c:v>
                </c:pt>
                <c:pt idx="214">
                  <c:v>49597</c:v>
                </c:pt>
                <c:pt idx="215">
                  <c:v>49613</c:v>
                </c:pt>
                <c:pt idx="216">
                  <c:v>49616</c:v>
                </c:pt>
                <c:pt idx="217">
                  <c:v>49614</c:v>
                </c:pt>
                <c:pt idx="218">
                  <c:v>49613</c:v>
                </c:pt>
                <c:pt idx="219">
                  <c:v>49613</c:v>
                </c:pt>
                <c:pt idx="220">
                  <c:v>49609</c:v>
                </c:pt>
                <c:pt idx="221">
                  <c:v>49612</c:v>
                </c:pt>
                <c:pt idx="222">
                  <c:v>49612</c:v>
                </c:pt>
                <c:pt idx="223">
                  <c:v>49612</c:v>
                </c:pt>
                <c:pt idx="224">
                  <c:v>49614</c:v>
                </c:pt>
                <c:pt idx="225">
                  <c:v>49618</c:v>
                </c:pt>
                <c:pt idx="226">
                  <c:v>49618</c:v>
                </c:pt>
                <c:pt idx="227">
                  <c:v>49624</c:v>
                </c:pt>
                <c:pt idx="228">
                  <c:v>49625</c:v>
                </c:pt>
                <c:pt idx="229">
                  <c:v>49630</c:v>
                </c:pt>
                <c:pt idx="230">
                  <c:v>49631</c:v>
                </c:pt>
                <c:pt idx="231">
                  <c:v>49630</c:v>
                </c:pt>
                <c:pt idx="232">
                  <c:v>49637</c:v>
                </c:pt>
                <c:pt idx="233">
                  <c:v>49636</c:v>
                </c:pt>
                <c:pt idx="234">
                  <c:v>49641</c:v>
                </c:pt>
                <c:pt idx="235">
                  <c:v>49644</c:v>
                </c:pt>
                <c:pt idx="236">
                  <c:v>49645</c:v>
                </c:pt>
                <c:pt idx="237">
                  <c:v>49647</c:v>
                </c:pt>
                <c:pt idx="238">
                  <c:v>49648</c:v>
                </c:pt>
                <c:pt idx="239">
                  <c:v>49650</c:v>
                </c:pt>
                <c:pt idx="240">
                  <c:v>49651</c:v>
                </c:pt>
                <c:pt idx="241">
                  <c:v>49648</c:v>
                </c:pt>
                <c:pt idx="242">
                  <c:v>49650</c:v>
                </c:pt>
                <c:pt idx="243">
                  <c:v>49651</c:v>
                </c:pt>
                <c:pt idx="244">
                  <c:v>49656</c:v>
                </c:pt>
                <c:pt idx="245">
                  <c:v>49654</c:v>
                </c:pt>
                <c:pt idx="246">
                  <c:v>49661</c:v>
                </c:pt>
                <c:pt idx="247">
                  <c:v>49669</c:v>
                </c:pt>
                <c:pt idx="248">
                  <c:v>49674</c:v>
                </c:pt>
                <c:pt idx="249">
                  <c:v>49681</c:v>
                </c:pt>
                <c:pt idx="250">
                  <c:v>49687</c:v>
                </c:pt>
                <c:pt idx="251">
                  <c:v>49689</c:v>
                </c:pt>
                <c:pt idx="252">
                  <c:v>49692</c:v>
                </c:pt>
                <c:pt idx="253">
                  <c:v>49697</c:v>
                </c:pt>
                <c:pt idx="254">
                  <c:v>49697</c:v>
                </c:pt>
                <c:pt idx="255">
                  <c:v>49700</c:v>
                </c:pt>
                <c:pt idx="256">
                  <c:v>49702</c:v>
                </c:pt>
                <c:pt idx="257">
                  <c:v>49708</c:v>
                </c:pt>
                <c:pt idx="258">
                  <c:v>49705</c:v>
                </c:pt>
                <c:pt idx="259">
                  <c:v>49704</c:v>
                </c:pt>
                <c:pt idx="260">
                  <c:v>49704</c:v>
                </c:pt>
                <c:pt idx="261">
                  <c:v>49707</c:v>
                </c:pt>
                <c:pt idx="262">
                  <c:v>49711</c:v>
                </c:pt>
                <c:pt idx="263">
                  <c:v>49713</c:v>
                </c:pt>
                <c:pt idx="264">
                  <c:v>49716</c:v>
                </c:pt>
                <c:pt idx="265">
                  <c:v>49713</c:v>
                </c:pt>
                <c:pt idx="266">
                  <c:v>49717</c:v>
                </c:pt>
                <c:pt idx="267">
                  <c:v>49716</c:v>
                </c:pt>
                <c:pt idx="268">
                  <c:v>49715</c:v>
                </c:pt>
                <c:pt idx="269">
                  <c:v>49713</c:v>
                </c:pt>
                <c:pt idx="270">
                  <c:v>49719</c:v>
                </c:pt>
                <c:pt idx="271">
                  <c:v>49720</c:v>
                </c:pt>
                <c:pt idx="272">
                  <c:v>49725</c:v>
                </c:pt>
                <c:pt idx="273">
                  <c:v>49723</c:v>
                </c:pt>
                <c:pt idx="274">
                  <c:v>49725</c:v>
                </c:pt>
                <c:pt idx="275">
                  <c:v>49720</c:v>
                </c:pt>
                <c:pt idx="276">
                  <c:v>49720</c:v>
                </c:pt>
                <c:pt idx="277">
                  <c:v>49722</c:v>
                </c:pt>
                <c:pt idx="278">
                  <c:v>49727</c:v>
                </c:pt>
                <c:pt idx="279">
                  <c:v>49731</c:v>
                </c:pt>
                <c:pt idx="280">
                  <c:v>49732</c:v>
                </c:pt>
                <c:pt idx="281">
                  <c:v>49737</c:v>
                </c:pt>
                <c:pt idx="282">
                  <c:v>49736</c:v>
                </c:pt>
                <c:pt idx="283">
                  <c:v>49737</c:v>
                </c:pt>
                <c:pt idx="284">
                  <c:v>49737</c:v>
                </c:pt>
                <c:pt idx="285">
                  <c:v>49752</c:v>
                </c:pt>
                <c:pt idx="286">
                  <c:v>49763</c:v>
                </c:pt>
                <c:pt idx="287">
                  <c:v>49763</c:v>
                </c:pt>
                <c:pt idx="288">
                  <c:v>49764</c:v>
                </c:pt>
                <c:pt idx="289">
                  <c:v>49767</c:v>
                </c:pt>
                <c:pt idx="290">
                  <c:v>49769</c:v>
                </c:pt>
                <c:pt idx="291">
                  <c:v>49772</c:v>
                </c:pt>
                <c:pt idx="292">
                  <c:v>49776</c:v>
                </c:pt>
                <c:pt idx="293">
                  <c:v>49774</c:v>
                </c:pt>
                <c:pt idx="294">
                  <c:v>49773</c:v>
                </c:pt>
                <c:pt idx="295">
                  <c:v>49777</c:v>
                </c:pt>
                <c:pt idx="296">
                  <c:v>49775</c:v>
                </c:pt>
                <c:pt idx="297">
                  <c:v>49778</c:v>
                </c:pt>
                <c:pt idx="298">
                  <c:v>49783</c:v>
                </c:pt>
                <c:pt idx="299">
                  <c:v>49784</c:v>
                </c:pt>
                <c:pt idx="300">
                  <c:v>49784</c:v>
                </c:pt>
                <c:pt idx="301">
                  <c:v>49787</c:v>
                </c:pt>
                <c:pt idx="302">
                  <c:v>49788</c:v>
                </c:pt>
                <c:pt idx="303">
                  <c:v>49786</c:v>
                </c:pt>
                <c:pt idx="304">
                  <c:v>49790</c:v>
                </c:pt>
                <c:pt idx="305">
                  <c:v>49789</c:v>
                </c:pt>
                <c:pt idx="306">
                  <c:v>49793</c:v>
                </c:pt>
                <c:pt idx="307">
                  <c:v>49791</c:v>
                </c:pt>
                <c:pt idx="308">
                  <c:v>49794</c:v>
                </c:pt>
                <c:pt idx="309">
                  <c:v>49795</c:v>
                </c:pt>
                <c:pt idx="310">
                  <c:v>49794</c:v>
                </c:pt>
                <c:pt idx="311">
                  <c:v>49799</c:v>
                </c:pt>
                <c:pt idx="312">
                  <c:v>49801</c:v>
                </c:pt>
                <c:pt idx="313">
                  <c:v>49803</c:v>
                </c:pt>
                <c:pt idx="314">
                  <c:v>49803</c:v>
                </c:pt>
                <c:pt idx="315">
                  <c:v>49805</c:v>
                </c:pt>
                <c:pt idx="316">
                  <c:v>49806</c:v>
                </c:pt>
                <c:pt idx="317">
                  <c:v>49810</c:v>
                </c:pt>
                <c:pt idx="318">
                  <c:v>49857</c:v>
                </c:pt>
                <c:pt idx="319">
                  <c:v>49921</c:v>
                </c:pt>
                <c:pt idx="320">
                  <c:v>49952</c:v>
                </c:pt>
                <c:pt idx="321">
                  <c:v>49957</c:v>
                </c:pt>
                <c:pt idx="322">
                  <c:v>49957</c:v>
                </c:pt>
                <c:pt idx="323">
                  <c:v>49963</c:v>
                </c:pt>
                <c:pt idx="324">
                  <c:v>49988</c:v>
                </c:pt>
                <c:pt idx="325">
                  <c:v>49993</c:v>
                </c:pt>
                <c:pt idx="326">
                  <c:v>50006</c:v>
                </c:pt>
                <c:pt idx="327">
                  <c:v>50009</c:v>
                </c:pt>
                <c:pt idx="328">
                  <c:v>50010</c:v>
                </c:pt>
                <c:pt idx="329">
                  <c:v>50015</c:v>
                </c:pt>
                <c:pt idx="330">
                  <c:v>50033</c:v>
                </c:pt>
                <c:pt idx="331">
                  <c:v>50071</c:v>
                </c:pt>
                <c:pt idx="332">
                  <c:v>50088</c:v>
                </c:pt>
                <c:pt idx="333">
                  <c:v>50091</c:v>
                </c:pt>
              </c:numCache>
            </c:numRef>
          </c:val>
          <c:smooth val="0"/>
          <c:extLst>
            <c:ext xmlns:c16="http://schemas.microsoft.com/office/drawing/2014/chart" uri="{C3380CC4-5D6E-409C-BE32-E72D297353CC}">
              <c16:uniqueId val="{00000003-2C0A-4513-BDD6-5657C3E4B899}"/>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19730</c:v>
                </c:pt>
                <c:pt idx="1">
                  <c:v>19730</c:v>
                </c:pt>
                <c:pt idx="2">
                  <c:v>19733</c:v>
                </c:pt>
                <c:pt idx="3">
                  <c:v>19758</c:v>
                </c:pt>
                <c:pt idx="4">
                  <c:v>19851</c:v>
                </c:pt>
                <c:pt idx="5">
                  <c:v>19953</c:v>
                </c:pt>
                <c:pt idx="6">
                  <c:v>20029</c:v>
                </c:pt>
                <c:pt idx="7">
                  <c:v>20097</c:v>
                </c:pt>
                <c:pt idx="8">
                  <c:v>20194</c:v>
                </c:pt>
                <c:pt idx="9">
                  <c:v>20283</c:v>
                </c:pt>
                <c:pt idx="10">
                  <c:v>20387</c:v>
                </c:pt>
                <c:pt idx="11">
                  <c:v>20468</c:v>
                </c:pt>
                <c:pt idx="12">
                  <c:v>20543</c:v>
                </c:pt>
                <c:pt idx="13">
                  <c:v>20614</c:v>
                </c:pt>
                <c:pt idx="14">
                  <c:v>20671</c:v>
                </c:pt>
                <c:pt idx="15">
                  <c:v>20743</c:v>
                </c:pt>
                <c:pt idx="16">
                  <c:v>20818</c:v>
                </c:pt>
                <c:pt idx="17">
                  <c:v>20889</c:v>
                </c:pt>
                <c:pt idx="18">
                  <c:v>20962</c:v>
                </c:pt>
                <c:pt idx="19">
                  <c:v>21040</c:v>
                </c:pt>
                <c:pt idx="20">
                  <c:v>21128</c:v>
                </c:pt>
                <c:pt idx="21">
                  <c:v>21214</c:v>
                </c:pt>
                <c:pt idx="22">
                  <c:v>21307</c:v>
                </c:pt>
                <c:pt idx="23">
                  <c:v>21390</c:v>
                </c:pt>
                <c:pt idx="24">
                  <c:v>21468</c:v>
                </c:pt>
                <c:pt idx="25">
                  <c:v>21567</c:v>
                </c:pt>
                <c:pt idx="26">
                  <c:v>21645</c:v>
                </c:pt>
                <c:pt idx="27">
                  <c:v>21704</c:v>
                </c:pt>
                <c:pt idx="28">
                  <c:v>21769</c:v>
                </c:pt>
                <c:pt idx="29">
                  <c:v>21823</c:v>
                </c:pt>
                <c:pt idx="30">
                  <c:v>21910</c:v>
                </c:pt>
                <c:pt idx="31">
                  <c:v>21943</c:v>
                </c:pt>
                <c:pt idx="32">
                  <c:v>22022</c:v>
                </c:pt>
                <c:pt idx="33">
                  <c:v>22094</c:v>
                </c:pt>
                <c:pt idx="34">
                  <c:v>22172</c:v>
                </c:pt>
                <c:pt idx="35">
                  <c:v>22226</c:v>
                </c:pt>
                <c:pt idx="36">
                  <c:v>22308</c:v>
                </c:pt>
                <c:pt idx="37">
                  <c:v>22369</c:v>
                </c:pt>
                <c:pt idx="38">
                  <c:v>22433</c:v>
                </c:pt>
                <c:pt idx="39">
                  <c:v>22505</c:v>
                </c:pt>
                <c:pt idx="40">
                  <c:v>22554</c:v>
                </c:pt>
                <c:pt idx="41">
                  <c:v>22628</c:v>
                </c:pt>
                <c:pt idx="42">
                  <c:v>22682</c:v>
                </c:pt>
                <c:pt idx="43">
                  <c:v>22738</c:v>
                </c:pt>
                <c:pt idx="44">
                  <c:v>22804</c:v>
                </c:pt>
                <c:pt idx="45">
                  <c:v>22867</c:v>
                </c:pt>
                <c:pt idx="46">
                  <c:v>22958</c:v>
                </c:pt>
                <c:pt idx="47">
                  <c:v>23034</c:v>
                </c:pt>
                <c:pt idx="48">
                  <c:v>23095</c:v>
                </c:pt>
                <c:pt idx="49">
                  <c:v>23181</c:v>
                </c:pt>
                <c:pt idx="50">
                  <c:v>23337</c:v>
                </c:pt>
                <c:pt idx="51">
                  <c:v>23510</c:v>
                </c:pt>
                <c:pt idx="52">
                  <c:v>23695</c:v>
                </c:pt>
                <c:pt idx="53">
                  <c:v>23840</c:v>
                </c:pt>
                <c:pt idx="54">
                  <c:v>23990</c:v>
                </c:pt>
                <c:pt idx="55">
                  <c:v>24148</c:v>
                </c:pt>
                <c:pt idx="56">
                  <c:v>24293</c:v>
                </c:pt>
                <c:pt idx="57">
                  <c:v>24446</c:v>
                </c:pt>
                <c:pt idx="58">
                  <c:v>24598</c:v>
                </c:pt>
                <c:pt idx="59">
                  <c:v>24628</c:v>
                </c:pt>
                <c:pt idx="60">
                  <c:v>24649</c:v>
                </c:pt>
                <c:pt idx="61">
                  <c:v>24680</c:v>
                </c:pt>
                <c:pt idx="62">
                  <c:v>24720</c:v>
                </c:pt>
                <c:pt idx="63">
                  <c:v>24744</c:v>
                </c:pt>
                <c:pt idx="64">
                  <c:v>24776</c:v>
                </c:pt>
                <c:pt idx="65">
                  <c:v>24816</c:v>
                </c:pt>
                <c:pt idx="66">
                  <c:v>24851</c:v>
                </c:pt>
                <c:pt idx="67">
                  <c:v>24891</c:v>
                </c:pt>
                <c:pt idx="68">
                  <c:v>24916</c:v>
                </c:pt>
                <c:pt idx="69">
                  <c:v>24945</c:v>
                </c:pt>
                <c:pt idx="70">
                  <c:v>24968</c:v>
                </c:pt>
                <c:pt idx="71">
                  <c:v>24994</c:v>
                </c:pt>
                <c:pt idx="72">
                  <c:v>25030</c:v>
                </c:pt>
                <c:pt idx="73">
                  <c:v>25053</c:v>
                </c:pt>
                <c:pt idx="74">
                  <c:v>25082</c:v>
                </c:pt>
                <c:pt idx="75">
                  <c:v>25110</c:v>
                </c:pt>
                <c:pt idx="76">
                  <c:v>25129</c:v>
                </c:pt>
                <c:pt idx="77">
                  <c:v>25153</c:v>
                </c:pt>
                <c:pt idx="78">
                  <c:v>25172</c:v>
                </c:pt>
                <c:pt idx="79">
                  <c:v>25201</c:v>
                </c:pt>
                <c:pt idx="80">
                  <c:v>25236</c:v>
                </c:pt>
                <c:pt idx="81">
                  <c:v>25268</c:v>
                </c:pt>
                <c:pt idx="82">
                  <c:v>25296</c:v>
                </c:pt>
                <c:pt idx="83">
                  <c:v>25313</c:v>
                </c:pt>
                <c:pt idx="84">
                  <c:v>25325</c:v>
                </c:pt>
                <c:pt idx="85">
                  <c:v>25360</c:v>
                </c:pt>
                <c:pt idx="86">
                  <c:v>25394</c:v>
                </c:pt>
                <c:pt idx="87">
                  <c:v>25426</c:v>
                </c:pt>
                <c:pt idx="88">
                  <c:v>25452</c:v>
                </c:pt>
                <c:pt idx="89">
                  <c:v>25473</c:v>
                </c:pt>
                <c:pt idx="90">
                  <c:v>25476</c:v>
                </c:pt>
                <c:pt idx="91">
                  <c:v>25474</c:v>
                </c:pt>
                <c:pt idx="92">
                  <c:v>25469</c:v>
                </c:pt>
                <c:pt idx="93">
                  <c:v>25481</c:v>
                </c:pt>
                <c:pt idx="94">
                  <c:v>25521</c:v>
                </c:pt>
                <c:pt idx="95">
                  <c:v>25559</c:v>
                </c:pt>
                <c:pt idx="96">
                  <c:v>25590</c:v>
                </c:pt>
                <c:pt idx="97">
                  <c:v>25621</c:v>
                </c:pt>
                <c:pt idx="98">
                  <c:v>25647</c:v>
                </c:pt>
                <c:pt idx="99">
                  <c:v>25674</c:v>
                </c:pt>
                <c:pt idx="100">
                  <c:v>25693</c:v>
                </c:pt>
                <c:pt idx="101">
                  <c:v>25718</c:v>
                </c:pt>
                <c:pt idx="102">
                  <c:v>25753</c:v>
                </c:pt>
                <c:pt idx="103">
                  <c:v>25785</c:v>
                </c:pt>
                <c:pt idx="104">
                  <c:v>25815</c:v>
                </c:pt>
                <c:pt idx="105">
                  <c:v>25841</c:v>
                </c:pt>
                <c:pt idx="106">
                  <c:v>25877</c:v>
                </c:pt>
                <c:pt idx="107">
                  <c:v>25914</c:v>
                </c:pt>
                <c:pt idx="108">
                  <c:v>25938</c:v>
                </c:pt>
                <c:pt idx="109">
                  <c:v>25969</c:v>
                </c:pt>
                <c:pt idx="110">
                  <c:v>26005</c:v>
                </c:pt>
                <c:pt idx="111">
                  <c:v>26034</c:v>
                </c:pt>
                <c:pt idx="112">
                  <c:v>26053</c:v>
                </c:pt>
                <c:pt idx="113">
                  <c:v>26072</c:v>
                </c:pt>
                <c:pt idx="114">
                  <c:v>26092</c:v>
                </c:pt>
                <c:pt idx="115">
                  <c:v>26112</c:v>
                </c:pt>
                <c:pt idx="116">
                  <c:v>26135</c:v>
                </c:pt>
                <c:pt idx="117">
                  <c:v>26162</c:v>
                </c:pt>
                <c:pt idx="118">
                  <c:v>26190</c:v>
                </c:pt>
                <c:pt idx="119">
                  <c:v>26225</c:v>
                </c:pt>
                <c:pt idx="120">
                  <c:v>26230</c:v>
                </c:pt>
                <c:pt idx="121">
                  <c:v>26227</c:v>
                </c:pt>
                <c:pt idx="122">
                  <c:v>26233</c:v>
                </c:pt>
                <c:pt idx="123">
                  <c:v>26264</c:v>
                </c:pt>
                <c:pt idx="124">
                  <c:v>26293</c:v>
                </c:pt>
                <c:pt idx="125">
                  <c:v>26327</c:v>
                </c:pt>
                <c:pt idx="126">
                  <c:v>26356</c:v>
                </c:pt>
                <c:pt idx="127">
                  <c:v>26382</c:v>
                </c:pt>
                <c:pt idx="128">
                  <c:v>26412</c:v>
                </c:pt>
                <c:pt idx="129">
                  <c:v>26439</c:v>
                </c:pt>
                <c:pt idx="130">
                  <c:v>26471</c:v>
                </c:pt>
                <c:pt idx="131">
                  <c:v>26495</c:v>
                </c:pt>
                <c:pt idx="132">
                  <c:v>26517</c:v>
                </c:pt>
                <c:pt idx="133">
                  <c:v>26541</c:v>
                </c:pt>
                <c:pt idx="134">
                  <c:v>26566</c:v>
                </c:pt>
                <c:pt idx="135">
                  <c:v>26607</c:v>
                </c:pt>
                <c:pt idx="136">
                  <c:v>26652</c:v>
                </c:pt>
                <c:pt idx="137">
                  <c:v>26674</c:v>
                </c:pt>
                <c:pt idx="138">
                  <c:v>26699</c:v>
                </c:pt>
                <c:pt idx="139">
                  <c:v>26731</c:v>
                </c:pt>
                <c:pt idx="140">
                  <c:v>26759</c:v>
                </c:pt>
                <c:pt idx="141">
                  <c:v>26788</c:v>
                </c:pt>
                <c:pt idx="142">
                  <c:v>26815</c:v>
                </c:pt>
                <c:pt idx="143">
                  <c:v>26857</c:v>
                </c:pt>
                <c:pt idx="144">
                  <c:v>26888</c:v>
                </c:pt>
                <c:pt idx="145">
                  <c:v>26918</c:v>
                </c:pt>
                <c:pt idx="146">
                  <c:v>26943</c:v>
                </c:pt>
                <c:pt idx="147">
                  <c:v>26976</c:v>
                </c:pt>
                <c:pt idx="148">
                  <c:v>27003</c:v>
                </c:pt>
                <c:pt idx="149">
                  <c:v>27029</c:v>
                </c:pt>
                <c:pt idx="150">
                  <c:v>27055</c:v>
                </c:pt>
                <c:pt idx="151">
                  <c:v>27053</c:v>
                </c:pt>
                <c:pt idx="152">
                  <c:v>27051</c:v>
                </c:pt>
                <c:pt idx="153">
                  <c:v>27049</c:v>
                </c:pt>
                <c:pt idx="154">
                  <c:v>27053</c:v>
                </c:pt>
                <c:pt idx="155">
                  <c:v>27072</c:v>
                </c:pt>
                <c:pt idx="156">
                  <c:v>27106</c:v>
                </c:pt>
                <c:pt idx="157">
                  <c:v>27135</c:v>
                </c:pt>
                <c:pt idx="158">
                  <c:v>27155</c:v>
                </c:pt>
                <c:pt idx="159">
                  <c:v>27184</c:v>
                </c:pt>
                <c:pt idx="160">
                  <c:v>27213</c:v>
                </c:pt>
                <c:pt idx="161">
                  <c:v>27235</c:v>
                </c:pt>
                <c:pt idx="162">
                  <c:v>27255</c:v>
                </c:pt>
                <c:pt idx="163">
                  <c:v>27282</c:v>
                </c:pt>
                <c:pt idx="164">
                  <c:v>27308</c:v>
                </c:pt>
                <c:pt idx="165">
                  <c:v>27323</c:v>
                </c:pt>
                <c:pt idx="166">
                  <c:v>27339</c:v>
                </c:pt>
                <c:pt idx="167">
                  <c:v>27366</c:v>
                </c:pt>
                <c:pt idx="168">
                  <c:v>27388</c:v>
                </c:pt>
                <c:pt idx="169">
                  <c:v>27408</c:v>
                </c:pt>
                <c:pt idx="170">
                  <c:v>27430</c:v>
                </c:pt>
                <c:pt idx="171">
                  <c:v>27453</c:v>
                </c:pt>
                <c:pt idx="172">
                  <c:v>27470</c:v>
                </c:pt>
                <c:pt idx="173">
                  <c:v>27489</c:v>
                </c:pt>
                <c:pt idx="174">
                  <c:v>27526</c:v>
                </c:pt>
                <c:pt idx="175">
                  <c:v>27548</c:v>
                </c:pt>
                <c:pt idx="176">
                  <c:v>27571</c:v>
                </c:pt>
                <c:pt idx="177">
                  <c:v>27603</c:v>
                </c:pt>
                <c:pt idx="178">
                  <c:v>27629</c:v>
                </c:pt>
                <c:pt idx="179">
                  <c:v>27650</c:v>
                </c:pt>
                <c:pt idx="180">
                  <c:v>27664</c:v>
                </c:pt>
                <c:pt idx="181">
                  <c:v>27669</c:v>
                </c:pt>
                <c:pt idx="182">
                  <c:v>27676</c:v>
                </c:pt>
                <c:pt idx="183">
                  <c:v>27690</c:v>
                </c:pt>
                <c:pt idx="184">
                  <c:v>27716</c:v>
                </c:pt>
                <c:pt idx="185">
                  <c:v>27739</c:v>
                </c:pt>
                <c:pt idx="186">
                  <c:v>27754</c:v>
                </c:pt>
                <c:pt idx="187">
                  <c:v>27784</c:v>
                </c:pt>
                <c:pt idx="188">
                  <c:v>27817</c:v>
                </c:pt>
                <c:pt idx="189">
                  <c:v>27844</c:v>
                </c:pt>
                <c:pt idx="190">
                  <c:v>27862</c:v>
                </c:pt>
                <c:pt idx="191">
                  <c:v>27889</c:v>
                </c:pt>
                <c:pt idx="192">
                  <c:v>27904</c:v>
                </c:pt>
                <c:pt idx="193">
                  <c:v>27928</c:v>
                </c:pt>
                <c:pt idx="194">
                  <c:v>27948</c:v>
                </c:pt>
                <c:pt idx="195">
                  <c:v>27976</c:v>
                </c:pt>
                <c:pt idx="196">
                  <c:v>28001</c:v>
                </c:pt>
                <c:pt idx="197">
                  <c:v>28018</c:v>
                </c:pt>
                <c:pt idx="198">
                  <c:v>28052</c:v>
                </c:pt>
                <c:pt idx="199">
                  <c:v>28085</c:v>
                </c:pt>
                <c:pt idx="200">
                  <c:v>28103</c:v>
                </c:pt>
                <c:pt idx="201">
                  <c:v>28116</c:v>
                </c:pt>
                <c:pt idx="202">
                  <c:v>28128</c:v>
                </c:pt>
                <c:pt idx="203">
                  <c:v>28145</c:v>
                </c:pt>
                <c:pt idx="204">
                  <c:v>28170</c:v>
                </c:pt>
                <c:pt idx="205">
                  <c:v>28203</c:v>
                </c:pt>
                <c:pt idx="206">
                  <c:v>28217</c:v>
                </c:pt>
                <c:pt idx="207">
                  <c:v>28239</c:v>
                </c:pt>
                <c:pt idx="208">
                  <c:v>28258</c:v>
                </c:pt>
                <c:pt idx="209">
                  <c:v>28272</c:v>
                </c:pt>
                <c:pt idx="210">
                  <c:v>28290</c:v>
                </c:pt>
                <c:pt idx="211">
                  <c:v>28310</c:v>
                </c:pt>
                <c:pt idx="212">
                  <c:v>28306</c:v>
                </c:pt>
                <c:pt idx="213">
                  <c:v>28305</c:v>
                </c:pt>
                <c:pt idx="214">
                  <c:v>28303</c:v>
                </c:pt>
                <c:pt idx="215">
                  <c:v>28301</c:v>
                </c:pt>
                <c:pt idx="216">
                  <c:v>28300</c:v>
                </c:pt>
                <c:pt idx="217">
                  <c:v>28313</c:v>
                </c:pt>
                <c:pt idx="218">
                  <c:v>28350</c:v>
                </c:pt>
                <c:pt idx="219">
                  <c:v>28395</c:v>
                </c:pt>
                <c:pt idx="220">
                  <c:v>28448</c:v>
                </c:pt>
                <c:pt idx="221">
                  <c:v>28502</c:v>
                </c:pt>
                <c:pt idx="222">
                  <c:v>28540</c:v>
                </c:pt>
                <c:pt idx="223">
                  <c:v>28578</c:v>
                </c:pt>
                <c:pt idx="224">
                  <c:v>28604</c:v>
                </c:pt>
                <c:pt idx="225">
                  <c:v>28633</c:v>
                </c:pt>
                <c:pt idx="226">
                  <c:v>28677</c:v>
                </c:pt>
                <c:pt idx="227">
                  <c:v>28720</c:v>
                </c:pt>
                <c:pt idx="228">
                  <c:v>28752</c:v>
                </c:pt>
                <c:pt idx="229">
                  <c:v>28793</c:v>
                </c:pt>
                <c:pt idx="230">
                  <c:v>28822</c:v>
                </c:pt>
                <c:pt idx="231">
                  <c:v>28854</c:v>
                </c:pt>
                <c:pt idx="232">
                  <c:v>28889</c:v>
                </c:pt>
                <c:pt idx="233">
                  <c:v>28917</c:v>
                </c:pt>
                <c:pt idx="234">
                  <c:v>28957</c:v>
                </c:pt>
                <c:pt idx="235">
                  <c:v>29002</c:v>
                </c:pt>
                <c:pt idx="236">
                  <c:v>29035</c:v>
                </c:pt>
                <c:pt idx="237">
                  <c:v>29070</c:v>
                </c:pt>
                <c:pt idx="238">
                  <c:v>29104</c:v>
                </c:pt>
                <c:pt idx="239">
                  <c:v>29136</c:v>
                </c:pt>
                <c:pt idx="240">
                  <c:v>29167</c:v>
                </c:pt>
                <c:pt idx="241">
                  <c:v>29203</c:v>
                </c:pt>
                <c:pt idx="242">
                  <c:v>29221</c:v>
                </c:pt>
                <c:pt idx="243">
                  <c:v>29232</c:v>
                </c:pt>
                <c:pt idx="244">
                  <c:v>29290</c:v>
                </c:pt>
                <c:pt idx="245">
                  <c:v>29330</c:v>
                </c:pt>
                <c:pt idx="246">
                  <c:v>29363</c:v>
                </c:pt>
                <c:pt idx="247">
                  <c:v>29397</c:v>
                </c:pt>
                <c:pt idx="248">
                  <c:v>29448</c:v>
                </c:pt>
                <c:pt idx="249">
                  <c:v>29499</c:v>
                </c:pt>
                <c:pt idx="250">
                  <c:v>29536</c:v>
                </c:pt>
                <c:pt idx="251">
                  <c:v>29569</c:v>
                </c:pt>
                <c:pt idx="252">
                  <c:v>29613</c:v>
                </c:pt>
                <c:pt idx="253">
                  <c:v>29644</c:v>
                </c:pt>
                <c:pt idx="254">
                  <c:v>29679</c:v>
                </c:pt>
                <c:pt idx="255">
                  <c:v>29716</c:v>
                </c:pt>
                <c:pt idx="256">
                  <c:v>29767</c:v>
                </c:pt>
                <c:pt idx="257">
                  <c:v>29804</c:v>
                </c:pt>
                <c:pt idx="258">
                  <c:v>29807</c:v>
                </c:pt>
                <c:pt idx="259">
                  <c:v>29847</c:v>
                </c:pt>
                <c:pt idx="260">
                  <c:v>29874</c:v>
                </c:pt>
                <c:pt idx="261">
                  <c:v>29901</c:v>
                </c:pt>
                <c:pt idx="262">
                  <c:v>29938</c:v>
                </c:pt>
                <c:pt idx="263">
                  <c:v>29982</c:v>
                </c:pt>
                <c:pt idx="264">
                  <c:v>30003</c:v>
                </c:pt>
                <c:pt idx="265">
                  <c:v>30036</c:v>
                </c:pt>
                <c:pt idx="266">
                  <c:v>30067</c:v>
                </c:pt>
                <c:pt idx="267">
                  <c:v>30082</c:v>
                </c:pt>
                <c:pt idx="268">
                  <c:v>30114</c:v>
                </c:pt>
                <c:pt idx="269">
                  <c:v>30157</c:v>
                </c:pt>
                <c:pt idx="270">
                  <c:v>30184</c:v>
                </c:pt>
                <c:pt idx="271">
                  <c:v>30214</c:v>
                </c:pt>
                <c:pt idx="272">
                  <c:v>30251</c:v>
                </c:pt>
                <c:pt idx="273">
                  <c:v>30254</c:v>
                </c:pt>
                <c:pt idx="274">
                  <c:v>30251</c:v>
                </c:pt>
                <c:pt idx="275">
                  <c:v>30250</c:v>
                </c:pt>
                <c:pt idx="276">
                  <c:v>30250</c:v>
                </c:pt>
                <c:pt idx="277">
                  <c:v>30264</c:v>
                </c:pt>
                <c:pt idx="278">
                  <c:v>30303</c:v>
                </c:pt>
                <c:pt idx="279">
                  <c:v>30337</c:v>
                </c:pt>
                <c:pt idx="280">
                  <c:v>30366</c:v>
                </c:pt>
                <c:pt idx="281">
                  <c:v>30396</c:v>
                </c:pt>
                <c:pt idx="282">
                  <c:v>30437</c:v>
                </c:pt>
                <c:pt idx="283">
                  <c:v>30484</c:v>
                </c:pt>
                <c:pt idx="284">
                  <c:v>30503</c:v>
                </c:pt>
                <c:pt idx="285">
                  <c:v>30509</c:v>
                </c:pt>
                <c:pt idx="286">
                  <c:v>30534</c:v>
                </c:pt>
                <c:pt idx="287">
                  <c:v>30571</c:v>
                </c:pt>
                <c:pt idx="288">
                  <c:v>30592</c:v>
                </c:pt>
                <c:pt idx="289">
                  <c:v>30614</c:v>
                </c:pt>
                <c:pt idx="290">
                  <c:v>30648</c:v>
                </c:pt>
                <c:pt idx="291">
                  <c:v>30685</c:v>
                </c:pt>
                <c:pt idx="292">
                  <c:v>30712</c:v>
                </c:pt>
                <c:pt idx="293">
                  <c:v>30745</c:v>
                </c:pt>
                <c:pt idx="294">
                  <c:v>30763</c:v>
                </c:pt>
                <c:pt idx="295">
                  <c:v>30789</c:v>
                </c:pt>
                <c:pt idx="296">
                  <c:v>30824</c:v>
                </c:pt>
                <c:pt idx="297">
                  <c:v>30861</c:v>
                </c:pt>
                <c:pt idx="298">
                  <c:v>30888</c:v>
                </c:pt>
                <c:pt idx="299">
                  <c:v>30907</c:v>
                </c:pt>
                <c:pt idx="300">
                  <c:v>30935</c:v>
                </c:pt>
                <c:pt idx="301">
                  <c:v>30960</c:v>
                </c:pt>
                <c:pt idx="302">
                  <c:v>30980</c:v>
                </c:pt>
                <c:pt idx="303">
                  <c:v>31015</c:v>
                </c:pt>
                <c:pt idx="304">
                  <c:v>31021</c:v>
                </c:pt>
                <c:pt idx="305">
                  <c:v>31041</c:v>
                </c:pt>
                <c:pt idx="306">
                  <c:v>31055</c:v>
                </c:pt>
                <c:pt idx="307">
                  <c:v>31072</c:v>
                </c:pt>
                <c:pt idx="308">
                  <c:v>31091</c:v>
                </c:pt>
                <c:pt idx="309">
                  <c:v>31115</c:v>
                </c:pt>
                <c:pt idx="310">
                  <c:v>31131</c:v>
                </c:pt>
                <c:pt idx="311">
                  <c:v>31164</c:v>
                </c:pt>
                <c:pt idx="312">
                  <c:v>31183</c:v>
                </c:pt>
                <c:pt idx="313">
                  <c:v>31197</c:v>
                </c:pt>
                <c:pt idx="314">
                  <c:v>31211</c:v>
                </c:pt>
                <c:pt idx="315">
                  <c:v>31234</c:v>
                </c:pt>
                <c:pt idx="316">
                  <c:v>31253</c:v>
                </c:pt>
                <c:pt idx="317">
                  <c:v>31278</c:v>
                </c:pt>
                <c:pt idx="318">
                  <c:v>31300</c:v>
                </c:pt>
                <c:pt idx="319">
                  <c:v>31317</c:v>
                </c:pt>
                <c:pt idx="320">
                  <c:v>31348</c:v>
                </c:pt>
                <c:pt idx="321">
                  <c:v>31360</c:v>
                </c:pt>
                <c:pt idx="322">
                  <c:v>31381</c:v>
                </c:pt>
                <c:pt idx="323">
                  <c:v>31396</c:v>
                </c:pt>
                <c:pt idx="324">
                  <c:v>31415</c:v>
                </c:pt>
                <c:pt idx="325">
                  <c:v>31445</c:v>
                </c:pt>
                <c:pt idx="326">
                  <c:v>31475</c:v>
                </c:pt>
                <c:pt idx="327">
                  <c:v>31494</c:v>
                </c:pt>
                <c:pt idx="328">
                  <c:v>31516</c:v>
                </c:pt>
                <c:pt idx="329">
                  <c:v>31532</c:v>
                </c:pt>
                <c:pt idx="330">
                  <c:v>31555</c:v>
                </c:pt>
                <c:pt idx="331">
                  <c:v>31578</c:v>
                </c:pt>
                <c:pt idx="332">
                  <c:v>31602</c:v>
                </c:pt>
                <c:pt idx="333">
                  <c:v>31629</c:v>
                </c:pt>
              </c:numCache>
            </c:numRef>
          </c:val>
          <c:smooth val="0"/>
          <c:extLst>
            <c:ext xmlns:c16="http://schemas.microsoft.com/office/drawing/2014/chart" uri="{C3380CC4-5D6E-409C-BE32-E72D297353CC}">
              <c16:uniqueId val="{00000004-2C0A-4513-BDD6-5657C3E4B899}"/>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267086</c:v>
                </c:pt>
                <c:pt idx="1">
                  <c:v>267077</c:v>
                </c:pt>
                <c:pt idx="2">
                  <c:v>267072</c:v>
                </c:pt>
                <c:pt idx="3">
                  <c:v>267069</c:v>
                </c:pt>
                <c:pt idx="4">
                  <c:v>267065</c:v>
                </c:pt>
                <c:pt idx="5">
                  <c:v>267051</c:v>
                </c:pt>
                <c:pt idx="6">
                  <c:v>267049</c:v>
                </c:pt>
                <c:pt idx="7">
                  <c:v>267042</c:v>
                </c:pt>
                <c:pt idx="8">
                  <c:v>267036</c:v>
                </c:pt>
                <c:pt idx="9">
                  <c:v>267028</c:v>
                </c:pt>
                <c:pt idx="10">
                  <c:v>267023</c:v>
                </c:pt>
                <c:pt idx="11">
                  <c:v>267016</c:v>
                </c:pt>
                <c:pt idx="12">
                  <c:v>267011</c:v>
                </c:pt>
                <c:pt idx="13">
                  <c:v>267007</c:v>
                </c:pt>
                <c:pt idx="14">
                  <c:v>267004</c:v>
                </c:pt>
                <c:pt idx="15">
                  <c:v>266991</c:v>
                </c:pt>
                <c:pt idx="16">
                  <c:v>266989</c:v>
                </c:pt>
                <c:pt idx="17">
                  <c:v>266984</c:v>
                </c:pt>
                <c:pt idx="18">
                  <c:v>266984</c:v>
                </c:pt>
                <c:pt idx="19">
                  <c:v>266982</c:v>
                </c:pt>
                <c:pt idx="20">
                  <c:v>266967</c:v>
                </c:pt>
                <c:pt idx="21">
                  <c:v>266964</c:v>
                </c:pt>
                <c:pt idx="22">
                  <c:v>266961</c:v>
                </c:pt>
                <c:pt idx="23">
                  <c:v>266958</c:v>
                </c:pt>
                <c:pt idx="24">
                  <c:v>266963</c:v>
                </c:pt>
                <c:pt idx="25">
                  <c:v>266959</c:v>
                </c:pt>
                <c:pt idx="26">
                  <c:v>266957</c:v>
                </c:pt>
                <c:pt idx="27">
                  <c:v>266954</c:v>
                </c:pt>
                <c:pt idx="28">
                  <c:v>266940</c:v>
                </c:pt>
                <c:pt idx="29">
                  <c:v>266930</c:v>
                </c:pt>
                <c:pt idx="30">
                  <c:v>266921</c:v>
                </c:pt>
                <c:pt idx="31">
                  <c:v>266917</c:v>
                </c:pt>
                <c:pt idx="32">
                  <c:v>266914</c:v>
                </c:pt>
                <c:pt idx="33">
                  <c:v>266906</c:v>
                </c:pt>
                <c:pt idx="34">
                  <c:v>266892</c:v>
                </c:pt>
                <c:pt idx="35">
                  <c:v>266886</c:v>
                </c:pt>
                <c:pt idx="36">
                  <c:v>266877</c:v>
                </c:pt>
                <c:pt idx="37">
                  <c:v>266871</c:v>
                </c:pt>
                <c:pt idx="38">
                  <c:v>266858</c:v>
                </c:pt>
                <c:pt idx="39">
                  <c:v>266850</c:v>
                </c:pt>
                <c:pt idx="40">
                  <c:v>266833</c:v>
                </c:pt>
                <c:pt idx="41">
                  <c:v>266828</c:v>
                </c:pt>
                <c:pt idx="42">
                  <c:v>266818</c:v>
                </c:pt>
                <c:pt idx="43">
                  <c:v>266809</c:v>
                </c:pt>
                <c:pt idx="44">
                  <c:v>266798</c:v>
                </c:pt>
                <c:pt idx="45">
                  <c:v>266795</c:v>
                </c:pt>
                <c:pt idx="46">
                  <c:v>266784</c:v>
                </c:pt>
                <c:pt idx="47">
                  <c:v>266774</c:v>
                </c:pt>
                <c:pt idx="48">
                  <c:v>266749</c:v>
                </c:pt>
                <c:pt idx="49">
                  <c:v>266742</c:v>
                </c:pt>
                <c:pt idx="50">
                  <c:v>266738</c:v>
                </c:pt>
                <c:pt idx="51">
                  <c:v>266723</c:v>
                </c:pt>
                <c:pt idx="52">
                  <c:v>266709</c:v>
                </c:pt>
                <c:pt idx="53">
                  <c:v>266703</c:v>
                </c:pt>
                <c:pt idx="54">
                  <c:v>266701</c:v>
                </c:pt>
                <c:pt idx="55">
                  <c:v>266687</c:v>
                </c:pt>
                <c:pt idx="56">
                  <c:v>266678</c:v>
                </c:pt>
                <c:pt idx="57">
                  <c:v>266661</c:v>
                </c:pt>
                <c:pt idx="58">
                  <c:v>266648</c:v>
                </c:pt>
                <c:pt idx="59">
                  <c:v>266641</c:v>
                </c:pt>
                <c:pt idx="60">
                  <c:v>266636</c:v>
                </c:pt>
                <c:pt idx="61">
                  <c:v>266635</c:v>
                </c:pt>
                <c:pt idx="62">
                  <c:v>266624</c:v>
                </c:pt>
                <c:pt idx="63">
                  <c:v>266612</c:v>
                </c:pt>
                <c:pt idx="64">
                  <c:v>266606</c:v>
                </c:pt>
                <c:pt idx="65">
                  <c:v>266600</c:v>
                </c:pt>
                <c:pt idx="66">
                  <c:v>266592</c:v>
                </c:pt>
                <c:pt idx="67">
                  <c:v>266586</c:v>
                </c:pt>
                <c:pt idx="68">
                  <c:v>266579</c:v>
                </c:pt>
                <c:pt idx="69">
                  <c:v>266571</c:v>
                </c:pt>
                <c:pt idx="70">
                  <c:v>266566</c:v>
                </c:pt>
                <c:pt idx="71">
                  <c:v>266557</c:v>
                </c:pt>
                <c:pt idx="72">
                  <c:v>266546</c:v>
                </c:pt>
                <c:pt idx="73">
                  <c:v>266548</c:v>
                </c:pt>
                <c:pt idx="74">
                  <c:v>266543</c:v>
                </c:pt>
                <c:pt idx="75">
                  <c:v>266534</c:v>
                </c:pt>
                <c:pt idx="76">
                  <c:v>266519</c:v>
                </c:pt>
                <c:pt idx="77">
                  <c:v>266507</c:v>
                </c:pt>
                <c:pt idx="78">
                  <c:v>266492</c:v>
                </c:pt>
                <c:pt idx="79">
                  <c:v>266488</c:v>
                </c:pt>
                <c:pt idx="80">
                  <c:v>266482</c:v>
                </c:pt>
                <c:pt idx="81">
                  <c:v>266473</c:v>
                </c:pt>
                <c:pt idx="82">
                  <c:v>266468</c:v>
                </c:pt>
                <c:pt idx="83">
                  <c:v>266459</c:v>
                </c:pt>
                <c:pt idx="84">
                  <c:v>266453</c:v>
                </c:pt>
                <c:pt idx="85">
                  <c:v>266451</c:v>
                </c:pt>
                <c:pt idx="86">
                  <c:v>266438</c:v>
                </c:pt>
                <c:pt idx="87">
                  <c:v>266437</c:v>
                </c:pt>
                <c:pt idx="88">
                  <c:v>266435</c:v>
                </c:pt>
                <c:pt idx="89">
                  <c:v>266426</c:v>
                </c:pt>
                <c:pt idx="90">
                  <c:v>266418</c:v>
                </c:pt>
                <c:pt idx="91">
                  <c:v>266417</c:v>
                </c:pt>
                <c:pt idx="92">
                  <c:v>266406</c:v>
                </c:pt>
                <c:pt idx="93">
                  <c:v>266400</c:v>
                </c:pt>
                <c:pt idx="94">
                  <c:v>266393</c:v>
                </c:pt>
                <c:pt idx="95">
                  <c:v>266388</c:v>
                </c:pt>
                <c:pt idx="96">
                  <c:v>266384</c:v>
                </c:pt>
                <c:pt idx="97">
                  <c:v>266374</c:v>
                </c:pt>
                <c:pt idx="98">
                  <c:v>266362</c:v>
                </c:pt>
                <c:pt idx="99">
                  <c:v>266349</c:v>
                </c:pt>
                <c:pt idx="100">
                  <c:v>266346</c:v>
                </c:pt>
                <c:pt idx="101">
                  <c:v>266343</c:v>
                </c:pt>
                <c:pt idx="102">
                  <c:v>266342</c:v>
                </c:pt>
                <c:pt idx="103">
                  <c:v>266342</c:v>
                </c:pt>
                <c:pt idx="104">
                  <c:v>266340</c:v>
                </c:pt>
                <c:pt idx="105">
                  <c:v>266326</c:v>
                </c:pt>
                <c:pt idx="106">
                  <c:v>266319</c:v>
                </c:pt>
                <c:pt idx="107">
                  <c:v>266321</c:v>
                </c:pt>
                <c:pt idx="108">
                  <c:v>266314</c:v>
                </c:pt>
                <c:pt idx="109">
                  <c:v>266318</c:v>
                </c:pt>
                <c:pt idx="110">
                  <c:v>266310</c:v>
                </c:pt>
                <c:pt idx="111">
                  <c:v>266301</c:v>
                </c:pt>
                <c:pt idx="112">
                  <c:v>266296</c:v>
                </c:pt>
                <c:pt idx="113">
                  <c:v>266285</c:v>
                </c:pt>
                <c:pt idx="114">
                  <c:v>266279</c:v>
                </c:pt>
                <c:pt idx="115">
                  <c:v>266270</c:v>
                </c:pt>
                <c:pt idx="116">
                  <c:v>266268</c:v>
                </c:pt>
                <c:pt idx="117">
                  <c:v>266261</c:v>
                </c:pt>
                <c:pt idx="118">
                  <c:v>266249</c:v>
                </c:pt>
                <c:pt idx="119">
                  <c:v>266243</c:v>
                </c:pt>
                <c:pt idx="120">
                  <c:v>266241</c:v>
                </c:pt>
                <c:pt idx="121">
                  <c:v>266237</c:v>
                </c:pt>
                <c:pt idx="122">
                  <c:v>266236</c:v>
                </c:pt>
                <c:pt idx="123">
                  <c:v>266225</c:v>
                </c:pt>
                <c:pt idx="124">
                  <c:v>266221</c:v>
                </c:pt>
                <c:pt idx="125">
                  <c:v>266205</c:v>
                </c:pt>
                <c:pt idx="126">
                  <c:v>266193</c:v>
                </c:pt>
                <c:pt idx="127">
                  <c:v>266187</c:v>
                </c:pt>
                <c:pt idx="128">
                  <c:v>266175</c:v>
                </c:pt>
                <c:pt idx="129">
                  <c:v>266163</c:v>
                </c:pt>
                <c:pt idx="130">
                  <c:v>266151</c:v>
                </c:pt>
                <c:pt idx="131">
                  <c:v>266142</c:v>
                </c:pt>
                <c:pt idx="132">
                  <c:v>266131</c:v>
                </c:pt>
                <c:pt idx="133">
                  <c:v>266131</c:v>
                </c:pt>
                <c:pt idx="134">
                  <c:v>266120</c:v>
                </c:pt>
                <c:pt idx="135">
                  <c:v>266119</c:v>
                </c:pt>
                <c:pt idx="136">
                  <c:v>266114</c:v>
                </c:pt>
                <c:pt idx="137">
                  <c:v>266108</c:v>
                </c:pt>
                <c:pt idx="138">
                  <c:v>266098</c:v>
                </c:pt>
                <c:pt idx="139">
                  <c:v>266088</c:v>
                </c:pt>
                <c:pt idx="140">
                  <c:v>266080</c:v>
                </c:pt>
                <c:pt idx="141">
                  <c:v>266062</c:v>
                </c:pt>
                <c:pt idx="142">
                  <c:v>266055</c:v>
                </c:pt>
                <c:pt idx="143">
                  <c:v>266049</c:v>
                </c:pt>
                <c:pt idx="144">
                  <c:v>266043</c:v>
                </c:pt>
                <c:pt idx="145">
                  <c:v>266038</c:v>
                </c:pt>
                <c:pt idx="146">
                  <c:v>266033</c:v>
                </c:pt>
                <c:pt idx="147">
                  <c:v>266028</c:v>
                </c:pt>
                <c:pt idx="148">
                  <c:v>266022</c:v>
                </c:pt>
                <c:pt idx="149">
                  <c:v>266015</c:v>
                </c:pt>
                <c:pt idx="150">
                  <c:v>266009</c:v>
                </c:pt>
                <c:pt idx="151">
                  <c:v>266000</c:v>
                </c:pt>
                <c:pt idx="152">
                  <c:v>265988</c:v>
                </c:pt>
                <c:pt idx="153">
                  <c:v>265977</c:v>
                </c:pt>
                <c:pt idx="154">
                  <c:v>265972</c:v>
                </c:pt>
                <c:pt idx="155">
                  <c:v>265964</c:v>
                </c:pt>
                <c:pt idx="156">
                  <c:v>265956</c:v>
                </c:pt>
                <c:pt idx="157">
                  <c:v>265949</c:v>
                </c:pt>
                <c:pt idx="158">
                  <c:v>265947</c:v>
                </c:pt>
                <c:pt idx="159">
                  <c:v>265942</c:v>
                </c:pt>
                <c:pt idx="160">
                  <c:v>265926</c:v>
                </c:pt>
                <c:pt idx="161">
                  <c:v>265923</c:v>
                </c:pt>
                <c:pt idx="162">
                  <c:v>265916</c:v>
                </c:pt>
                <c:pt idx="163">
                  <c:v>265911</c:v>
                </c:pt>
                <c:pt idx="164">
                  <c:v>265904</c:v>
                </c:pt>
                <c:pt idx="165">
                  <c:v>265899</c:v>
                </c:pt>
                <c:pt idx="166">
                  <c:v>265898</c:v>
                </c:pt>
                <c:pt idx="167">
                  <c:v>265893</c:v>
                </c:pt>
                <c:pt idx="168">
                  <c:v>265889</c:v>
                </c:pt>
                <c:pt idx="169">
                  <c:v>265892</c:v>
                </c:pt>
                <c:pt idx="170">
                  <c:v>265887</c:v>
                </c:pt>
                <c:pt idx="171">
                  <c:v>265882</c:v>
                </c:pt>
                <c:pt idx="172">
                  <c:v>265866</c:v>
                </c:pt>
                <c:pt idx="173">
                  <c:v>265854</c:v>
                </c:pt>
                <c:pt idx="174">
                  <c:v>265845</c:v>
                </c:pt>
                <c:pt idx="175">
                  <c:v>265839</c:v>
                </c:pt>
                <c:pt idx="176">
                  <c:v>265834</c:v>
                </c:pt>
                <c:pt idx="177">
                  <c:v>265825</c:v>
                </c:pt>
                <c:pt idx="178">
                  <c:v>265812</c:v>
                </c:pt>
                <c:pt idx="179">
                  <c:v>265807</c:v>
                </c:pt>
                <c:pt idx="180">
                  <c:v>265794</c:v>
                </c:pt>
                <c:pt idx="181">
                  <c:v>265788</c:v>
                </c:pt>
                <c:pt idx="182">
                  <c:v>265779</c:v>
                </c:pt>
                <c:pt idx="183">
                  <c:v>265768</c:v>
                </c:pt>
                <c:pt idx="184">
                  <c:v>265764</c:v>
                </c:pt>
                <c:pt idx="185">
                  <c:v>265762</c:v>
                </c:pt>
                <c:pt idx="186">
                  <c:v>265753</c:v>
                </c:pt>
                <c:pt idx="187">
                  <c:v>265745</c:v>
                </c:pt>
                <c:pt idx="188">
                  <c:v>265736</c:v>
                </c:pt>
                <c:pt idx="189">
                  <c:v>265730</c:v>
                </c:pt>
                <c:pt idx="190">
                  <c:v>265722</c:v>
                </c:pt>
                <c:pt idx="191">
                  <c:v>265713</c:v>
                </c:pt>
                <c:pt idx="192">
                  <c:v>265709</c:v>
                </c:pt>
                <c:pt idx="193">
                  <c:v>265708</c:v>
                </c:pt>
                <c:pt idx="194">
                  <c:v>265709</c:v>
                </c:pt>
                <c:pt idx="195">
                  <c:v>265696</c:v>
                </c:pt>
                <c:pt idx="196">
                  <c:v>265693</c:v>
                </c:pt>
                <c:pt idx="197">
                  <c:v>265691</c:v>
                </c:pt>
                <c:pt idx="198">
                  <c:v>265684</c:v>
                </c:pt>
                <c:pt idx="199">
                  <c:v>265680</c:v>
                </c:pt>
                <c:pt idx="200">
                  <c:v>265680</c:v>
                </c:pt>
                <c:pt idx="201">
                  <c:v>265675</c:v>
                </c:pt>
                <c:pt idx="202">
                  <c:v>265668</c:v>
                </c:pt>
                <c:pt idx="203">
                  <c:v>265660</c:v>
                </c:pt>
                <c:pt idx="204">
                  <c:v>265654</c:v>
                </c:pt>
                <c:pt idx="205">
                  <c:v>265648</c:v>
                </c:pt>
                <c:pt idx="206">
                  <c:v>265642</c:v>
                </c:pt>
                <c:pt idx="207">
                  <c:v>265642</c:v>
                </c:pt>
                <c:pt idx="208">
                  <c:v>265636</c:v>
                </c:pt>
                <c:pt idx="209">
                  <c:v>265623</c:v>
                </c:pt>
                <c:pt idx="210">
                  <c:v>265614</c:v>
                </c:pt>
                <c:pt idx="211">
                  <c:v>265610</c:v>
                </c:pt>
                <c:pt idx="212">
                  <c:v>265605</c:v>
                </c:pt>
                <c:pt idx="213">
                  <c:v>265597</c:v>
                </c:pt>
                <c:pt idx="214">
                  <c:v>265593</c:v>
                </c:pt>
                <c:pt idx="215">
                  <c:v>265592</c:v>
                </c:pt>
                <c:pt idx="216">
                  <c:v>265586</c:v>
                </c:pt>
                <c:pt idx="217">
                  <c:v>265578</c:v>
                </c:pt>
                <c:pt idx="218">
                  <c:v>265578</c:v>
                </c:pt>
                <c:pt idx="219">
                  <c:v>265569</c:v>
                </c:pt>
                <c:pt idx="220">
                  <c:v>265561</c:v>
                </c:pt>
                <c:pt idx="221">
                  <c:v>265560</c:v>
                </c:pt>
                <c:pt idx="222">
                  <c:v>265553</c:v>
                </c:pt>
                <c:pt idx="223">
                  <c:v>265550</c:v>
                </c:pt>
                <c:pt idx="224">
                  <c:v>265536</c:v>
                </c:pt>
                <c:pt idx="225">
                  <c:v>265531</c:v>
                </c:pt>
                <c:pt idx="226">
                  <c:v>265518</c:v>
                </c:pt>
                <c:pt idx="227">
                  <c:v>265511</c:v>
                </c:pt>
                <c:pt idx="228">
                  <c:v>265508</c:v>
                </c:pt>
                <c:pt idx="229">
                  <c:v>265508</c:v>
                </c:pt>
                <c:pt idx="230">
                  <c:v>265495</c:v>
                </c:pt>
                <c:pt idx="231">
                  <c:v>265493</c:v>
                </c:pt>
                <c:pt idx="232">
                  <c:v>265490</c:v>
                </c:pt>
                <c:pt idx="233">
                  <c:v>265483</c:v>
                </c:pt>
                <c:pt idx="234">
                  <c:v>265471</c:v>
                </c:pt>
                <c:pt idx="235">
                  <c:v>265469</c:v>
                </c:pt>
                <c:pt idx="236">
                  <c:v>265466</c:v>
                </c:pt>
                <c:pt idx="237">
                  <c:v>265451</c:v>
                </c:pt>
                <c:pt idx="238">
                  <c:v>265444</c:v>
                </c:pt>
                <c:pt idx="239">
                  <c:v>265438</c:v>
                </c:pt>
                <c:pt idx="240">
                  <c:v>265428</c:v>
                </c:pt>
                <c:pt idx="241">
                  <c:v>265407</c:v>
                </c:pt>
                <c:pt idx="242">
                  <c:v>265405</c:v>
                </c:pt>
                <c:pt idx="243">
                  <c:v>265402</c:v>
                </c:pt>
                <c:pt idx="244">
                  <c:v>265386</c:v>
                </c:pt>
                <c:pt idx="245">
                  <c:v>265382</c:v>
                </c:pt>
                <c:pt idx="246">
                  <c:v>265371</c:v>
                </c:pt>
                <c:pt idx="247">
                  <c:v>265369</c:v>
                </c:pt>
                <c:pt idx="248">
                  <c:v>265365</c:v>
                </c:pt>
                <c:pt idx="249">
                  <c:v>265361</c:v>
                </c:pt>
                <c:pt idx="250">
                  <c:v>265349</c:v>
                </c:pt>
                <c:pt idx="251">
                  <c:v>265339</c:v>
                </c:pt>
                <c:pt idx="252">
                  <c:v>265336</c:v>
                </c:pt>
                <c:pt idx="253">
                  <c:v>265321</c:v>
                </c:pt>
                <c:pt idx="254">
                  <c:v>265320</c:v>
                </c:pt>
                <c:pt idx="255">
                  <c:v>265315</c:v>
                </c:pt>
                <c:pt idx="256">
                  <c:v>265314</c:v>
                </c:pt>
                <c:pt idx="257">
                  <c:v>265304</c:v>
                </c:pt>
                <c:pt idx="258">
                  <c:v>265296</c:v>
                </c:pt>
                <c:pt idx="259">
                  <c:v>265292</c:v>
                </c:pt>
                <c:pt idx="260">
                  <c:v>265283</c:v>
                </c:pt>
                <c:pt idx="261">
                  <c:v>265270</c:v>
                </c:pt>
                <c:pt idx="262">
                  <c:v>265266</c:v>
                </c:pt>
                <c:pt idx="263">
                  <c:v>265255</c:v>
                </c:pt>
                <c:pt idx="264">
                  <c:v>265249</c:v>
                </c:pt>
                <c:pt idx="265">
                  <c:v>265245</c:v>
                </c:pt>
                <c:pt idx="266">
                  <c:v>265238</c:v>
                </c:pt>
                <c:pt idx="267">
                  <c:v>265235</c:v>
                </c:pt>
                <c:pt idx="268">
                  <c:v>265231</c:v>
                </c:pt>
                <c:pt idx="269">
                  <c:v>265231</c:v>
                </c:pt>
                <c:pt idx="270">
                  <c:v>265226</c:v>
                </c:pt>
                <c:pt idx="271">
                  <c:v>265219</c:v>
                </c:pt>
                <c:pt idx="272">
                  <c:v>265212</c:v>
                </c:pt>
                <c:pt idx="273">
                  <c:v>265209</c:v>
                </c:pt>
                <c:pt idx="274">
                  <c:v>265204</c:v>
                </c:pt>
                <c:pt idx="275">
                  <c:v>265203</c:v>
                </c:pt>
                <c:pt idx="276">
                  <c:v>265199</c:v>
                </c:pt>
                <c:pt idx="277">
                  <c:v>265182</c:v>
                </c:pt>
                <c:pt idx="278">
                  <c:v>265176</c:v>
                </c:pt>
                <c:pt idx="279">
                  <c:v>265175</c:v>
                </c:pt>
                <c:pt idx="280">
                  <c:v>265167</c:v>
                </c:pt>
                <c:pt idx="281">
                  <c:v>265163</c:v>
                </c:pt>
                <c:pt idx="282">
                  <c:v>265153</c:v>
                </c:pt>
                <c:pt idx="283">
                  <c:v>265147</c:v>
                </c:pt>
                <c:pt idx="284">
                  <c:v>265136</c:v>
                </c:pt>
                <c:pt idx="285">
                  <c:v>265129</c:v>
                </c:pt>
                <c:pt idx="286">
                  <c:v>265126</c:v>
                </c:pt>
                <c:pt idx="287">
                  <c:v>265114</c:v>
                </c:pt>
                <c:pt idx="288">
                  <c:v>265110</c:v>
                </c:pt>
                <c:pt idx="289">
                  <c:v>265101</c:v>
                </c:pt>
                <c:pt idx="290">
                  <c:v>265092</c:v>
                </c:pt>
                <c:pt idx="291">
                  <c:v>265087</c:v>
                </c:pt>
                <c:pt idx="292">
                  <c:v>265085</c:v>
                </c:pt>
                <c:pt idx="293">
                  <c:v>265078</c:v>
                </c:pt>
                <c:pt idx="294">
                  <c:v>265074</c:v>
                </c:pt>
                <c:pt idx="295">
                  <c:v>265067</c:v>
                </c:pt>
                <c:pt idx="296">
                  <c:v>265057</c:v>
                </c:pt>
                <c:pt idx="297">
                  <c:v>265052</c:v>
                </c:pt>
                <c:pt idx="298">
                  <c:v>265044</c:v>
                </c:pt>
                <c:pt idx="299">
                  <c:v>265030</c:v>
                </c:pt>
                <c:pt idx="300">
                  <c:v>265024</c:v>
                </c:pt>
                <c:pt idx="301">
                  <c:v>265018</c:v>
                </c:pt>
                <c:pt idx="302">
                  <c:v>265012</c:v>
                </c:pt>
                <c:pt idx="303">
                  <c:v>265002</c:v>
                </c:pt>
                <c:pt idx="304">
                  <c:v>264999</c:v>
                </c:pt>
                <c:pt idx="305">
                  <c:v>264999</c:v>
                </c:pt>
                <c:pt idx="306">
                  <c:v>264992</c:v>
                </c:pt>
                <c:pt idx="307">
                  <c:v>264989</c:v>
                </c:pt>
                <c:pt idx="308">
                  <c:v>264979</c:v>
                </c:pt>
                <c:pt idx="309">
                  <c:v>264974</c:v>
                </c:pt>
                <c:pt idx="310">
                  <c:v>264968</c:v>
                </c:pt>
                <c:pt idx="311">
                  <c:v>264962</c:v>
                </c:pt>
                <c:pt idx="312">
                  <c:v>264956</c:v>
                </c:pt>
                <c:pt idx="313">
                  <c:v>264946</c:v>
                </c:pt>
                <c:pt idx="314">
                  <c:v>264937</c:v>
                </c:pt>
                <c:pt idx="315">
                  <c:v>264933</c:v>
                </c:pt>
                <c:pt idx="316">
                  <c:v>264927</c:v>
                </c:pt>
                <c:pt idx="317">
                  <c:v>264924</c:v>
                </c:pt>
                <c:pt idx="318">
                  <c:v>264916</c:v>
                </c:pt>
                <c:pt idx="319">
                  <c:v>264908</c:v>
                </c:pt>
                <c:pt idx="320">
                  <c:v>264905</c:v>
                </c:pt>
                <c:pt idx="321">
                  <c:v>264901</c:v>
                </c:pt>
                <c:pt idx="322">
                  <c:v>264896</c:v>
                </c:pt>
                <c:pt idx="323">
                  <c:v>264894</c:v>
                </c:pt>
                <c:pt idx="324">
                  <c:v>264886</c:v>
                </c:pt>
                <c:pt idx="325">
                  <c:v>264879</c:v>
                </c:pt>
                <c:pt idx="326">
                  <c:v>264874</c:v>
                </c:pt>
                <c:pt idx="327">
                  <c:v>264869</c:v>
                </c:pt>
                <c:pt idx="328">
                  <c:v>264866</c:v>
                </c:pt>
                <c:pt idx="329">
                  <c:v>264861</c:v>
                </c:pt>
                <c:pt idx="330">
                  <c:v>264858</c:v>
                </c:pt>
                <c:pt idx="331">
                  <c:v>264852</c:v>
                </c:pt>
                <c:pt idx="332">
                  <c:v>264850</c:v>
                </c:pt>
                <c:pt idx="333">
                  <c:v>264841</c:v>
                </c:pt>
              </c:numCache>
            </c:numRef>
          </c:val>
          <c:smooth val="0"/>
          <c:extLst>
            <c:ext xmlns:c16="http://schemas.microsoft.com/office/drawing/2014/chart" uri="{C3380CC4-5D6E-409C-BE32-E72D297353CC}">
              <c16:uniqueId val="{00000005-2C0A-4513-BDD6-5657C3E4B899}"/>
            </c:ext>
          </c:extLst>
        </c:ser>
        <c:dLbls>
          <c:showLegendKey val="0"/>
          <c:showVal val="0"/>
          <c:showCatName val="0"/>
          <c:showSerName val="0"/>
          <c:showPercent val="0"/>
          <c:showBubbleSize val="0"/>
        </c:dLbls>
        <c:smooth val="0"/>
        <c:axId val="419455536"/>
        <c:axId val="419454880"/>
      </c:lineChart>
      <c:dateAx>
        <c:axId val="41945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54880"/>
        <c:crosses val="autoZero"/>
        <c:auto val="1"/>
        <c:lblOffset val="100"/>
        <c:baseTimeUnit val="days"/>
      </c:dateAx>
      <c:valAx>
        <c:axId val="41945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5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10.7302</c:v>
                </c:pt>
                <c:pt idx="1">
                  <c:v>44.021700000000003</c:v>
                </c:pt>
                <c:pt idx="2">
                  <c:v>2.3742000000000001</c:v>
                </c:pt>
                <c:pt idx="3">
                  <c:v>0</c:v>
                </c:pt>
                <c:pt idx="4">
                  <c:v>5.1925999999999997</c:v>
                </c:pt>
                <c:pt idx="5">
                  <c:v>18.989899999999999</c:v>
                </c:pt>
              </c:numCache>
            </c:numRef>
          </c:val>
          <c:extLst>
            <c:ext xmlns:c16="http://schemas.microsoft.com/office/drawing/2014/chart" uri="{C3380CC4-5D6E-409C-BE32-E72D297353CC}">
              <c16:uniqueId val="{00000000-3A01-4EED-B40E-0FE6AACE42A1}"/>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12.1273</c:v>
                </c:pt>
                <c:pt idx="1">
                  <c:v>100</c:v>
                </c:pt>
                <c:pt idx="2">
                  <c:v>23.034600000000001</c:v>
                </c:pt>
                <c:pt idx="3">
                  <c:v>100</c:v>
                </c:pt>
                <c:pt idx="4">
                  <c:v>18.696300000000001</c:v>
                </c:pt>
                <c:pt idx="5">
                  <c:v>1.4829000000000001</c:v>
                </c:pt>
              </c:numCache>
            </c:numRef>
          </c:val>
          <c:extLst>
            <c:ext xmlns:c16="http://schemas.microsoft.com/office/drawing/2014/chart" uri="{C3380CC4-5D6E-409C-BE32-E72D297353CC}">
              <c16:uniqueId val="{00000001-3A01-4EED-B40E-0FE6AACE42A1}"/>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0.47689999999999999</c:v>
                </c:pt>
                <c:pt idx="1">
                  <c:v>42.391300000000001</c:v>
                </c:pt>
                <c:pt idx="2">
                  <c:v>4.0198999999999998</c:v>
                </c:pt>
                <c:pt idx="3">
                  <c:v>0</c:v>
                </c:pt>
                <c:pt idx="4">
                  <c:v>0</c:v>
                </c:pt>
                <c:pt idx="5">
                  <c:v>0</c:v>
                </c:pt>
              </c:numCache>
            </c:numRef>
          </c:val>
          <c:extLst>
            <c:ext xmlns:c16="http://schemas.microsoft.com/office/drawing/2014/chart" uri="{C3380CC4-5D6E-409C-BE32-E72D297353CC}">
              <c16:uniqueId val="{00000002-3A01-4EED-B40E-0FE6AACE42A1}"/>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18.913599999999999</c:v>
                </c:pt>
                <c:pt idx="1">
                  <c:v>55.434800000000003</c:v>
                </c:pt>
                <c:pt idx="2">
                  <c:v>100</c:v>
                </c:pt>
                <c:pt idx="3">
                  <c:v>0</c:v>
                </c:pt>
                <c:pt idx="4">
                  <c:v>100</c:v>
                </c:pt>
                <c:pt idx="5">
                  <c:v>24.908000000000001</c:v>
                </c:pt>
              </c:numCache>
            </c:numRef>
          </c:val>
          <c:extLst>
            <c:ext xmlns:c16="http://schemas.microsoft.com/office/drawing/2014/chart" uri="{C3380CC4-5D6E-409C-BE32-E72D297353CC}">
              <c16:uniqueId val="{00000003-3A01-4EED-B40E-0FE6AACE42A1}"/>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11.942600000000001</c:v>
                </c:pt>
                <c:pt idx="1">
                  <c:v>44.021700000000003</c:v>
                </c:pt>
                <c:pt idx="2">
                  <c:v>9.0565999999999995</c:v>
                </c:pt>
                <c:pt idx="3">
                  <c:v>0</c:v>
                </c:pt>
                <c:pt idx="4">
                  <c:v>20.7957</c:v>
                </c:pt>
                <c:pt idx="5">
                  <c:v>100</c:v>
                </c:pt>
              </c:numCache>
            </c:numRef>
          </c:val>
          <c:extLst>
            <c:ext xmlns:c16="http://schemas.microsoft.com/office/drawing/2014/chart" uri="{C3380CC4-5D6E-409C-BE32-E72D297353CC}">
              <c16:uniqueId val="{00000004-3A01-4EED-B40E-0FE6AACE42A1}"/>
            </c:ext>
          </c:extLst>
        </c:ser>
        <c:ser>
          <c:idx val="5"/>
          <c:order val="5"/>
          <c:tx>
            <c:strRef>
              <c:f>Sheet1!$G$1</c:f>
              <c:strCache>
                <c:ptCount val="1"/>
                <c:pt idx="0">
                  <c:v>Olmo Bikes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100</c:v>
                </c:pt>
                <c:pt idx="1">
                  <c:v>10.8696</c:v>
                </c:pt>
                <c:pt idx="2">
                  <c:v>3.0712999999999999</c:v>
                </c:pt>
                <c:pt idx="3">
                  <c:v>0</c:v>
                </c:pt>
                <c:pt idx="4">
                  <c:v>2.7572000000000001</c:v>
                </c:pt>
                <c:pt idx="5">
                  <c:v>-1.3965000000000001</c:v>
                </c:pt>
              </c:numCache>
            </c:numRef>
          </c:val>
          <c:extLst>
            <c:ext xmlns:c16="http://schemas.microsoft.com/office/drawing/2014/chart" uri="{C3380CC4-5D6E-409C-BE32-E72D297353CC}">
              <c16:uniqueId val="{00000005-3A01-4EED-B40E-0FE6AACE42A1}"/>
            </c:ext>
          </c:extLst>
        </c:ser>
        <c:dLbls>
          <c:showLegendKey val="0"/>
          <c:showVal val="0"/>
          <c:showCatName val="0"/>
          <c:showSerName val="0"/>
          <c:showPercent val="0"/>
          <c:showBubbleSize val="0"/>
        </c:dLbls>
        <c:axId val="425954096"/>
        <c:axId val="425956720"/>
      </c:radarChart>
      <c:catAx>
        <c:axId val="42595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6720"/>
        <c:crosses val="autoZero"/>
        <c:auto val="1"/>
        <c:lblAlgn val="ctr"/>
        <c:lblOffset val="100"/>
        <c:noMultiLvlLbl val="0"/>
      </c:catAx>
      <c:valAx>
        <c:axId val="42595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-5</c:v>
                </c:pt>
                <c:pt idx="1">
                  <c:v>-3</c:v>
                </c:pt>
                <c:pt idx="2">
                  <c:v>-1</c:v>
                </c:pt>
                <c:pt idx="3">
                  <c:v>2</c:v>
                </c:pt>
                <c:pt idx="4">
                  <c:v>33</c:v>
                </c:pt>
                <c:pt idx="5">
                  <c:v>24</c:v>
                </c:pt>
                <c:pt idx="6">
                  <c:v>27</c:v>
                </c:pt>
                <c:pt idx="7">
                  <c:v>25</c:v>
                </c:pt>
                <c:pt idx="8">
                  <c:v>25</c:v>
                </c:pt>
                <c:pt idx="9">
                  <c:v>24</c:v>
                </c:pt>
                <c:pt idx="10">
                  <c:v>33</c:v>
                </c:pt>
                <c:pt idx="11">
                  <c:v>38</c:v>
                </c:pt>
                <c:pt idx="12">
                  <c:v>31</c:v>
                </c:pt>
                <c:pt idx="13">
                  <c:v>19</c:v>
                </c:pt>
                <c:pt idx="14">
                  <c:v>19</c:v>
                </c:pt>
                <c:pt idx="15">
                  <c:v>24</c:v>
                </c:pt>
                <c:pt idx="16">
                  <c:v>19</c:v>
                </c:pt>
                <c:pt idx="17">
                  <c:v>16</c:v>
                </c:pt>
                <c:pt idx="18">
                  <c:v>28</c:v>
                </c:pt>
                <c:pt idx="19">
                  <c:v>11</c:v>
                </c:pt>
                <c:pt idx="20">
                  <c:v>15</c:v>
                </c:pt>
                <c:pt idx="21">
                  <c:v>10</c:v>
                </c:pt>
                <c:pt idx="22">
                  <c:v>18</c:v>
                </c:pt>
                <c:pt idx="23">
                  <c:v>14</c:v>
                </c:pt>
                <c:pt idx="24">
                  <c:v>17</c:v>
                </c:pt>
                <c:pt idx="25">
                  <c:v>26</c:v>
                </c:pt>
                <c:pt idx="26">
                  <c:v>21</c:v>
                </c:pt>
                <c:pt idx="27">
                  <c:v>21</c:v>
                </c:pt>
                <c:pt idx="28">
                  <c:v>15</c:v>
                </c:pt>
                <c:pt idx="29">
                  <c:v>14</c:v>
                </c:pt>
                <c:pt idx="30">
                  <c:v>24</c:v>
                </c:pt>
                <c:pt idx="31">
                  <c:v>7</c:v>
                </c:pt>
                <c:pt idx="32">
                  <c:v>21</c:v>
                </c:pt>
                <c:pt idx="33">
                  <c:v>16</c:v>
                </c:pt>
                <c:pt idx="34">
                  <c:v>13</c:v>
                </c:pt>
                <c:pt idx="35">
                  <c:v>17</c:v>
                </c:pt>
                <c:pt idx="36">
                  <c:v>17</c:v>
                </c:pt>
                <c:pt idx="37">
                  <c:v>15</c:v>
                </c:pt>
                <c:pt idx="38">
                  <c:v>21</c:v>
                </c:pt>
                <c:pt idx="39">
                  <c:v>22</c:v>
                </c:pt>
                <c:pt idx="40">
                  <c:v>16</c:v>
                </c:pt>
                <c:pt idx="41">
                  <c:v>17</c:v>
                </c:pt>
                <c:pt idx="42">
                  <c:v>13</c:v>
                </c:pt>
                <c:pt idx="43">
                  <c:v>11</c:v>
                </c:pt>
                <c:pt idx="44">
                  <c:v>5</c:v>
                </c:pt>
                <c:pt idx="45">
                  <c:v>16</c:v>
                </c:pt>
                <c:pt idx="46">
                  <c:v>17</c:v>
                </c:pt>
                <c:pt idx="47">
                  <c:v>9</c:v>
                </c:pt>
                <c:pt idx="48">
                  <c:v>18</c:v>
                </c:pt>
                <c:pt idx="49">
                  <c:v>22</c:v>
                </c:pt>
                <c:pt idx="50">
                  <c:v>34</c:v>
                </c:pt>
                <c:pt idx="51">
                  <c:v>28</c:v>
                </c:pt>
                <c:pt idx="52">
                  <c:v>31</c:v>
                </c:pt>
                <c:pt idx="53">
                  <c:v>26</c:v>
                </c:pt>
                <c:pt idx="54">
                  <c:v>25</c:v>
                </c:pt>
                <c:pt idx="55">
                  <c:v>21</c:v>
                </c:pt>
                <c:pt idx="56">
                  <c:v>27</c:v>
                </c:pt>
                <c:pt idx="57">
                  <c:v>33</c:v>
                </c:pt>
                <c:pt idx="58">
                  <c:v>33</c:v>
                </c:pt>
                <c:pt idx="59">
                  <c:v>10</c:v>
                </c:pt>
                <c:pt idx="60">
                  <c:v>13</c:v>
                </c:pt>
                <c:pt idx="61">
                  <c:v>20</c:v>
                </c:pt>
                <c:pt idx="62">
                  <c:v>19</c:v>
                </c:pt>
                <c:pt idx="63">
                  <c:v>8</c:v>
                </c:pt>
                <c:pt idx="64">
                  <c:v>10</c:v>
                </c:pt>
                <c:pt idx="65">
                  <c:v>22</c:v>
                </c:pt>
                <c:pt idx="66">
                  <c:v>14</c:v>
                </c:pt>
                <c:pt idx="67">
                  <c:v>13</c:v>
                </c:pt>
                <c:pt idx="68">
                  <c:v>19</c:v>
                </c:pt>
                <c:pt idx="69">
                  <c:v>20</c:v>
                </c:pt>
                <c:pt idx="70">
                  <c:v>18</c:v>
                </c:pt>
                <c:pt idx="71">
                  <c:v>20</c:v>
                </c:pt>
                <c:pt idx="72">
                  <c:v>9</c:v>
                </c:pt>
                <c:pt idx="73">
                  <c:v>10</c:v>
                </c:pt>
                <c:pt idx="74">
                  <c:v>15</c:v>
                </c:pt>
                <c:pt idx="75">
                  <c:v>5</c:v>
                </c:pt>
                <c:pt idx="76">
                  <c:v>8</c:v>
                </c:pt>
                <c:pt idx="77">
                  <c:v>10</c:v>
                </c:pt>
                <c:pt idx="78">
                  <c:v>16</c:v>
                </c:pt>
                <c:pt idx="79">
                  <c:v>14</c:v>
                </c:pt>
                <c:pt idx="80">
                  <c:v>17</c:v>
                </c:pt>
                <c:pt idx="81">
                  <c:v>18</c:v>
                </c:pt>
                <c:pt idx="82">
                  <c:v>12</c:v>
                </c:pt>
                <c:pt idx="83">
                  <c:v>11</c:v>
                </c:pt>
                <c:pt idx="84">
                  <c:v>8</c:v>
                </c:pt>
                <c:pt idx="85">
                  <c:v>13</c:v>
                </c:pt>
                <c:pt idx="86">
                  <c:v>18</c:v>
                </c:pt>
                <c:pt idx="87">
                  <c:v>7</c:v>
                </c:pt>
                <c:pt idx="88">
                  <c:v>10</c:v>
                </c:pt>
                <c:pt idx="89">
                  <c:v>13</c:v>
                </c:pt>
                <c:pt idx="90">
                  <c:v>-2</c:v>
                </c:pt>
                <c:pt idx="91">
                  <c:v>-1</c:v>
                </c:pt>
                <c:pt idx="92">
                  <c:v>-2</c:v>
                </c:pt>
                <c:pt idx="93">
                  <c:v>1</c:v>
                </c:pt>
                <c:pt idx="94">
                  <c:v>9</c:v>
                </c:pt>
                <c:pt idx="95">
                  <c:v>11</c:v>
                </c:pt>
                <c:pt idx="96">
                  <c:v>17</c:v>
                </c:pt>
                <c:pt idx="97">
                  <c:v>11</c:v>
                </c:pt>
                <c:pt idx="98">
                  <c:v>9</c:v>
                </c:pt>
                <c:pt idx="99">
                  <c:v>-3</c:v>
                </c:pt>
                <c:pt idx="100">
                  <c:v>12</c:v>
                </c:pt>
                <c:pt idx="101">
                  <c:v>11</c:v>
                </c:pt>
                <c:pt idx="102">
                  <c:v>10</c:v>
                </c:pt>
                <c:pt idx="103">
                  <c:v>5</c:v>
                </c:pt>
                <c:pt idx="104">
                  <c:v>5</c:v>
                </c:pt>
                <c:pt idx="105">
                  <c:v>4</c:v>
                </c:pt>
                <c:pt idx="106">
                  <c:v>12</c:v>
                </c:pt>
                <c:pt idx="107">
                  <c:v>14</c:v>
                </c:pt>
                <c:pt idx="108">
                  <c:v>13</c:v>
                </c:pt>
                <c:pt idx="109">
                  <c:v>10</c:v>
                </c:pt>
                <c:pt idx="110">
                  <c:v>12</c:v>
                </c:pt>
                <c:pt idx="111">
                  <c:v>14</c:v>
                </c:pt>
                <c:pt idx="112">
                  <c:v>6</c:v>
                </c:pt>
                <c:pt idx="113">
                  <c:v>12</c:v>
                </c:pt>
                <c:pt idx="114">
                  <c:v>5</c:v>
                </c:pt>
                <c:pt idx="115">
                  <c:v>3</c:v>
                </c:pt>
                <c:pt idx="116">
                  <c:v>5</c:v>
                </c:pt>
                <c:pt idx="117">
                  <c:v>6</c:v>
                </c:pt>
                <c:pt idx="118">
                  <c:v>15</c:v>
                </c:pt>
                <c:pt idx="119">
                  <c:v>6</c:v>
                </c:pt>
                <c:pt idx="120">
                  <c:v>-3</c:v>
                </c:pt>
                <c:pt idx="121">
                  <c:v>0</c:v>
                </c:pt>
                <c:pt idx="122">
                  <c:v>8</c:v>
                </c:pt>
                <c:pt idx="123">
                  <c:v>11</c:v>
                </c:pt>
                <c:pt idx="124">
                  <c:v>7</c:v>
                </c:pt>
                <c:pt idx="125">
                  <c:v>14</c:v>
                </c:pt>
                <c:pt idx="126">
                  <c:v>10</c:v>
                </c:pt>
                <c:pt idx="127">
                  <c:v>12</c:v>
                </c:pt>
                <c:pt idx="128">
                  <c:v>16</c:v>
                </c:pt>
                <c:pt idx="129">
                  <c:v>11</c:v>
                </c:pt>
                <c:pt idx="130">
                  <c:v>4</c:v>
                </c:pt>
                <c:pt idx="131">
                  <c:v>14</c:v>
                </c:pt>
                <c:pt idx="132">
                  <c:v>13</c:v>
                </c:pt>
                <c:pt idx="133">
                  <c:v>10</c:v>
                </c:pt>
                <c:pt idx="134">
                  <c:v>6</c:v>
                </c:pt>
                <c:pt idx="135">
                  <c:v>14</c:v>
                </c:pt>
                <c:pt idx="136">
                  <c:v>14</c:v>
                </c:pt>
                <c:pt idx="137">
                  <c:v>7</c:v>
                </c:pt>
                <c:pt idx="138">
                  <c:v>2</c:v>
                </c:pt>
                <c:pt idx="139">
                  <c:v>10</c:v>
                </c:pt>
                <c:pt idx="140">
                  <c:v>8</c:v>
                </c:pt>
                <c:pt idx="141">
                  <c:v>9</c:v>
                </c:pt>
                <c:pt idx="142">
                  <c:v>11</c:v>
                </c:pt>
                <c:pt idx="143">
                  <c:v>9</c:v>
                </c:pt>
                <c:pt idx="144">
                  <c:v>12</c:v>
                </c:pt>
                <c:pt idx="145">
                  <c:v>9</c:v>
                </c:pt>
                <c:pt idx="146">
                  <c:v>10</c:v>
                </c:pt>
                <c:pt idx="147">
                  <c:v>10</c:v>
                </c:pt>
                <c:pt idx="148">
                  <c:v>11</c:v>
                </c:pt>
                <c:pt idx="149">
                  <c:v>19</c:v>
                </c:pt>
                <c:pt idx="150">
                  <c:v>12</c:v>
                </c:pt>
                <c:pt idx="151">
                  <c:v>-1</c:v>
                </c:pt>
                <c:pt idx="152">
                  <c:v>-3</c:v>
                </c:pt>
                <c:pt idx="153">
                  <c:v>-1</c:v>
                </c:pt>
                <c:pt idx="154">
                  <c:v>6</c:v>
                </c:pt>
                <c:pt idx="155">
                  <c:v>18</c:v>
                </c:pt>
                <c:pt idx="156">
                  <c:v>12</c:v>
                </c:pt>
                <c:pt idx="157">
                  <c:v>12</c:v>
                </c:pt>
                <c:pt idx="158">
                  <c:v>9</c:v>
                </c:pt>
                <c:pt idx="159">
                  <c:v>14</c:v>
                </c:pt>
                <c:pt idx="160">
                  <c:v>10</c:v>
                </c:pt>
                <c:pt idx="161">
                  <c:v>6</c:v>
                </c:pt>
                <c:pt idx="162">
                  <c:v>10</c:v>
                </c:pt>
                <c:pt idx="163">
                  <c:v>8</c:v>
                </c:pt>
                <c:pt idx="164">
                  <c:v>12</c:v>
                </c:pt>
                <c:pt idx="165">
                  <c:v>8</c:v>
                </c:pt>
                <c:pt idx="166">
                  <c:v>12</c:v>
                </c:pt>
                <c:pt idx="167">
                  <c:v>7</c:v>
                </c:pt>
                <c:pt idx="168">
                  <c:v>4</c:v>
                </c:pt>
                <c:pt idx="169">
                  <c:v>10</c:v>
                </c:pt>
                <c:pt idx="170">
                  <c:v>9</c:v>
                </c:pt>
                <c:pt idx="171">
                  <c:v>0</c:v>
                </c:pt>
                <c:pt idx="172">
                  <c:v>11</c:v>
                </c:pt>
                <c:pt idx="173">
                  <c:v>7</c:v>
                </c:pt>
                <c:pt idx="174">
                  <c:v>7</c:v>
                </c:pt>
                <c:pt idx="175">
                  <c:v>-4</c:v>
                </c:pt>
                <c:pt idx="176">
                  <c:v>6</c:v>
                </c:pt>
                <c:pt idx="177">
                  <c:v>8</c:v>
                </c:pt>
                <c:pt idx="178">
                  <c:v>3</c:v>
                </c:pt>
                <c:pt idx="179">
                  <c:v>4</c:v>
                </c:pt>
                <c:pt idx="180">
                  <c:v>2</c:v>
                </c:pt>
                <c:pt idx="181">
                  <c:v>2</c:v>
                </c:pt>
                <c:pt idx="182">
                  <c:v>-3</c:v>
                </c:pt>
                <c:pt idx="183">
                  <c:v>5</c:v>
                </c:pt>
                <c:pt idx="184">
                  <c:v>13</c:v>
                </c:pt>
                <c:pt idx="185">
                  <c:v>9</c:v>
                </c:pt>
                <c:pt idx="186">
                  <c:v>2</c:v>
                </c:pt>
                <c:pt idx="187">
                  <c:v>4</c:v>
                </c:pt>
                <c:pt idx="188">
                  <c:v>3</c:v>
                </c:pt>
                <c:pt idx="189">
                  <c:v>4</c:v>
                </c:pt>
                <c:pt idx="190">
                  <c:v>1</c:v>
                </c:pt>
                <c:pt idx="191">
                  <c:v>3</c:v>
                </c:pt>
                <c:pt idx="192">
                  <c:v>6</c:v>
                </c:pt>
                <c:pt idx="193">
                  <c:v>7</c:v>
                </c:pt>
                <c:pt idx="194">
                  <c:v>3</c:v>
                </c:pt>
                <c:pt idx="195">
                  <c:v>3</c:v>
                </c:pt>
                <c:pt idx="196">
                  <c:v>1</c:v>
                </c:pt>
                <c:pt idx="197">
                  <c:v>6</c:v>
                </c:pt>
                <c:pt idx="198">
                  <c:v>6</c:v>
                </c:pt>
                <c:pt idx="199">
                  <c:v>7</c:v>
                </c:pt>
                <c:pt idx="200">
                  <c:v>9</c:v>
                </c:pt>
                <c:pt idx="201">
                  <c:v>10</c:v>
                </c:pt>
                <c:pt idx="202">
                  <c:v>10</c:v>
                </c:pt>
                <c:pt idx="203">
                  <c:v>7</c:v>
                </c:pt>
                <c:pt idx="204">
                  <c:v>3</c:v>
                </c:pt>
                <c:pt idx="205">
                  <c:v>3</c:v>
                </c:pt>
                <c:pt idx="206">
                  <c:v>-3</c:v>
                </c:pt>
                <c:pt idx="207">
                  <c:v>1</c:v>
                </c:pt>
                <c:pt idx="208">
                  <c:v>2</c:v>
                </c:pt>
                <c:pt idx="209">
                  <c:v>0</c:v>
                </c:pt>
                <c:pt idx="210">
                  <c:v>18</c:v>
                </c:pt>
                <c:pt idx="211">
                  <c:v>0</c:v>
                </c:pt>
                <c:pt idx="212">
                  <c:v>0</c:v>
                </c:pt>
                <c:pt idx="213">
                  <c:v>0</c:v>
                </c:pt>
                <c:pt idx="214">
                  <c:v>-3</c:v>
                </c:pt>
                <c:pt idx="215">
                  <c:v>0</c:v>
                </c:pt>
                <c:pt idx="216">
                  <c:v>7</c:v>
                </c:pt>
                <c:pt idx="217">
                  <c:v>6</c:v>
                </c:pt>
                <c:pt idx="218">
                  <c:v>5</c:v>
                </c:pt>
                <c:pt idx="219">
                  <c:v>7</c:v>
                </c:pt>
                <c:pt idx="220">
                  <c:v>4</c:v>
                </c:pt>
                <c:pt idx="221">
                  <c:v>11</c:v>
                </c:pt>
                <c:pt idx="222">
                  <c:v>11</c:v>
                </c:pt>
                <c:pt idx="223">
                  <c:v>12</c:v>
                </c:pt>
                <c:pt idx="224">
                  <c:v>6</c:v>
                </c:pt>
                <c:pt idx="225">
                  <c:v>3</c:v>
                </c:pt>
                <c:pt idx="226">
                  <c:v>5</c:v>
                </c:pt>
                <c:pt idx="227">
                  <c:v>4</c:v>
                </c:pt>
                <c:pt idx="228">
                  <c:v>11</c:v>
                </c:pt>
                <c:pt idx="229">
                  <c:v>5</c:v>
                </c:pt>
                <c:pt idx="230">
                  <c:v>7</c:v>
                </c:pt>
                <c:pt idx="231">
                  <c:v>2</c:v>
                </c:pt>
                <c:pt idx="232">
                  <c:v>0</c:v>
                </c:pt>
                <c:pt idx="233">
                  <c:v>9</c:v>
                </c:pt>
                <c:pt idx="234">
                  <c:v>0</c:v>
                </c:pt>
                <c:pt idx="235">
                  <c:v>1</c:v>
                </c:pt>
                <c:pt idx="236">
                  <c:v>4</c:v>
                </c:pt>
                <c:pt idx="237">
                  <c:v>3</c:v>
                </c:pt>
                <c:pt idx="238">
                  <c:v>1</c:v>
                </c:pt>
                <c:pt idx="239">
                  <c:v>7</c:v>
                </c:pt>
                <c:pt idx="240">
                  <c:v>3</c:v>
                </c:pt>
                <c:pt idx="241">
                  <c:v>5</c:v>
                </c:pt>
                <c:pt idx="242">
                  <c:v>10</c:v>
                </c:pt>
                <c:pt idx="243">
                  <c:v>-3</c:v>
                </c:pt>
                <c:pt idx="244">
                  <c:v>6</c:v>
                </c:pt>
                <c:pt idx="245">
                  <c:v>7</c:v>
                </c:pt>
                <c:pt idx="246">
                  <c:v>5</c:v>
                </c:pt>
                <c:pt idx="247">
                  <c:v>4</c:v>
                </c:pt>
                <c:pt idx="248">
                  <c:v>7</c:v>
                </c:pt>
                <c:pt idx="249">
                  <c:v>4</c:v>
                </c:pt>
                <c:pt idx="250">
                  <c:v>9</c:v>
                </c:pt>
                <c:pt idx="251">
                  <c:v>2</c:v>
                </c:pt>
                <c:pt idx="252">
                  <c:v>3</c:v>
                </c:pt>
                <c:pt idx="253">
                  <c:v>0</c:v>
                </c:pt>
                <c:pt idx="254">
                  <c:v>4</c:v>
                </c:pt>
                <c:pt idx="255">
                  <c:v>8</c:v>
                </c:pt>
                <c:pt idx="256">
                  <c:v>2</c:v>
                </c:pt>
                <c:pt idx="257">
                  <c:v>6</c:v>
                </c:pt>
                <c:pt idx="258">
                  <c:v>-1</c:v>
                </c:pt>
                <c:pt idx="259">
                  <c:v>5</c:v>
                </c:pt>
                <c:pt idx="260">
                  <c:v>2</c:v>
                </c:pt>
                <c:pt idx="261">
                  <c:v>7</c:v>
                </c:pt>
                <c:pt idx="262">
                  <c:v>-1</c:v>
                </c:pt>
                <c:pt idx="263">
                  <c:v>-1</c:v>
                </c:pt>
                <c:pt idx="264">
                  <c:v>10</c:v>
                </c:pt>
                <c:pt idx="265">
                  <c:v>5</c:v>
                </c:pt>
                <c:pt idx="266">
                  <c:v>8</c:v>
                </c:pt>
                <c:pt idx="267">
                  <c:v>2</c:v>
                </c:pt>
                <c:pt idx="268">
                  <c:v>2</c:v>
                </c:pt>
                <c:pt idx="269">
                  <c:v>1</c:v>
                </c:pt>
                <c:pt idx="270">
                  <c:v>0</c:v>
                </c:pt>
                <c:pt idx="271">
                  <c:v>-2</c:v>
                </c:pt>
                <c:pt idx="272">
                  <c:v>1</c:v>
                </c:pt>
                <c:pt idx="273">
                  <c:v>-1</c:v>
                </c:pt>
                <c:pt idx="274">
                  <c:v>-2</c:v>
                </c:pt>
                <c:pt idx="275">
                  <c:v>-4</c:v>
                </c:pt>
                <c:pt idx="276">
                  <c:v>-1</c:v>
                </c:pt>
                <c:pt idx="277">
                  <c:v>6</c:v>
                </c:pt>
                <c:pt idx="278">
                  <c:v>13</c:v>
                </c:pt>
                <c:pt idx="279">
                  <c:v>3</c:v>
                </c:pt>
                <c:pt idx="280">
                  <c:v>6</c:v>
                </c:pt>
                <c:pt idx="281">
                  <c:v>4</c:v>
                </c:pt>
                <c:pt idx="282">
                  <c:v>1</c:v>
                </c:pt>
                <c:pt idx="283">
                  <c:v>2</c:v>
                </c:pt>
                <c:pt idx="284">
                  <c:v>8</c:v>
                </c:pt>
                <c:pt idx="285">
                  <c:v>0</c:v>
                </c:pt>
                <c:pt idx="286">
                  <c:v>4</c:v>
                </c:pt>
                <c:pt idx="287">
                  <c:v>1</c:v>
                </c:pt>
                <c:pt idx="288">
                  <c:v>6</c:v>
                </c:pt>
                <c:pt idx="289">
                  <c:v>3</c:v>
                </c:pt>
                <c:pt idx="290">
                  <c:v>5</c:v>
                </c:pt>
                <c:pt idx="291">
                  <c:v>3</c:v>
                </c:pt>
                <c:pt idx="292">
                  <c:v>6</c:v>
                </c:pt>
                <c:pt idx="293">
                  <c:v>5</c:v>
                </c:pt>
                <c:pt idx="294">
                  <c:v>2</c:v>
                </c:pt>
                <c:pt idx="295">
                  <c:v>2</c:v>
                </c:pt>
                <c:pt idx="296">
                  <c:v>4</c:v>
                </c:pt>
                <c:pt idx="297">
                  <c:v>2</c:v>
                </c:pt>
                <c:pt idx="298">
                  <c:v>3</c:v>
                </c:pt>
                <c:pt idx="299">
                  <c:v>7</c:v>
                </c:pt>
                <c:pt idx="300">
                  <c:v>2</c:v>
                </c:pt>
                <c:pt idx="301">
                  <c:v>4</c:v>
                </c:pt>
                <c:pt idx="302">
                  <c:v>-5</c:v>
                </c:pt>
                <c:pt idx="303">
                  <c:v>3</c:v>
                </c:pt>
                <c:pt idx="304">
                  <c:v>1</c:v>
                </c:pt>
                <c:pt idx="305">
                  <c:v>10</c:v>
                </c:pt>
                <c:pt idx="306">
                  <c:v>6</c:v>
                </c:pt>
                <c:pt idx="307">
                  <c:v>7</c:v>
                </c:pt>
                <c:pt idx="308">
                  <c:v>3</c:v>
                </c:pt>
                <c:pt idx="309">
                  <c:v>5</c:v>
                </c:pt>
                <c:pt idx="310">
                  <c:v>8</c:v>
                </c:pt>
                <c:pt idx="311">
                  <c:v>8</c:v>
                </c:pt>
                <c:pt idx="312">
                  <c:v>1</c:v>
                </c:pt>
                <c:pt idx="313">
                  <c:v>8</c:v>
                </c:pt>
                <c:pt idx="314">
                  <c:v>7</c:v>
                </c:pt>
                <c:pt idx="315">
                  <c:v>2</c:v>
                </c:pt>
                <c:pt idx="316">
                  <c:v>2</c:v>
                </c:pt>
                <c:pt idx="317">
                  <c:v>8</c:v>
                </c:pt>
                <c:pt idx="318">
                  <c:v>9</c:v>
                </c:pt>
                <c:pt idx="319">
                  <c:v>9</c:v>
                </c:pt>
                <c:pt idx="320">
                  <c:v>14</c:v>
                </c:pt>
                <c:pt idx="321">
                  <c:v>9</c:v>
                </c:pt>
                <c:pt idx="322">
                  <c:v>3</c:v>
                </c:pt>
                <c:pt idx="323">
                  <c:v>4</c:v>
                </c:pt>
                <c:pt idx="324">
                  <c:v>-4</c:v>
                </c:pt>
                <c:pt idx="325">
                  <c:v>-1</c:v>
                </c:pt>
                <c:pt idx="326">
                  <c:v>3</c:v>
                </c:pt>
                <c:pt idx="327">
                  <c:v>7</c:v>
                </c:pt>
                <c:pt idx="328">
                  <c:v>2</c:v>
                </c:pt>
                <c:pt idx="329">
                  <c:v>6</c:v>
                </c:pt>
                <c:pt idx="330">
                  <c:v>4</c:v>
                </c:pt>
                <c:pt idx="331">
                  <c:v>5</c:v>
                </c:pt>
                <c:pt idx="332">
                  <c:v>2</c:v>
                </c:pt>
                <c:pt idx="333">
                  <c:v>2</c:v>
                </c:pt>
              </c:numCache>
            </c:numRef>
          </c:val>
          <c:smooth val="0"/>
          <c:extLst>
            <c:ext xmlns:c16="http://schemas.microsoft.com/office/drawing/2014/chart" uri="{C3380CC4-5D6E-409C-BE32-E72D297353CC}">
              <c16:uniqueId val="{00000000-2FEE-4EDD-AC37-FC88F7A0CC53}"/>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-1</c:v>
                </c:pt>
                <c:pt idx="1">
                  <c:v>-3</c:v>
                </c:pt>
                <c:pt idx="2">
                  <c:v>-2</c:v>
                </c:pt>
                <c:pt idx="3">
                  <c:v>3</c:v>
                </c:pt>
                <c:pt idx="4">
                  <c:v>-2</c:v>
                </c:pt>
                <c:pt idx="5">
                  <c:v>-3</c:v>
                </c:pt>
                <c:pt idx="6">
                  <c:v>-1</c:v>
                </c:pt>
                <c:pt idx="7">
                  <c:v>0</c:v>
                </c:pt>
                <c:pt idx="8">
                  <c:v>1</c:v>
                </c:pt>
                <c:pt idx="9">
                  <c:v>6</c:v>
                </c:pt>
                <c:pt idx="10">
                  <c:v>1</c:v>
                </c:pt>
                <c:pt idx="11">
                  <c:v>4</c:v>
                </c:pt>
                <c:pt idx="12">
                  <c:v>8</c:v>
                </c:pt>
                <c:pt idx="13">
                  <c:v>2</c:v>
                </c:pt>
                <c:pt idx="14">
                  <c:v>0</c:v>
                </c:pt>
                <c:pt idx="15">
                  <c:v>-3</c:v>
                </c:pt>
                <c:pt idx="16">
                  <c:v>1</c:v>
                </c:pt>
                <c:pt idx="17">
                  <c:v>2</c:v>
                </c:pt>
                <c:pt idx="18">
                  <c:v>7</c:v>
                </c:pt>
                <c:pt idx="19">
                  <c:v>2</c:v>
                </c:pt>
                <c:pt idx="20">
                  <c:v>2</c:v>
                </c:pt>
                <c:pt idx="21">
                  <c:v>1</c:v>
                </c:pt>
                <c:pt idx="22">
                  <c:v>0</c:v>
                </c:pt>
                <c:pt idx="23">
                  <c:v>0</c:v>
                </c:pt>
                <c:pt idx="24">
                  <c:v>0</c:v>
                </c:pt>
                <c:pt idx="25">
                  <c:v>1</c:v>
                </c:pt>
                <c:pt idx="26">
                  <c:v>1</c:v>
                </c:pt>
                <c:pt idx="27">
                  <c:v>-1</c:v>
                </c:pt>
                <c:pt idx="28">
                  <c:v>0</c:v>
                </c:pt>
                <c:pt idx="29">
                  <c:v>-1</c:v>
                </c:pt>
                <c:pt idx="30">
                  <c:v>-2</c:v>
                </c:pt>
                <c:pt idx="31">
                  <c:v>0</c:v>
                </c:pt>
                <c:pt idx="32">
                  <c:v>2</c:v>
                </c:pt>
                <c:pt idx="33">
                  <c:v>2</c:v>
                </c:pt>
                <c:pt idx="34">
                  <c:v>3</c:v>
                </c:pt>
                <c:pt idx="35">
                  <c:v>0</c:v>
                </c:pt>
                <c:pt idx="36">
                  <c:v>-2</c:v>
                </c:pt>
                <c:pt idx="37">
                  <c:v>1</c:v>
                </c:pt>
                <c:pt idx="38">
                  <c:v>2</c:v>
                </c:pt>
                <c:pt idx="39">
                  <c:v>-1</c:v>
                </c:pt>
                <c:pt idx="40">
                  <c:v>-3</c:v>
                </c:pt>
                <c:pt idx="41">
                  <c:v>0</c:v>
                </c:pt>
                <c:pt idx="42">
                  <c:v>-4</c:v>
                </c:pt>
                <c:pt idx="43">
                  <c:v>0</c:v>
                </c:pt>
                <c:pt idx="44">
                  <c:v>-1</c:v>
                </c:pt>
                <c:pt idx="45">
                  <c:v>2</c:v>
                </c:pt>
                <c:pt idx="46">
                  <c:v>1</c:v>
                </c:pt>
                <c:pt idx="47">
                  <c:v>0</c:v>
                </c:pt>
                <c:pt idx="48">
                  <c:v>4</c:v>
                </c:pt>
                <c:pt idx="49">
                  <c:v>1</c:v>
                </c:pt>
                <c:pt idx="50">
                  <c:v>-2</c:v>
                </c:pt>
                <c:pt idx="51">
                  <c:v>2</c:v>
                </c:pt>
                <c:pt idx="52">
                  <c:v>2</c:v>
                </c:pt>
                <c:pt idx="53">
                  <c:v>2</c:v>
                </c:pt>
                <c:pt idx="54">
                  <c:v>-1</c:v>
                </c:pt>
                <c:pt idx="55">
                  <c:v>2</c:v>
                </c:pt>
                <c:pt idx="56">
                  <c:v>-1</c:v>
                </c:pt>
                <c:pt idx="57">
                  <c:v>4</c:v>
                </c:pt>
                <c:pt idx="58">
                  <c:v>-1</c:v>
                </c:pt>
                <c:pt idx="59">
                  <c:v>-1</c:v>
                </c:pt>
                <c:pt idx="60">
                  <c:v>-2</c:v>
                </c:pt>
                <c:pt idx="61">
                  <c:v>1</c:v>
                </c:pt>
                <c:pt idx="62">
                  <c:v>3</c:v>
                </c:pt>
                <c:pt idx="63">
                  <c:v>1</c:v>
                </c:pt>
                <c:pt idx="64">
                  <c:v>1</c:v>
                </c:pt>
                <c:pt idx="65">
                  <c:v>-1</c:v>
                </c:pt>
                <c:pt idx="66">
                  <c:v>1</c:v>
                </c:pt>
                <c:pt idx="67">
                  <c:v>-1</c:v>
                </c:pt>
                <c:pt idx="68">
                  <c:v>2</c:v>
                </c:pt>
                <c:pt idx="69">
                  <c:v>4</c:v>
                </c:pt>
                <c:pt idx="70">
                  <c:v>-2</c:v>
                </c:pt>
                <c:pt idx="71">
                  <c:v>-2</c:v>
                </c:pt>
                <c:pt idx="72">
                  <c:v>0</c:v>
                </c:pt>
                <c:pt idx="73">
                  <c:v>1</c:v>
                </c:pt>
                <c:pt idx="74">
                  <c:v>2</c:v>
                </c:pt>
                <c:pt idx="75">
                  <c:v>-2</c:v>
                </c:pt>
                <c:pt idx="76">
                  <c:v>4</c:v>
                </c:pt>
                <c:pt idx="77">
                  <c:v>0</c:v>
                </c:pt>
                <c:pt idx="78">
                  <c:v>1</c:v>
                </c:pt>
                <c:pt idx="79">
                  <c:v>0</c:v>
                </c:pt>
                <c:pt idx="80">
                  <c:v>3</c:v>
                </c:pt>
                <c:pt idx="81">
                  <c:v>3</c:v>
                </c:pt>
                <c:pt idx="82">
                  <c:v>1</c:v>
                </c:pt>
                <c:pt idx="83">
                  <c:v>-1</c:v>
                </c:pt>
                <c:pt idx="84">
                  <c:v>-4</c:v>
                </c:pt>
                <c:pt idx="85">
                  <c:v>2</c:v>
                </c:pt>
                <c:pt idx="86">
                  <c:v>3</c:v>
                </c:pt>
                <c:pt idx="87">
                  <c:v>2</c:v>
                </c:pt>
                <c:pt idx="88">
                  <c:v>0</c:v>
                </c:pt>
                <c:pt idx="89">
                  <c:v>2</c:v>
                </c:pt>
                <c:pt idx="90">
                  <c:v>4</c:v>
                </c:pt>
                <c:pt idx="91">
                  <c:v>0</c:v>
                </c:pt>
                <c:pt idx="92">
                  <c:v>-2</c:v>
                </c:pt>
                <c:pt idx="93">
                  <c:v>2</c:v>
                </c:pt>
                <c:pt idx="94">
                  <c:v>2</c:v>
                </c:pt>
                <c:pt idx="95">
                  <c:v>1</c:v>
                </c:pt>
                <c:pt idx="96">
                  <c:v>-1</c:v>
                </c:pt>
                <c:pt idx="97">
                  <c:v>2</c:v>
                </c:pt>
                <c:pt idx="98">
                  <c:v>-1</c:v>
                </c:pt>
                <c:pt idx="99">
                  <c:v>2</c:v>
                </c:pt>
                <c:pt idx="100">
                  <c:v>-1</c:v>
                </c:pt>
                <c:pt idx="101">
                  <c:v>0</c:v>
                </c:pt>
                <c:pt idx="102">
                  <c:v>0</c:v>
                </c:pt>
                <c:pt idx="103">
                  <c:v>0</c:v>
                </c:pt>
                <c:pt idx="104">
                  <c:v>0</c:v>
                </c:pt>
                <c:pt idx="105">
                  <c:v>-2</c:v>
                </c:pt>
                <c:pt idx="106">
                  <c:v>3</c:v>
                </c:pt>
                <c:pt idx="107">
                  <c:v>0</c:v>
                </c:pt>
                <c:pt idx="108">
                  <c:v>-3</c:v>
                </c:pt>
                <c:pt idx="109">
                  <c:v>3</c:v>
                </c:pt>
                <c:pt idx="110">
                  <c:v>1</c:v>
                </c:pt>
                <c:pt idx="111">
                  <c:v>-4</c:v>
                </c:pt>
                <c:pt idx="112">
                  <c:v>-1</c:v>
                </c:pt>
                <c:pt idx="113">
                  <c:v>-1</c:v>
                </c:pt>
                <c:pt idx="114">
                  <c:v>-2</c:v>
                </c:pt>
                <c:pt idx="115">
                  <c:v>0</c:v>
                </c:pt>
                <c:pt idx="116">
                  <c:v>1</c:v>
                </c:pt>
                <c:pt idx="117">
                  <c:v>0</c:v>
                </c:pt>
                <c:pt idx="118">
                  <c:v>3</c:v>
                </c:pt>
                <c:pt idx="119">
                  <c:v>3</c:v>
                </c:pt>
                <c:pt idx="120">
                  <c:v>1</c:v>
                </c:pt>
                <c:pt idx="121">
                  <c:v>5</c:v>
                </c:pt>
                <c:pt idx="122">
                  <c:v>0</c:v>
                </c:pt>
                <c:pt idx="123">
                  <c:v>1</c:v>
                </c:pt>
                <c:pt idx="124">
                  <c:v>4</c:v>
                </c:pt>
                <c:pt idx="125">
                  <c:v>9</c:v>
                </c:pt>
                <c:pt idx="126">
                  <c:v>8</c:v>
                </c:pt>
                <c:pt idx="127">
                  <c:v>6</c:v>
                </c:pt>
                <c:pt idx="128">
                  <c:v>9</c:v>
                </c:pt>
                <c:pt idx="129">
                  <c:v>8</c:v>
                </c:pt>
                <c:pt idx="130">
                  <c:v>8</c:v>
                </c:pt>
                <c:pt idx="131">
                  <c:v>2</c:v>
                </c:pt>
                <c:pt idx="132">
                  <c:v>4</c:v>
                </c:pt>
                <c:pt idx="133">
                  <c:v>5</c:v>
                </c:pt>
                <c:pt idx="134">
                  <c:v>5</c:v>
                </c:pt>
                <c:pt idx="135">
                  <c:v>4</c:v>
                </c:pt>
                <c:pt idx="136">
                  <c:v>2</c:v>
                </c:pt>
                <c:pt idx="137">
                  <c:v>0</c:v>
                </c:pt>
                <c:pt idx="138">
                  <c:v>0</c:v>
                </c:pt>
                <c:pt idx="139">
                  <c:v>1</c:v>
                </c:pt>
                <c:pt idx="140">
                  <c:v>-3</c:v>
                </c:pt>
                <c:pt idx="141">
                  <c:v>1</c:v>
                </c:pt>
                <c:pt idx="142">
                  <c:v>-1</c:v>
                </c:pt>
                <c:pt idx="143">
                  <c:v>-2</c:v>
                </c:pt>
                <c:pt idx="144">
                  <c:v>5</c:v>
                </c:pt>
                <c:pt idx="145">
                  <c:v>3</c:v>
                </c:pt>
                <c:pt idx="146">
                  <c:v>5</c:v>
                </c:pt>
                <c:pt idx="147">
                  <c:v>3</c:v>
                </c:pt>
                <c:pt idx="148">
                  <c:v>2</c:v>
                </c:pt>
                <c:pt idx="149">
                  <c:v>3</c:v>
                </c:pt>
                <c:pt idx="150">
                  <c:v>2</c:v>
                </c:pt>
                <c:pt idx="151">
                  <c:v>0</c:v>
                </c:pt>
                <c:pt idx="152">
                  <c:v>2</c:v>
                </c:pt>
                <c:pt idx="153">
                  <c:v>0</c:v>
                </c:pt>
                <c:pt idx="154">
                  <c:v>-1</c:v>
                </c:pt>
                <c:pt idx="155">
                  <c:v>3</c:v>
                </c:pt>
                <c:pt idx="156">
                  <c:v>1</c:v>
                </c:pt>
                <c:pt idx="157">
                  <c:v>2</c:v>
                </c:pt>
                <c:pt idx="158">
                  <c:v>2</c:v>
                </c:pt>
                <c:pt idx="159">
                  <c:v>1</c:v>
                </c:pt>
                <c:pt idx="160">
                  <c:v>3</c:v>
                </c:pt>
                <c:pt idx="161">
                  <c:v>1</c:v>
                </c:pt>
                <c:pt idx="162">
                  <c:v>4</c:v>
                </c:pt>
                <c:pt idx="163">
                  <c:v>-2</c:v>
                </c:pt>
                <c:pt idx="164">
                  <c:v>5</c:v>
                </c:pt>
                <c:pt idx="165">
                  <c:v>0</c:v>
                </c:pt>
                <c:pt idx="166">
                  <c:v>2</c:v>
                </c:pt>
                <c:pt idx="167">
                  <c:v>1</c:v>
                </c:pt>
                <c:pt idx="168">
                  <c:v>2</c:v>
                </c:pt>
                <c:pt idx="169">
                  <c:v>1</c:v>
                </c:pt>
                <c:pt idx="170">
                  <c:v>1</c:v>
                </c:pt>
                <c:pt idx="171">
                  <c:v>-1</c:v>
                </c:pt>
                <c:pt idx="172">
                  <c:v>-2</c:v>
                </c:pt>
                <c:pt idx="173">
                  <c:v>5</c:v>
                </c:pt>
                <c:pt idx="174">
                  <c:v>3</c:v>
                </c:pt>
                <c:pt idx="175">
                  <c:v>0</c:v>
                </c:pt>
                <c:pt idx="176">
                  <c:v>0</c:v>
                </c:pt>
                <c:pt idx="177">
                  <c:v>-1</c:v>
                </c:pt>
                <c:pt idx="178">
                  <c:v>-2</c:v>
                </c:pt>
                <c:pt idx="179">
                  <c:v>2</c:v>
                </c:pt>
                <c:pt idx="180">
                  <c:v>0</c:v>
                </c:pt>
                <c:pt idx="181">
                  <c:v>3</c:v>
                </c:pt>
                <c:pt idx="182">
                  <c:v>2</c:v>
                </c:pt>
                <c:pt idx="183">
                  <c:v>2</c:v>
                </c:pt>
                <c:pt idx="184">
                  <c:v>4</c:v>
                </c:pt>
                <c:pt idx="185">
                  <c:v>0</c:v>
                </c:pt>
                <c:pt idx="186">
                  <c:v>0</c:v>
                </c:pt>
                <c:pt idx="187">
                  <c:v>2</c:v>
                </c:pt>
                <c:pt idx="188">
                  <c:v>-2</c:v>
                </c:pt>
                <c:pt idx="189">
                  <c:v>-2</c:v>
                </c:pt>
                <c:pt idx="190">
                  <c:v>0</c:v>
                </c:pt>
                <c:pt idx="191">
                  <c:v>-4</c:v>
                </c:pt>
                <c:pt idx="192">
                  <c:v>1</c:v>
                </c:pt>
                <c:pt idx="193">
                  <c:v>1</c:v>
                </c:pt>
                <c:pt idx="194">
                  <c:v>-2</c:v>
                </c:pt>
                <c:pt idx="195">
                  <c:v>0</c:v>
                </c:pt>
                <c:pt idx="196">
                  <c:v>4</c:v>
                </c:pt>
                <c:pt idx="197">
                  <c:v>1</c:v>
                </c:pt>
                <c:pt idx="198">
                  <c:v>1</c:v>
                </c:pt>
                <c:pt idx="199">
                  <c:v>1</c:v>
                </c:pt>
                <c:pt idx="200">
                  <c:v>-1</c:v>
                </c:pt>
                <c:pt idx="201">
                  <c:v>1</c:v>
                </c:pt>
                <c:pt idx="202">
                  <c:v>2</c:v>
                </c:pt>
                <c:pt idx="203">
                  <c:v>-1</c:v>
                </c:pt>
                <c:pt idx="204">
                  <c:v>3</c:v>
                </c:pt>
                <c:pt idx="205">
                  <c:v>3</c:v>
                </c:pt>
                <c:pt idx="206">
                  <c:v>-6</c:v>
                </c:pt>
                <c:pt idx="207">
                  <c:v>-1</c:v>
                </c:pt>
                <c:pt idx="208">
                  <c:v>0</c:v>
                </c:pt>
                <c:pt idx="209">
                  <c:v>-3</c:v>
                </c:pt>
                <c:pt idx="210">
                  <c:v>-3</c:v>
                </c:pt>
                <c:pt idx="211">
                  <c:v>1</c:v>
                </c:pt>
                <c:pt idx="212">
                  <c:v>0</c:v>
                </c:pt>
                <c:pt idx="213">
                  <c:v>-1</c:v>
                </c:pt>
                <c:pt idx="214">
                  <c:v>1</c:v>
                </c:pt>
                <c:pt idx="215">
                  <c:v>-1</c:v>
                </c:pt>
                <c:pt idx="216">
                  <c:v>0</c:v>
                </c:pt>
                <c:pt idx="217">
                  <c:v>1</c:v>
                </c:pt>
                <c:pt idx="218">
                  <c:v>-1</c:v>
                </c:pt>
                <c:pt idx="219">
                  <c:v>-1</c:v>
                </c:pt>
                <c:pt idx="220">
                  <c:v>-1</c:v>
                </c:pt>
                <c:pt idx="221">
                  <c:v>1</c:v>
                </c:pt>
                <c:pt idx="222">
                  <c:v>-2</c:v>
                </c:pt>
                <c:pt idx="223">
                  <c:v>1</c:v>
                </c:pt>
                <c:pt idx="224">
                  <c:v>1</c:v>
                </c:pt>
                <c:pt idx="225">
                  <c:v>0</c:v>
                </c:pt>
                <c:pt idx="226">
                  <c:v>-1</c:v>
                </c:pt>
                <c:pt idx="227">
                  <c:v>3</c:v>
                </c:pt>
                <c:pt idx="228">
                  <c:v>-2</c:v>
                </c:pt>
                <c:pt idx="229">
                  <c:v>4</c:v>
                </c:pt>
                <c:pt idx="230">
                  <c:v>0</c:v>
                </c:pt>
                <c:pt idx="231">
                  <c:v>2</c:v>
                </c:pt>
                <c:pt idx="232">
                  <c:v>1</c:v>
                </c:pt>
                <c:pt idx="233">
                  <c:v>2</c:v>
                </c:pt>
                <c:pt idx="234">
                  <c:v>4</c:v>
                </c:pt>
                <c:pt idx="235">
                  <c:v>-1</c:v>
                </c:pt>
                <c:pt idx="236">
                  <c:v>0</c:v>
                </c:pt>
                <c:pt idx="237">
                  <c:v>-1</c:v>
                </c:pt>
                <c:pt idx="238">
                  <c:v>-3</c:v>
                </c:pt>
                <c:pt idx="239">
                  <c:v>-1</c:v>
                </c:pt>
                <c:pt idx="240">
                  <c:v>-3</c:v>
                </c:pt>
                <c:pt idx="241">
                  <c:v>-2</c:v>
                </c:pt>
                <c:pt idx="242">
                  <c:v>0</c:v>
                </c:pt>
                <c:pt idx="243">
                  <c:v>1</c:v>
                </c:pt>
                <c:pt idx="244">
                  <c:v>2</c:v>
                </c:pt>
                <c:pt idx="245">
                  <c:v>0</c:v>
                </c:pt>
                <c:pt idx="246">
                  <c:v>3</c:v>
                </c:pt>
                <c:pt idx="247">
                  <c:v>4</c:v>
                </c:pt>
                <c:pt idx="248">
                  <c:v>3</c:v>
                </c:pt>
                <c:pt idx="249">
                  <c:v>3</c:v>
                </c:pt>
                <c:pt idx="250">
                  <c:v>2</c:v>
                </c:pt>
                <c:pt idx="251">
                  <c:v>-2</c:v>
                </c:pt>
                <c:pt idx="252">
                  <c:v>2</c:v>
                </c:pt>
                <c:pt idx="253">
                  <c:v>1</c:v>
                </c:pt>
                <c:pt idx="254">
                  <c:v>5</c:v>
                </c:pt>
                <c:pt idx="255">
                  <c:v>-1</c:v>
                </c:pt>
                <c:pt idx="256">
                  <c:v>0</c:v>
                </c:pt>
                <c:pt idx="257">
                  <c:v>3</c:v>
                </c:pt>
                <c:pt idx="258">
                  <c:v>2</c:v>
                </c:pt>
                <c:pt idx="259">
                  <c:v>0</c:v>
                </c:pt>
                <c:pt idx="260">
                  <c:v>-5</c:v>
                </c:pt>
                <c:pt idx="261">
                  <c:v>2</c:v>
                </c:pt>
                <c:pt idx="262">
                  <c:v>2</c:v>
                </c:pt>
                <c:pt idx="263">
                  <c:v>1</c:v>
                </c:pt>
                <c:pt idx="264">
                  <c:v>1</c:v>
                </c:pt>
                <c:pt idx="265">
                  <c:v>0</c:v>
                </c:pt>
                <c:pt idx="266">
                  <c:v>1</c:v>
                </c:pt>
                <c:pt idx="267">
                  <c:v>1</c:v>
                </c:pt>
                <c:pt idx="268">
                  <c:v>6</c:v>
                </c:pt>
                <c:pt idx="269">
                  <c:v>-1</c:v>
                </c:pt>
                <c:pt idx="270">
                  <c:v>0</c:v>
                </c:pt>
                <c:pt idx="271">
                  <c:v>0</c:v>
                </c:pt>
                <c:pt idx="272">
                  <c:v>0</c:v>
                </c:pt>
                <c:pt idx="273">
                  <c:v>6</c:v>
                </c:pt>
                <c:pt idx="274">
                  <c:v>3</c:v>
                </c:pt>
                <c:pt idx="275">
                  <c:v>6</c:v>
                </c:pt>
                <c:pt idx="276">
                  <c:v>4</c:v>
                </c:pt>
                <c:pt idx="277">
                  <c:v>3</c:v>
                </c:pt>
                <c:pt idx="278">
                  <c:v>-1</c:v>
                </c:pt>
                <c:pt idx="279">
                  <c:v>-2</c:v>
                </c:pt>
                <c:pt idx="280">
                  <c:v>4</c:v>
                </c:pt>
                <c:pt idx="281">
                  <c:v>3</c:v>
                </c:pt>
                <c:pt idx="282">
                  <c:v>3</c:v>
                </c:pt>
                <c:pt idx="283">
                  <c:v>1</c:v>
                </c:pt>
                <c:pt idx="284">
                  <c:v>0</c:v>
                </c:pt>
                <c:pt idx="285">
                  <c:v>-1</c:v>
                </c:pt>
                <c:pt idx="286">
                  <c:v>2</c:v>
                </c:pt>
                <c:pt idx="287">
                  <c:v>1</c:v>
                </c:pt>
                <c:pt idx="288">
                  <c:v>1</c:v>
                </c:pt>
                <c:pt idx="289">
                  <c:v>3</c:v>
                </c:pt>
                <c:pt idx="290">
                  <c:v>0</c:v>
                </c:pt>
                <c:pt idx="291">
                  <c:v>0</c:v>
                </c:pt>
                <c:pt idx="292">
                  <c:v>1</c:v>
                </c:pt>
                <c:pt idx="293">
                  <c:v>4</c:v>
                </c:pt>
                <c:pt idx="294">
                  <c:v>0</c:v>
                </c:pt>
                <c:pt idx="295">
                  <c:v>1</c:v>
                </c:pt>
                <c:pt idx="296">
                  <c:v>-2</c:v>
                </c:pt>
                <c:pt idx="297">
                  <c:v>3</c:v>
                </c:pt>
                <c:pt idx="298">
                  <c:v>0</c:v>
                </c:pt>
                <c:pt idx="299">
                  <c:v>3</c:v>
                </c:pt>
                <c:pt idx="300">
                  <c:v>-1</c:v>
                </c:pt>
                <c:pt idx="301">
                  <c:v>2</c:v>
                </c:pt>
                <c:pt idx="302">
                  <c:v>-2</c:v>
                </c:pt>
                <c:pt idx="303">
                  <c:v>-1</c:v>
                </c:pt>
                <c:pt idx="304">
                  <c:v>1</c:v>
                </c:pt>
                <c:pt idx="305">
                  <c:v>0</c:v>
                </c:pt>
                <c:pt idx="306">
                  <c:v>-3</c:v>
                </c:pt>
                <c:pt idx="307">
                  <c:v>2</c:v>
                </c:pt>
                <c:pt idx="308">
                  <c:v>-1</c:v>
                </c:pt>
                <c:pt idx="309">
                  <c:v>-1</c:v>
                </c:pt>
                <c:pt idx="310">
                  <c:v>5</c:v>
                </c:pt>
                <c:pt idx="311">
                  <c:v>-1</c:v>
                </c:pt>
                <c:pt idx="312">
                  <c:v>0</c:v>
                </c:pt>
                <c:pt idx="313">
                  <c:v>0</c:v>
                </c:pt>
                <c:pt idx="314">
                  <c:v>0</c:v>
                </c:pt>
                <c:pt idx="315">
                  <c:v>0</c:v>
                </c:pt>
                <c:pt idx="316">
                  <c:v>0</c:v>
                </c:pt>
                <c:pt idx="317">
                  <c:v>-1</c:v>
                </c:pt>
                <c:pt idx="318">
                  <c:v>0</c:v>
                </c:pt>
                <c:pt idx="319">
                  <c:v>0</c:v>
                </c:pt>
                <c:pt idx="320">
                  <c:v>-1</c:v>
                </c:pt>
                <c:pt idx="321">
                  <c:v>1</c:v>
                </c:pt>
                <c:pt idx="322">
                  <c:v>0</c:v>
                </c:pt>
                <c:pt idx="323">
                  <c:v>0</c:v>
                </c:pt>
                <c:pt idx="324">
                  <c:v>-1</c:v>
                </c:pt>
                <c:pt idx="325">
                  <c:v>-1</c:v>
                </c:pt>
                <c:pt idx="326">
                  <c:v>1</c:v>
                </c:pt>
                <c:pt idx="327">
                  <c:v>-2</c:v>
                </c:pt>
                <c:pt idx="328">
                  <c:v>1</c:v>
                </c:pt>
                <c:pt idx="329">
                  <c:v>-1</c:v>
                </c:pt>
                <c:pt idx="330">
                  <c:v>0</c:v>
                </c:pt>
                <c:pt idx="331">
                  <c:v>0</c:v>
                </c:pt>
                <c:pt idx="332">
                  <c:v>1</c:v>
                </c:pt>
                <c:pt idx="333">
                  <c:v>0</c:v>
                </c:pt>
              </c:numCache>
            </c:numRef>
          </c:val>
          <c:smooth val="0"/>
          <c:extLst>
            <c:ext xmlns:c16="http://schemas.microsoft.com/office/drawing/2014/chart" uri="{C3380CC4-5D6E-409C-BE32-E72D297353CC}">
              <c16:uniqueId val="{00000001-2FEE-4EDD-AC37-FC88F7A0CC53}"/>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180">
                  <c:v>2</c:v>
                </c:pt>
                <c:pt idx="181">
                  <c:v>3</c:v>
                </c:pt>
                <c:pt idx="182">
                  <c:v>0</c:v>
                </c:pt>
                <c:pt idx="183">
                  <c:v>0</c:v>
                </c:pt>
                <c:pt idx="184">
                  <c:v>1</c:v>
                </c:pt>
                <c:pt idx="185">
                  <c:v>1</c:v>
                </c:pt>
                <c:pt idx="186">
                  <c:v>0</c:v>
                </c:pt>
                <c:pt idx="187">
                  <c:v>2</c:v>
                </c:pt>
                <c:pt idx="188">
                  <c:v>2</c:v>
                </c:pt>
                <c:pt idx="189">
                  <c:v>2</c:v>
                </c:pt>
                <c:pt idx="190">
                  <c:v>2</c:v>
                </c:pt>
                <c:pt idx="191">
                  <c:v>0</c:v>
                </c:pt>
                <c:pt idx="192">
                  <c:v>3</c:v>
                </c:pt>
                <c:pt idx="193">
                  <c:v>3</c:v>
                </c:pt>
                <c:pt idx="194">
                  <c:v>2</c:v>
                </c:pt>
                <c:pt idx="195">
                  <c:v>1</c:v>
                </c:pt>
                <c:pt idx="196">
                  <c:v>1</c:v>
                </c:pt>
                <c:pt idx="197">
                  <c:v>0</c:v>
                </c:pt>
                <c:pt idx="198">
                  <c:v>1</c:v>
                </c:pt>
                <c:pt idx="199">
                  <c:v>2</c:v>
                </c:pt>
                <c:pt idx="200">
                  <c:v>1</c:v>
                </c:pt>
                <c:pt idx="201">
                  <c:v>0</c:v>
                </c:pt>
                <c:pt idx="202">
                  <c:v>3</c:v>
                </c:pt>
                <c:pt idx="203">
                  <c:v>2</c:v>
                </c:pt>
                <c:pt idx="204">
                  <c:v>1</c:v>
                </c:pt>
                <c:pt idx="205">
                  <c:v>2</c:v>
                </c:pt>
                <c:pt idx="206">
                  <c:v>0</c:v>
                </c:pt>
                <c:pt idx="207">
                  <c:v>0</c:v>
                </c:pt>
                <c:pt idx="208">
                  <c:v>2</c:v>
                </c:pt>
                <c:pt idx="209">
                  <c:v>1</c:v>
                </c:pt>
                <c:pt idx="210">
                  <c:v>1</c:v>
                </c:pt>
                <c:pt idx="211">
                  <c:v>0</c:v>
                </c:pt>
                <c:pt idx="212">
                  <c:v>3</c:v>
                </c:pt>
                <c:pt idx="213">
                  <c:v>2</c:v>
                </c:pt>
                <c:pt idx="214">
                  <c:v>2</c:v>
                </c:pt>
                <c:pt idx="215">
                  <c:v>1</c:v>
                </c:pt>
                <c:pt idx="216">
                  <c:v>0</c:v>
                </c:pt>
                <c:pt idx="217">
                  <c:v>0</c:v>
                </c:pt>
                <c:pt idx="218">
                  <c:v>0</c:v>
                </c:pt>
                <c:pt idx="219">
                  <c:v>-1</c:v>
                </c:pt>
                <c:pt idx="220">
                  <c:v>0</c:v>
                </c:pt>
                <c:pt idx="221">
                  <c:v>2</c:v>
                </c:pt>
                <c:pt idx="222">
                  <c:v>-1</c:v>
                </c:pt>
                <c:pt idx="223">
                  <c:v>1</c:v>
                </c:pt>
                <c:pt idx="224">
                  <c:v>1</c:v>
                </c:pt>
                <c:pt idx="225">
                  <c:v>0</c:v>
                </c:pt>
                <c:pt idx="226">
                  <c:v>0</c:v>
                </c:pt>
                <c:pt idx="227">
                  <c:v>1</c:v>
                </c:pt>
                <c:pt idx="228">
                  <c:v>0</c:v>
                </c:pt>
                <c:pt idx="229">
                  <c:v>2</c:v>
                </c:pt>
                <c:pt idx="230">
                  <c:v>1</c:v>
                </c:pt>
                <c:pt idx="231">
                  <c:v>-1</c:v>
                </c:pt>
                <c:pt idx="232">
                  <c:v>0</c:v>
                </c:pt>
                <c:pt idx="233">
                  <c:v>0</c:v>
                </c:pt>
                <c:pt idx="234">
                  <c:v>0</c:v>
                </c:pt>
                <c:pt idx="235">
                  <c:v>-1</c:v>
                </c:pt>
                <c:pt idx="236">
                  <c:v>0</c:v>
                </c:pt>
                <c:pt idx="237">
                  <c:v>0</c:v>
                </c:pt>
                <c:pt idx="238">
                  <c:v>1</c:v>
                </c:pt>
                <c:pt idx="239">
                  <c:v>0</c:v>
                </c:pt>
                <c:pt idx="240">
                  <c:v>0</c:v>
                </c:pt>
                <c:pt idx="241">
                  <c:v>-1</c:v>
                </c:pt>
                <c:pt idx="242">
                  <c:v>1</c:v>
                </c:pt>
                <c:pt idx="243">
                  <c:v>0</c:v>
                </c:pt>
                <c:pt idx="244">
                  <c:v>1</c:v>
                </c:pt>
                <c:pt idx="245">
                  <c:v>3</c:v>
                </c:pt>
                <c:pt idx="246">
                  <c:v>-1</c:v>
                </c:pt>
                <c:pt idx="247">
                  <c:v>1</c:v>
                </c:pt>
                <c:pt idx="248">
                  <c:v>4</c:v>
                </c:pt>
                <c:pt idx="249">
                  <c:v>0</c:v>
                </c:pt>
                <c:pt idx="250">
                  <c:v>1</c:v>
                </c:pt>
                <c:pt idx="251">
                  <c:v>0</c:v>
                </c:pt>
                <c:pt idx="252">
                  <c:v>1</c:v>
                </c:pt>
                <c:pt idx="253">
                  <c:v>0</c:v>
                </c:pt>
                <c:pt idx="254">
                  <c:v>0</c:v>
                </c:pt>
                <c:pt idx="255">
                  <c:v>0</c:v>
                </c:pt>
                <c:pt idx="256">
                  <c:v>0</c:v>
                </c:pt>
                <c:pt idx="257">
                  <c:v>1</c:v>
                </c:pt>
                <c:pt idx="258">
                  <c:v>0</c:v>
                </c:pt>
                <c:pt idx="259">
                  <c:v>0</c:v>
                </c:pt>
                <c:pt idx="260">
                  <c:v>1</c:v>
                </c:pt>
                <c:pt idx="261">
                  <c:v>1</c:v>
                </c:pt>
                <c:pt idx="262">
                  <c:v>0</c:v>
                </c:pt>
                <c:pt idx="263">
                  <c:v>0</c:v>
                </c:pt>
                <c:pt idx="264">
                  <c:v>1</c:v>
                </c:pt>
                <c:pt idx="265">
                  <c:v>0</c:v>
                </c:pt>
                <c:pt idx="266">
                  <c:v>0</c:v>
                </c:pt>
                <c:pt idx="267">
                  <c:v>0</c:v>
                </c:pt>
                <c:pt idx="268">
                  <c:v>0</c:v>
                </c:pt>
                <c:pt idx="269">
                  <c:v>2</c:v>
                </c:pt>
                <c:pt idx="270">
                  <c:v>1</c:v>
                </c:pt>
                <c:pt idx="271">
                  <c:v>2</c:v>
                </c:pt>
                <c:pt idx="272">
                  <c:v>0</c:v>
                </c:pt>
                <c:pt idx="273">
                  <c:v>2</c:v>
                </c:pt>
                <c:pt idx="274">
                  <c:v>0</c:v>
                </c:pt>
                <c:pt idx="275">
                  <c:v>0</c:v>
                </c:pt>
                <c:pt idx="276">
                  <c:v>0</c:v>
                </c:pt>
                <c:pt idx="277">
                  <c:v>0</c:v>
                </c:pt>
                <c:pt idx="278">
                  <c:v>0</c:v>
                </c:pt>
                <c:pt idx="279">
                  <c:v>0</c:v>
                </c:pt>
                <c:pt idx="280">
                  <c:v>1</c:v>
                </c:pt>
                <c:pt idx="281">
                  <c:v>0</c:v>
                </c:pt>
                <c:pt idx="282">
                  <c:v>-1</c:v>
                </c:pt>
                <c:pt idx="283">
                  <c:v>0</c:v>
                </c:pt>
                <c:pt idx="284">
                  <c:v>2</c:v>
                </c:pt>
                <c:pt idx="285">
                  <c:v>0</c:v>
                </c:pt>
                <c:pt idx="286">
                  <c:v>1</c:v>
                </c:pt>
                <c:pt idx="287">
                  <c:v>0</c:v>
                </c:pt>
                <c:pt idx="288">
                  <c:v>1</c:v>
                </c:pt>
                <c:pt idx="289">
                  <c:v>1</c:v>
                </c:pt>
                <c:pt idx="290">
                  <c:v>1</c:v>
                </c:pt>
                <c:pt idx="291">
                  <c:v>0</c:v>
                </c:pt>
                <c:pt idx="292">
                  <c:v>2</c:v>
                </c:pt>
                <c:pt idx="293">
                  <c:v>4</c:v>
                </c:pt>
                <c:pt idx="294">
                  <c:v>2</c:v>
                </c:pt>
                <c:pt idx="295">
                  <c:v>0</c:v>
                </c:pt>
                <c:pt idx="296">
                  <c:v>1</c:v>
                </c:pt>
                <c:pt idx="297">
                  <c:v>1</c:v>
                </c:pt>
                <c:pt idx="298">
                  <c:v>0</c:v>
                </c:pt>
                <c:pt idx="299">
                  <c:v>0</c:v>
                </c:pt>
                <c:pt idx="300">
                  <c:v>0</c:v>
                </c:pt>
                <c:pt idx="301">
                  <c:v>0</c:v>
                </c:pt>
                <c:pt idx="302">
                  <c:v>0</c:v>
                </c:pt>
                <c:pt idx="303">
                  <c:v>2</c:v>
                </c:pt>
                <c:pt idx="304">
                  <c:v>2</c:v>
                </c:pt>
                <c:pt idx="305">
                  <c:v>0</c:v>
                </c:pt>
                <c:pt idx="306">
                  <c:v>0</c:v>
                </c:pt>
                <c:pt idx="307">
                  <c:v>0</c:v>
                </c:pt>
                <c:pt idx="308">
                  <c:v>-1</c:v>
                </c:pt>
                <c:pt idx="309">
                  <c:v>0</c:v>
                </c:pt>
                <c:pt idx="310">
                  <c:v>1</c:v>
                </c:pt>
                <c:pt idx="311">
                  <c:v>0</c:v>
                </c:pt>
                <c:pt idx="312">
                  <c:v>0</c:v>
                </c:pt>
                <c:pt idx="313">
                  <c:v>0</c:v>
                </c:pt>
                <c:pt idx="314">
                  <c:v>4</c:v>
                </c:pt>
                <c:pt idx="315">
                  <c:v>0</c:v>
                </c:pt>
                <c:pt idx="316">
                  <c:v>0</c:v>
                </c:pt>
                <c:pt idx="317">
                  <c:v>0</c:v>
                </c:pt>
                <c:pt idx="318">
                  <c:v>0</c:v>
                </c:pt>
                <c:pt idx="319">
                  <c:v>0</c:v>
                </c:pt>
                <c:pt idx="320">
                  <c:v>0</c:v>
                </c:pt>
                <c:pt idx="321">
                  <c:v>0</c:v>
                </c:pt>
                <c:pt idx="322">
                  <c:v>0</c:v>
                </c:pt>
                <c:pt idx="323">
                  <c:v>0</c:v>
                </c:pt>
                <c:pt idx="324">
                  <c:v>1</c:v>
                </c:pt>
                <c:pt idx="325">
                  <c:v>0</c:v>
                </c:pt>
                <c:pt idx="326">
                  <c:v>1</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2-2FEE-4EDD-AC37-FC88F7A0CC53}"/>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7</c:v>
                </c:pt>
                <c:pt idx="1">
                  <c:v>22</c:v>
                </c:pt>
                <c:pt idx="2">
                  <c:v>28</c:v>
                </c:pt>
                <c:pt idx="3">
                  <c:v>14</c:v>
                </c:pt>
                <c:pt idx="4">
                  <c:v>12</c:v>
                </c:pt>
                <c:pt idx="5">
                  <c:v>25</c:v>
                </c:pt>
                <c:pt idx="6">
                  <c:v>84</c:v>
                </c:pt>
                <c:pt idx="7">
                  <c:v>28</c:v>
                </c:pt>
                <c:pt idx="8">
                  <c:v>16</c:v>
                </c:pt>
                <c:pt idx="9">
                  <c:v>40</c:v>
                </c:pt>
                <c:pt idx="10">
                  <c:v>73</c:v>
                </c:pt>
                <c:pt idx="11">
                  <c:v>68</c:v>
                </c:pt>
                <c:pt idx="12">
                  <c:v>16</c:v>
                </c:pt>
                <c:pt idx="13">
                  <c:v>15</c:v>
                </c:pt>
                <c:pt idx="14">
                  <c:v>10</c:v>
                </c:pt>
                <c:pt idx="15">
                  <c:v>28</c:v>
                </c:pt>
                <c:pt idx="16">
                  <c:v>27</c:v>
                </c:pt>
                <c:pt idx="17">
                  <c:v>22</c:v>
                </c:pt>
                <c:pt idx="18">
                  <c:v>18</c:v>
                </c:pt>
                <c:pt idx="19">
                  <c:v>8</c:v>
                </c:pt>
                <c:pt idx="20">
                  <c:v>12</c:v>
                </c:pt>
                <c:pt idx="21">
                  <c:v>11</c:v>
                </c:pt>
                <c:pt idx="22">
                  <c:v>11</c:v>
                </c:pt>
                <c:pt idx="23">
                  <c:v>13</c:v>
                </c:pt>
                <c:pt idx="24">
                  <c:v>14</c:v>
                </c:pt>
                <c:pt idx="25">
                  <c:v>13</c:v>
                </c:pt>
                <c:pt idx="26">
                  <c:v>25</c:v>
                </c:pt>
                <c:pt idx="27">
                  <c:v>10</c:v>
                </c:pt>
                <c:pt idx="28">
                  <c:v>9</c:v>
                </c:pt>
                <c:pt idx="29">
                  <c:v>7</c:v>
                </c:pt>
                <c:pt idx="30">
                  <c:v>8</c:v>
                </c:pt>
                <c:pt idx="31">
                  <c:v>12</c:v>
                </c:pt>
                <c:pt idx="32">
                  <c:v>13</c:v>
                </c:pt>
                <c:pt idx="33">
                  <c:v>6</c:v>
                </c:pt>
                <c:pt idx="34">
                  <c:v>11</c:v>
                </c:pt>
                <c:pt idx="35">
                  <c:v>6</c:v>
                </c:pt>
                <c:pt idx="36">
                  <c:v>2</c:v>
                </c:pt>
                <c:pt idx="37">
                  <c:v>3</c:v>
                </c:pt>
                <c:pt idx="38">
                  <c:v>4</c:v>
                </c:pt>
                <c:pt idx="39">
                  <c:v>9</c:v>
                </c:pt>
                <c:pt idx="40">
                  <c:v>10</c:v>
                </c:pt>
                <c:pt idx="41">
                  <c:v>8</c:v>
                </c:pt>
                <c:pt idx="42">
                  <c:v>5</c:v>
                </c:pt>
                <c:pt idx="43">
                  <c:v>4</c:v>
                </c:pt>
                <c:pt idx="44">
                  <c:v>3</c:v>
                </c:pt>
                <c:pt idx="45">
                  <c:v>2</c:v>
                </c:pt>
                <c:pt idx="46">
                  <c:v>5</c:v>
                </c:pt>
                <c:pt idx="47">
                  <c:v>13</c:v>
                </c:pt>
                <c:pt idx="48">
                  <c:v>-2</c:v>
                </c:pt>
                <c:pt idx="49">
                  <c:v>6</c:v>
                </c:pt>
                <c:pt idx="50">
                  <c:v>10</c:v>
                </c:pt>
                <c:pt idx="51">
                  <c:v>3</c:v>
                </c:pt>
                <c:pt idx="52">
                  <c:v>2</c:v>
                </c:pt>
                <c:pt idx="53">
                  <c:v>10</c:v>
                </c:pt>
                <c:pt idx="54">
                  <c:v>8</c:v>
                </c:pt>
                <c:pt idx="55">
                  <c:v>10</c:v>
                </c:pt>
                <c:pt idx="56">
                  <c:v>7</c:v>
                </c:pt>
                <c:pt idx="57">
                  <c:v>3</c:v>
                </c:pt>
                <c:pt idx="58">
                  <c:v>9</c:v>
                </c:pt>
                <c:pt idx="59">
                  <c:v>5</c:v>
                </c:pt>
                <c:pt idx="60">
                  <c:v>6</c:v>
                </c:pt>
                <c:pt idx="61">
                  <c:v>14</c:v>
                </c:pt>
                <c:pt idx="62">
                  <c:v>5</c:v>
                </c:pt>
                <c:pt idx="63">
                  <c:v>4</c:v>
                </c:pt>
                <c:pt idx="64">
                  <c:v>5</c:v>
                </c:pt>
                <c:pt idx="65">
                  <c:v>6</c:v>
                </c:pt>
                <c:pt idx="66">
                  <c:v>3</c:v>
                </c:pt>
                <c:pt idx="67">
                  <c:v>-2</c:v>
                </c:pt>
                <c:pt idx="68">
                  <c:v>5</c:v>
                </c:pt>
                <c:pt idx="69">
                  <c:v>5</c:v>
                </c:pt>
                <c:pt idx="70">
                  <c:v>3</c:v>
                </c:pt>
                <c:pt idx="71">
                  <c:v>7</c:v>
                </c:pt>
                <c:pt idx="72">
                  <c:v>1</c:v>
                </c:pt>
                <c:pt idx="73">
                  <c:v>3</c:v>
                </c:pt>
                <c:pt idx="74">
                  <c:v>9</c:v>
                </c:pt>
                <c:pt idx="75">
                  <c:v>4</c:v>
                </c:pt>
                <c:pt idx="76">
                  <c:v>2</c:v>
                </c:pt>
                <c:pt idx="77">
                  <c:v>7</c:v>
                </c:pt>
                <c:pt idx="78">
                  <c:v>5</c:v>
                </c:pt>
                <c:pt idx="79">
                  <c:v>6</c:v>
                </c:pt>
                <c:pt idx="80">
                  <c:v>10</c:v>
                </c:pt>
                <c:pt idx="81">
                  <c:v>7</c:v>
                </c:pt>
                <c:pt idx="82">
                  <c:v>6</c:v>
                </c:pt>
                <c:pt idx="83">
                  <c:v>11</c:v>
                </c:pt>
                <c:pt idx="84">
                  <c:v>1</c:v>
                </c:pt>
                <c:pt idx="85">
                  <c:v>6</c:v>
                </c:pt>
                <c:pt idx="86">
                  <c:v>6</c:v>
                </c:pt>
                <c:pt idx="87">
                  <c:v>6</c:v>
                </c:pt>
                <c:pt idx="88">
                  <c:v>7</c:v>
                </c:pt>
                <c:pt idx="89">
                  <c:v>5</c:v>
                </c:pt>
                <c:pt idx="90">
                  <c:v>12</c:v>
                </c:pt>
                <c:pt idx="91">
                  <c:v>8</c:v>
                </c:pt>
                <c:pt idx="92">
                  <c:v>5</c:v>
                </c:pt>
                <c:pt idx="93">
                  <c:v>-1</c:v>
                </c:pt>
                <c:pt idx="94">
                  <c:v>4</c:v>
                </c:pt>
                <c:pt idx="95">
                  <c:v>6</c:v>
                </c:pt>
                <c:pt idx="96">
                  <c:v>4</c:v>
                </c:pt>
                <c:pt idx="97">
                  <c:v>13</c:v>
                </c:pt>
                <c:pt idx="98">
                  <c:v>10</c:v>
                </c:pt>
                <c:pt idx="99">
                  <c:v>7</c:v>
                </c:pt>
                <c:pt idx="100">
                  <c:v>8</c:v>
                </c:pt>
                <c:pt idx="101">
                  <c:v>27</c:v>
                </c:pt>
                <c:pt idx="102">
                  <c:v>18</c:v>
                </c:pt>
                <c:pt idx="103">
                  <c:v>3</c:v>
                </c:pt>
                <c:pt idx="104">
                  <c:v>4</c:v>
                </c:pt>
                <c:pt idx="105">
                  <c:v>8</c:v>
                </c:pt>
                <c:pt idx="106">
                  <c:v>1</c:v>
                </c:pt>
                <c:pt idx="107">
                  <c:v>2</c:v>
                </c:pt>
                <c:pt idx="108">
                  <c:v>2</c:v>
                </c:pt>
                <c:pt idx="109">
                  <c:v>6</c:v>
                </c:pt>
                <c:pt idx="110">
                  <c:v>4</c:v>
                </c:pt>
                <c:pt idx="111">
                  <c:v>6</c:v>
                </c:pt>
                <c:pt idx="112">
                  <c:v>0</c:v>
                </c:pt>
                <c:pt idx="113">
                  <c:v>8</c:v>
                </c:pt>
                <c:pt idx="114">
                  <c:v>8</c:v>
                </c:pt>
                <c:pt idx="115">
                  <c:v>20</c:v>
                </c:pt>
                <c:pt idx="116">
                  <c:v>3</c:v>
                </c:pt>
                <c:pt idx="117">
                  <c:v>2</c:v>
                </c:pt>
                <c:pt idx="118">
                  <c:v>1</c:v>
                </c:pt>
                <c:pt idx="119">
                  <c:v>5</c:v>
                </c:pt>
                <c:pt idx="120">
                  <c:v>582</c:v>
                </c:pt>
                <c:pt idx="121">
                  <c:v>282</c:v>
                </c:pt>
                <c:pt idx="122">
                  <c:v>117</c:v>
                </c:pt>
                <c:pt idx="123">
                  <c:v>63</c:v>
                </c:pt>
                <c:pt idx="124">
                  <c:v>18</c:v>
                </c:pt>
                <c:pt idx="125">
                  <c:v>79</c:v>
                </c:pt>
                <c:pt idx="126">
                  <c:v>28</c:v>
                </c:pt>
                <c:pt idx="127">
                  <c:v>10</c:v>
                </c:pt>
                <c:pt idx="128">
                  <c:v>46</c:v>
                </c:pt>
                <c:pt idx="129">
                  <c:v>21</c:v>
                </c:pt>
                <c:pt idx="130">
                  <c:v>29</c:v>
                </c:pt>
                <c:pt idx="131">
                  <c:v>27</c:v>
                </c:pt>
                <c:pt idx="132">
                  <c:v>25</c:v>
                </c:pt>
                <c:pt idx="133">
                  <c:v>45</c:v>
                </c:pt>
                <c:pt idx="134">
                  <c:v>633</c:v>
                </c:pt>
                <c:pt idx="135">
                  <c:v>835</c:v>
                </c:pt>
                <c:pt idx="136">
                  <c:v>41</c:v>
                </c:pt>
                <c:pt idx="137">
                  <c:v>39</c:v>
                </c:pt>
                <c:pt idx="138">
                  <c:v>45</c:v>
                </c:pt>
                <c:pt idx="139">
                  <c:v>36</c:v>
                </c:pt>
                <c:pt idx="140">
                  <c:v>55</c:v>
                </c:pt>
                <c:pt idx="141">
                  <c:v>51</c:v>
                </c:pt>
                <c:pt idx="142">
                  <c:v>30</c:v>
                </c:pt>
                <c:pt idx="143">
                  <c:v>104</c:v>
                </c:pt>
                <c:pt idx="144">
                  <c:v>394</c:v>
                </c:pt>
                <c:pt idx="145">
                  <c:v>129</c:v>
                </c:pt>
                <c:pt idx="146">
                  <c:v>250</c:v>
                </c:pt>
                <c:pt idx="147">
                  <c:v>162</c:v>
                </c:pt>
                <c:pt idx="148">
                  <c:v>176</c:v>
                </c:pt>
                <c:pt idx="149">
                  <c:v>13</c:v>
                </c:pt>
                <c:pt idx="150">
                  <c:v>-5</c:v>
                </c:pt>
                <c:pt idx="151">
                  <c:v>-1</c:v>
                </c:pt>
                <c:pt idx="152">
                  <c:v>-5</c:v>
                </c:pt>
                <c:pt idx="153">
                  <c:v>-7</c:v>
                </c:pt>
                <c:pt idx="154">
                  <c:v>-2</c:v>
                </c:pt>
                <c:pt idx="155">
                  <c:v>-3</c:v>
                </c:pt>
                <c:pt idx="156">
                  <c:v>1</c:v>
                </c:pt>
                <c:pt idx="157">
                  <c:v>5</c:v>
                </c:pt>
                <c:pt idx="158">
                  <c:v>2</c:v>
                </c:pt>
                <c:pt idx="159">
                  <c:v>0</c:v>
                </c:pt>
                <c:pt idx="160">
                  <c:v>17</c:v>
                </c:pt>
                <c:pt idx="161">
                  <c:v>42</c:v>
                </c:pt>
                <c:pt idx="162">
                  <c:v>24</c:v>
                </c:pt>
                <c:pt idx="163">
                  <c:v>28</c:v>
                </c:pt>
                <c:pt idx="164">
                  <c:v>41</c:v>
                </c:pt>
                <c:pt idx="165">
                  <c:v>24</c:v>
                </c:pt>
                <c:pt idx="166">
                  <c:v>11</c:v>
                </c:pt>
                <c:pt idx="167">
                  <c:v>1</c:v>
                </c:pt>
                <c:pt idx="168">
                  <c:v>6</c:v>
                </c:pt>
                <c:pt idx="169">
                  <c:v>-3</c:v>
                </c:pt>
                <c:pt idx="170">
                  <c:v>1</c:v>
                </c:pt>
                <c:pt idx="171">
                  <c:v>6</c:v>
                </c:pt>
                <c:pt idx="172">
                  <c:v>1</c:v>
                </c:pt>
                <c:pt idx="173">
                  <c:v>-2</c:v>
                </c:pt>
                <c:pt idx="174">
                  <c:v>5</c:v>
                </c:pt>
                <c:pt idx="175">
                  <c:v>1</c:v>
                </c:pt>
                <c:pt idx="176">
                  <c:v>0</c:v>
                </c:pt>
                <c:pt idx="177">
                  <c:v>77</c:v>
                </c:pt>
                <c:pt idx="178">
                  <c:v>10</c:v>
                </c:pt>
                <c:pt idx="179">
                  <c:v>21</c:v>
                </c:pt>
                <c:pt idx="180">
                  <c:v>19</c:v>
                </c:pt>
                <c:pt idx="181">
                  <c:v>2</c:v>
                </c:pt>
                <c:pt idx="182">
                  <c:v>-3</c:v>
                </c:pt>
                <c:pt idx="183">
                  <c:v>1</c:v>
                </c:pt>
                <c:pt idx="184">
                  <c:v>6</c:v>
                </c:pt>
                <c:pt idx="185">
                  <c:v>9</c:v>
                </c:pt>
                <c:pt idx="186">
                  <c:v>12</c:v>
                </c:pt>
                <c:pt idx="187">
                  <c:v>12</c:v>
                </c:pt>
                <c:pt idx="188">
                  <c:v>1</c:v>
                </c:pt>
                <c:pt idx="189">
                  <c:v>1</c:v>
                </c:pt>
                <c:pt idx="190">
                  <c:v>3</c:v>
                </c:pt>
                <c:pt idx="191">
                  <c:v>0</c:v>
                </c:pt>
                <c:pt idx="192">
                  <c:v>-3</c:v>
                </c:pt>
                <c:pt idx="193">
                  <c:v>0</c:v>
                </c:pt>
                <c:pt idx="194">
                  <c:v>3</c:v>
                </c:pt>
                <c:pt idx="195">
                  <c:v>2</c:v>
                </c:pt>
                <c:pt idx="196">
                  <c:v>1</c:v>
                </c:pt>
                <c:pt idx="197">
                  <c:v>0</c:v>
                </c:pt>
                <c:pt idx="198">
                  <c:v>3</c:v>
                </c:pt>
                <c:pt idx="199">
                  <c:v>-1</c:v>
                </c:pt>
                <c:pt idx="200">
                  <c:v>3</c:v>
                </c:pt>
                <c:pt idx="201">
                  <c:v>2</c:v>
                </c:pt>
                <c:pt idx="202">
                  <c:v>1</c:v>
                </c:pt>
                <c:pt idx="203">
                  <c:v>-4</c:v>
                </c:pt>
                <c:pt idx="204">
                  <c:v>4</c:v>
                </c:pt>
                <c:pt idx="205">
                  <c:v>3</c:v>
                </c:pt>
                <c:pt idx="206">
                  <c:v>-4</c:v>
                </c:pt>
                <c:pt idx="207">
                  <c:v>6</c:v>
                </c:pt>
                <c:pt idx="208">
                  <c:v>7</c:v>
                </c:pt>
                <c:pt idx="209">
                  <c:v>6</c:v>
                </c:pt>
                <c:pt idx="210">
                  <c:v>4</c:v>
                </c:pt>
                <c:pt idx="211">
                  <c:v>8</c:v>
                </c:pt>
                <c:pt idx="212">
                  <c:v>3</c:v>
                </c:pt>
                <c:pt idx="213">
                  <c:v>23</c:v>
                </c:pt>
                <c:pt idx="214">
                  <c:v>15</c:v>
                </c:pt>
                <c:pt idx="215">
                  <c:v>16</c:v>
                </c:pt>
                <c:pt idx="216">
                  <c:v>3</c:v>
                </c:pt>
                <c:pt idx="217">
                  <c:v>-2</c:v>
                </c:pt>
                <c:pt idx="218">
                  <c:v>-1</c:v>
                </c:pt>
                <c:pt idx="219">
                  <c:v>0</c:v>
                </c:pt>
                <c:pt idx="220">
                  <c:v>-4</c:v>
                </c:pt>
                <c:pt idx="221">
                  <c:v>3</c:v>
                </c:pt>
                <c:pt idx="222">
                  <c:v>0</c:v>
                </c:pt>
                <c:pt idx="223">
                  <c:v>0</c:v>
                </c:pt>
                <c:pt idx="224">
                  <c:v>2</c:v>
                </c:pt>
                <c:pt idx="225">
                  <c:v>4</c:v>
                </c:pt>
                <c:pt idx="226">
                  <c:v>0</c:v>
                </c:pt>
                <c:pt idx="227">
                  <c:v>6</c:v>
                </c:pt>
                <c:pt idx="228">
                  <c:v>1</c:v>
                </c:pt>
                <c:pt idx="229">
                  <c:v>5</c:v>
                </c:pt>
                <c:pt idx="230">
                  <c:v>1</c:v>
                </c:pt>
                <c:pt idx="231">
                  <c:v>-1</c:v>
                </c:pt>
                <c:pt idx="232">
                  <c:v>7</c:v>
                </c:pt>
                <c:pt idx="233">
                  <c:v>-1</c:v>
                </c:pt>
                <c:pt idx="234">
                  <c:v>5</c:v>
                </c:pt>
                <c:pt idx="235">
                  <c:v>3</c:v>
                </c:pt>
                <c:pt idx="236">
                  <c:v>1</c:v>
                </c:pt>
                <c:pt idx="237">
                  <c:v>2</c:v>
                </c:pt>
                <c:pt idx="238">
                  <c:v>1</c:v>
                </c:pt>
                <c:pt idx="239">
                  <c:v>2</c:v>
                </c:pt>
                <c:pt idx="240">
                  <c:v>1</c:v>
                </c:pt>
                <c:pt idx="241">
                  <c:v>-3</c:v>
                </c:pt>
                <c:pt idx="242">
                  <c:v>2</c:v>
                </c:pt>
                <c:pt idx="243">
                  <c:v>1</c:v>
                </c:pt>
                <c:pt idx="244">
                  <c:v>5</c:v>
                </c:pt>
                <c:pt idx="245">
                  <c:v>-2</c:v>
                </c:pt>
                <c:pt idx="246">
                  <c:v>7</c:v>
                </c:pt>
                <c:pt idx="247">
                  <c:v>8</c:v>
                </c:pt>
                <c:pt idx="248">
                  <c:v>5</c:v>
                </c:pt>
                <c:pt idx="249">
                  <c:v>7</c:v>
                </c:pt>
                <c:pt idx="250">
                  <c:v>6</c:v>
                </c:pt>
                <c:pt idx="251">
                  <c:v>2</c:v>
                </c:pt>
                <c:pt idx="252">
                  <c:v>3</c:v>
                </c:pt>
                <c:pt idx="253">
                  <c:v>5</c:v>
                </c:pt>
                <c:pt idx="254">
                  <c:v>0</c:v>
                </c:pt>
                <c:pt idx="255">
                  <c:v>3</c:v>
                </c:pt>
                <c:pt idx="256">
                  <c:v>2</c:v>
                </c:pt>
                <c:pt idx="257">
                  <c:v>6</c:v>
                </c:pt>
                <c:pt idx="258">
                  <c:v>-3</c:v>
                </c:pt>
                <c:pt idx="259">
                  <c:v>-1</c:v>
                </c:pt>
                <c:pt idx="260">
                  <c:v>0</c:v>
                </c:pt>
                <c:pt idx="261">
                  <c:v>3</c:v>
                </c:pt>
                <c:pt idx="262">
                  <c:v>4</c:v>
                </c:pt>
                <c:pt idx="263">
                  <c:v>2</c:v>
                </c:pt>
                <c:pt idx="264">
                  <c:v>3</c:v>
                </c:pt>
                <c:pt idx="265">
                  <c:v>-3</c:v>
                </c:pt>
                <c:pt idx="266">
                  <c:v>4</c:v>
                </c:pt>
                <c:pt idx="267">
                  <c:v>-1</c:v>
                </c:pt>
                <c:pt idx="268">
                  <c:v>-1</c:v>
                </c:pt>
                <c:pt idx="269">
                  <c:v>-2</c:v>
                </c:pt>
                <c:pt idx="270">
                  <c:v>6</c:v>
                </c:pt>
                <c:pt idx="271">
                  <c:v>1</c:v>
                </c:pt>
                <c:pt idx="272">
                  <c:v>5</c:v>
                </c:pt>
                <c:pt idx="273">
                  <c:v>-2</c:v>
                </c:pt>
                <c:pt idx="274">
                  <c:v>2</c:v>
                </c:pt>
                <c:pt idx="275">
                  <c:v>-5</c:v>
                </c:pt>
                <c:pt idx="276">
                  <c:v>0</c:v>
                </c:pt>
                <c:pt idx="277">
                  <c:v>2</c:v>
                </c:pt>
                <c:pt idx="278">
                  <c:v>5</c:v>
                </c:pt>
                <c:pt idx="279">
                  <c:v>4</c:v>
                </c:pt>
                <c:pt idx="280">
                  <c:v>1</c:v>
                </c:pt>
                <c:pt idx="281">
                  <c:v>5</c:v>
                </c:pt>
                <c:pt idx="282">
                  <c:v>-1</c:v>
                </c:pt>
                <c:pt idx="283">
                  <c:v>1</c:v>
                </c:pt>
                <c:pt idx="284">
                  <c:v>0</c:v>
                </c:pt>
                <c:pt idx="285">
                  <c:v>15</c:v>
                </c:pt>
                <c:pt idx="286">
                  <c:v>11</c:v>
                </c:pt>
                <c:pt idx="287">
                  <c:v>0</c:v>
                </c:pt>
                <c:pt idx="288">
                  <c:v>1</c:v>
                </c:pt>
                <c:pt idx="289">
                  <c:v>3</c:v>
                </c:pt>
                <c:pt idx="290">
                  <c:v>2</c:v>
                </c:pt>
                <c:pt idx="291">
                  <c:v>3</c:v>
                </c:pt>
                <c:pt idx="292">
                  <c:v>4</c:v>
                </c:pt>
                <c:pt idx="293">
                  <c:v>-2</c:v>
                </c:pt>
                <c:pt idx="294">
                  <c:v>-1</c:v>
                </c:pt>
                <c:pt idx="295">
                  <c:v>4</c:v>
                </c:pt>
                <c:pt idx="296">
                  <c:v>-2</c:v>
                </c:pt>
                <c:pt idx="297">
                  <c:v>3</c:v>
                </c:pt>
                <c:pt idx="298">
                  <c:v>5</c:v>
                </c:pt>
                <c:pt idx="299">
                  <c:v>1</c:v>
                </c:pt>
                <c:pt idx="300">
                  <c:v>0</c:v>
                </c:pt>
                <c:pt idx="301">
                  <c:v>3</c:v>
                </c:pt>
                <c:pt idx="302">
                  <c:v>1</c:v>
                </c:pt>
                <c:pt idx="303">
                  <c:v>-2</c:v>
                </c:pt>
                <c:pt idx="304">
                  <c:v>4</c:v>
                </c:pt>
                <c:pt idx="305">
                  <c:v>-1</c:v>
                </c:pt>
                <c:pt idx="306">
                  <c:v>4</c:v>
                </c:pt>
                <c:pt idx="307">
                  <c:v>-2</c:v>
                </c:pt>
                <c:pt idx="308">
                  <c:v>3</c:v>
                </c:pt>
                <c:pt idx="309">
                  <c:v>1</c:v>
                </c:pt>
                <c:pt idx="310">
                  <c:v>-1</c:v>
                </c:pt>
                <c:pt idx="311">
                  <c:v>5</c:v>
                </c:pt>
                <c:pt idx="312">
                  <c:v>2</c:v>
                </c:pt>
                <c:pt idx="313">
                  <c:v>2</c:v>
                </c:pt>
                <c:pt idx="314">
                  <c:v>0</c:v>
                </c:pt>
                <c:pt idx="315">
                  <c:v>2</c:v>
                </c:pt>
                <c:pt idx="316">
                  <c:v>1</c:v>
                </c:pt>
                <c:pt idx="317">
                  <c:v>4</c:v>
                </c:pt>
                <c:pt idx="318">
                  <c:v>47</c:v>
                </c:pt>
                <c:pt idx="319">
                  <c:v>64</c:v>
                </c:pt>
                <c:pt idx="320">
                  <c:v>31</c:v>
                </c:pt>
                <c:pt idx="321">
                  <c:v>5</c:v>
                </c:pt>
                <c:pt idx="322">
                  <c:v>0</c:v>
                </c:pt>
                <c:pt idx="323">
                  <c:v>6</c:v>
                </c:pt>
                <c:pt idx="324">
                  <c:v>25</c:v>
                </c:pt>
                <c:pt idx="325">
                  <c:v>5</c:v>
                </c:pt>
                <c:pt idx="326">
                  <c:v>13</c:v>
                </c:pt>
                <c:pt idx="327">
                  <c:v>3</c:v>
                </c:pt>
                <c:pt idx="328">
                  <c:v>1</c:v>
                </c:pt>
                <c:pt idx="329">
                  <c:v>5</c:v>
                </c:pt>
                <c:pt idx="330">
                  <c:v>18</c:v>
                </c:pt>
                <c:pt idx="331">
                  <c:v>38</c:v>
                </c:pt>
                <c:pt idx="332">
                  <c:v>17</c:v>
                </c:pt>
                <c:pt idx="333">
                  <c:v>3</c:v>
                </c:pt>
              </c:numCache>
            </c:numRef>
          </c:val>
          <c:smooth val="0"/>
          <c:extLst>
            <c:ext xmlns:c16="http://schemas.microsoft.com/office/drawing/2014/chart" uri="{C3380CC4-5D6E-409C-BE32-E72D297353CC}">
              <c16:uniqueId val="{00000003-2FEE-4EDD-AC37-FC88F7A0CC53}"/>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8</c:v>
                </c:pt>
                <c:pt idx="1">
                  <c:v>0</c:v>
                </c:pt>
                <c:pt idx="2">
                  <c:v>3</c:v>
                </c:pt>
                <c:pt idx="3">
                  <c:v>25</c:v>
                </c:pt>
                <c:pt idx="4">
                  <c:v>93</c:v>
                </c:pt>
                <c:pt idx="5">
                  <c:v>102</c:v>
                </c:pt>
                <c:pt idx="6">
                  <c:v>76</c:v>
                </c:pt>
                <c:pt idx="7">
                  <c:v>68</c:v>
                </c:pt>
                <c:pt idx="8">
                  <c:v>97</c:v>
                </c:pt>
                <c:pt idx="9">
                  <c:v>89</c:v>
                </c:pt>
                <c:pt idx="10">
                  <c:v>104</c:v>
                </c:pt>
                <c:pt idx="11">
                  <c:v>81</c:v>
                </c:pt>
                <c:pt idx="12">
                  <c:v>75</c:v>
                </c:pt>
                <c:pt idx="13">
                  <c:v>71</c:v>
                </c:pt>
                <c:pt idx="14">
                  <c:v>57</c:v>
                </c:pt>
                <c:pt idx="15">
                  <c:v>72</c:v>
                </c:pt>
                <c:pt idx="16">
                  <c:v>75</c:v>
                </c:pt>
                <c:pt idx="17">
                  <c:v>71</c:v>
                </c:pt>
                <c:pt idx="18">
                  <c:v>73</c:v>
                </c:pt>
                <c:pt idx="19">
                  <c:v>78</c:v>
                </c:pt>
                <c:pt idx="20">
                  <c:v>88</c:v>
                </c:pt>
                <c:pt idx="21">
                  <c:v>86</c:v>
                </c:pt>
                <c:pt idx="22">
                  <c:v>93</c:v>
                </c:pt>
                <c:pt idx="23">
                  <c:v>83</c:v>
                </c:pt>
                <c:pt idx="24">
                  <c:v>78</c:v>
                </c:pt>
                <c:pt idx="25">
                  <c:v>99</c:v>
                </c:pt>
                <c:pt idx="26">
                  <c:v>78</c:v>
                </c:pt>
                <c:pt idx="27">
                  <c:v>59</c:v>
                </c:pt>
                <c:pt idx="28">
                  <c:v>65</c:v>
                </c:pt>
                <c:pt idx="29">
                  <c:v>54</c:v>
                </c:pt>
                <c:pt idx="30">
                  <c:v>87</c:v>
                </c:pt>
                <c:pt idx="31">
                  <c:v>33</c:v>
                </c:pt>
                <c:pt idx="32">
                  <c:v>79</c:v>
                </c:pt>
                <c:pt idx="33">
                  <c:v>72</c:v>
                </c:pt>
                <c:pt idx="34">
                  <c:v>78</c:v>
                </c:pt>
                <c:pt idx="35">
                  <c:v>54</c:v>
                </c:pt>
                <c:pt idx="36">
                  <c:v>82</c:v>
                </c:pt>
                <c:pt idx="37">
                  <c:v>61</c:v>
                </c:pt>
                <c:pt idx="38">
                  <c:v>64</c:v>
                </c:pt>
                <c:pt idx="39">
                  <c:v>72</c:v>
                </c:pt>
                <c:pt idx="40">
                  <c:v>49</c:v>
                </c:pt>
                <c:pt idx="41">
                  <c:v>74</c:v>
                </c:pt>
                <c:pt idx="42">
                  <c:v>54</c:v>
                </c:pt>
                <c:pt idx="43">
                  <c:v>56</c:v>
                </c:pt>
                <c:pt idx="44">
                  <c:v>66</c:v>
                </c:pt>
                <c:pt idx="45">
                  <c:v>63</c:v>
                </c:pt>
                <c:pt idx="46">
                  <c:v>91</c:v>
                </c:pt>
                <c:pt idx="47">
                  <c:v>76</c:v>
                </c:pt>
                <c:pt idx="48">
                  <c:v>61</c:v>
                </c:pt>
                <c:pt idx="49">
                  <c:v>86</c:v>
                </c:pt>
                <c:pt idx="50">
                  <c:v>156</c:v>
                </c:pt>
                <c:pt idx="51">
                  <c:v>173</c:v>
                </c:pt>
                <c:pt idx="52">
                  <c:v>185</c:v>
                </c:pt>
                <c:pt idx="53">
                  <c:v>145</c:v>
                </c:pt>
                <c:pt idx="54">
                  <c:v>150</c:v>
                </c:pt>
                <c:pt idx="55">
                  <c:v>158</c:v>
                </c:pt>
                <c:pt idx="56">
                  <c:v>145</c:v>
                </c:pt>
                <c:pt idx="57">
                  <c:v>153</c:v>
                </c:pt>
                <c:pt idx="58">
                  <c:v>152</c:v>
                </c:pt>
                <c:pt idx="59">
                  <c:v>30</c:v>
                </c:pt>
                <c:pt idx="60">
                  <c:v>21</c:v>
                </c:pt>
                <c:pt idx="61">
                  <c:v>31</c:v>
                </c:pt>
                <c:pt idx="62">
                  <c:v>40</c:v>
                </c:pt>
                <c:pt idx="63">
                  <c:v>24</c:v>
                </c:pt>
                <c:pt idx="64">
                  <c:v>32</c:v>
                </c:pt>
                <c:pt idx="65">
                  <c:v>40</c:v>
                </c:pt>
                <c:pt idx="66">
                  <c:v>35</c:v>
                </c:pt>
                <c:pt idx="67">
                  <c:v>40</c:v>
                </c:pt>
                <c:pt idx="68">
                  <c:v>25</c:v>
                </c:pt>
                <c:pt idx="69">
                  <c:v>29</c:v>
                </c:pt>
                <c:pt idx="70">
                  <c:v>23</c:v>
                </c:pt>
                <c:pt idx="71">
                  <c:v>26</c:v>
                </c:pt>
                <c:pt idx="72">
                  <c:v>36</c:v>
                </c:pt>
                <c:pt idx="73">
                  <c:v>23</c:v>
                </c:pt>
                <c:pt idx="74">
                  <c:v>29</c:v>
                </c:pt>
                <c:pt idx="75">
                  <c:v>28</c:v>
                </c:pt>
                <c:pt idx="76">
                  <c:v>19</c:v>
                </c:pt>
                <c:pt idx="77">
                  <c:v>24</c:v>
                </c:pt>
                <c:pt idx="78">
                  <c:v>19</c:v>
                </c:pt>
                <c:pt idx="79">
                  <c:v>29</c:v>
                </c:pt>
                <c:pt idx="80">
                  <c:v>35</c:v>
                </c:pt>
                <c:pt idx="81">
                  <c:v>32</c:v>
                </c:pt>
                <c:pt idx="82">
                  <c:v>28</c:v>
                </c:pt>
                <c:pt idx="83">
                  <c:v>17</c:v>
                </c:pt>
                <c:pt idx="84">
                  <c:v>12</c:v>
                </c:pt>
                <c:pt idx="85">
                  <c:v>35</c:v>
                </c:pt>
                <c:pt idx="86">
                  <c:v>34</c:v>
                </c:pt>
                <c:pt idx="87">
                  <c:v>32</c:v>
                </c:pt>
                <c:pt idx="88">
                  <c:v>26</c:v>
                </c:pt>
                <c:pt idx="89">
                  <c:v>21</c:v>
                </c:pt>
                <c:pt idx="90">
                  <c:v>3</c:v>
                </c:pt>
                <c:pt idx="91">
                  <c:v>-2</c:v>
                </c:pt>
                <c:pt idx="92">
                  <c:v>-5</c:v>
                </c:pt>
                <c:pt idx="93">
                  <c:v>12</c:v>
                </c:pt>
                <c:pt idx="94">
                  <c:v>40</c:v>
                </c:pt>
                <c:pt idx="95">
                  <c:v>38</c:v>
                </c:pt>
                <c:pt idx="96">
                  <c:v>31</c:v>
                </c:pt>
                <c:pt idx="97">
                  <c:v>31</c:v>
                </c:pt>
                <c:pt idx="98">
                  <c:v>26</c:v>
                </c:pt>
                <c:pt idx="99">
                  <c:v>27</c:v>
                </c:pt>
                <c:pt idx="100">
                  <c:v>19</c:v>
                </c:pt>
                <c:pt idx="101">
                  <c:v>25</c:v>
                </c:pt>
                <c:pt idx="102">
                  <c:v>35</c:v>
                </c:pt>
                <c:pt idx="103">
                  <c:v>32</c:v>
                </c:pt>
                <c:pt idx="104">
                  <c:v>30</c:v>
                </c:pt>
                <c:pt idx="105">
                  <c:v>26</c:v>
                </c:pt>
                <c:pt idx="106">
                  <c:v>36</c:v>
                </c:pt>
                <c:pt idx="107">
                  <c:v>37</c:v>
                </c:pt>
                <c:pt idx="108">
                  <c:v>24</c:v>
                </c:pt>
                <c:pt idx="109">
                  <c:v>31</c:v>
                </c:pt>
                <c:pt idx="110">
                  <c:v>36</c:v>
                </c:pt>
                <c:pt idx="111">
                  <c:v>29</c:v>
                </c:pt>
                <c:pt idx="112">
                  <c:v>19</c:v>
                </c:pt>
                <c:pt idx="113">
                  <c:v>19</c:v>
                </c:pt>
                <c:pt idx="114">
                  <c:v>20</c:v>
                </c:pt>
                <c:pt idx="115">
                  <c:v>20</c:v>
                </c:pt>
                <c:pt idx="116">
                  <c:v>23</c:v>
                </c:pt>
                <c:pt idx="117">
                  <c:v>27</c:v>
                </c:pt>
                <c:pt idx="118">
                  <c:v>28</c:v>
                </c:pt>
                <c:pt idx="119">
                  <c:v>35</c:v>
                </c:pt>
                <c:pt idx="120">
                  <c:v>5</c:v>
                </c:pt>
                <c:pt idx="121">
                  <c:v>-3</c:v>
                </c:pt>
                <c:pt idx="122">
                  <c:v>6</c:v>
                </c:pt>
                <c:pt idx="123">
                  <c:v>31</c:v>
                </c:pt>
                <c:pt idx="124">
                  <c:v>29</c:v>
                </c:pt>
                <c:pt idx="125">
                  <c:v>34</c:v>
                </c:pt>
                <c:pt idx="126">
                  <c:v>29</c:v>
                </c:pt>
                <c:pt idx="127">
                  <c:v>26</c:v>
                </c:pt>
                <c:pt idx="128">
                  <c:v>30</c:v>
                </c:pt>
                <c:pt idx="129">
                  <c:v>27</c:v>
                </c:pt>
                <c:pt idx="130">
                  <c:v>32</c:v>
                </c:pt>
                <c:pt idx="131">
                  <c:v>24</c:v>
                </c:pt>
                <c:pt idx="132">
                  <c:v>22</c:v>
                </c:pt>
                <c:pt idx="133">
                  <c:v>24</c:v>
                </c:pt>
                <c:pt idx="134">
                  <c:v>25</c:v>
                </c:pt>
                <c:pt idx="135">
                  <c:v>41</c:v>
                </c:pt>
                <c:pt idx="136">
                  <c:v>45</c:v>
                </c:pt>
                <c:pt idx="137">
                  <c:v>22</c:v>
                </c:pt>
                <c:pt idx="138">
                  <c:v>25</c:v>
                </c:pt>
                <c:pt idx="139">
                  <c:v>32</c:v>
                </c:pt>
                <c:pt idx="140">
                  <c:v>28</c:v>
                </c:pt>
                <c:pt idx="141">
                  <c:v>29</c:v>
                </c:pt>
                <c:pt idx="142">
                  <c:v>27</c:v>
                </c:pt>
                <c:pt idx="143">
                  <c:v>42</c:v>
                </c:pt>
                <c:pt idx="144">
                  <c:v>31</c:v>
                </c:pt>
                <c:pt idx="145">
                  <c:v>30</c:v>
                </c:pt>
                <c:pt idx="146">
                  <c:v>25</c:v>
                </c:pt>
                <c:pt idx="147">
                  <c:v>33</c:v>
                </c:pt>
                <c:pt idx="148">
                  <c:v>27</c:v>
                </c:pt>
                <c:pt idx="149">
                  <c:v>26</c:v>
                </c:pt>
                <c:pt idx="150">
                  <c:v>26</c:v>
                </c:pt>
                <c:pt idx="151">
                  <c:v>-2</c:v>
                </c:pt>
                <c:pt idx="152">
                  <c:v>-2</c:v>
                </c:pt>
                <c:pt idx="153">
                  <c:v>-2</c:v>
                </c:pt>
                <c:pt idx="154">
                  <c:v>4</c:v>
                </c:pt>
                <c:pt idx="155">
                  <c:v>19</c:v>
                </c:pt>
                <c:pt idx="156">
                  <c:v>34</c:v>
                </c:pt>
                <c:pt idx="157">
                  <c:v>29</c:v>
                </c:pt>
                <c:pt idx="158">
                  <c:v>20</c:v>
                </c:pt>
                <c:pt idx="159">
                  <c:v>29</c:v>
                </c:pt>
                <c:pt idx="160">
                  <c:v>29</c:v>
                </c:pt>
                <c:pt idx="161">
                  <c:v>22</c:v>
                </c:pt>
                <c:pt idx="162">
                  <c:v>20</c:v>
                </c:pt>
                <c:pt idx="163">
                  <c:v>27</c:v>
                </c:pt>
                <c:pt idx="164">
                  <c:v>26</c:v>
                </c:pt>
                <c:pt idx="165">
                  <c:v>15</c:v>
                </c:pt>
                <c:pt idx="166">
                  <c:v>16</c:v>
                </c:pt>
                <c:pt idx="167">
                  <c:v>27</c:v>
                </c:pt>
                <c:pt idx="168">
                  <c:v>22</c:v>
                </c:pt>
                <c:pt idx="169">
                  <c:v>20</c:v>
                </c:pt>
                <c:pt idx="170">
                  <c:v>22</c:v>
                </c:pt>
                <c:pt idx="171">
                  <c:v>23</c:v>
                </c:pt>
                <c:pt idx="172">
                  <c:v>17</c:v>
                </c:pt>
                <c:pt idx="173">
                  <c:v>19</c:v>
                </c:pt>
                <c:pt idx="174">
                  <c:v>37</c:v>
                </c:pt>
                <c:pt idx="175">
                  <c:v>22</c:v>
                </c:pt>
                <c:pt idx="176">
                  <c:v>23</c:v>
                </c:pt>
                <c:pt idx="177">
                  <c:v>32</c:v>
                </c:pt>
                <c:pt idx="178">
                  <c:v>26</c:v>
                </c:pt>
                <c:pt idx="179">
                  <c:v>21</c:v>
                </c:pt>
                <c:pt idx="180">
                  <c:v>14</c:v>
                </c:pt>
                <c:pt idx="181">
                  <c:v>5</c:v>
                </c:pt>
                <c:pt idx="182">
                  <c:v>7</c:v>
                </c:pt>
                <c:pt idx="183">
                  <c:v>14</c:v>
                </c:pt>
                <c:pt idx="184">
                  <c:v>26</c:v>
                </c:pt>
                <c:pt idx="185">
                  <c:v>23</c:v>
                </c:pt>
                <c:pt idx="186">
                  <c:v>15</c:v>
                </c:pt>
                <c:pt idx="187">
                  <c:v>30</c:v>
                </c:pt>
                <c:pt idx="188">
                  <c:v>33</c:v>
                </c:pt>
                <c:pt idx="189">
                  <c:v>27</c:v>
                </c:pt>
                <c:pt idx="190">
                  <c:v>18</c:v>
                </c:pt>
                <c:pt idx="191">
                  <c:v>27</c:v>
                </c:pt>
                <c:pt idx="192">
                  <c:v>15</c:v>
                </c:pt>
                <c:pt idx="193">
                  <c:v>24</c:v>
                </c:pt>
                <c:pt idx="194">
                  <c:v>20</c:v>
                </c:pt>
                <c:pt idx="195">
                  <c:v>28</c:v>
                </c:pt>
                <c:pt idx="196">
                  <c:v>25</c:v>
                </c:pt>
                <c:pt idx="197">
                  <c:v>17</c:v>
                </c:pt>
                <c:pt idx="198">
                  <c:v>34</c:v>
                </c:pt>
                <c:pt idx="199">
                  <c:v>33</c:v>
                </c:pt>
                <c:pt idx="200">
                  <c:v>18</c:v>
                </c:pt>
                <c:pt idx="201">
                  <c:v>13</c:v>
                </c:pt>
                <c:pt idx="202">
                  <c:v>12</c:v>
                </c:pt>
                <c:pt idx="203">
                  <c:v>17</c:v>
                </c:pt>
                <c:pt idx="204">
                  <c:v>25</c:v>
                </c:pt>
                <c:pt idx="205">
                  <c:v>33</c:v>
                </c:pt>
                <c:pt idx="206">
                  <c:v>14</c:v>
                </c:pt>
                <c:pt idx="207">
                  <c:v>22</c:v>
                </c:pt>
                <c:pt idx="208">
                  <c:v>19</c:v>
                </c:pt>
                <c:pt idx="209">
                  <c:v>14</c:v>
                </c:pt>
                <c:pt idx="210">
                  <c:v>18</c:v>
                </c:pt>
                <c:pt idx="211">
                  <c:v>20</c:v>
                </c:pt>
                <c:pt idx="212">
                  <c:v>-4</c:v>
                </c:pt>
                <c:pt idx="213">
                  <c:v>-1</c:v>
                </c:pt>
                <c:pt idx="214">
                  <c:v>-2</c:v>
                </c:pt>
                <c:pt idx="215">
                  <c:v>-2</c:v>
                </c:pt>
                <c:pt idx="216">
                  <c:v>-1</c:v>
                </c:pt>
                <c:pt idx="217">
                  <c:v>13</c:v>
                </c:pt>
                <c:pt idx="218">
                  <c:v>37</c:v>
                </c:pt>
                <c:pt idx="219">
                  <c:v>45</c:v>
                </c:pt>
                <c:pt idx="220">
                  <c:v>53</c:v>
                </c:pt>
                <c:pt idx="221">
                  <c:v>54</c:v>
                </c:pt>
                <c:pt idx="222">
                  <c:v>38</c:v>
                </c:pt>
                <c:pt idx="223">
                  <c:v>38</c:v>
                </c:pt>
                <c:pt idx="224">
                  <c:v>26</c:v>
                </c:pt>
                <c:pt idx="225">
                  <c:v>29</c:v>
                </c:pt>
                <c:pt idx="226">
                  <c:v>44</c:v>
                </c:pt>
                <c:pt idx="227">
                  <c:v>43</c:v>
                </c:pt>
                <c:pt idx="228">
                  <c:v>32</c:v>
                </c:pt>
                <c:pt idx="229">
                  <c:v>41</c:v>
                </c:pt>
                <c:pt idx="230">
                  <c:v>29</c:v>
                </c:pt>
                <c:pt idx="231">
                  <c:v>32</c:v>
                </c:pt>
                <c:pt idx="232">
                  <c:v>35</c:v>
                </c:pt>
                <c:pt idx="233">
                  <c:v>28</c:v>
                </c:pt>
                <c:pt idx="234">
                  <c:v>40</c:v>
                </c:pt>
                <c:pt idx="235">
                  <c:v>45</c:v>
                </c:pt>
                <c:pt idx="236">
                  <c:v>33</c:v>
                </c:pt>
                <c:pt idx="237">
                  <c:v>35</c:v>
                </c:pt>
                <c:pt idx="238">
                  <c:v>34</c:v>
                </c:pt>
                <c:pt idx="239">
                  <c:v>32</c:v>
                </c:pt>
                <c:pt idx="240">
                  <c:v>31</c:v>
                </c:pt>
                <c:pt idx="241">
                  <c:v>36</c:v>
                </c:pt>
                <c:pt idx="242">
                  <c:v>18</c:v>
                </c:pt>
                <c:pt idx="243">
                  <c:v>11</c:v>
                </c:pt>
                <c:pt idx="244">
                  <c:v>58</c:v>
                </c:pt>
                <c:pt idx="245">
                  <c:v>40</c:v>
                </c:pt>
                <c:pt idx="246">
                  <c:v>33</c:v>
                </c:pt>
                <c:pt idx="247">
                  <c:v>34</c:v>
                </c:pt>
                <c:pt idx="248">
                  <c:v>51</c:v>
                </c:pt>
                <c:pt idx="249">
                  <c:v>51</c:v>
                </c:pt>
                <c:pt idx="250">
                  <c:v>37</c:v>
                </c:pt>
                <c:pt idx="251">
                  <c:v>33</c:v>
                </c:pt>
                <c:pt idx="252">
                  <c:v>44</c:v>
                </c:pt>
                <c:pt idx="253">
                  <c:v>31</c:v>
                </c:pt>
                <c:pt idx="254">
                  <c:v>35</c:v>
                </c:pt>
                <c:pt idx="255">
                  <c:v>37</c:v>
                </c:pt>
                <c:pt idx="256">
                  <c:v>51</c:v>
                </c:pt>
                <c:pt idx="257">
                  <c:v>37</c:v>
                </c:pt>
                <c:pt idx="258">
                  <c:v>3</c:v>
                </c:pt>
                <c:pt idx="259">
                  <c:v>40</c:v>
                </c:pt>
                <c:pt idx="260">
                  <c:v>27</c:v>
                </c:pt>
                <c:pt idx="261">
                  <c:v>27</c:v>
                </c:pt>
                <c:pt idx="262">
                  <c:v>37</c:v>
                </c:pt>
                <c:pt idx="263">
                  <c:v>44</c:v>
                </c:pt>
                <c:pt idx="264">
                  <c:v>21</c:v>
                </c:pt>
                <c:pt idx="265">
                  <c:v>33</c:v>
                </c:pt>
                <c:pt idx="266">
                  <c:v>31</c:v>
                </c:pt>
                <c:pt idx="267">
                  <c:v>15</c:v>
                </c:pt>
                <c:pt idx="268">
                  <c:v>32</c:v>
                </c:pt>
                <c:pt idx="269">
                  <c:v>43</c:v>
                </c:pt>
                <c:pt idx="270">
                  <c:v>27</c:v>
                </c:pt>
                <c:pt idx="271">
                  <c:v>30</c:v>
                </c:pt>
                <c:pt idx="272">
                  <c:v>37</c:v>
                </c:pt>
                <c:pt idx="273">
                  <c:v>3</c:v>
                </c:pt>
                <c:pt idx="274">
                  <c:v>-3</c:v>
                </c:pt>
                <c:pt idx="275">
                  <c:v>-1</c:v>
                </c:pt>
                <c:pt idx="276">
                  <c:v>0</c:v>
                </c:pt>
                <c:pt idx="277">
                  <c:v>14</c:v>
                </c:pt>
                <c:pt idx="278">
                  <c:v>39</c:v>
                </c:pt>
                <c:pt idx="279">
                  <c:v>34</c:v>
                </c:pt>
                <c:pt idx="280">
                  <c:v>29</c:v>
                </c:pt>
                <c:pt idx="281">
                  <c:v>30</c:v>
                </c:pt>
                <c:pt idx="282">
                  <c:v>41</c:v>
                </c:pt>
                <c:pt idx="283">
                  <c:v>47</c:v>
                </c:pt>
                <c:pt idx="284">
                  <c:v>19</c:v>
                </c:pt>
                <c:pt idx="285">
                  <c:v>6</c:v>
                </c:pt>
                <c:pt idx="286">
                  <c:v>25</c:v>
                </c:pt>
                <c:pt idx="287">
                  <c:v>37</c:v>
                </c:pt>
                <c:pt idx="288">
                  <c:v>21</c:v>
                </c:pt>
                <c:pt idx="289">
                  <c:v>22</c:v>
                </c:pt>
                <c:pt idx="290">
                  <c:v>34</c:v>
                </c:pt>
                <c:pt idx="291">
                  <c:v>37</c:v>
                </c:pt>
                <c:pt idx="292">
                  <c:v>27</c:v>
                </c:pt>
                <c:pt idx="293">
                  <c:v>33</c:v>
                </c:pt>
                <c:pt idx="294">
                  <c:v>18</c:v>
                </c:pt>
                <c:pt idx="295">
                  <c:v>26</c:v>
                </c:pt>
                <c:pt idx="296">
                  <c:v>35</c:v>
                </c:pt>
                <c:pt idx="297">
                  <c:v>37</c:v>
                </c:pt>
                <c:pt idx="298">
                  <c:v>27</c:v>
                </c:pt>
                <c:pt idx="299">
                  <c:v>19</c:v>
                </c:pt>
                <c:pt idx="300">
                  <c:v>28</c:v>
                </c:pt>
                <c:pt idx="301">
                  <c:v>25</c:v>
                </c:pt>
                <c:pt idx="302">
                  <c:v>20</c:v>
                </c:pt>
                <c:pt idx="303">
                  <c:v>35</c:v>
                </c:pt>
                <c:pt idx="304">
                  <c:v>6</c:v>
                </c:pt>
                <c:pt idx="305">
                  <c:v>20</c:v>
                </c:pt>
                <c:pt idx="306">
                  <c:v>14</c:v>
                </c:pt>
                <c:pt idx="307">
                  <c:v>17</c:v>
                </c:pt>
                <c:pt idx="308">
                  <c:v>19</c:v>
                </c:pt>
                <c:pt idx="309">
                  <c:v>24</c:v>
                </c:pt>
                <c:pt idx="310">
                  <c:v>16</c:v>
                </c:pt>
                <c:pt idx="311">
                  <c:v>33</c:v>
                </c:pt>
                <c:pt idx="312">
                  <c:v>19</c:v>
                </c:pt>
                <c:pt idx="313">
                  <c:v>14</c:v>
                </c:pt>
                <c:pt idx="314">
                  <c:v>14</c:v>
                </c:pt>
                <c:pt idx="315">
                  <c:v>23</c:v>
                </c:pt>
                <c:pt idx="316">
                  <c:v>19</c:v>
                </c:pt>
                <c:pt idx="317">
                  <c:v>25</c:v>
                </c:pt>
                <c:pt idx="318">
                  <c:v>22</c:v>
                </c:pt>
                <c:pt idx="319">
                  <c:v>17</c:v>
                </c:pt>
                <c:pt idx="320">
                  <c:v>31</c:v>
                </c:pt>
                <c:pt idx="321">
                  <c:v>12</c:v>
                </c:pt>
                <c:pt idx="322">
                  <c:v>21</c:v>
                </c:pt>
                <c:pt idx="323">
                  <c:v>15</c:v>
                </c:pt>
                <c:pt idx="324">
                  <c:v>19</c:v>
                </c:pt>
                <c:pt idx="325">
                  <c:v>30</c:v>
                </c:pt>
                <c:pt idx="326">
                  <c:v>30</c:v>
                </c:pt>
                <c:pt idx="327">
                  <c:v>19</c:v>
                </c:pt>
                <c:pt idx="328">
                  <c:v>22</c:v>
                </c:pt>
                <c:pt idx="329">
                  <c:v>16</c:v>
                </c:pt>
                <c:pt idx="330">
                  <c:v>23</c:v>
                </c:pt>
                <c:pt idx="331">
                  <c:v>23</c:v>
                </c:pt>
                <c:pt idx="332">
                  <c:v>24</c:v>
                </c:pt>
                <c:pt idx="333">
                  <c:v>27</c:v>
                </c:pt>
              </c:numCache>
            </c:numRef>
          </c:val>
          <c:smooth val="0"/>
          <c:extLst>
            <c:ext xmlns:c16="http://schemas.microsoft.com/office/drawing/2014/chart" uri="{C3380CC4-5D6E-409C-BE32-E72D297353CC}">
              <c16:uniqueId val="{00000004-2FEE-4EDD-AC37-FC88F7A0CC53}"/>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-7</c:v>
                </c:pt>
                <c:pt idx="1">
                  <c:v>-9</c:v>
                </c:pt>
                <c:pt idx="2">
                  <c:v>-5</c:v>
                </c:pt>
                <c:pt idx="3">
                  <c:v>-3</c:v>
                </c:pt>
                <c:pt idx="4">
                  <c:v>-4</c:v>
                </c:pt>
                <c:pt idx="5">
                  <c:v>-14</c:v>
                </c:pt>
                <c:pt idx="6">
                  <c:v>-2</c:v>
                </c:pt>
                <c:pt idx="7">
                  <c:v>-7</c:v>
                </c:pt>
                <c:pt idx="8">
                  <c:v>-6</c:v>
                </c:pt>
                <c:pt idx="9">
                  <c:v>-8</c:v>
                </c:pt>
                <c:pt idx="10">
                  <c:v>-5</c:v>
                </c:pt>
                <c:pt idx="11">
                  <c:v>-7</c:v>
                </c:pt>
                <c:pt idx="12">
                  <c:v>-5</c:v>
                </c:pt>
                <c:pt idx="13">
                  <c:v>-4</c:v>
                </c:pt>
                <c:pt idx="14">
                  <c:v>-3</c:v>
                </c:pt>
                <c:pt idx="15">
                  <c:v>-13</c:v>
                </c:pt>
                <c:pt idx="16">
                  <c:v>-2</c:v>
                </c:pt>
                <c:pt idx="17">
                  <c:v>-5</c:v>
                </c:pt>
                <c:pt idx="18">
                  <c:v>0</c:v>
                </c:pt>
                <c:pt idx="19">
                  <c:v>-2</c:v>
                </c:pt>
                <c:pt idx="20">
                  <c:v>-15</c:v>
                </c:pt>
                <c:pt idx="21">
                  <c:v>-3</c:v>
                </c:pt>
                <c:pt idx="22">
                  <c:v>-3</c:v>
                </c:pt>
                <c:pt idx="23">
                  <c:v>-3</c:v>
                </c:pt>
                <c:pt idx="24">
                  <c:v>5</c:v>
                </c:pt>
                <c:pt idx="25">
                  <c:v>-4</c:v>
                </c:pt>
                <c:pt idx="26">
                  <c:v>-2</c:v>
                </c:pt>
                <c:pt idx="27">
                  <c:v>-3</c:v>
                </c:pt>
                <c:pt idx="28">
                  <c:v>-14</c:v>
                </c:pt>
                <c:pt idx="29">
                  <c:v>-10</c:v>
                </c:pt>
                <c:pt idx="30">
                  <c:v>-9</c:v>
                </c:pt>
                <c:pt idx="31">
                  <c:v>-4</c:v>
                </c:pt>
                <c:pt idx="32">
                  <c:v>-3</c:v>
                </c:pt>
                <c:pt idx="33">
                  <c:v>-8</c:v>
                </c:pt>
                <c:pt idx="34">
                  <c:v>-14</c:v>
                </c:pt>
                <c:pt idx="35">
                  <c:v>-6</c:v>
                </c:pt>
                <c:pt idx="36">
                  <c:v>-9</c:v>
                </c:pt>
                <c:pt idx="37">
                  <c:v>-6</c:v>
                </c:pt>
                <c:pt idx="38">
                  <c:v>-13</c:v>
                </c:pt>
                <c:pt idx="39">
                  <c:v>-8</c:v>
                </c:pt>
                <c:pt idx="40">
                  <c:v>-17</c:v>
                </c:pt>
                <c:pt idx="41">
                  <c:v>-5</c:v>
                </c:pt>
                <c:pt idx="42">
                  <c:v>-10</c:v>
                </c:pt>
                <c:pt idx="43">
                  <c:v>-9</c:v>
                </c:pt>
                <c:pt idx="44">
                  <c:v>-11</c:v>
                </c:pt>
                <c:pt idx="45">
                  <c:v>-3</c:v>
                </c:pt>
                <c:pt idx="46">
                  <c:v>-11</c:v>
                </c:pt>
                <c:pt idx="47">
                  <c:v>-10</c:v>
                </c:pt>
                <c:pt idx="48">
                  <c:v>-25</c:v>
                </c:pt>
                <c:pt idx="49">
                  <c:v>-7</c:v>
                </c:pt>
                <c:pt idx="50">
                  <c:v>-4</c:v>
                </c:pt>
                <c:pt idx="51">
                  <c:v>-15</c:v>
                </c:pt>
                <c:pt idx="52">
                  <c:v>-14</c:v>
                </c:pt>
                <c:pt idx="53">
                  <c:v>-6</c:v>
                </c:pt>
                <c:pt idx="54">
                  <c:v>-2</c:v>
                </c:pt>
                <c:pt idx="55">
                  <c:v>-14</c:v>
                </c:pt>
                <c:pt idx="56">
                  <c:v>-9</c:v>
                </c:pt>
                <c:pt idx="57">
                  <c:v>-17</c:v>
                </c:pt>
                <c:pt idx="58">
                  <c:v>-13</c:v>
                </c:pt>
                <c:pt idx="59">
                  <c:v>-7</c:v>
                </c:pt>
                <c:pt idx="60">
                  <c:v>-5</c:v>
                </c:pt>
                <c:pt idx="61">
                  <c:v>-1</c:v>
                </c:pt>
                <c:pt idx="62">
                  <c:v>-11</c:v>
                </c:pt>
                <c:pt idx="63">
                  <c:v>-12</c:v>
                </c:pt>
                <c:pt idx="64">
                  <c:v>-6</c:v>
                </c:pt>
                <c:pt idx="65">
                  <c:v>-6</c:v>
                </c:pt>
                <c:pt idx="66">
                  <c:v>-8</c:v>
                </c:pt>
                <c:pt idx="67">
                  <c:v>-6</c:v>
                </c:pt>
                <c:pt idx="68">
                  <c:v>-7</c:v>
                </c:pt>
                <c:pt idx="69">
                  <c:v>-8</c:v>
                </c:pt>
                <c:pt idx="70">
                  <c:v>-5</c:v>
                </c:pt>
                <c:pt idx="71">
                  <c:v>-9</c:v>
                </c:pt>
                <c:pt idx="72">
                  <c:v>-11</c:v>
                </c:pt>
                <c:pt idx="73">
                  <c:v>2</c:v>
                </c:pt>
                <c:pt idx="74">
                  <c:v>-5</c:v>
                </c:pt>
                <c:pt idx="75">
                  <c:v>-9</c:v>
                </c:pt>
                <c:pt idx="76">
                  <c:v>-15</c:v>
                </c:pt>
                <c:pt idx="77">
                  <c:v>-12</c:v>
                </c:pt>
                <c:pt idx="78">
                  <c:v>-15</c:v>
                </c:pt>
                <c:pt idx="79">
                  <c:v>-4</c:v>
                </c:pt>
                <c:pt idx="80">
                  <c:v>-6</c:v>
                </c:pt>
                <c:pt idx="81">
                  <c:v>-9</c:v>
                </c:pt>
                <c:pt idx="82">
                  <c:v>-5</c:v>
                </c:pt>
                <c:pt idx="83">
                  <c:v>-9</c:v>
                </c:pt>
                <c:pt idx="84">
                  <c:v>-6</c:v>
                </c:pt>
                <c:pt idx="85">
                  <c:v>-2</c:v>
                </c:pt>
                <c:pt idx="86">
                  <c:v>-13</c:v>
                </c:pt>
                <c:pt idx="87">
                  <c:v>-1</c:v>
                </c:pt>
                <c:pt idx="88">
                  <c:v>-2</c:v>
                </c:pt>
                <c:pt idx="89">
                  <c:v>-9</c:v>
                </c:pt>
                <c:pt idx="90">
                  <c:v>-8</c:v>
                </c:pt>
                <c:pt idx="91">
                  <c:v>-1</c:v>
                </c:pt>
                <c:pt idx="92">
                  <c:v>-11</c:v>
                </c:pt>
                <c:pt idx="93">
                  <c:v>-6</c:v>
                </c:pt>
                <c:pt idx="94">
                  <c:v>-7</c:v>
                </c:pt>
                <c:pt idx="95">
                  <c:v>-5</c:v>
                </c:pt>
                <c:pt idx="96">
                  <c:v>-4</c:v>
                </c:pt>
                <c:pt idx="97">
                  <c:v>-10</c:v>
                </c:pt>
                <c:pt idx="98">
                  <c:v>-12</c:v>
                </c:pt>
                <c:pt idx="99">
                  <c:v>-13</c:v>
                </c:pt>
                <c:pt idx="100">
                  <c:v>-3</c:v>
                </c:pt>
                <c:pt idx="101">
                  <c:v>-3</c:v>
                </c:pt>
                <c:pt idx="102">
                  <c:v>-1</c:v>
                </c:pt>
                <c:pt idx="103">
                  <c:v>0</c:v>
                </c:pt>
                <c:pt idx="104">
                  <c:v>-2</c:v>
                </c:pt>
                <c:pt idx="105">
                  <c:v>-14</c:v>
                </c:pt>
                <c:pt idx="106">
                  <c:v>-7</c:v>
                </c:pt>
                <c:pt idx="107">
                  <c:v>2</c:v>
                </c:pt>
                <c:pt idx="108">
                  <c:v>-7</c:v>
                </c:pt>
                <c:pt idx="109">
                  <c:v>4</c:v>
                </c:pt>
                <c:pt idx="110">
                  <c:v>-8</c:v>
                </c:pt>
                <c:pt idx="111">
                  <c:v>-9</c:v>
                </c:pt>
                <c:pt idx="112">
                  <c:v>-5</c:v>
                </c:pt>
                <c:pt idx="113">
                  <c:v>-11</c:v>
                </c:pt>
                <c:pt idx="114">
                  <c:v>-6</c:v>
                </c:pt>
                <c:pt idx="115">
                  <c:v>-9</c:v>
                </c:pt>
                <c:pt idx="116">
                  <c:v>-2</c:v>
                </c:pt>
                <c:pt idx="117">
                  <c:v>-7</c:v>
                </c:pt>
                <c:pt idx="118">
                  <c:v>-12</c:v>
                </c:pt>
                <c:pt idx="119">
                  <c:v>-6</c:v>
                </c:pt>
                <c:pt idx="120">
                  <c:v>-2</c:v>
                </c:pt>
                <c:pt idx="121">
                  <c:v>-4</c:v>
                </c:pt>
                <c:pt idx="122">
                  <c:v>-1</c:v>
                </c:pt>
                <c:pt idx="123">
                  <c:v>-11</c:v>
                </c:pt>
                <c:pt idx="124">
                  <c:v>-4</c:v>
                </c:pt>
                <c:pt idx="125">
                  <c:v>-16</c:v>
                </c:pt>
                <c:pt idx="126">
                  <c:v>-12</c:v>
                </c:pt>
                <c:pt idx="127">
                  <c:v>-6</c:v>
                </c:pt>
                <c:pt idx="128">
                  <c:v>-12</c:v>
                </c:pt>
                <c:pt idx="129">
                  <c:v>-12</c:v>
                </c:pt>
                <c:pt idx="130">
                  <c:v>-12</c:v>
                </c:pt>
                <c:pt idx="131">
                  <c:v>-9</c:v>
                </c:pt>
                <c:pt idx="132">
                  <c:v>-11</c:v>
                </c:pt>
                <c:pt idx="133">
                  <c:v>0</c:v>
                </c:pt>
                <c:pt idx="134">
                  <c:v>-11</c:v>
                </c:pt>
                <c:pt idx="135">
                  <c:v>-1</c:v>
                </c:pt>
                <c:pt idx="136">
                  <c:v>-5</c:v>
                </c:pt>
                <c:pt idx="137">
                  <c:v>-6</c:v>
                </c:pt>
                <c:pt idx="138">
                  <c:v>-10</c:v>
                </c:pt>
                <c:pt idx="139">
                  <c:v>-10</c:v>
                </c:pt>
                <c:pt idx="140">
                  <c:v>-8</c:v>
                </c:pt>
                <c:pt idx="141">
                  <c:v>-18</c:v>
                </c:pt>
                <c:pt idx="142">
                  <c:v>-7</c:v>
                </c:pt>
                <c:pt idx="143">
                  <c:v>-6</c:v>
                </c:pt>
                <c:pt idx="144">
                  <c:v>-6</c:v>
                </c:pt>
                <c:pt idx="145">
                  <c:v>-5</c:v>
                </c:pt>
                <c:pt idx="146">
                  <c:v>-5</c:v>
                </c:pt>
                <c:pt idx="147">
                  <c:v>-5</c:v>
                </c:pt>
                <c:pt idx="148">
                  <c:v>-6</c:v>
                </c:pt>
                <c:pt idx="149">
                  <c:v>-7</c:v>
                </c:pt>
                <c:pt idx="150">
                  <c:v>-6</c:v>
                </c:pt>
                <c:pt idx="151">
                  <c:v>-9</c:v>
                </c:pt>
                <c:pt idx="152">
                  <c:v>-12</c:v>
                </c:pt>
                <c:pt idx="153">
                  <c:v>-11</c:v>
                </c:pt>
                <c:pt idx="154">
                  <c:v>-5</c:v>
                </c:pt>
                <c:pt idx="155">
                  <c:v>-8</c:v>
                </c:pt>
                <c:pt idx="156">
                  <c:v>-8</c:v>
                </c:pt>
                <c:pt idx="157">
                  <c:v>-7</c:v>
                </c:pt>
                <c:pt idx="158">
                  <c:v>-2</c:v>
                </c:pt>
                <c:pt idx="159">
                  <c:v>-5</c:v>
                </c:pt>
                <c:pt idx="160">
                  <c:v>-16</c:v>
                </c:pt>
                <c:pt idx="161">
                  <c:v>-3</c:v>
                </c:pt>
                <c:pt idx="162">
                  <c:v>-7</c:v>
                </c:pt>
                <c:pt idx="163">
                  <c:v>-5</c:v>
                </c:pt>
                <c:pt idx="164">
                  <c:v>-7</c:v>
                </c:pt>
                <c:pt idx="165">
                  <c:v>-5</c:v>
                </c:pt>
                <c:pt idx="166">
                  <c:v>-1</c:v>
                </c:pt>
                <c:pt idx="167">
                  <c:v>-5</c:v>
                </c:pt>
                <c:pt idx="168">
                  <c:v>-4</c:v>
                </c:pt>
                <c:pt idx="169">
                  <c:v>3</c:v>
                </c:pt>
                <c:pt idx="170">
                  <c:v>-5</c:v>
                </c:pt>
                <c:pt idx="171">
                  <c:v>-5</c:v>
                </c:pt>
                <c:pt idx="172">
                  <c:v>-16</c:v>
                </c:pt>
                <c:pt idx="173">
                  <c:v>-12</c:v>
                </c:pt>
                <c:pt idx="174">
                  <c:v>-9</c:v>
                </c:pt>
                <c:pt idx="175">
                  <c:v>-6</c:v>
                </c:pt>
                <c:pt idx="176">
                  <c:v>-5</c:v>
                </c:pt>
                <c:pt idx="177">
                  <c:v>-9</c:v>
                </c:pt>
                <c:pt idx="178">
                  <c:v>-13</c:v>
                </c:pt>
                <c:pt idx="179">
                  <c:v>-5</c:v>
                </c:pt>
                <c:pt idx="180">
                  <c:v>-13</c:v>
                </c:pt>
                <c:pt idx="181">
                  <c:v>-6</c:v>
                </c:pt>
                <c:pt idx="182">
                  <c:v>-9</c:v>
                </c:pt>
                <c:pt idx="183">
                  <c:v>-11</c:v>
                </c:pt>
                <c:pt idx="184">
                  <c:v>-4</c:v>
                </c:pt>
                <c:pt idx="185">
                  <c:v>-2</c:v>
                </c:pt>
                <c:pt idx="186">
                  <c:v>-9</c:v>
                </c:pt>
                <c:pt idx="187">
                  <c:v>-8</c:v>
                </c:pt>
                <c:pt idx="188">
                  <c:v>-9</c:v>
                </c:pt>
                <c:pt idx="189">
                  <c:v>-6</c:v>
                </c:pt>
                <c:pt idx="190">
                  <c:v>-8</c:v>
                </c:pt>
                <c:pt idx="191">
                  <c:v>-9</c:v>
                </c:pt>
                <c:pt idx="192">
                  <c:v>-4</c:v>
                </c:pt>
                <c:pt idx="193">
                  <c:v>-1</c:v>
                </c:pt>
                <c:pt idx="194">
                  <c:v>1</c:v>
                </c:pt>
                <c:pt idx="195">
                  <c:v>-13</c:v>
                </c:pt>
                <c:pt idx="196">
                  <c:v>-3</c:v>
                </c:pt>
                <c:pt idx="197">
                  <c:v>-2</c:v>
                </c:pt>
                <c:pt idx="198">
                  <c:v>-7</c:v>
                </c:pt>
                <c:pt idx="199">
                  <c:v>-4</c:v>
                </c:pt>
                <c:pt idx="200">
                  <c:v>0</c:v>
                </c:pt>
                <c:pt idx="201">
                  <c:v>-5</c:v>
                </c:pt>
                <c:pt idx="202">
                  <c:v>-7</c:v>
                </c:pt>
                <c:pt idx="203">
                  <c:v>-8</c:v>
                </c:pt>
                <c:pt idx="204">
                  <c:v>-6</c:v>
                </c:pt>
                <c:pt idx="205">
                  <c:v>-6</c:v>
                </c:pt>
                <c:pt idx="206">
                  <c:v>-6</c:v>
                </c:pt>
                <c:pt idx="207">
                  <c:v>0</c:v>
                </c:pt>
                <c:pt idx="208">
                  <c:v>-6</c:v>
                </c:pt>
                <c:pt idx="209">
                  <c:v>-13</c:v>
                </c:pt>
                <c:pt idx="210">
                  <c:v>-9</c:v>
                </c:pt>
                <c:pt idx="211">
                  <c:v>-4</c:v>
                </c:pt>
                <c:pt idx="212">
                  <c:v>-5</c:v>
                </c:pt>
                <c:pt idx="213">
                  <c:v>-8</c:v>
                </c:pt>
                <c:pt idx="214">
                  <c:v>-4</c:v>
                </c:pt>
                <c:pt idx="215">
                  <c:v>-1</c:v>
                </c:pt>
                <c:pt idx="216">
                  <c:v>-6</c:v>
                </c:pt>
                <c:pt idx="217">
                  <c:v>-8</c:v>
                </c:pt>
                <c:pt idx="218">
                  <c:v>0</c:v>
                </c:pt>
                <c:pt idx="219">
                  <c:v>-9</c:v>
                </c:pt>
                <c:pt idx="220">
                  <c:v>-8</c:v>
                </c:pt>
                <c:pt idx="221">
                  <c:v>-1</c:v>
                </c:pt>
                <c:pt idx="222">
                  <c:v>-7</c:v>
                </c:pt>
                <c:pt idx="223">
                  <c:v>-3</c:v>
                </c:pt>
                <c:pt idx="224">
                  <c:v>-14</c:v>
                </c:pt>
                <c:pt idx="225">
                  <c:v>-5</c:v>
                </c:pt>
                <c:pt idx="226">
                  <c:v>-13</c:v>
                </c:pt>
                <c:pt idx="227">
                  <c:v>-7</c:v>
                </c:pt>
                <c:pt idx="228">
                  <c:v>-3</c:v>
                </c:pt>
                <c:pt idx="229">
                  <c:v>0</c:v>
                </c:pt>
                <c:pt idx="230">
                  <c:v>-13</c:v>
                </c:pt>
                <c:pt idx="231">
                  <c:v>-2</c:v>
                </c:pt>
                <c:pt idx="232">
                  <c:v>-3</c:v>
                </c:pt>
                <c:pt idx="233">
                  <c:v>-7</c:v>
                </c:pt>
                <c:pt idx="234">
                  <c:v>-12</c:v>
                </c:pt>
                <c:pt idx="235">
                  <c:v>-2</c:v>
                </c:pt>
                <c:pt idx="236">
                  <c:v>-3</c:v>
                </c:pt>
                <c:pt idx="237">
                  <c:v>-15</c:v>
                </c:pt>
                <c:pt idx="238">
                  <c:v>-7</c:v>
                </c:pt>
                <c:pt idx="239">
                  <c:v>-6</c:v>
                </c:pt>
                <c:pt idx="240">
                  <c:v>-10</c:v>
                </c:pt>
                <c:pt idx="241">
                  <c:v>-21</c:v>
                </c:pt>
                <c:pt idx="242">
                  <c:v>-2</c:v>
                </c:pt>
                <c:pt idx="243">
                  <c:v>-3</c:v>
                </c:pt>
                <c:pt idx="244">
                  <c:v>-16</c:v>
                </c:pt>
                <c:pt idx="245">
                  <c:v>-4</c:v>
                </c:pt>
                <c:pt idx="246">
                  <c:v>-11</c:v>
                </c:pt>
                <c:pt idx="247">
                  <c:v>-2</c:v>
                </c:pt>
                <c:pt idx="248">
                  <c:v>-4</c:v>
                </c:pt>
                <c:pt idx="249">
                  <c:v>-4</c:v>
                </c:pt>
                <c:pt idx="250">
                  <c:v>-12</c:v>
                </c:pt>
                <c:pt idx="251">
                  <c:v>-10</c:v>
                </c:pt>
                <c:pt idx="252">
                  <c:v>-3</c:v>
                </c:pt>
                <c:pt idx="253">
                  <c:v>-15</c:v>
                </c:pt>
                <c:pt idx="254">
                  <c:v>-1</c:v>
                </c:pt>
                <c:pt idx="255">
                  <c:v>-5</c:v>
                </c:pt>
                <c:pt idx="256">
                  <c:v>-1</c:v>
                </c:pt>
                <c:pt idx="257">
                  <c:v>-10</c:v>
                </c:pt>
                <c:pt idx="258">
                  <c:v>-8</c:v>
                </c:pt>
                <c:pt idx="259">
                  <c:v>-4</c:v>
                </c:pt>
                <c:pt idx="260">
                  <c:v>-9</c:v>
                </c:pt>
                <c:pt idx="261">
                  <c:v>-13</c:v>
                </c:pt>
                <c:pt idx="262">
                  <c:v>-4</c:v>
                </c:pt>
                <c:pt idx="263">
                  <c:v>-11</c:v>
                </c:pt>
                <c:pt idx="264">
                  <c:v>-6</c:v>
                </c:pt>
                <c:pt idx="265">
                  <c:v>-4</c:v>
                </c:pt>
                <c:pt idx="266">
                  <c:v>-7</c:v>
                </c:pt>
                <c:pt idx="267">
                  <c:v>-3</c:v>
                </c:pt>
                <c:pt idx="268">
                  <c:v>-4</c:v>
                </c:pt>
                <c:pt idx="269">
                  <c:v>0</c:v>
                </c:pt>
                <c:pt idx="270">
                  <c:v>-5</c:v>
                </c:pt>
                <c:pt idx="271">
                  <c:v>-7</c:v>
                </c:pt>
                <c:pt idx="272">
                  <c:v>-7</c:v>
                </c:pt>
                <c:pt idx="273">
                  <c:v>-3</c:v>
                </c:pt>
                <c:pt idx="274">
                  <c:v>-5</c:v>
                </c:pt>
                <c:pt idx="275">
                  <c:v>-1</c:v>
                </c:pt>
                <c:pt idx="276">
                  <c:v>-4</c:v>
                </c:pt>
                <c:pt idx="277">
                  <c:v>-17</c:v>
                </c:pt>
                <c:pt idx="278">
                  <c:v>-6</c:v>
                </c:pt>
                <c:pt idx="279">
                  <c:v>-1</c:v>
                </c:pt>
                <c:pt idx="280">
                  <c:v>-8</c:v>
                </c:pt>
                <c:pt idx="281">
                  <c:v>-4</c:v>
                </c:pt>
                <c:pt idx="282">
                  <c:v>-10</c:v>
                </c:pt>
                <c:pt idx="283">
                  <c:v>-6</c:v>
                </c:pt>
                <c:pt idx="284">
                  <c:v>-11</c:v>
                </c:pt>
                <c:pt idx="285">
                  <c:v>-7</c:v>
                </c:pt>
                <c:pt idx="286">
                  <c:v>-3</c:v>
                </c:pt>
                <c:pt idx="287">
                  <c:v>-12</c:v>
                </c:pt>
                <c:pt idx="288">
                  <c:v>-4</c:v>
                </c:pt>
                <c:pt idx="289">
                  <c:v>-9</c:v>
                </c:pt>
                <c:pt idx="290">
                  <c:v>-9</c:v>
                </c:pt>
                <c:pt idx="291">
                  <c:v>-5</c:v>
                </c:pt>
                <c:pt idx="292">
                  <c:v>-2</c:v>
                </c:pt>
                <c:pt idx="293">
                  <c:v>-7</c:v>
                </c:pt>
                <c:pt idx="294">
                  <c:v>-4</c:v>
                </c:pt>
                <c:pt idx="295">
                  <c:v>-7</c:v>
                </c:pt>
                <c:pt idx="296">
                  <c:v>-10</c:v>
                </c:pt>
                <c:pt idx="297">
                  <c:v>-5</c:v>
                </c:pt>
                <c:pt idx="298">
                  <c:v>-8</c:v>
                </c:pt>
                <c:pt idx="299">
                  <c:v>-14</c:v>
                </c:pt>
                <c:pt idx="300">
                  <c:v>-6</c:v>
                </c:pt>
                <c:pt idx="301">
                  <c:v>-6</c:v>
                </c:pt>
                <c:pt idx="302">
                  <c:v>-6</c:v>
                </c:pt>
                <c:pt idx="303">
                  <c:v>-10</c:v>
                </c:pt>
                <c:pt idx="304">
                  <c:v>-3</c:v>
                </c:pt>
                <c:pt idx="305">
                  <c:v>0</c:v>
                </c:pt>
                <c:pt idx="306">
                  <c:v>-7</c:v>
                </c:pt>
                <c:pt idx="307">
                  <c:v>-3</c:v>
                </c:pt>
                <c:pt idx="308">
                  <c:v>-10</c:v>
                </c:pt>
                <c:pt idx="309">
                  <c:v>-5</c:v>
                </c:pt>
                <c:pt idx="310">
                  <c:v>-6</c:v>
                </c:pt>
                <c:pt idx="311">
                  <c:v>-6</c:v>
                </c:pt>
                <c:pt idx="312">
                  <c:v>-6</c:v>
                </c:pt>
                <c:pt idx="313">
                  <c:v>-10</c:v>
                </c:pt>
                <c:pt idx="314">
                  <c:v>-9</c:v>
                </c:pt>
                <c:pt idx="315">
                  <c:v>-4</c:v>
                </c:pt>
                <c:pt idx="316">
                  <c:v>-6</c:v>
                </c:pt>
                <c:pt idx="317">
                  <c:v>-3</c:v>
                </c:pt>
                <c:pt idx="318">
                  <c:v>-8</c:v>
                </c:pt>
                <c:pt idx="319">
                  <c:v>-8</c:v>
                </c:pt>
                <c:pt idx="320">
                  <c:v>-3</c:v>
                </c:pt>
                <c:pt idx="321">
                  <c:v>-4</c:v>
                </c:pt>
                <c:pt idx="322">
                  <c:v>-5</c:v>
                </c:pt>
                <c:pt idx="323">
                  <c:v>-2</c:v>
                </c:pt>
                <c:pt idx="324">
                  <c:v>-8</c:v>
                </c:pt>
                <c:pt idx="325">
                  <c:v>-7</c:v>
                </c:pt>
                <c:pt idx="326">
                  <c:v>-5</c:v>
                </c:pt>
                <c:pt idx="327">
                  <c:v>-5</c:v>
                </c:pt>
                <c:pt idx="328">
                  <c:v>-3</c:v>
                </c:pt>
                <c:pt idx="329">
                  <c:v>-5</c:v>
                </c:pt>
                <c:pt idx="330">
                  <c:v>-3</c:v>
                </c:pt>
                <c:pt idx="331">
                  <c:v>-6</c:v>
                </c:pt>
                <c:pt idx="332">
                  <c:v>-2</c:v>
                </c:pt>
                <c:pt idx="333">
                  <c:v>-9</c:v>
                </c:pt>
              </c:numCache>
            </c:numRef>
          </c:val>
          <c:smooth val="0"/>
          <c:extLst>
            <c:ext xmlns:c16="http://schemas.microsoft.com/office/drawing/2014/chart" uri="{C3380CC4-5D6E-409C-BE32-E72D297353CC}">
              <c16:uniqueId val="{00000005-2FEE-4EDD-AC37-FC88F7A0CC53}"/>
            </c:ext>
          </c:extLst>
        </c:ser>
        <c:dLbls>
          <c:showLegendKey val="0"/>
          <c:showVal val="0"/>
          <c:showCatName val="0"/>
          <c:showSerName val="0"/>
          <c:showPercent val="0"/>
          <c:showBubbleSize val="0"/>
        </c:dLbls>
        <c:smooth val="0"/>
        <c:axId val="425960328"/>
        <c:axId val="425967544"/>
      </c:lineChart>
      <c:dateAx>
        <c:axId val="42596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7544"/>
        <c:crosses val="autoZero"/>
        <c:auto val="1"/>
        <c:lblOffset val="100"/>
        <c:baseTimeUnit val="days"/>
      </c:dateAx>
      <c:valAx>
        <c:axId val="42596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 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10</c:v>
                </c:pt>
                <c:pt idx="2">
                  <c:v>9</c:v>
                </c:pt>
                <c:pt idx="3">
                  <c:v>9</c:v>
                </c:pt>
                <c:pt idx="4">
                  <c:v>7</c:v>
                </c:pt>
                <c:pt idx="5">
                  <c:v>8</c:v>
                </c:pt>
                <c:pt idx="6">
                  <c:v>9</c:v>
                </c:pt>
              </c:numCache>
            </c:numRef>
          </c:val>
          <c:extLst>
            <c:ext xmlns:c16="http://schemas.microsoft.com/office/drawing/2014/chart" uri="{C3380CC4-5D6E-409C-BE32-E72D297353CC}">
              <c16:uniqueId val="{00000000-1A14-4727-809D-2BDECA1AE25B}"/>
            </c:ext>
          </c:extLst>
        </c:ser>
        <c:ser>
          <c:idx val="1"/>
          <c:order val="1"/>
          <c:tx>
            <c:strRef>
              <c:f>Sheet1!$C$1</c:f>
              <c:strCache>
                <c:ptCount val="1"/>
                <c:pt idx="0">
                  <c:v>Topmega 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0</c:v>
                </c:pt>
                <c:pt idx="5">
                  <c:v>1</c:v>
                </c:pt>
                <c:pt idx="6">
                  <c:v>1</c:v>
                </c:pt>
              </c:numCache>
            </c:numRef>
          </c:val>
          <c:extLst>
            <c:ext xmlns:c16="http://schemas.microsoft.com/office/drawing/2014/chart" uri="{C3380CC4-5D6E-409C-BE32-E72D297353CC}">
              <c16:uniqueId val="{00000001-1A14-4727-809D-2BDECA1AE25B}"/>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1</c:v>
                </c:pt>
                <c:pt idx="4">
                  <c:v>1</c:v>
                </c:pt>
                <c:pt idx="5">
                  <c:v>0</c:v>
                </c:pt>
                <c:pt idx="6">
                  <c:v>1</c:v>
                </c:pt>
              </c:numCache>
            </c:numRef>
          </c:val>
          <c:extLst>
            <c:ext xmlns:c16="http://schemas.microsoft.com/office/drawing/2014/chart" uri="{C3380CC4-5D6E-409C-BE32-E72D297353CC}">
              <c16:uniqueId val="{00000002-1A14-4727-809D-2BDECA1AE25B}"/>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c:v>
                </c:pt>
                <c:pt idx="1">
                  <c:v>19</c:v>
                </c:pt>
                <c:pt idx="2">
                  <c:v>11</c:v>
                </c:pt>
                <c:pt idx="3">
                  <c:v>14</c:v>
                </c:pt>
                <c:pt idx="4">
                  <c:v>10</c:v>
                </c:pt>
                <c:pt idx="5">
                  <c:v>35</c:v>
                </c:pt>
                <c:pt idx="6">
                  <c:v>33</c:v>
                </c:pt>
              </c:numCache>
            </c:numRef>
          </c:val>
          <c:extLst>
            <c:ext xmlns:c16="http://schemas.microsoft.com/office/drawing/2014/chart" uri="{C3380CC4-5D6E-409C-BE32-E72D297353CC}">
              <c16:uniqueId val="{00000003-1A14-4727-809D-2BDECA1AE25B}"/>
            </c:ext>
          </c:extLst>
        </c:ser>
        <c:ser>
          <c:idx val="4"/>
          <c:order val="4"/>
          <c:tx>
            <c:strRef>
              <c:f>Sheet1!$F$1</c:f>
              <c:strCache>
                <c:ptCount val="1"/>
                <c:pt idx="0">
                  <c:v>Motomel 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37</c:v>
                </c:pt>
                <c:pt idx="1">
                  <c:v>38</c:v>
                </c:pt>
                <c:pt idx="2">
                  <c:v>34</c:v>
                </c:pt>
                <c:pt idx="3">
                  <c:v>35</c:v>
                </c:pt>
                <c:pt idx="4">
                  <c:v>32</c:v>
                </c:pt>
                <c:pt idx="5">
                  <c:v>34</c:v>
                </c:pt>
                <c:pt idx="6">
                  <c:v>39</c:v>
                </c:pt>
              </c:numCache>
            </c:numRef>
          </c:val>
          <c:extLst>
            <c:ext xmlns:c16="http://schemas.microsoft.com/office/drawing/2014/chart" uri="{C3380CC4-5D6E-409C-BE32-E72D297353CC}">
              <c16:uniqueId val="{00000004-1A14-4727-809D-2BDECA1AE25B}"/>
            </c:ext>
          </c:extLst>
        </c:ser>
        <c:ser>
          <c:idx val="5"/>
          <c:order val="5"/>
          <c:tx>
            <c:strRef>
              <c:f>Sheet1!$G$1</c:f>
              <c:strCache>
                <c:ptCount val="1"/>
                <c:pt idx="0">
                  <c:v>Olmo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-5</c:v>
                </c:pt>
                <c:pt idx="2">
                  <c:v>-6</c:v>
                </c:pt>
                <c:pt idx="3">
                  <c:v>-9</c:v>
                </c:pt>
                <c:pt idx="4">
                  <c:v>-7</c:v>
                </c:pt>
                <c:pt idx="5">
                  <c:v>-7</c:v>
                </c:pt>
                <c:pt idx="6">
                  <c:v>-7</c:v>
                </c:pt>
              </c:numCache>
            </c:numRef>
          </c:val>
          <c:extLst>
            <c:ext xmlns:c16="http://schemas.microsoft.com/office/drawing/2014/chart" uri="{C3380CC4-5D6E-409C-BE32-E72D297353CC}">
              <c16:uniqueId val="{00000005-1A14-4727-809D-2BDECA1AE25B}"/>
            </c:ext>
          </c:extLst>
        </c:ser>
        <c:dLbls>
          <c:showLegendKey val="0"/>
          <c:showVal val="0"/>
          <c:showCatName val="0"/>
          <c:showSerName val="0"/>
          <c:showPercent val="0"/>
          <c:showBubbleSize val="0"/>
        </c:dLbls>
        <c:gapWidth val="219"/>
        <c:overlap val="-27"/>
        <c:axId val="425945240"/>
        <c:axId val="425941960"/>
      </c:barChart>
      <c:catAx>
        <c:axId val="42594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41960"/>
        <c:crosses val="autoZero"/>
        <c:auto val="1"/>
        <c:lblAlgn val="ctr"/>
        <c:lblOffset val="100"/>
        <c:noMultiLvlLbl val="0"/>
      </c:catAx>
      <c:valAx>
        <c:axId val="42594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4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-1.96116885663856E-2</c:v>
                </c:pt>
                <c:pt idx="1">
                  <c:v>-1.1769321302471601E-2</c:v>
                </c:pt>
                <c:pt idx="2">
                  <c:v>-3.9235688782516603E-3</c:v>
                </c:pt>
                <c:pt idx="3">
                  <c:v>7.8474456564388301E-3</c:v>
                </c:pt>
                <c:pt idx="4">
                  <c:v>0.129472693032015</c:v>
                </c:pt>
                <c:pt idx="5">
                  <c:v>9.4040202186434704E-2</c:v>
                </c:pt>
                <c:pt idx="6">
                  <c:v>0.10569583088667101</c:v>
                </c:pt>
                <c:pt idx="7">
                  <c:v>9.7763178476458601E-2</c:v>
                </c:pt>
                <c:pt idx="8">
                  <c:v>9.7667695433058602E-2</c:v>
                </c:pt>
                <c:pt idx="9">
                  <c:v>9.3669502771056096E-2</c:v>
                </c:pt>
                <c:pt idx="10">
                  <c:v>0.12867503704281399</c:v>
                </c:pt>
                <c:pt idx="11">
                  <c:v>0.14798084037540399</c:v>
                </c:pt>
                <c:pt idx="12">
                  <c:v>0.120542831589999</c:v>
                </c:pt>
                <c:pt idx="13">
                  <c:v>7.3792139195277301E-2</c:v>
                </c:pt>
                <c:pt idx="14">
                  <c:v>7.3737726549462507E-2</c:v>
                </c:pt>
                <c:pt idx="15">
                  <c:v>9.3073760955557305E-2</c:v>
                </c:pt>
                <c:pt idx="16">
                  <c:v>7.3614877954281302E-2</c:v>
                </c:pt>
                <c:pt idx="17">
                  <c:v>6.1945874791900599E-2</c:v>
                </c:pt>
                <c:pt idx="18">
                  <c:v>0.108338169858773</c:v>
                </c:pt>
                <c:pt idx="19">
                  <c:v>4.2515363506357998E-2</c:v>
                </c:pt>
                <c:pt idx="20">
                  <c:v>5.7950857672693597E-2</c:v>
                </c:pt>
                <c:pt idx="21">
                  <c:v>3.8611529402679597E-2</c:v>
                </c:pt>
                <c:pt idx="22">
                  <c:v>6.9473927978694699E-2</c:v>
                </c:pt>
                <c:pt idx="23">
                  <c:v>5.3997762949820602E-2</c:v>
                </c:pt>
                <c:pt idx="24">
                  <c:v>6.55333256235303E-2</c:v>
                </c:pt>
                <c:pt idx="25">
                  <c:v>0.100161799830495</c:v>
                </c:pt>
                <c:pt idx="26">
                  <c:v>8.0818965517241395E-2</c:v>
                </c:pt>
                <c:pt idx="27">
                  <c:v>8.0753701211305498E-2</c:v>
                </c:pt>
                <c:pt idx="28">
                  <c:v>5.7634673019288402E-2</c:v>
                </c:pt>
                <c:pt idx="29">
                  <c:v>5.37613762912331E-2</c:v>
                </c:pt>
                <c:pt idx="30">
                  <c:v>9.2112838226827906E-2</c:v>
                </c:pt>
                <c:pt idx="31">
                  <c:v>2.6841519996932399E-2</c:v>
                </c:pt>
                <c:pt idx="32">
                  <c:v>8.0502951774898399E-2</c:v>
                </c:pt>
                <c:pt idx="33">
                  <c:v>6.1286245068372498E-2</c:v>
                </c:pt>
                <c:pt idx="34">
                  <c:v>4.9764575278490202E-2</c:v>
                </c:pt>
                <c:pt idx="35">
                  <c:v>6.5044383226201402E-2</c:v>
                </c:pt>
                <c:pt idx="36">
                  <c:v>6.5002103009214995E-2</c:v>
                </c:pt>
                <c:pt idx="37">
                  <c:v>5.73175391669851E-2</c:v>
                </c:pt>
                <c:pt idx="38">
                  <c:v>8.0198586977277095E-2</c:v>
                </c:pt>
                <c:pt idx="39">
                  <c:v>8.3950240402961104E-2</c:v>
                </c:pt>
                <c:pt idx="40">
                  <c:v>6.1003507701692897E-2</c:v>
                </c:pt>
                <c:pt idx="41">
                  <c:v>6.4776710867245804E-2</c:v>
                </c:pt>
                <c:pt idx="42">
                  <c:v>4.9503065382125601E-2</c:v>
                </c:pt>
                <c:pt idx="43">
                  <c:v>4.1866483976554798E-2</c:v>
                </c:pt>
                <c:pt idx="44">
                  <c:v>1.9022256039566299E-2</c:v>
                </c:pt>
                <c:pt idx="45">
                  <c:v>6.0859642449600598E-2</c:v>
                </c:pt>
                <c:pt idx="46">
                  <c:v>6.4624040142933201E-2</c:v>
                </c:pt>
                <c:pt idx="47">
                  <c:v>3.41906317668959E-2</c:v>
                </c:pt>
                <c:pt idx="48">
                  <c:v>6.8357891538812096E-2</c:v>
                </c:pt>
                <c:pt idx="49">
                  <c:v>8.3491461100569306E-2</c:v>
                </c:pt>
                <c:pt idx="50">
                  <c:v>0.128924617018049</c:v>
                </c:pt>
                <c:pt idx="51">
                  <c:v>0.106036506854503</c:v>
                </c:pt>
                <c:pt idx="52">
                  <c:v>0.117273208746312</c:v>
                </c:pt>
                <c:pt idx="53">
                  <c:v>9.8242962403173997E-2</c:v>
                </c:pt>
                <c:pt idx="54">
                  <c:v>9.4371673398512698E-2</c:v>
                </c:pt>
                <c:pt idx="55">
                  <c:v>7.91974656810982E-2</c:v>
                </c:pt>
                <c:pt idx="56">
                  <c:v>0.101744733767947</c:v>
                </c:pt>
                <c:pt idx="57">
                  <c:v>0.124228278873664</c:v>
                </c:pt>
                <c:pt idx="58">
                  <c:v>0.124074143700417</c:v>
                </c:pt>
                <c:pt idx="59">
                  <c:v>3.7551633496057099E-2</c:v>
                </c:pt>
                <c:pt idx="60">
                  <c:v>4.8798798798798802E-2</c:v>
                </c:pt>
                <c:pt idx="61">
                  <c:v>7.50384572093198E-2</c:v>
                </c:pt>
                <c:pt idx="62">
                  <c:v>7.1233082142990997E-2</c:v>
                </c:pt>
                <c:pt idx="63">
                  <c:v>2.9971527049303202E-2</c:v>
                </c:pt>
                <c:pt idx="64">
                  <c:v>3.7453183520599301E-2</c:v>
                </c:pt>
                <c:pt idx="65">
                  <c:v>8.2366154998127994E-2</c:v>
                </c:pt>
                <c:pt idx="66">
                  <c:v>5.2371689361065399E-2</c:v>
                </c:pt>
                <c:pt idx="67">
                  <c:v>4.8605398938159003E-2</c:v>
                </c:pt>
                <c:pt idx="68">
                  <c:v>7.1004148137075396E-2</c:v>
                </c:pt>
                <c:pt idx="69">
                  <c:v>7.4688176861602798E-2</c:v>
                </c:pt>
                <c:pt idx="70">
                  <c:v>6.7169191730726205E-2</c:v>
                </c:pt>
                <c:pt idx="71">
                  <c:v>7.4582338902147993E-2</c:v>
                </c:pt>
                <c:pt idx="72">
                  <c:v>3.3537039797287199E-2</c:v>
                </c:pt>
                <c:pt idx="73">
                  <c:v>3.7250884708511803E-2</c:v>
                </c:pt>
                <c:pt idx="74">
                  <c:v>5.5855520387264899E-2</c:v>
                </c:pt>
                <c:pt idx="75">
                  <c:v>1.8608113137327902E-2</c:v>
                </c:pt>
                <c:pt idx="76">
                  <c:v>2.9767441860465101E-2</c:v>
                </c:pt>
                <c:pt idx="77">
                  <c:v>3.7198229364282298E-2</c:v>
                </c:pt>
                <c:pt idx="78">
                  <c:v>5.9495035882943498E-2</c:v>
                </c:pt>
                <c:pt idx="79">
                  <c:v>5.2027202794604002E-2</c:v>
                </c:pt>
                <c:pt idx="80">
                  <c:v>6.3143037551535899E-2</c:v>
                </c:pt>
                <c:pt idx="81">
                  <c:v>6.6815144766147E-2</c:v>
                </c:pt>
                <c:pt idx="82">
                  <c:v>4.45136879590474E-2</c:v>
                </c:pt>
                <c:pt idx="83">
                  <c:v>4.0786058583611402E-2</c:v>
                </c:pt>
                <c:pt idx="84">
                  <c:v>2.96504947926318E-2</c:v>
                </c:pt>
                <c:pt idx="85">
                  <c:v>4.8167772055281798E-2</c:v>
                </c:pt>
                <c:pt idx="86">
                  <c:v>6.6661728760832498E-2</c:v>
                </c:pt>
                <c:pt idx="87">
                  <c:v>2.59067357512953E-2</c:v>
                </c:pt>
                <c:pt idx="88">
                  <c:v>3.7000037000036998E-2</c:v>
                </c:pt>
                <c:pt idx="89">
                  <c:v>4.8082257646928299E-2</c:v>
                </c:pt>
                <c:pt idx="90">
                  <c:v>-7.3937153419593301E-3</c:v>
                </c:pt>
                <c:pt idx="91">
                  <c:v>-3.6971310263235698E-3</c:v>
                </c:pt>
                <c:pt idx="92">
                  <c:v>-7.3945354383110904E-3</c:v>
                </c:pt>
                <c:pt idx="93">
                  <c:v>3.6975411351451298E-3</c:v>
                </c:pt>
                <c:pt idx="94">
                  <c:v>3.3276639798861203E-2</c:v>
                </c:pt>
                <c:pt idx="95">
                  <c:v>4.0657919053779301E-2</c:v>
                </c:pt>
                <c:pt idx="96">
                  <c:v>6.2809428803665093E-2</c:v>
                </c:pt>
                <c:pt idx="97">
                  <c:v>4.0615884503193901E-2</c:v>
                </c:pt>
                <c:pt idx="98">
                  <c:v>3.3217686572672898E-2</c:v>
                </c:pt>
                <c:pt idx="99">
                  <c:v>-1.1068885363243901E-2</c:v>
                </c:pt>
                <c:pt idx="100">
                  <c:v>4.4280442804428E-2</c:v>
                </c:pt>
                <c:pt idx="101">
                  <c:v>4.0572440247860699E-2</c:v>
                </c:pt>
                <c:pt idx="102">
                  <c:v>3.68690779043616E-2</c:v>
                </c:pt>
                <c:pt idx="103">
                  <c:v>1.84277448125898E-2</c:v>
                </c:pt>
                <c:pt idx="104">
                  <c:v>1.84243496204584E-2</c:v>
                </c:pt>
                <c:pt idx="105">
                  <c:v>1.4736764543344501E-2</c:v>
                </c:pt>
                <c:pt idx="106">
                  <c:v>4.4203779423140702E-2</c:v>
                </c:pt>
                <c:pt idx="107">
                  <c:v>5.1548289701388098E-2</c:v>
                </c:pt>
                <c:pt idx="108">
                  <c:v>4.7841607478011298E-2</c:v>
                </c:pt>
                <c:pt idx="109">
                  <c:v>3.6783638637533998E-2</c:v>
                </c:pt>
                <c:pt idx="110">
                  <c:v>4.4124135902338602E-2</c:v>
                </c:pt>
                <c:pt idx="111">
                  <c:v>5.1455454278153498E-2</c:v>
                </c:pt>
                <c:pt idx="112">
                  <c:v>2.20409962530306E-2</c:v>
                </c:pt>
                <c:pt idx="113">
                  <c:v>4.4072278536800402E-2</c:v>
                </c:pt>
                <c:pt idx="114">
                  <c:v>1.8355359765051399E-2</c:v>
                </c:pt>
                <c:pt idx="115">
                  <c:v>1.1011194714626501E-2</c:v>
                </c:pt>
                <c:pt idx="116">
                  <c:v>1.8349970640047002E-2</c:v>
                </c:pt>
                <c:pt idx="117">
                  <c:v>2.2015924852309798E-2</c:v>
                </c:pt>
                <c:pt idx="118">
                  <c:v>5.5027697274294698E-2</c:v>
                </c:pt>
                <c:pt idx="119">
                  <c:v>2.1998973381242199E-2</c:v>
                </c:pt>
                <c:pt idx="120">
                  <c:v>-1.0997067448680399E-2</c:v>
                </c:pt>
                <c:pt idx="121">
                  <c:v>0</c:v>
                </c:pt>
                <c:pt idx="122">
                  <c:v>2.9328738497635402E-2</c:v>
                </c:pt>
                <c:pt idx="123">
                  <c:v>4.0315191497159598E-2</c:v>
                </c:pt>
                <c:pt idx="124">
                  <c:v>2.5644783118405599E-2</c:v>
                </c:pt>
                <c:pt idx="125">
                  <c:v>5.1276416511006097E-2</c:v>
                </c:pt>
                <c:pt idx="126">
                  <c:v>3.6607240912252398E-2</c:v>
                </c:pt>
                <c:pt idx="127">
                  <c:v>4.39126138983423E-2</c:v>
                </c:pt>
                <c:pt idx="128">
                  <c:v>5.8524452247704799E-2</c:v>
                </c:pt>
                <c:pt idx="129">
                  <c:v>4.02120270517273E-2</c:v>
                </c:pt>
                <c:pt idx="130">
                  <c:v>1.4616677629174899E-2</c:v>
                </c:pt>
                <c:pt idx="131">
                  <c:v>5.1150895140665002E-2</c:v>
                </c:pt>
                <c:pt idx="132">
                  <c:v>4.7472976920829697E-2</c:v>
                </c:pt>
                <c:pt idx="133">
                  <c:v>3.6500346753294201E-2</c:v>
                </c:pt>
                <c:pt idx="134">
                  <c:v>2.18922173167439E-2</c:v>
                </c:pt>
                <c:pt idx="135">
                  <c:v>5.1070659905884101E-2</c:v>
                </c:pt>
                <c:pt idx="136">
                  <c:v>5.1044591096364902E-2</c:v>
                </c:pt>
                <c:pt idx="137">
                  <c:v>2.5509274443351201E-2</c:v>
                </c:pt>
                <c:pt idx="138">
                  <c:v>7.2865053920139903E-3</c:v>
                </c:pt>
                <c:pt idx="139">
                  <c:v>3.6429872495446297E-2</c:v>
                </c:pt>
                <c:pt idx="140">
                  <c:v>2.91332847778587E-2</c:v>
                </c:pt>
                <c:pt idx="141">
                  <c:v>3.2765399737876802E-2</c:v>
                </c:pt>
                <c:pt idx="142">
                  <c:v>4.0033482549041002E-2</c:v>
                </c:pt>
                <c:pt idx="143">
                  <c:v>3.2741559953434203E-2</c:v>
                </c:pt>
                <c:pt idx="144">
                  <c:v>4.3641124486307602E-2</c:v>
                </c:pt>
                <c:pt idx="145">
                  <c:v>3.2716565487658597E-2</c:v>
                </c:pt>
                <c:pt idx="146">
                  <c:v>3.6339850279816802E-2</c:v>
                </c:pt>
                <c:pt idx="147">
                  <c:v>3.6326649229874997E-2</c:v>
                </c:pt>
                <c:pt idx="148">
                  <c:v>3.9944803544193497E-2</c:v>
                </c:pt>
                <c:pt idx="149">
                  <c:v>6.8968020617808296E-2</c:v>
                </c:pt>
                <c:pt idx="150">
                  <c:v>4.3528728961114302E-2</c:v>
                </c:pt>
                <c:pt idx="151">
                  <c:v>-3.6258158085569299E-3</c:v>
                </c:pt>
                <c:pt idx="152">
                  <c:v>-1.0877841836179699E-2</c:v>
                </c:pt>
                <c:pt idx="153">
                  <c:v>-3.62634174644619E-3</c:v>
                </c:pt>
                <c:pt idx="154">
                  <c:v>2.1758839528558501E-2</c:v>
                </c:pt>
                <c:pt idx="155">
                  <c:v>6.5262318262572103E-2</c:v>
                </c:pt>
                <c:pt idx="156">
                  <c:v>4.3479836225950197E-2</c:v>
                </c:pt>
                <c:pt idx="157">
                  <c:v>4.3460939480641801E-2</c:v>
                </c:pt>
                <c:pt idx="158">
                  <c:v>3.25815443652029E-2</c:v>
                </c:pt>
                <c:pt idx="159">
                  <c:v>5.06658946149392E-2</c:v>
                </c:pt>
                <c:pt idx="160">
                  <c:v>3.6171598061202299E-2</c:v>
                </c:pt>
                <c:pt idx="161">
                  <c:v>2.1695111368238401E-2</c:v>
                </c:pt>
                <c:pt idx="162">
                  <c:v>3.6150676017641499E-2</c:v>
                </c:pt>
                <c:pt idx="163">
                  <c:v>2.89100896212778E-2</c:v>
                </c:pt>
                <c:pt idx="164">
                  <c:v>4.3352601156069398E-2</c:v>
                </c:pt>
                <c:pt idx="165">
                  <c:v>2.88892098801098E-2</c:v>
                </c:pt>
                <c:pt idx="166">
                  <c:v>4.3321299638989202E-2</c:v>
                </c:pt>
                <c:pt idx="167">
                  <c:v>2.52598152424942E-2</c:v>
                </c:pt>
                <c:pt idx="168">
                  <c:v>1.4430535012085599E-2</c:v>
                </c:pt>
                <c:pt idx="169">
                  <c:v>3.6071132272841998E-2</c:v>
                </c:pt>
                <c:pt idx="170">
                  <c:v>3.24523131287636E-2</c:v>
                </c:pt>
                <c:pt idx="171">
                  <c:v>0</c:v>
                </c:pt>
                <c:pt idx="172">
                  <c:v>3.9651070578905601E-2</c:v>
                </c:pt>
                <c:pt idx="173">
                  <c:v>2.5222498468633999E-2</c:v>
                </c:pt>
                <c:pt idx="174">
                  <c:v>2.5216138328530299E-2</c:v>
                </c:pt>
                <c:pt idx="175">
                  <c:v>-1.4405589368675E-2</c:v>
                </c:pt>
                <c:pt idx="176">
                  <c:v>2.1611497316572401E-2</c:v>
                </c:pt>
                <c:pt idx="177">
                  <c:v>2.8809103676761899E-2</c:v>
                </c:pt>
                <c:pt idx="178">
                  <c:v>1.08003024084674E-2</c:v>
                </c:pt>
                <c:pt idx="179">
                  <c:v>1.43988480921526E-2</c:v>
                </c:pt>
                <c:pt idx="180">
                  <c:v>7.1983875611862898E-3</c:v>
                </c:pt>
                <c:pt idx="181">
                  <c:v>7.1978694306485298E-3</c:v>
                </c:pt>
                <c:pt idx="182">
                  <c:v>-1.07960270620412E-2</c:v>
                </c:pt>
                <c:pt idx="183">
                  <c:v>1.7995321216483701E-2</c:v>
                </c:pt>
                <c:pt idx="184">
                  <c:v>4.6779417056495097E-2</c:v>
                </c:pt>
                <c:pt idx="185">
                  <c:v>3.2370607488400503E-2</c:v>
                </c:pt>
                <c:pt idx="186">
                  <c:v>7.1911405148856597E-3</c:v>
                </c:pt>
                <c:pt idx="187">
                  <c:v>1.43812468541023E-2</c:v>
                </c:pt>
                <c:pt idx="188">
                  <c:v>1.07843842116615E-2</c:v>
                </c:pt>
                <c:pt idx="189">
                  <c:v>1.43776284101937E-2</c:v>
                </c:pt>
                <c:pt idx="190">
                  <c:v>3.5938903863432202E-3</c:v>
                </c:pt>
                <c:pt idx="191">
                  <c:v>1.07812836915115E-2</c:v>
                </c:pt>
                <c:pt idx="192">
                  <c:v>2.15602429120701E-2</c:v>
                </c:pt>
                <c:pt idx="193">
                  <c:v>2.5148194718879101E-2</c:v>
                </c:pt>
                <c:pt idx="194">
                  <c:v>1.0775087996552E-2</c:v>
                </c:pt>
                <c:pt idx="195">
                  <c:v>1.07739270964266E-2</c:v>
                </c:pt>
                <c:pt idx="196">
                  <c:v>3.5909221488078101E-3</c:v>
                </c:pt>
                <c:pt idx="197">
                  <c:v>2.1544759237315501E-2</c:v>
                </c:pt>
                <c:pt idx="198">
                  <c:v>2.1540118470651601E-2</c:v>
                </c:pt>
                <c:pt idx="199">
                  <c:v>2.51247263199454E-2</c:v>
                </c:pt>
                <c:pt idx="200">
                  <c:v>3.2295105497344601E-2</c:v>
                </c:pt>
                <c:pt idx="201">
                  <c:v>3.5871865695734799E-2</c:v>
                </c:pt>
                <c:pt idx="202">
                  <c:v>3.58590024025532E-2</c:v>
                </c:pt>
                <c:pt idx="203">
                  <c:v>2.5092303831953301E-2</c:v>
                </c:pt>
                <c:pt idx="204">
                  <c:v>1.0751146788990799E-2</c:v>
                </c:pt>
                <c:pt idx="205">
                  <c:v>1.07499910416741E-2</c:v>
                </c:pt>
                <c:pt idx="206">
                  <c:v>-1.07488355428162E-2</c:v>
                </c:pt>
                <c:pt idx="207">
                  <c:v>3.5833303472247099E-3</c:v>
                </c:pt>
                <c:pt idx="208">
                  <c:v>7.1664038985237198E-3</c:v>
                </c:pt>
                <c:pt idx="209">
                  <c:v>0</c:v>
                </c:pt>
                <c:pt idx="210">
                  <c:v>6.44930132568972E-2</c:v>
                </c:pt>
                <c:pt idx="211">
                  <c:v>0</c:v>
                </c:pt>
                <c:pt idx="212">
                  <c:v>0</c:v>
                </c:pt>
                <c:pt idx="213">
                  <c:v>0</c:v>
                </c:pt>
                <c:pt idx="214">
                  <c:v>-1.0741907762818701E-2</c:v>
                </c:pt>
                <c:pt idx="215">
                  <c:v>0</c:v>
                </c:pt>
                <c:pt idx="216">
                  <c:v>2.5067144136078801E-2</c:v>
                </c:pt>
                <c:pt idx="217">
                  <c:v>2.1480738937419398E-2</c:v>
                </c:pt>
                <c:pt idx="218">
                  <c:v>1.7896771422435401E-2</c:v>
                </c:pt>
                <c:pt idx="219">
                  <c:v>2.5050996671796201E-2</c:v>
                </c:pt>
                <c:pt idx="220">
                  <c:v>1.43112701252236E-2</c:v>
                </c:pt>
                <c:pt idx="221">
                  <c:v>3.9350361307862902E-2</c:v>
                </c:pt>
                <c:pt idx="222">
                  <c:v>3.9334882889325899E-2</c:v>
                </c:pt>
                <c:pt idx="223">
                  <c:v>4.2893909064912798E-2</c:v>
                </c:pt>
                <c:pt idx="224">
                  <c:v>2.1437759039588399E-2</c:v>
                </c:pt>
                <c:pt idx="225">
                  <c:v>1.0716582124740999E-2</c:v>
                </c:pt>
                <c:pt idx="226">
                  <c:v>1.78590563274637E-2</c:v>
                </c:pt>
                <c:pt idx="227">
                  <c:v>1.42846939504321E-2</c:v>
                </c:pt>
                <c:pt idx="228">
                  <c:v>3.9277297721916703E-2</c:v>
                </c:pt>
                <c:pt idx="229">
                  <c:v>1.7846307598957799E-2</c:v>
                </c:pt>
                <c:pt idx="230">
                  <c:v>2.49803725644137E-2</c:v>
                </c:pt>
                <c:pt idx="231">
                  <c:v>7.1354668379178697E-3</c:v>
                </c:pt>
                <c:pt idx="232">
                  <c:v>0</c:v>
                </c:pt>
                <c:pt idx="233">
                  <c:v>3.2107309764189698E-2</c:v>
                </c:pt>
                <c:pt idx="234">
                  <c:v>0</c:v>
                </c:pt>
                <c:pt idx="235">
                  <c:v>3.5663338088445101E-3</c:v>
                </c:pt>
                <c:pt idx="236">
                  <c:v>1.42648265040476E-2</c:v>
                </c:pt>
                <c:pt idx="237">
                  <c:v>1.06970939561419E-2</c:v>
                </c:pt>
                <c:pt idx="238">
                  <c:v>3.5653166001140902E-3</c:v>
                </c:pt>
                <c:pt idx="239">
                  <c:v>2.49563264287497E-2</c:v>
                </c:pt>
                <c:pt idx="240">
                  <c:v>1.0692899914456801E-2</c:v>
                </c:pt>
                <c:pt idx="241">
                  <c:v>1.7819594426030899E-2</c:v>
                </c:pt>
                <c:pt idx="242">
                  <c:v>3.5632839224629398E-2</c:v>
                </c:pt>
                <c:pt idx="243">
                  <c:v>-1.06860440265014E-2</c:v>
                </c:pt>
                <c:pt idx="244">
                  <c:v>2.1374372127818699E-2</c:v>
                </c:pt>
                <c:pt idx="245">
                  <c:v>2.4931438544003998E-2</c:v>
                </c:pt>
                <c:pt idx="246">
                  <c:v>1.7803731662156399E-2</c:v>
                </c:pt>
                <c:pt idx="247">
                  <c:v>1.42404499982199E-2</c:v>
                </c:pt>
                <c:pt idx="248">
                  <c:v>2.4917239169900001E-2</c:v>
                </c:pt>
                <c:pt idx="249">
                  <c:v>1.42348754448399E-2</c:v>
                </c:pt>
                <c:pt idx="250">
                  <c:v>3.2023911187019603E-2</c:v>
                </c:pt>
                <c:pt idx="251">
                  <c:v>7.1141464802760299E-3</c:v>
                </c:pt>
                <c:pt idx="252">
                  <c:v>1.06704606082163E-2</c:v>
                </c:pt>
                <c:pt idx="253">
                  <c:v>0</c:v>
                </c:pt>
                <c:pt idx="254">
                  <c:v>1.42257628565332E-2</c:v>
                </c:pt>
                <c:pt idx="255">
                  <c:v>2.8447478842187599E-2</c:v>
                </c:pt>
                <c:pt idx="256">
                  <c:v>7.1098471382865297E-3</c:v>
                </c:pt>
                <c:pt idx="257">
                  <c:v>2.1328025024882701E-2</c:v>
                </c:pt>
                <c:pt idx="258">
                  <c:v>-3.5539128580567201E-3</c:v>
                </c:pt>
                <c:pt idx="259">
                  <c:v>1.7770195827558E-2</c:v>
                </c:pt>
                <c:pt idx="260">
                  <c:v>7.1068154360031301E-3</c:v>
                </c:pt>
                <c:pt idx="261">
                  <c:v>2.4872086412734501E-2</c:v>
                </c:pt>
                <c:pt idx="262">
                  <c:v>-3.5522716777379101E-3</c:v>
                </c:pt>
                <c:pt idx="263">
                  <c:v>-3.5523978685612799E-3</c:v>
                </c:pt>
                <c:pt idx="264">
                  <c:v>3.5525240683505599E-2</c:v>
                </c:pt>
                <c:pt idx="265">
                  <c:v>1.7756312369047199E-2</c:v>
                </c:pt>
                <c:pt idx="266">
                  <c:v>2.8405056099985799E-2</c:v>
                </c:pt>
                <c:pt idx="267">
                  <c:v>7.0992474797671396E-3</c:v>
                </c:pt>
                <c:pt idx="268">
                  <c:v>7.0987435223965403E-3</c:v>
                </c:pt>
                <c:pt idx="269">
                  <c:v>3.5491198182850698E-3</c:v>
                </c:pt>
                <c:pt idx="270">
                  <c:v>0</c:v>
                </c:pt>
                <c:pt idx="271">
                  <c:v>-7.0979877204812398E-3</c:v>
                </c:pt>
                <c:pt idx="272">
                  <c:v>3.5492457852706301E-3</c:v>
                </c:pt>
                <c:pt idx="273">
                  <c:v>-3.5491198182850698E-3</c:v>
                </c:pt>
                <c:pt idx="274">
                  <c:v>-7.0984915705412602E-3</c:v>
                </c:pt>
                <c:pt idx="275">
                  <c:v>-1.41979909842757E-2</c:v>
                </c:pt>
                <c:pt idx="276">
                  <c:v>-3.55000177500089E-3</c:v>
                </c:pt>
                <c:pt idx="277">
                  <c:v>2.1300766827605799E-2</c:v>
                </c:pt>
                <c:pt idx="278">
                  <c:v>4.6141832895577502E-2</c:v>
                </c:pt>
                <c:pt idx="279">
                  <c:v>1.06432043140455E-2</c:v>
                </c:pt>
                <c:pt idx="280">
                  <c:v>2.1284143313231599E-2</c:v>
                </c:pt>
                <c:pt idx="281">
                  <c:v>1.41864094197759E-2</c:v>
                </c:pt>
                <c:pt idx="282">
                  <c:v>3.54609929078014E-3</c:v>
                </c:pt>
                <c:pt idx="283">
                  <c:v>7.0919470940746798E-3</c:v>
                </c:pt>
                <c:pt idx="284">
                  <c:v>2.8365776690422999E-2</c:v>
                </c:pt>
                <c:pt idx="285">
                  <c:v>0</c:v>
                </c:pt>
                <c:pt idx="286">
                  <c:v>1.4178866399631399E-2</c:v>
                </c:pt>
                <c:pt idx="287">
                  <c:v>3.5442140705298601E-3</c:v>
                </c:pt>
                <c:pt idx="288">
                  <c:v>2.1264530762687799E-2</c:v>
                </c:pt>
                <c:pt idx="289">
                  <c:v>1.0630004960668999E-2</c:v>
                </c:pt>
                <c:pt idx="290">
                  <c:v>1.7714791851195798E-2</c:v>
                </c:pt>
                <c:pt idx="291">
                  <c:v>1.0626992561105201E-2</c:v>
                </c:pt>
                <c:pt idx="292">
                  <c:v>2.1251726702794599E-2</c:v>
                </c:pt>
                <c:pt idx="293">
                  <c:v>1.7706009419597001E-2</c:v>
                </c:pt>
                <c:pt idx="294">
                  <c:v>7.0811499787565499E-3</c:v>
                </c:pt>
                <c:pt idx="295">
                  <c:v>7.0806485874106099E-3</c:v>
                </c:pt>
                <c:pt idx="296">
                  <c:v>1.4160294534126301E-2</c:v>
                </c:pt>
                <c:pt idx="297">
                  <c:v>7.0791448393034096E-3</c:v>
                </c:pt>
                <c:pt idx="298">
                  <c:v>1.06179655977915E-2</c:v>
                </c:pt>
                <c:pt idx="299">
                  <c:v>2.4772622712956101E-2</c:v>
                </c:pt>
                <c:pt idx="300">
                  <c:v>7.0761392584206004E-3</c:v>
                </c:pt>
                <c:pt idx="301">
                  <c:v>1.4151277152763E-2</c:v>
                </c:pt>
                <c:pt idx="302">
                  <c:v>-1.76865935620799E-2</c:v>
                </c:pt>
                <c:pt idx="303">
                  <c:v>1.06138333628162E-2</c:v>
                </c:pt>
                <c:pt idx="304">
                  <c:v>3.5375689825951598E-3</c:v>
                </c:pt>
                <c:pt idx="305">
                  <c:v>3.5374438430789898E-2</c:v>
                </c:pt>
                <c:pt idx="306">
                  <c:v>2.1217157608119101E-2</c:v>
                </c:pt>
                <c:pt idx="307">
                  <c:v>2.4748099699487401E-2</c:v>
                </c:pt>
                <c:pt idx="308">
                  <c:v>1.06037042273434E-2</c:v>
                </c:pt>
                <c:pt idx="309">
                  <c:v>1.76709666018731E-2</c:v>
                </c:pt>
                <c:pt idx="310">
                  <c:v>2.8268551236749099E-2</c:v>
                </c:pt>
                <c:pt idx="311">
                  <c:v>2.82605623851915E-2</c:v>
                </c:pt>
                <c:pt idx="312">
                  <c:v>3.53157225596836E-3</c:v>
                </c:pt>
                <c:pt idx="313">
                  <c:v>2.8251580322774299E-2</c:v>
                </c:pt>
                <c:pt idx="314">
                  <c:v>2.4713150926743199E-2</c:v>
                </c:pt>
                <c:pt idx="315">
                  <c:v>7.05915572497529E-3</c:v>
                </c:pt>
                <c:pt idx="316">
                  <c:v>7.0586574433542703E-3</c:v>
                </c:pt>
                <c:pt idx="317">
                  <c:v>2.82326369282891E-2</c:v>
                </c:pt>
                <c:pt idx="318">
                  <c:v>3.1752751905165098E-2</c:v>
                </c:pt>
                <c:pt idx="319">
                  <c:v>3.1742672733044097E-2</c:v>
                </c:pt>
                <c:pt idx="320">
                  <c:v>4.9361822156406499E-2</c:v>
                </c:pt>
                <c:pt idx="321">
                  <c:v>3.1716943896250301E-2</c:v>
                </c:pt>
                <c:pt idx="322">
                  <c:v>1.05689624801832E-2</c:v>
                </c:pt>
                <c:pt idx="323">
                  <c:v>1.4090460758066799E-2</c:v>
                </c:pt>
                <c:pt idx="324">
                  <c:v>-1.40884756269372E-2</c:v>
                </c:pt>
                <c:pt idx="325">
                  <c:v>-3.5226151895166999E-3</c:v>
                </c:pt>
                <c:pt idx="326">
                  <c:v>1.05682178461972E-2</c:v>
                </c:pt>
                <c:pt idx="327">
                  <c:v>2.4656569214512199E-2</c:v>
                </c:pt>
                <c:pt idx="328">
                  <c:v>7.0429974997358903E-3</c:v>
                </c:pt>
                <c:pt idx="329">
                  <c:v>2.11275044895947E-2</c:v>
                </c:pt>
                <c:pt idx="330">
                  <c:v>1.40820278120049E-2</c:v>
                </c:pt>
                <c:pt idx="331">
                  <c:v>1.7600056320180201E-2</c:v>
                </c:pt>
                <c:pt idx="332">
                  <c:v>7.0387836981769597E-3</c:v>
                </c:pt>
                <c:pt idx="333">
                  <c:v>7.0382882882882901E-3</c:v>
                </c:pt>
              </c:numCache>
            </c:numRef>
          </c:val>
          <c:smooth val="0"/>
          <c:extLst>
            <c:ext xmlns:c16="http://schemas.microsoft.com/office/drawing/2014/chart" uri="{C3380CC4-5D6E-409C-BE32-E72D297353CC}">
              <c16:uniqueId val="{00000000-CE0C-4E89-8948-84DFD4F1CA5B}"/>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-3.1413941507240899E-3</c:v>
                </c:pt>
                <c:pt idx="1">
                  <c:v>-9.4244785121889892E-3</c:v>
                </c:pt>
                <c:pt idx="2">
                  <c:v>-6.2835778692387403E-3</c:v>
                </c:pt>
                <c:pt idx="3">
                  <c:v>9.4259590913375393E-3</c:v>
                </c:pt>
                <c:pt idx="4">
                  <c:v>-6.2833804586867699E-3</c:v>
                </c:pt>
                <c:pt idx="5">
                  <c:v>-9.4256629382933298E-3</c:v>
                </c:pt>
                <c:pt idx="6">
                  <c:v>-3.1421838177533401E-3</c:v>
                </c:pt>
                <c:pt idx="7">
                  <c:v>0</c:v>
                </c:pt>
                <c:pt idx="8">
                  <c:v>3.14228255404726E-3</c:v>
                </c:pt>
                <c:pt idx="9">
                  <c:v>1.8853102906520001E-2</c:v>
                </c:pt>
                <c:pt idx="10">
                  <c:v>3.14159153026923E-3</c:v>
                </c:pt>
                <c:pt idx="11">
                  <c:v>1.25659713495853E-2</c:v>
                </c:pt>
                <c:pt idx="12">
                  <c:v>2.5128785023244098E-2</c:v>
                </c:pt>
                <c:pt idx="13">
                  <c:v>6.2806180128124603E-3</c:v>
                </c:pt>
                <c:pt idx="14">
                  <c:v>0</c:v>
                </c:pt>
                <c:pt idx="15">
                  <c:v>-9.4203353639389607E-3</c:v>
                </c:pt>
                <c:pt idx="16">
                  <c:v>3.1404076249097099E-3</c:v>
                </c:pt>
                <c:pt idx="17">
                  <c:v>6.2806180128124603E-3</c:v>
                </c:pt>
                <c:pt idx="18">
                  <c:v>2.19807825158576E-2</c:v>
                </c:pt>
                <c:pt idx="19">
                  <c:v>6.2788434370389E-3</c:v>
                </c:pt>
                <c:pt idx="20">
                  <c:v>6.2784492230419098E-3</c:v>
                </c:pt>
                <c:pt idx="21">
                  <c:v>3.13902752927143E-3</c:v>
                </c:pt>
                <c:pt idx="22">
                  <c:v>0</c:v>
                </c:pt>
                <c:pt idx="23">
                  <c:v>0</c:v>
                </c:pt>
                <c:pt idx="24">
                  <c:v>0</c:v>
                </c:pt>
                <c:pt idx="25">
                  <c:v>3.1389289974260801E-3</c:v>
                </c:pt>
                <c:pt idx="26">
                  <c:v>3.1388304717662198E-3</c:v>
                </c:pt>
                <c:pt idx="27">
                  <c:v>-3.1387319522912698E-3</c:v>
                </c:pt>
                <c:pt idx="28">
                  <c:v>0</c:v>
                </c:pt>
                <c:pt idx="29">
                  <c:v>-3.1388304717662198E-3</c:v>
                </c:pt>
                <c:pt idx="30">
                  <c:v>-6.2778579948521603E-3</c:v>
                </c:pt>
                <c:pt idx="31">
                  <c:v>0</c:v>
                </c:pt>
                <c:pt idx="32">
                  <c:v>6.27825213460573E-3</c:v>
                </c:pt>
                <c:pt idx="33">
                  <c:v>6.2778579948521603E-3</c:v>
                </c:pt>
                <c:pt idx="34">
                  <c:v>9.4161958568738206E-3</c:v>
                </c:pt>
                <c:pt idx="35">
                  <c:v>0</c:v>
                </c:pt>
                <c:pt idx="36">
                  <c:v>-6.27687286194018E-3</c:v>
                </c:pt>
                <c:pt idx="37">
                  <c:v>3.1386334390006601E-3</c:v>
                </c:pt>
                <c:pt idx="38">
                  <c:v>6.2770698637875802E-3</c:v>
                </c:pt>
                <c:pt idx="39">
                  <c:v>-3.1383379362289699E-3</c:v>
                </c:pt>
                <c:pt idx="40">
                  <c:v>-9.4153092929102691E-3</c:v>
                </c:pt>
                <c:pt idx="41">
                  <c:v>0</c:v>
                </c:pt>
                <c:pt idx="42">
                  <c:v>-1.25549278091651E-2</c:v>
                </c:pt>
                <c:pt idx="43">
                  <c:v>0</c:v>
                </c:pt>
                <c:pt idx="44">
                  <c:v>-3.1391260673028598E-3</c:v>
                </c:pt>
                <c:pt idx="45">
                  <c:v>6.2784492230419098E-3</c:v>
                </c:pt>
                <c:pt idx="46">
                  <c:v>3.13902752927143E-3</c:v>
                </c:pt>
                <c:pt idx="47">
                  <c:v>0</c:v>
                </c:pt>
                <c:pt idx="48">
                  <c:v>1.25557159897043E-2</c:v>
                </c:pt>
                <c:pt idx="49">
                  <c:v>3.1385349318937901E-3</c:v>
                </c:pt>
                <c:pt idx="50">
                  <c:v>-6.27687286194018E-3</c:v>
                </c:pt>
                <c:pt idx="51">
                  <c:v>6.2772668780013202E-3</c:v>
                </c:pt>
                <c:pt idx="52">
                  <c:v>6.27687286194018E-3</c:v>
                </c:pt>
                <c:pt idx="53">
                  <c:v>6.2764788953397098E-3</c:v>
                </c:pt>
                <c:pt idx="54">
                  <c:v>-3.1380424890953E-3</c:v>
                </c:pt>
                <c:pt idx="55">
                  <c:v>6.2762819305843204E-3</c:v>
                </c:pt>
                <c:pt idx="56">
                  <c:v>-3.1379440190787001E-3</c:v>
                </c:pt>
                <c:pt idx="57">
                  <c:v>1.25521699563812E-2</c:v>
                </c:pt>
                <c:pt idx="58">
                  <c:v>-3.1376486461046102E-3</c:v>
                </c:pt>
                <c:pt idx="59">
                  <c:v>-3.1377470975839398E-3</c:v>
                </c:pt>
                <c:pt idx="60">
                  <c:v>-6.2756911104835398E-3</c:v>
                </c:pt>
                <c:pt idx="61">
                  <c:v>3.1380424890953E-3</c:v>
                </c:pt>
                <c:pt idx="62">
                  <c:v>9.4138320572361E-3</c:v>
                </c:pt>
                <c:pt idx="63">
                  <c:v>3.1376486461046102E-3</c:v>
                </c:pt>
                <c:pt idx="64">
                  <c:v>3.1375502008032098E-3</c:v>
                </c:pt>
                <c:pt idx="65">
                  <c:v>-3.1374517616791602E-3</c:v>
                </c:pt>
                <c:pt idx="66">
                  <c:v>3.1375502008032098E-3</c:v>
                </c:pt>
                <c:pt idx="67">
                  <c:v>-3.1374517616791602E-3</c:v>
                </c:pt>
                <c:pt idx="68">
                  <c:v>6.2751004016064196E-3</c:v>
                </c:pt>
                <c:pt idx="69">
                  <c:v>1.25494133149275E-2</c:v>
                </c:pt>
                <c:pt idx="70">
                  <c:v>-6.2739193173975798E-3</c:v>
                </c:pt>
                <c:pt idx="71">
                  <c:v>-6.2743129627305799E-3</c:v>
                </c:pt>
                <c:pt idx="72">
                  <c:v>0</c:v>
                </c:pt>
                <c:pt idx="73">
                  <c:v>3.1373533287318801E-3</c:v>
                </c:pt>
                <c:pt idx="74">
                  <c:v>6.2745098039215701E-3</c:v>
                </c:pt>
                <c:pt idx="75">
                  <c:v>-6.2741161338896404E-3</c:v>
                </c:pt>
                <c:pt idx="76">
                  <c:v>1.25490196078431E-2</c:v>
                </c:pt>
                <c:pt idx="77">
                  <c:v>0</c:v>
                </c:pt>
                <c:pt idx="78">
                  <c:v>3.13686125662662E-3</c:v>
                </c:pt>
                <c:pt idx="79">
                  <c:v>0</c:v>
                </c:pt>
                <c:pt idx="80">
                  <c:v>9.4102885821831898E-3</c:v>
                </c:pt>
                <c:pt idx="81">
                  <c:v>9.4094031301947805E-3</c:v>
                </c:pt>
                <c:pt idx="82">
                  <c:v>3.1361726149407299E-3</c:v>
                </c:pt>
                <c:pt idx="83">
                  <c:v>-3.1360742622385299E-3</c:v>
                </c:pt>
                <c:pt idx="84">
                  <c:v>-1.25446904597629E-2</c:v>
                </c:pt>
                <c:pt idx="85">
                  <c:v>6.27313217489493E-3</c:v>
                </c:pt>
                <c:pt idx="86">
                  <c:v>9.4091080165600305E-3</c:v>
                </c:pt>
                <c:pt idx="87">
                  <c:v>6.2721485244770598E-3</c:v>
                </c:pt>
                <c:pt idx="88">
                  <c:v>0</c:v>
                </c:pt>
                <c:pt idx="89">
                  <c:v>6.2717551506789202E-3</c:v>
                </c:pt>
                <c:pt idx="90">
                  <c:v>1.25427236524411E-2</c:v>
                </c:pt>
                <c:pt idx="91">
                  <c:v>0</c:v>
                </c:pt>
                <c:pt idx="92">
                  <c:v>-6.2705753252860997E-3</c:v>
                </c:pt>
                <c:pt idx="93">
                  <c:v>6.2709685510927201E-3</c:v>
                </c:pt>
                <c:pt idx="94">
                  <c:v>6.2705753252860997E-3</c:v>
                </c:pt>
                <c:pt idx="95">
                  <c:v>3.1350910743957101E-3</c:v>
                </c:pt>
                <c:pt idx="96">
                  <c:v>-3.1349927895165798E-3</c:v>
                </c:pt>
                <c:pt idx="97">
                  <c:v>6.2701821487914202E-3</c:v>
                </c:pt>
                <c:pt idx="98">
                  <c:v>-3.1348945107997099E-3</c:v>
                </c:pt>
                <c:pt idx="99">
                  <c:v>6.26998557903317E-3</c:v>
                </c:pt>
                <c:pt idx="100">
                  <c:v>-3.1347962382445101E-3</c:v>
                </c:pt>
                <c:pt idx="101">
                  <c:v>0</c:v>
                </c:pt>
                <c:pt idx="102">
                  <c:v>0</c:v>
                </c:pt>
                <c:pt idx="103">
                  <c:v>0</c:v>
                </c:pt>
                <c:pt idx="104">
                  <c:v>0</c:v>
                </c:pt>
                <c:pt idx="105">
                  <c:v>-6.2697890215994197E-3</c:v>
                </c:pt>
                <c:pt idx="106">
                  <c:v>9.4052732231871307E-3</c:v>
                </c:pt>
                <c:pt idx="107">
                  <c:v>0</c:v>
                </c:pt>
                <c:pt idx="108">
                  <c:v>-9.4043887147335394E-3</c:v>
                </c:pt>
                <c:pt idx="109">
                  <c:v>9.4052732231871307E-3</c:v>
                </c:pt>
                <c:pt idx="110">
                  <c:v>3.1347962382445101E-3</c:v>
                </c:pt>
                <c:pt idx="111">
                  <c:v>-1.2538791887401601E-2</c:v>
                </c:pt>
                <c:pt idx="112">
                  <c:v>-3.1350910743957101E-3</c:v>
                </c:pt>
                <c:pt idx="113">
                  <c:v>-3.1351893654376702E-3</c:v>
                </c:pt>
                <c:pt idx="114">
                  <c:v>-6.2705753252860997E-3</c:v>
                </c:pt>
                <c:pt idx="115">
                  <c:v>0</c:v>
                </c:pt>
                <c:pt idx="116">
                  <c:v>3.13548427554636E-3</c:v>
                </c:pt>
                <c:pt idx="117">
                  <c:v>0</c:v>
                </c:pt>
                <c:pt idx="118">
                  <c:v>9.4061578980372505E-3</c:v>
                </c:pt>
                <c:pt idx="119">
                  <c:v>9.4052732231871307E-3</c:v>
                </c:pt>
                <c:pt idx="120">
                  <c:v>3.1347962382445101E-3</c:v>
                </c:pt>
                <c:pt idx="121">
                  <c:v>1.5673489859252099E-2</c:v>
                </c:pt>
                <c:pt idx="122">
                  <c:v>0</c:v>
                </c:pt>
                <c:pt idx="123">
                  <c:v>3.1342067322760602E-3</c:v>
                </c:pt>
                <c:pt idx="124">
                  <c:v>1.25364340113455E-2</c:v>
                </c:pt>
                <c:pt idx="125">
                  <c:v>2.8203440819780001E-2</c:v>
                </c:pt>
                <c:pt idx="126">
                  <c:v>2.5062656641604002E-2</c:v>
                </c:pt>
                <c:pt idx="127">
                  <c:v>1.8792282635930802E-2</c:v>
                </c:pt>
                <c:pt idx="128">
                  <c:v>2.81831277008831E-2</c:v>
                </c:pt>
                <c:pt idx="129">
                  <c:v>2.5044610712832201E-2</c:v>
                </c:pt>
                <c:pt idx="130">
                  <c:v>2.5038339958060801E-2</c:v>
                </c:pt>
                <c:pt idx="131">
                  <c:v>6.2580180856722702E-3</c:v>
                </c:pt>
                <c:pt idx="132">
                  <c:v>1.25152529645505E-2</c:v>
                </c:pt>
                <c:pt idx="133">
                  <c:v>1.5642108556233401E-2</c:v>
                </c:pt>
                <c:pt idx="134">
                  <c:v>1.56396621832968E-2</c:v>
                </c:pt>
                <c:pt idx="135">
                  <c:v>1.2509773260359699E-2</c:v>
                </c:pt>
                <c:pt idx="136">
                  <c:v>6.2541042559179499E-3</c:v>
                </c:pt>
                <c:pt idx="137">
                  <c:v>0</c:v>
                </c:pt>
                <c:pt idx="138">
                  <c:v>0</c:v>
                </c:pt>
                <c:pt idx="139">
                  <c:v>3.12685657108908E-3</c:v>
                </c:pt>
                <c:pt idx="140">
                  <c:v>-9.3802764054780798E-3</c:v>
                </c:pt>
                <c:pt idx="141">
                  <c:v>3.1270521279589702E-3</c:v>
                </c:pt>
                <c:pt idx="142">
                  <c:v>-3.1269543464665399E-3</c:v>
                </c:pt>
                <c:pt idx="143">
                  <c:v>-6.2541042559179499E-3</c:v>
                </c:pt>
                <c:pt idx="144">
                  <c:v>1.5636238546455301E-2</c:v>
                </c:pt>
                <c:pt idx="145">
                  <c:v>9.3802764054780798E-3</c:v>
                </c:pt>
                <c:pt idx="146">
                  <c:v>1.5632327653587599E-2</c:v>
                </c:pt>
                <c:pt idx="147">
                  <c:v>9.3779306033135394E-3</c:v>
                </c:pt>
                <c:pt idx="148">
                  <c:v>6.2513674866376996E-3</c:v>
                </c:pt>
                <c:pt idx="149">
                  <c:v>9.3764650726675999E-3</c:v>
                </c:pt>
                <c:pt idx="150">
                  <c:v>6.2503906494155896E-3</c:v>
                </c:pt>
                <c:pt idx="151">
                  <c:v>0</c:v>
                </c:pt>
                <c:pt idx="152">
                  <c:v>6.2500000000000003E-3</c:v>
                </c:pt>
                <c:pt idx="153">
                  <c:v>0</c:v>
                </c:pt>
                <c:pt idx="154">
                  <c:v>-3.12480469970627E-3</c:v>
                </c:pt>
                <c:pt idx="155">
                  <c:v>9.3747070404049896E-3</c:v>
                </c:pt>
                <c:pt idx="156">
                  <c:v>3.12460942382202E-3</c:v>
                </c:pt>
                <c:pt idx="157">
                  <c:v>6.24902359006405E-3</c:v>
                </c:pt>
                <c:pt idx="158">
                  <c:v>6.2486331115068601E-3</c:v>
                </c:pt>
                <c:pt idx="159">
                  <c:v>3.1241213408728799E-3</c:v>
                </c:pt>
                <c:pt idx="160">
                  <c:v>9.3720712277413302E-3</c:v>
                </c:pt>
                <c:pt idx="161">
                  <c:v>3.12373098428763E-3</c:v>
                </c:pt>
                <c:pt idx="162">
                  <c:v>1.24945336415318E-2</c:v>
                </c:pt>
                <c:pt idx="163">
                  <c:v>-6.2464863514273203E-3</c:v>
                </c:pt>
                <c:pt idx="164">
                  <c:v>1.56171914042979E-2</c:v>
                </c:pt>
                <c:pt idx="165">
                  <c:v>0</c:v>
                </c:pt>
                <c:pt idx="166">
                  <c:v>6.2459011273851501E-3</c:v>
                </c:pt>
                <c:pt idx="167">
                  <c:v>3.12275551947038E-3</c:v>
                </c:pt>
                <c:pt idx="168">
                  <c:v>6.2453160129902598E-3</c:v>
                </c:pt>
                <c:pt idx="169">
                  <c:v>3.1224629988134598E-3</c:v>
                </c:pt>
                <c:pt idx="170">
                  <c:v>3.12236550410591E-3</c:v>
                </c:pt>
                <c:pt idx="171">
                  <c:v>-3.1222680154864499E-3</c:v>
                </c:pt>
                <c:pt idx="172">
                  <c:v>-6.24473100821182E-3</c:v>
                </c:pt>
                <c:pt idx="173">
                  <c:v>1.56128024980484E-2</c:v>
                </c:pt>
                <c:pt idx="174">
                  <c:v>9.3662191695285703E-3</c:v>
                </c:pt>
                <c:pt idx="175">
                  <c:v>0</c:v>
                </c:pt>
                <c:pt idx="176">
                  <c:v>0</c:v>
                </c:pt>
                <c:pt idx="177">
                  <c:v>-3.1217806636905702E-3</c:v>
                </c:pt>
                <c:pt idx="178">
                  <c:v>-6.2437562437562396E-3</c:v>
                </c:pt>
                <c:pt idx="179">
                  <c:v>6.2441461130190402E-3</c:v>
                </c:pt>
                <c:pt idx="180">
                  <c:v>0</c:v>
                </c:pt>
                <c:pt idx="181">
                  <c:v>9.3656343656343694E-3</c:v>
                </c:pt>
                <c:pt idx="182">
                  <c:v>6.24317153113782E-3</c:v>
                </c:pt>
                <c:pt idx="183">
                  <c:v>6.24278178356276E-3</c:v>
                </c:pt>
                <c:pt idx="184">
                  <c:v>1.2484784169293699E-2</c:v>
                </c:pt>
                <c:pt idx="185">
                  <c:v>0</c:v>
                </c:pt>
                <c:pt idx="186">
                  <c:v>0</c:v>
                </c:pt>
                <c:pt idx="187">
                  <c:v>6.2416128327559802E-3</c:v>
                </c:pt>
                <c:pt idx="188">
                  <c:v>-6.2412232797628298E-3</c:v>
                </c:pt>
                <c:pt idx="189">
                  <c:v>-6.2416128327559802E-3</c:v>
                </c:pt>
                <c:pt idx="190">
                  <c:v>0</c:v>
                </c:pt>
                <c:pt idx="191">
                  <c:v>-1.2484004868761899E-2</c:v>
                </c:pt>
                <c:pt idx="192">
                  <c:v>3.12139089178138E-3</c:v>
                </c:pt>
                <c:pt idx="193">
                  <c:v>3.1212934640114901E-3</c:v>
                </c:pt>
                <c:pt idx="194">
                  <c:v>-6.2423920846468401E-3</c:v>
                </c:pt>
                <c:pt idx="195">
                  <c:v>0</c:v>
                </c:pt>
                <c:pt idx="196">
                  <c:v>1.2485563567125499E-2</c:v>
                </c:pt>
                <c:pt idx="197">
                  <c:v>3.12100121719047E-3</c:v>
                </c:pt>
                <c:pt idx="198">
                  <c:v>3.1209038137444598E-3</c:v>
                </c:pt>
                <c:pt idx="199">
                  <c:v>3.1208064163779901E-3</c:v>
                </c:pt>
                <c:pt idx="200">
                  <c:v>-3.1207090250905001E-3</c:v>
                </c:pt>
                <c:pt idx="201">
                  <c:v>3.1208064163779901E-3</c:v>
                </c:pt>
                <c:pt idx="202">
                  <c:v>6.2414180501810003E-3</c:v>
                </c:pt>
                <c:pt idx="203">
                  <c:v>-3.1205142607501702E-3</c:v>
                </c:pt>
                <c:pt idx="204">
                  <c:v>9.3618349196442508E-3</c:v>
                </c:pt>
                <c:pt idx="205">
                  <c:v>9.3609585621567595E-3</c:v>
                </c:pt>
                <c:pt idx="206">
                  <c:v>-1.8720164737449699E-2</c:v>
                </c:pt>
                <c:pt idx="207">
                  <c:v>-3.1206116398814201E-3</c:v>
                </c:pt>
                <c:pt idx="208">
                  <c:v>0</c:v>
                </c:pt>
                <c:pt idx="209">
                  <c:v>-9.3621270752715004E-3</c:v>
                </c:pt>
                <c:pt idx="210">
                  <c:v>-9.36300365157142E-3</c:v>
                </c:pt>
                <c:pt idx="211">
                  <c:v>3.1212934640114901E-3</c:v>
                </c:pt>
                <c:pt idx="212">
                  <c:v>0</c:v>
                </c:pt>
                <c:pt idx="213">
                  <c:v>-3.1211960423234201E-3</c:v>
                </c:pt>
                <c:pt idx="214">
                  <c:v>3.1212934640114901E-3</c:v>
                </c:pt>
                <c:pt idx="215">
                  <c:v>-3.1211960423234201E-3</c:v>
                </c:pt>
                <c:pt idx="216">
                  <c:v>0</c:v>
                </c:pt>
                <c:pt idx="217">
                  <c:v>3.1212934640114901E-3</c:v>
                </c:pt>
                <c:pt idx="218">
                  <c:v>-3.1211960423234201E-3</c:v>
                </c:pt>
                <c:pt idx="219">
                  <c:v>-3.1212934640114901E-3</c:v>
                </c:pt>
                <c:pt idx="220">
                  <c:v>-3.12139089178138E-3</c:v>
                </c:pt>
                <c:pt idx="221">
                  <c:v>3.1214883256336602E-3</c:v>
                </c:pt>
                <c:pt idx="222">
                  <c:v>-6.24278178356276E-3</c:v>
                </c:pt>
                <c:pt idx="223">
                  <c:v>3.12158576556891E-3</c:v>
                </c:pt>
                <c:pt idx="224">
                  <c:v>3.1214883256336602E-3</c:v>
                </c:pt>
                <c:pt idx="225">
                  <c:v>0</c:v>
                </c:pt>
                <c:pt idx="226">
                  <c:v>-3.12139089178138E-3</c:v>
                </c:pt>
                <c:pt idx="227">
                  <c:v>9.3644649769009901E-3</c:v>
                </c:pt>
                <c:pt idx="228">
                  <c:v>-6.2423920846468401E-3</c:v>
                </c:pt>
                <c:pt idx="229">
                  <c:v>1.2485563567125499E-2</c:v>
                </c:pt>
                <c:pt idx="230">
                  <c:v>0</c:v>
                </c:pt>
                <c:pt idx="231">
                  <c:v>6.2420024343809496E-3</c:v>
                </c:pt>
                <c:pt idx="232">
                  <c:v>3.1208064163779901E-3</c:v>
                </c:pt>
                <c:pt idx="233">
                  <c:v>6.2414180501810003E-3</c:v>
                </c:pt>
                <c:pt idx="234">
                  <c:v>1.24820570430007E-2</c:v>
                </c:pt>
                <c:pt idx="235">
                  <c:v>-3.1201248049921998E-3</c:v>
                </c:pt>
                <c:pt idx="236">
                  <c:v>0</c:v>
                </c:pt>
                <c:pt idx="237">
                  <c:v>-3.1202221598177799E-3</c:v>
                </c:pt>
                <c:pt idx="238">
                  <c:v>-9.3609585621567595E-3</c:v>
                </c:pt>
                <c:pt idx="239">
                  <c:v>-3.1206116398814201E-3</c:v>
                </c:pt>
                <c:pt idx="240">
                  <c:v>-9.3621270752715004E-3</c:v>
                </c:pt>
                <c:pt idx="241">
                  <c:v>-6.2420024343809496E-3</c:v>
                </c:pt>
                <c:pt idx="242">
                  <c:v>0</c:v>
                </c:pt>
                <c:pt idx="243">
                  <c:v>3.1211960423234201E-3</c:v>
                </c:pt>
                <c:pt idx="244">
                  <c:v>6.2421972534332099E-3</c:v>
                </c:pt>
                <c:pt idx="245">
                  <c:v>0</c:v>
                </c:pt>
                <c:pt idx="246">
                  <c:v>9.3627114412333807E-3</c:v>
                </c:pt>
                <c:pt idx="247">
                  <c:v>1.24824465595257E-2</c:v>
                </c:pt>
                <c:pt idx="248">
                  <c:v>9.36066647945334E-3</c:v>
                </c:pt>
                <c:pt idx="249">
                  <c:v>9.3597903406963702E-3</c:v>
                </c:pt>
                <c:pt idx="250">
                  <c:v>6.2392762439556996E-3</c:v>
                </c:pt>
                <c:pt idx="251">
                  <c:v>-6.2388869825623101E-3</c:v>
                </c:pt>
                <c:pt idx="252">
                  <c:v>6.2392762439556996E-3</c:v>
                </c:pt>
                <c:pt idx="253">
                  <c:v>3.1194434912811598E-3</c:v>
                </c:pt>
                <c:pt idx="254">
                  <c:v>1.55967309251981E-2</c:v>
                </c:pt>
                <c:pt idx="255">
                  <c:v>-3.11885974487727E-3</c:v>
                </c:pt>
                <c:pt idx="256">
                  <c:v>0</c:v>
                </c:pt>
                <c:pt idx="257">
                  <c:v>9.3568710623167604E-3</c:v>
                </c:pt>
                <c:pt idx="258">
                  <c:v>6.2373304225791402E-3</c:v>
                </c:pt>
                <c:pt idx="259">
                  <c:v>0</c:v>
                </c:pt>
                <c:pt idx="260">
                  <c:v>-1.5592353509838799E-2</c:v>
                </c:pt>
                <c:pt idx="261">
                  <c:v>6.2379140415445098E-3</c:v>
                </c:pt>
                <c:pt idx="262">
                  <c:v>6.2375249500998004E-3</c:v>
                </c:pt>
                <c:pt idx="263">
                  <c:v>3.1185679535957098E-3</c:v>
                </c:pt>
                <c:pt idx="264">
                  <c:v>3.1184707019677599E-3</c:v>
                </c:pt>
                <c:pt idx="265">
                  <c:v>0</c:v>
                </c:pt>
                <c:pt idx="266">
                  <c:v>3.11837345640514E-3</c:v>
                </c:pt>
                <c:pt idx="267">
                  <c:v>3.11827621690729E-3</c:v>
                </c:pt>
                <c:pt idx="268">
                  <c:v>1.8709073900841901E-2</c:v>
                </c:pt>
                <c:pt idx="269">
                  <c:v>-3.1175957101883E-3</c:v>
                </c:pt>
                <c:pt idx="270">
                  <c:v>0</c:v>
                </c:pt>
                <c:pt idx="271">
                  <c:v>0</c:v>
                </c:pt>
                <c:pt idx="272">
                  <c:v>0</c:v>
                </c:pt>
                <c:pt idx="273">
                  <c:v>1.87061574434918E-2</c:v>
                </c:pt>
                <c:pt idx="274">
                  <c:v>9.3513294473364303E-3</c:v>
                </c:pt>
                <c:pt idx="275">
                  <c:v>1.8700910110958702E-2</c:v>
                </c:pt>
                <c:pt idx="276">
                  <c:v>1.24649423496416E-2</c:v>
                </c:pt>
                <c:pt idx="277">
                  <c:v>9.3475415965601008E-3</c:v>
                </c:pt>
                <c:pt idx="278">
                  <c:v>-3.1155559709630199E-3</c:v>
                </c:pt>
                <c:pt idx="279">
                  <c:v>-6.23130608175474E-3</c:v>
                </c:pt>
                <c:pt idx="280">
                  <c:v>1.24633887954135E-2</c:v>
                </c:pt>
                <c:pt idx="281">
                  <c:v>9.3463767212910494E-3</c:v>
                </c:pt>
                <c:pt idx="282">
                  <c:v>9.3455032553502997E-3</c:v>
                </c:pt>
                <c:pt idx="283">
                  <c:v>3.11487665088463E-3</c:v>
                </c:pt>
                <c:pt idx="284">
                  <c:v>0</c:v>
                </c:pt>
                <c:pt idx="285">
                  <c:v>-3.11477962934122E-3</c:v>
                </c:pt>
                <c:pt idx="286">
                  <c:v>6.2297533017692504E-3</c:v>
                </c:pt>
                <c:pt idx="287">
                  <c:v>3.1146826138416499E-3</c:v>
                </c:pt>
                <c:pt idx="288">
                  <c:v>3.11458560438534E-3</c:v>
                </c:pt>
                <c:pt idx="289">
                  <c:v>9.3434658029151602E-3</c:v>
                </c:pt>
                <c:pt idx="290">
                  <c:v>0</c:v>
                </c:pt>
                <c:pt idx="291">
                  <c:v>0</c:v>
                </c:pt>
                <c:pt idx="292">
                  <c:v>3.1141976269814099E-3</c:v>
                </c:pt>
                <c:pt idx="293">
                  <c:v>1.24564025909317E-2</c:v>
                </c:pt>
                <c:pt idx="294">
                  <c:v>0</c:v>
                </c:pt>
                <c:pt idx="295">
                  <c:v>3.1137127911321501E-3</c:v>
                </c:pt>
                <c:pt idx="296">
                  <c:v>-6.2272316841548098E-3</c:v>
                </c:pt>
                <c:pt idx="297">
                  <c:v>9.3414292386735202E-3</c:v>
                </c:pt>
                <c:pt idx="298">
                  <c:v>0</c:v>
                </c:pt>
                <c:pt idx="299">
                  <c:v>9.3405566971791493E-3</c:v>
                </c:pt>
                <c:pt idx="300">
                  <c:v>-3.11322810622334E-3</c:v>
                </c:pt>
                <c:pt idx="301">
                  <c:v>6.2266500622665004E-3</c:v>
                </c:pt>
                <c:pt idx="302">
                  <c:v>-6.2262623746964698E-3</c:v>
                </c:pt>
                <c:pt idx="303">
                  <c:v>-3.1133250311332502E-3</c:v>
                </c:pt>
                <c:pt idx="304">
                  <c:v>3.11342196207852E-3</c:v>
                </c:pt>
                <c:pt idx="305">
                  <c:v>0</c:v>
                </c:pt>
                <c:pt idx="306">
                  <c:v>-9.3399750933997501E-3</c:v>
                </c:pt>
                <c:pt idx="307">
                  <c:v>6.2272316841548098E-3</c:v>
                </c:pt>
                <c:pt idx="308">
                  <c:v>-3.11342196207852E-3</c:v>
                </c:pt>
                <c:pt idx="309">
                  <c:v>-3.1135188990597199E-3</c:v>
                </c:pt>
                <c:pt idx="310">
                  <c:v>1.5568079210387E-2</c:v>
                </c:pt>
                <c:pt idx="311">
                  <c:v>-3.1131311873482301E-3</c:v>
                </c:pt>
                <c:pt idx="312">
                  <c:v>0</c:v>
                </c:pt>
                <c:pt idx="313">
                  <c:v>0</c:v>
                </c:pt>
                <c:pt idx="314">
                  <c:v>0</c:v>
                </c:pt>
                <c:pt idx="315">
                  <c:v>0</c:v>
                </c:pt>
                <c:pt idx="316">
                  <c:v>0</c:v>
                </c:pt>
                <c:pt idx="317">
                  <c:v>-3.11322810622334E-3</c:v>
                </c:pt>
                <c:pt idx="318">
                  <c:v>0</c:v>
                </c:pt>
                <c:pt idx="319">
                  <c:v>0</c:v>
                </c:pt>
                <c:pt idx="320">
                  <c:v>-3.1133250311332502E-3</c:v>
                </c:pt>
                <c:pt idx="321">
                  <c:v>3.11342196207852E-3</c:v>
                </c:pt>
                <c:pt idx="322">
                  <c:v>0</c:v>
                </c:pt>
                <c:pt idx="323">
                  <c:v>0</c:v>
                </c:pt>
                <c:pt idx="324">
                  <c:v>-3.1133250311332502E-3</c:v>
                </c:pt>
                <c:pt idx="325">
                  <c:v>-3.11342196207852E-3</c:v>
                </c:pt>
                <c:pt idx="326">
                  <c:v>3.1135188990597199E-3</c:v>
                </c:pt>
                <c:pt idx="327">
                  <c:v>-6.2268439241570401E-3</c:v>
                </c:pt>
                <c:pt idx="328">
                  <c:v>3.1136158420774001E-3</c:v>
                </c:pt>
                <c:pt idx="329">
                  <c:v>-3.1135188990597199E-3</c:v>
                </c:pt>
                <c:pt idx="330">
                  <c:v>0</c:v>
                </c:pt>
                <c:pt idx="331">
                  <c:v>0</c:v>
                </c:pt>
                <c:pt idx="332">
                  <c:v>3.1136158420774001E-3</c:v>
                </c:pt>
                <c:pt idx="333">
                  <c:v>0</c:v>
                </c:pt>
              </c:numCache>
            </c:numRef>
          </c:val>
          <c:smooth val="0"/>
          <c:extLst>
            <c:ext xmlns:c16="http://schemas.microsoft.com/office/drawing/2014/chart" uri="{C3380CC4-5D6E-409C-BE32-E72D297353CC}">
              <c16:uniqueId val="{00000001-CE0C-4E89-8948-84DFD4F1CA5B}"/>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180">
                  <c:v>0.17211703958691901</c:v>
                </c:pt>
                <c:pt idx="181">
                  <c:v>0.25773195876288701</c:v>
                </c:pt>
                <c:pt idx="182">
                  <c:v>0</c:v>
                </c:pt>
                <c:pt idx="183">
                  <c:v>0</c:v>
                </c:pt>
                <c:pt idx="184">
                  <c:v>8.5689802913453295E-2</c:v>
                </c:pt>
                <c:pt idx="185">
                  <c:v>8.5616438356164407E-2</c:v>
                </c:pt>
                <c:pt idx="186">
                  <c:v>0</c:v>
                </c:pt>
                <c:pt idx="187">
                  <c:v>0.17108639863130901</c:v>
                </c:pt>
                <c:pt idx="188">
                  <c:v>0.170794192997438</c:v>
                </c:pt>
                <c:pt idx="189">
                  <c:v>0.17050298380221701</c:v>
                </c:pt>
                <c:pt idx="190">
                  <c:v>0.170212765957447</c:v>
                </c:pt>
                <c:pt idx="191">
                  <c:v>0</c:v>
                </c:pt>
                <c:pt idx="192">
                  <c:v>0.25488530161427397</c:v>
                </c:pt>
                <c:pt idx="193">
                  <c:v>0.25423728813559299</c:v>
                </c:pt>
                <c:pt idx="194">
                  <c:v>0.16906170752324601</c:v>
                </c:pt>
                <c:pt idx="195">
                  <c:v>8.4388185654008394E-2</c:v>
                </c:pt>
                <c:pt idx="196">
                  <c:v>8.4317032040472195E-2</c:v>
                </c:pt>
                <c:pt idx="197">
                  <c:v>0</c:v>
                </c:pt>
                <c:pt idx="198">
                  <c:v>8.4245998315080006E-2</c:v>
                </c:pt>
                <c:pt idx="199">
                  <c:v>0.168350168350168</c:v>
                </c:pt>
                <c:pt idx="200">
                  <c:v>8.40336134453782E-2</c:v>
                </c:pt>
                <c:pt idx="201">
                  <c:v>0</c:v>
                </c:pt>
                <c:pt idx="202">
                  <c:v>0.25188916876574302</c:v>
                </c:pt>
                <c:pt idx="203">
                  <c:v>0.16750418760468999</c:v>
                </c:pt>
                <c:pt idx="204">
                  <c:v>8.3612040133779306E-2</c:v>
                </c:pt>
                <c:pt idx="205">
                  <c:v>0.167084377610693</c:v>
                </c:pt>
                <c:pt idx="206">
                  <c:v>0</c:v>
                </c:pt>
                <c:pt idx="207">
                  <c:v>0</c:v>
                </c:pt>
                <c:pt idx="208">
                  <c:v>0.16680567139282701</c:v>
                </c:pt>
                <c:pt idx="209">
                  <c:v>8.3263946711074094E-2</c:v>
                </c:pt>
                <c:pt idx="210">
                  <c:v>8.31946755407654E-2</c:v>
                </c:pt>
                <c:pt idx="211">
                  <c:v>0</c:v>
                </c:pt>
                <c:pt idx="212">
                  <c:v>0.24937655860349101</c:v>
                </c:pt>
                <c:pt idx="213">
                  <c:v>0.165837479270315</c:v>
                </c:pt>
                <c:pt idx="214">
                  <c:v>0.165562913907285</c:v>
                </c:pt>
                <c:pt idx="215">
                  <c:v>8.2644628099173598E-2</c:v>
                </c:pt>
                <c:pt idx="216">
                  <c:v>0</c:v>
                </c:pt>
                <c:pt idx="217">
                  <c:v>0</c:v>
                </c:pt>
                <c:pt idx="218">
                  <c:v>0</c:v>
                </c:pt>
                <c:pt idx="219">
                  <c:v>-8.2576383154417801E-2</c:v>
                </c:pt>
                <c:pt idx="220">
                  <c:v>0</c:v>
                </c:pt>
                <c:pt idx="221">
                  <c:v>0.165289256198347</c:v>
                </c:pt>
                <c:pt idx="222">
                  <c:v>-8.2508250825082494E-2</c:v>
                </c:pt>
                <c:pt idx="223">
                  <c:v>8.2576383154417801E-2</c:v>
                </c:pt>
                <c:pt idx="224">
                  <c:v>8.2508250825082494E-2</c:v>
                </c:pt>
                <c:pt idx="225">
                  <c:v>0</c:v>
                </c:pt>
                <c:pt idx="226">
                  <c:v>0</c:v>
                </c:pt>
                <c:pt idx="227">
                  <c:v>8.2440230832646302E-2</c:v>
                </c:pt>
                <c:pt idx="228">
                  <c:v>0</c:v>
                </c:pt>
                <c:pt idx="229">
                  <c:v>0.16474464579901199</c:v>
                </c:pt>
                <c:pt idx="230">
                  <c:v>8.2236842105263205E-2</c:v>
                </c:pt>
                <c:pt idx="231">
                  <c:v>-8.2169268693508601E-2</c:v>
                </c:pt>
                <c:pt idx="232">
                  <c:v>0</c:v>
                </c:pt>
                <c:pt idx="233">
                  <c:v>0</c:v>
                </c:pt>
                <c:pt idx="234">
                  <c:v>0</c:v>
                </c:pt>
                <c:pt idx="235">
                  <c:v>-8.2236842105263205E-2</c:v>
                </c:pt>
                <c:pt idx="236">
                  <c:v>0</c:v>
                </c:pt>
                <c:pt idx="237">
                  <c:v>0</c:v>
                </c:pt>
                <c:pt idx="238">
                  <c:v>8.2304526748971193E-2</c:v>
                </c:pt>
                <c:pt idx="239">
                  <c:v>0</c:v>
                </c:pt>
                <c:pt idx="240">
                  <c:v>0</c:v>
                </c:pt>
                <c:pt idx="241">
                  <c:v>-8.2236842105263205E-2</c:v>
                </c:pt>
                <c:pt idx="242">
                  <c:v>8.2304526748971193E-2</c:v>
                </c:pt>
                <c:pt idx="243">
                  <c:v>0</c:v>
                </c:pt>
                <c:pt idx="244">
                  <c:v>8.2236842105263205E-2</c:v>
                </c:pt>
                <c:pt idx="245">
                  <c:v>0.246507806080526</c:v>
                </c:pt>
                <c:pt idx="246">
                  <c:v>-8.1967213114754106E-2</c:v>
                </c:pt>
                <c:pt idx="247">
                  <c:v>8.2034454470877802E-2</c:v>
                </c:pt>
                <c:pt idx="248">
                  <c:v>0.32786885245901598</c:v>
                </c:pt>
                <c:pt idx="249">
                  <c:v>0</c:v>
                </c:pt>
                <c:pt idx="250">
                  <c:v>8.1699346405228801E-2</c:v>
                </c:pt>
                <c:pt idx="251">
                  <c:v>0</c:v>
                </c:pt>
                <c:pt idx="252">
                  <c:v>8.1632653061224497E-2</c:v>
                </c:pt>
                <c:pt idx="253">
                  <c:v>0</c:v>
                </c:pt>
                <c:pt idx="254">
                  <c:v>0</c:v>
                </c:pt>
                <c:pt idx="255">
                  <c:v>0</c:v>
                </c:pt>
                <c:pt idx="256">
                  <c:v>0</c:v>
                </c:pt>
                <c:pt idx="257">
                  <c:v>8.1566068515497595E-2</c:v>
                </c:pt>
                <c:pt idx="258">
                  <c:v>0</c:v>
                </c:pt>
                <c:pt idx="259">
                  <c:v>0</c:v>
                </c:pt>
                <c:pt idx="260">
                  <c:v>8.1499592502037504E-2</c:v>
                </c:pt>
                <c:pt idx="261">
                  <c:v>8.1433224755700306E-2</c:v>
                </c:pt>
                <c:pt idx="262">
                  <c:v>0</c:v>
                </c:pt>
                <c:pt idx="263">
                  <c:v>0</c:v>
                </c:pt>
                <c:pt idx="264">
                  <c:v>8.1366965012205E-2</c:v>
                </c:pt>
                <c:pt idx="265">
                  <c:v>0</c:v>
                </c:pt>
                <c:pt idx="266">
                  <c:v>0</c:v>
                </c:pt>
                <c:pt idx="267">
                  <c:v>0</c:v>
                </c:pt>
                <c:pt idx="268">
                  <c:v>0</c:v>
                </c:pt>
                <c:pt idx="269">
                  <c:v>0.16260162601625999</c:v>
                </c:pt>
                <c:pt idx="270">
                  <c:v>8.1168831168831196E-2</c:v>
                </c:pt>
                <c:pt idx="271">
                  <c:v>0.16220600162206</c:v>
                </c:pt>
                <c:pt idx="272">
                  <c:v>0</c:v>
                </c:pt>
                <c:pt idx="273">
                  <c:v>0.16194331983805699</c:v>
                </c:pt>
                <c:pt idx="274">
                  <c:v>0</c:v>
                </c:pt>
                <c:pt idx="275">
                  <c:v>0</c:v>
                </c:pt>
                <c:pt idx="276">
                  <c:v>0</c:v>
                </c:pt>
                <c:pt idx="277">
                  <c:v>0</c:v>
                </c:pt>
                <c:pt idx="278">
                  <c:v>0</c:v>
                </c:pt>
                <c:pt idx="279">
                  <c:v>0</c:v>
                </c:pt>
                <c:pt idx="280">
                  <c:v>8.0840743734842402E-2</c:v>
                </c:pt>
                <c:pt idx="281">
                  <c:v>0</c:v>
                </c:pt>
                <c:pt idx="282">
                  <c:v>-8.0775444264943499E-2</c:v>
                </c:pt>
                <c:pt idx="283">
                  <c:v>0</c:v>
                </c:pt>
                <c:pt idx="284">
                  <c:v>0.161681487469685</c:v>
                </c:pt>
                <c:pt idx="285">
                  <c:v>0</c:v>
                </c:pt>
                <c:pt idx="286">
                  <c:v>8.0710250201775594E-2</c:v>
                </c:pt>
                <c:pt idx="287">
                  <c:v>0</c:v>
                </c:pt>
                <c:pt idx="288">
                  <c:v>8.0645161290322606E-2</c:v>
                </c:pt>
                <c:pt idx="289">
                  <c:v>8.0580177276389997E-2</c:v>
                </c:pt>
                <c:pt idx="290">
                  <c:v>8.0515297906602307E-2</c:v>
                </c:pt>
                <c:pt idx="291">
                  <c:v>0</c:v>
                </c:pt>
                <c:pt idx="292">
                  <c:v>0.16090104585679799</c:v>
                </c:pt>
                <c:pt idx="293">
                  <c:v>0.32128514056224899</c:v>
                </c:pt>
                <c:pt idx="294">
                  <c:v>0.160128102481986</c:v>
                </c:pt>
                <c:pt idx="295">
                  <c:v>0</c:v>
                </c:pt>
                <c:pt idx="296">
                  <c:v>7.9936051159072694E-2</c:v>
                </c:pt>
                <c:pt idx="297">
                  <c:v>7.9872204472843406E-2</c:v>
                </c:pt>
                <c:pt idx="298">
                  <c:v>0</c:v>
                </c:pt>
                <c:pt idx="299">
                  <c:v>0</c:v>
                </c:pt>
                <c:pt idx="300">
                  <c:v>0</c:v>
                </c:pt>
                <c:pt idx="301">
                  <c:v>0</c:v>
                </c:pt>
                <c:pt idx="302">
                  <c:v>0</c:v>
                </c:pt>
                <c:pt idx="303">
                  <c:v>0.15961691939345601</c:v>
                </c:pt>
                <c:pt idx="304">
                  <c:v>0.159362549800797</c:v>
                </c:pt>
                <c:pt idx="305">
                  <c:v>0</c:v>
                </c:pt>
                <c:pt idx="306">
                  <c:v>0</c:v>
                </c:pt>
                <c:pt idx="307">
                  <c:v>0</c:v>
                </c:pt>
                <c:pt idx="308">
                  <c:v>-7.9554494828957795E-2</c:v>
                </c:pt>
                <c:pt idx="309">
                  <c:v>0</c:v>
                </c:pt>
                <c:pt idx="310">
                  <c:v>7.9617834394904496E-2</c:v>
                </c:pt>
                <c:pt idx="311">
                  <c:v>0</c:v>
                </c:pt>
                <c:pt idx="312">
                  <c:v>0</c:v>
                </c:pt>
                <c:pt idx="313">
                  <c:v>0</c:v>
                </c:pt>
                <c:pt idx="314">
                  <c:v>0.31821797931583101</c:v>
                </c:pt>
                <c:pt idx="315">
                  <c:v>0</c:v>
                </c:pt>
                <c:pt idx="316">
                  <c:v>0</c:v>
                </c:pt>
                <c:pt idx="317">
                  <c:v>0</c:v>
                </c:pt>
                <c:pt idx="318">
                  <c:v>0</c:v>
                </c:pt>
                <c:pt idx="319">
                  <c:v>0</c:v>
                </c:pt>
                <c:pt idx="320">
                  <c:v>0</c:v>
                </c:pt>
                <c:pt idx="321">
                  <c:v>0</c:v>
                </c:pt>
                <c:pt idx="322">
                  <c:v>0</c:v>
                </c:pt>
                <c:pt idx="323">
                  <c:v>0</c:v>
                </c:pt>
                <c:pt idx="324">
                  <c:v>7.9302141157811298E-2</c:v>
                </c:pt>
                <c:pt idx="325">
                  <c:v>0</c:v>
                </c:pt>
                <c:pt idx="326">
                  <c:v>7.9239302694136302E-2</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2-CE0C-4E89-8948-84DFD4F1CA5B}"/>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1.6076062742576301E-2</c:v>
                </c:pt>
                <c:pt idx="1">
                  <c:v>5.0516647531572902E-2</c:v>
                </c:pt>
                <c:pt idx="2">
                  <c:v>6.4261452308822201E-2</c:v>
                </c:pt>
                <c:pt idx="3">
                  <c:v>3.2110091743119303E-2</c:v>
                </c:pt>
                <c:pt idx="4">
                  <c:v>2.75141009767506E-2</c:v>
                </c:pt>
                <c:pt idx="5">
                  <c:v>5.7305276669875803E-2</c:v>
                </c:pt>
                <c:pt idx="6">
                  <c:v>0.19243545394149</c:v>
                </c:pt>
                <c:pt idx="7">
                  <c:v>6.4021950382988496E-2</c:v>
                </c:pt>
                <c:pt idx="8">
                  <c:v>3.6560564860727097E-2</c:v>
                </c:pt>
                <c:pt idx="9">
                  <c:v>9.1368007492176606E-2</c:v>
                </c:pt>
                <c:pt idx="10">
                  <c:v>0.16659439968963199</c:v>
                </c:pt>
                <c:pt idx="11">
                  <c:v>0.15492572678392399</c:v>
                </c:pt>
                <c:pt idx="12">
                  <c:v>3.6396724294813498E-2</c:v>
                </c:pt>
                <c:pt idx="13">
                  <c:v>3.4109514280516597E-2</c:v>
                </c:pt>
                <c:pt idx="14">
                  <c:v>2.27319224386806E-2</c:v>
                </c:pt>
                <c:pt idx="15">
                  <c:v>6.3634917388241202E-2</c:v>
                </c:pt>
                <c:pt idx="16">
                  <c:v>6.1323218787617297E-2</c:v>
                </c:pt>
                <c:pt idx="17">
                  <c:v>4.9936444525149802E-2</c:v>
                </c:pt>
                <c:pt idx="18">
                  <c:v>4.0836698579790401E-2</c:v>
                </c:pt>
                <c:pt idx="19">
                  <c:v>1.8142235123367201E-2</c:v>
                </c:pt>
                <c:pt idx="20">
                  <c:v>2.7208416470161399E-2</c:v>
                </c:pt>
                <c:pt idx="21">
                  <c:v>2.4934264212530598E-2</c:v>
                </c:pt>
                <c:pt idx="22">
                  <c:v>2.4928048587032899E-2</c:v>
                </c:pt>
                <c:pt idx="23">
                  <c:v>2.9453078979564101E-2</c:v>
                </c:pt>
                <c:pt idx="24">
                  <c:v>3.1709361056374702E-2</c:v>
                </c:pt>
                <c:pt idx="25">
                  <c:v>2.9435073021623501E-2</c:v>
                </c:pt>
                <c:pt idx="26">
                  <c:v>5.65892525691521E-2</c:v>
                </c:pt>
                <c:pt idx="27">
                  <c:v>2.2622898898264798E-2</c:v>
                </c:pt>
                <c:pt idx="28">
                  <c:v>2.03560038902585E-2</c:v>
                </c:pt>
                <c:pt idx="29">
                  <c:v>1.5829225272488801E-2</c:v>
                </c:pt>
                <c:pt idx="30">
                  <c:v>1.80876800289403E-2</c:v>
                </c:pt>
                <c:pt idx="31">
                  <c:v>2.7126613468363599E-2</c:v>
                </c:pt>
                <c:pt idx="32">
                  <c:v>2.9379195010056699E-2</c:v>
                </c:pt>
                <c:pt idx="33">
                  <c:v>1.3555645926528401E-2</c:v>
                </c:pt>
                <c:pt idx="34">
                  <c:v>2.48486491370742E-2</c:v>
                </c:pt>
                <c:pt idx="35">
                  <c:v>1.35504415185528E-2</c:v>
                </c:pt>
                <c:pt idx="36">
                  <c:v>4.5162018742237802E-3</c:v>
                </c:pt>
                <c:pt idx="37">
                  <c:v>6.7739968839614301E-3</c:v>
                </c:pt>
                <c:pt idx="38">
                  <c:v>9.0313840596071403E-3</c:v>
                </c:pt>
                <c:pt idx="39">
                  <c:v>2.0318779067142301E-2</c:v>
                </c:pt>
                <c:pt idx="40">
                  <c:v>2.2571834864456099E-2</c:v>
                </c:pt>
                <c:pt idx="41">
                  <c:v>1.8053392909529901E-2</c:v>
                </c:pt>
                <c:pt idx="42">
                  <c:v>1.12813339049209E-2</c:v>
                </c:pt>
                <c:pt idx="43">
                  <c:v>9.02404909082705E-3</c:v>
                </c:pt>
                <c:pt idx="44">
                  <c:v>6.7674261222648302E-3</c:v>
                </c:pt>
                <c:pt idx="45">
                  <c:v>4.5113121151286904E-3</c:v>
                </c:pt>
                <c:pt idx="46">
                  <c:v>1.12777715123492E-2</c:v>
                </c:pt>
                <c:pt idx="47">
                  <c:v>2.9318899413622E-2</c:v>
                </c:pt>
                <c:pt idx="48">
                  <c:v>-4.5092778391540604E-3</c:v>
                </c:pt>
                <c:pt idx="49">
                  <c:v>1.35284435525693E-2</c:v>
                </c:pt>
                <c:pt idx="50">
                  <c:v>2.2544356020470301E-2</c:v>
                </c:pt>
                <c:pt idx="51">
                  <c:v>6.7617824058421802E-3</c:v>
                </c:pt>
                <c:pt idx="52">
                  <c:v>4.50755014649538E-3</c:v>
                </c:pt>
                <c:pt idx="53">
                  <c:v>2.2536734877850899E-2</c:v>
                </c:pt>
                <c:pt idx="54">
                  <c:v>1.80253255824433E-2</c:v>
                </c:pt>
                <c:pt idx="55">
                  <c:v>2.2527596305474198E-2</c:v>
                </c:pt>
                <c:pt idx="56">
                  <c:v>1.5765765765765799E-2</c:v>
                </c:pt>
                <c:pt idx="57">
                  <c:v>6.7556916702321704E-3</c:v>
                </c:pt>
                <c:pt idx="58">
                  <c:v>2.0265705922089601E-2</c:v>
                </c:pt>
                <c:pt idx="59">
                  <c:v>1.125644431437E-2</c:v>
                </c:pt>
                <c:pt idx="60">
                  <c:v>1.3506212857914601E-2</c:v>
                </c:pt>
                <c:pt idx="61">
                  <c:v>3.1510240828269198E-2</c:v>
                </c:pt>
                <c:pt idx="62">
                  <c:v>1.1250112501125E-2</c:v>
                </c:pt>
                <c:pt idx="63">
                  <c:v>8.9990775945465607E-3</c:v>
                </c:pt>
                <c:pt idx="64">
                  <c:v>1.1247834791802599E-2</c:v>
                </c:pt>
                <c:pt idx="65">
                  <c:v>1.34958837554546E-2</c:v>
                </c:pt>
                <c:pt idx="66">
                  <c:v>6.7470313062252601E-3</c:v>
                </c:pt>
                <c:pt idx="67">
                  <c:v>-4.4977174084152296E-3</c:v>
                </c:pt>
                <c:pt idx="68">
                  <c:v>1.12447992803328E-2</c:v>
                </c:pt>
                <c:pt idx="69">
                  <c:v>1.1243534967393699E-2</c:v>
                </c:pt>
                <c:pt idx="70">
                  <c:v>6.7453625632377702E-3</c:v>
                </c:pt>
                <c:pt idx="71">
                  <c:v>1.57381177211206E-2</c:v>
                </c:pt>
                <c:pt idx="72">
                  <c:v>2.2479487467685702E-3</c:v>
                </c:pt>
                <c:pt idx="73">
                  <c:v>6.7436946455064501E-3</c:v>
                </c:pt>
                <c:pt idx="74">
                  <c:v>2.02297197059947E-2</c:v>
                </c:pt>
                <c:pt idx="75">
                  <c:v>8.9891680524967401E-3</c:v>
                </c:pt>
                <c:pt idx="76">
                  <c:v>4.4941800368522803E-3</c:v>
                </c:pt>
                <c:pt idx="77">
                  <c:v>1.57289232428546E-2</c:v>
                </c:pt>
                <c:pt idx="78">
                  <c:v>1.1233178315472599E-2</c:v>
                </c:pt>
                <c:pt idx="79">
                  <c:v>1.34782999371013E-2</c:v>
                </c:pt>
                <c:pt idx="80">
                  <c:v>2.2460805893715501E-2</c:v>
                </c:pt>
                <c:pt idx="81">
                  <c:v>1.5719033503997101E-2</c:v>
                </c:pt>
                <c:pt idx="82">
                  <c:v>1.34713397247356E-2</c:v>
                </c:pt>
                <c:pt idx="83">
                  <c:v>2.4694129531933999E-2</c:v>
                </c:pt>
                <c:pt idx="84">
                  <c:v>2.2443666397342701E-3</c:v>
                </c:pt>
                <c:pt idx="85">
                  <c:v>1.3465897614291801E-2</c:v>
                </c:pt>
                <c:pt idx="86">
                  <c:v>1.3464084554451E-2</c:v>
                </c:pt>
                <c:pt idx="87">
                  <c:v>1.34622719827683E-2</c:v>
                </c:pt>
                <c:pt idx="88">
                  <c:v>1.5703869882221E-2</c:v>
                </c:pt>
                <c:pt idx="89">
                  <c:v>1.12152886815307E-2</c:v>
                </c:pt>
                <c:pt idx="90">
                  <c:v>2.6913674389396E-2</c:v>
                </c:pt>
                <c:pt idx="91">
                  <c:v>1.7937621919774001E-2</c:v>
                </c:pt>
                <c:pt idx="92">
                  <c:v>1.12090030712668E-2</c:v>
                </c:pt>
                <c:pt idx="93">
                  <c:v>-2.24154935891688E-3</c:v>
                </c:pt>
                <c:pt idx="94">
                  <c:v>8.9663984219138793E-3</c:v>
                </c:pt>
                <c:pt idx="95">
                  <c:v>1.3448391796481E-2</c:v>
                </c:pt>
                <c:pt idx="96">
                  <c:v>8.9643889648371809E-3</c:v>
                </c:pt>
                <c:pt idx="97">
                  <c:v>2.9131652661064399E-2</c:v>
                </c:pt>
                <c:pt idx="98">
                  <c:v>2.2402437385187501E-2</c:v>
                </c:pt>
                <c:pt idx="99">
                  <c:v>1.5678193872065899E-2</c:v>
                </c:pt>
                <c:pt idx="100">
                  <c:v>1.7915127085432799E-2</c:v>
                </c:pt>
                <c:pt idx="101">
                  <c:v>6.04527237310526E-2</c:v>
                </c:pt>
                <c:pt idx="102">
                  <c:v>4.0277466994853399E-2</c:v>
                </c:pt>
                <c:pt idx="103">
                  <c:v>6.7102084638096101E-3</c:v>
                </c:pt>
                <c:pt idx="104">
                  <c:v>8.9463443000603899E-3</c:v>
                </c:pt>
                <c:pt idx="105">
                  <c:v>1.78910880017891E-2</c:v>
                </c:pt>
                <c:pt idx="106">
                  <c:v>2.23598595800818E-3</c:v>
                </c:pt>
                <c:pt idx="107">
                  <c:v>4.4718719255880503E-3</c:v>
                </c:pt>
                <c:pt idx="108">
                  <c:v>4.47167195814515E-3</c:v>
                </c:pt>
                <c:pt idx="109">
                  <c:v>1.34144160257557E-2</c:v>
                </c:pt>
                <c:pt idx="110">
                  <c:v>8.9417445343586508E-3</c:v>
                </c:pt>
                <c:pt idx="111">
                  <c:v>1.3411417586838901E-2</c:v>
                </c:pt>
                <c:pt idx="112">
                  <c:v>0</c:v>
                </c:pt>
                <c:pt idx="113">
                  <c:v>1.7879492222420901E-2</c:v>
                </c:pt>
                <c:pt idx="114">
                  <c:v>1.7876296031462301E-2</c:v>
                </c:pt>
                <c:pt idx="115">
                  <c:v>4.4682752457551399E-2</c:v>
                </c:pt>
                <c:pt idx="116">
                  <c:v>6.6994193836534197E-3</c:v>
                </c:pt>
                <c:pt idx="117">
                  <c:v>4.4659803943460702E-3</c:v>
                </c:pt>
                <c:pt idx="118">
                  <c:v>2.2328904767221201E-3</c:v>
                </c:pt>
                <c:pt idx="119">
                  <c:v>1.11642030991828E-2</c:v>
                </c:pt>
                <c:pt idx="120">
                  <c:v>1.2993681766426299</c:v>
                </c:pt>
                <c:pt idx="121">
                  <c:v>0.62151499790624398</c:v>
                </c:pt>
                <c:pt idx="122">
                  <c:v>0.25626984996166902</c:v>
                </c:pt>
                <c:pt idx="123">
                  <c:v>0.13763873110198399</c:v>
                </c:pt>
                <c:pt idx="124">
                  <c:v>3.9271299225482698E-2</c:v>
                </c:pt>
                <c:pt idx="125">
                  <c:v>0.17228970841602501</c:v>
                </c:pt>
                <c:pt idx="126">
                  <c:v>6.0959679526256201E-2</c:v>
                </c:pt>
                <c:pt idx="127">
                  <c:v>2.1758050478677099E-2</c:v>
                </c:pt>
                <c:pt idx="128">
                  <c:v>0.10006525995214299</c:v>
                </c:pt>
                <c:pt idx="129">
                  <c:v>4.5636300417246201E-2</c:v>
                </c:pt>
                <c:pt idx="130">
                  <c:v>6.2992810130981597E-2</c:v>
                </c:pt>
                <c:pt idx="131">
                  <c:v>5.8611557330786303E-2</c:v>
                </c:pt>
                <c:pt idx="132">
                  <c:v>5.42381706549801E-2</c:v>
                </c:pt>
                <c:pt idx="133">
                  <c:v>9.7575783858797005E-2</c:v>
                </c:pt>
                <c:pt idx="134">
                  <c:v>1.3712280397721099</c:v>
                </c:pt>
                <c:pt idx="135">
                  <c:v>1.78434054192666</c:v>
                </c:pt>
                <c:pt idx="136">
                  <c:v>8.6078394323024901E-2</c:v>
                </c:pt>
                <c:pt idx="137">
                  <c:v>8.1809028360463207E-2</c:v>
                </c:pt>
                <c:pt idx="138">
                  <c:v>9.4317872188803401E-2</c:v>
                </c:pt>
                <c:pt idx="139">
                  <c:v>7.5383197922774106E-2</c:v>
                </c:pt>
                <c:pt idx="140">
                  <c:v>0.115082022095748</c:v>
                </c:pt>
                <c:pt idx="141">
                  <c:v>0.10658975484356401</c:v>
                </c:pt>
                <c:pt idx="142">
                  <c:v>6.2633095327571095E-2</c:v>
                </c:pt>
                <c:pt idx="143">
                  <c:v>0.21699215489901499</c:v>
                </c:pt>
                <c:pt idx="144">
                  <c:v>0.82028647568287805</c:v>
                </c:pt>
                <c:pt idx="145">
                  <c:v>0.26638582579606002</c:v>
                </c:pt>
                <c:pt idx="146">
                  <c:v>0.51488003295232199</c:v>
                </c:pt>
                <c:pt idx="147">
                  <c:v>0.331933203565209</c:v>
                </c:pt>
                <c:pt idx="148">
                  <c:v>0.359425735699553</c:v>
                </c:pt>
                <c:pt idx="149">
                  <c:v>2.6453411472641099E-2</c:v>
                </c:pt>
                <c:pt idx="150">
                  <c:v>-1.01716982667426E-2</c:v>
                </c:pt>
                <c:pt idx="151">
                  <c:v>-2.0345466012899002E-3</c:v>
                </c:pt>
                <c:pt idx="152">
                  <c:v>-1.01729399796541E-2</c:v>
                </c:pt>
                <c:pt idx="153">
                  <c:v>-1.42435649608302E-2</c:v>
                </c:pt>
                <c:pt idx="154">
                  <c:v>-4.0701697260775802E-3</c:v>
                </c:pt>
                <c:pt idx="155">
                  <c:v>-6.1055030934549E-3</c:v>
                </c:pt>
                <c:pt idx="156">
                  <c:v>2.0352919626320399E-3</c:v>
                </c:pt>
                <c:pt idx="157">
                  <c:v>1.0176252696707E-2</c:v>
                </c:pt>
                <c:pt idx="158">
                  <c:v>4.0700868963552397E-3</c:v>
                </c:pt>
                <c:pt idx="159">
                  <c:v>0</c:v>
                </c:pt>
                <c:pt idx="160">
                  <c:v>3.4594330599702898E-2</c:v>
                </c:pt>
                <c:pt idx="161">
                  <c:v>8.54387892103015E-2</c:v>
                </c:pt>
                <c:pt idx="162">
                  <c:v>4.8780487804878099E-2</c:v>
                </c:pt>
                <c:pt idx="163">
                  <c:v>5.6882821387940798E-2</c:v>
                </c:pt>
                <c:pt idx="164">
                  <c:v>8.3245350442621602E-2</c:v>
                </c:pt>
                <c:pt idx="165">
                  <c:v>4.8688454750167399E-2</c:v>
                </c:pt>
                <c:pt idx="166">
                  <c:v>2.2304681955512301E-2</c:v>
                </c:pt>
                <c:pt idx="167">
                  <c:v>2.02724618877716E-3</c:v>
                </c:pt>
                <c:pt idx="168">
                  <c:v>1.21632305540352E-2</c:v>
                </c:pt>
                <c:pt idx="169">
                  <c:v>-6.0808756460930397E-3</c:v>
                </c:pt>
                <c:pt idx="170">
                  <c:v>2.0270818130219701E-3</c:v>
                </c:pt>
                <c:pt idx="171">
                  <c:v>1.2162244339488801E-2</c:v>
                </c:pt>
                <c:pt idx="172">
                  <c:v>2.0267942195828898E-3</c:v>
                </c:pt>
                <c:pt idx="173">
                  <c:v>-4.05350628293474E-3</c:v>
                </c:pt>
                <c:pt idx="174">
                  <c:v>1.0134176496817899E-2</c:v>
                </c:pt>
                <c:pt idx="175">
                  <c:v>2.0266299171108398E-3</c:v>
                </c:pt>
                <c:pt idx="176">
                  <c:v>0</c:v>
                </c:pt>
                <c:pt idx="177">
                  <c:v>0.156047341115435</c:v>
                </c:pt>
                <c:pt idx="178">
                  <c:v>2.0234313348576501E-2</c:v>
                </c:pt>
                <c:pt idx="179">
                  <c:v>4.2483461795229702E-2</c:v>
                </c:pt>
                <c:pt idx="180">
                  <c:v>3.8421095203429602E-2</c:v>
                </c:pt>
                <c:pt idx="181">
                  <c:v>4.04277253340341E-3</c:v>
                </c:pt>
                <c:pt idx="182">
                  <c:v>-6.0639136498696301E-3</c:v>
                </c:pt>
                <c:pt idx="183">
                  <c:v>2.0214271275520502E-3</c:v>
                </c:pt>
                <c:pt idx="184">
                  <c:v>1.2128317600210201E-2</c:v>
                </c:pt>
                <c:pt idx="185">
                  <c:v>1.81902702265699E-2</c:v>
                </c:pt>
                <c:pt idx="186">
                  <c:v>2.4249282625389001E-2</c:v>
                </c:pt>
                <c:pt idx="187">
                  <c:v>2.42434037738899E-2</c:v>
                </c:pt>
                <c:pt idx="188">
                  <c:v>2.01979398101394E-3</c:v>
                </c:pt>
                <c:pt idx="189">
                  <c:v>2.0197531861606498E-3</c:v>
                </c:pt>
                <c:pt idx="190">
                  <c:v>6.0591371788657304E-3</c:v>
                </c:pt>
                <c:pt idx="191">
                  <c:v>0</c:v>
                </c:pt>
                <c:pt idx="192">
                  <c:v>-6.0587700696758603E-3</c:v>
                </c:pt>
                <c:pt idx="193">
                  <c:v>0</c:v>
                </c:pt>
                <c:pt idx="194">
                  <c:v>6.0591371788657304E-3</c:v>
                </c:pt>
                <c:pt idx="195">
                  <c:v>4.0391800464505698E-3</c:v>
                </c:pt>
                <c:pt idx="196">
                  <c:v>2.01950845164287E-3</c:v>
                </c:pt>
                <c:pt idx="197">
                  <c:v>0</c:v>
                </c:pt>
                <c:pt idx="198">
                  <c:v>6.0584030049678902E-3</c:v>
                </c:pt>
                <c:pt idx="199">
                  <c:v>-2.01934532824458E-3</c:v>
                </c:pt>
                <c:pt idx="200">
                  <c:v>6.0581583198707602E-3</c:v>
                </c:pt>
                <c:pt idx="201">
                  <c:v>4.0385275528542304E-3</c:v>
                </c:pt>
                <c:pt idx="202">
                  <c:v>2.0191822311963702E-3</c:v>
                </c:pt>
                <c:pt idx="203">
                  <c:v>-8.0765658442030503E-3</c:v>
                </c:pt>
                <c:pt idx="204">
                  <c:v>8.0772182060498392E-3</c:v>
                </c:pt>
                <c:pt idx="205">
                  <c:v>6.0574243831522804E-3</c:v>
                </c:pt>
                <c:pt idx="206">
                  <c:v>-8.0760766419673297E-3</c:v>
                </c:pt>
                <c:pt idx="207">
                  <c:v>1.21150933871782E-2</c:v>
                </c:pt>
                <c:pt idx="208">
                  <c:v>1.4132563445115201E-2</c:v>
                </c:pt>
                <c:pt idx="209">
                  <c:v>1.2111914086156099E-2</c:v>
                </c:pt>
                <c:pt idx="210">
                  <c:v>8.0736315194574505E-3</c:v>
                </c:pt>
                <c:pt idx="211">
                  <c:v>1.61459594736417E-2</c:v>
                </c:pt>
                <c:pt idx="212">
                  <c:v>6.0537573654047896E-3</c:v>
                </c:pt>
                <c:pt idx="213">
                  <c:v>4.6409330293185898E-2</c:v>
                </c:pt>
                <c:pt idx="214">
                  <c:v>3.0252914364083699E-2</c:v>
                </c:pt>
                <c:pt idx="215">
                  <c:v>3.2260015726757699E-2</c:v>
                </c:pt>
                <c:pt idx="216">
                  <c:v>6.0468022494104398E-3</c:v>
                </c:pt>
                <c:pt idx="217">
                  <c:v>-4.03095775556272E-3</c:v>
                </c:pt>
                <c:pt idx="218">
                  <c:v>-2.0155601241584999E-3</c:v>
                </c:pt>
                <c:pt idx="219">
                  <c:v>0</c:v>
                </c:pt>
                <c:pt idx="220">
                  <c:v>-8.0624029992139197E-3</c:v>
                </c:pt>
                <c:pt idx="221">
                  <c:v>6.0472898062851497E-3</c:v>
                </c:pt>
                <c:pt idx="222">
                  <c:v>0</c:v>
                </c:pt>
                <c:pt idx="223">
                  <c:v>0</c:v>
                </c:pt>
                <c:pt idx="224">
                  <c:v>4.0312827541723797E-3</c:v>
                </c:pt>
                <c:pt idx="225">
                  <c:v>8.06224049663401E-3</c:v>
                </c:pt>
                <c:pt idx="226">
                  <c:v>0</c:v>
                </c:pt>
                <c:pt idx="227">
                  <c:v>1.20923858277238E-2</c:v>
                </c:pt>
                <c:pt idx="228">
                  <c:v>2.0151539577623698E-3</c:v>
                </c:pt>
                <c:pt idx="229">
                  <c:v>1.00755667506297E-2</c:v>
                </c:pt>
                <c:pt idx="230">
                  <c:v>2.0149103364900298E-3</c:v>
                </c:pt>
                <c:pt idx="231">
                  <c:v>-2.0148697386713999E-3</c:v>
                </c:pt>
                <c:pt idx="232">
                  <c:v>1.41043723554302E-2</c:v>
                </c:pt>
                <c:pt idx="233">
                  <c:v>-2.0146261861111701E-3</c:v>
                </c:pt>
                <c:pt idx="234">
                  <c:v>1.0073333870577799E-2</c:v>
                </c:pt>
                <c:pt idx="235">
                  <c:v>6.0433915513386097E-3</c:v>
                </c:pt>
                <c:pt idx="236">
                  <c:v>2.0143421158649601E-3</c:v>
                </c:pt>
                <c:pt idx="237">
                  <c:v>4.0286030818813597E-3</c:v>
                </c:pt>
                <c:pt idx="238">
                  <c:v>2.0142203959957299E-3</c:v>
                </c:pt>
                <c:pt idx="239">
                  <c:v>4.0283596519497299E-3</c:v>
                </c:pt>
                <c:pt idx="240">
                  <c:v>2.0140986908358501E-3</c:v>
                </c:pt>
                <c:pt idx="241">
                  <c:v>-6.0421743771525201E-3</c:v>
                </c:pt>
                <c:pt idx="242">
                  <c:v>4.0283596519497299E-3</c:v>
                </c:pt>
                <c:pt idx="243">
                  <c:v>2.0140986908358501E-3</c:v>
                </c:pt>
                <c:pt idx="244">
                  <c:v>1.0070290628587501E-2</c:v>
                </c:pt>
                <c:pt idx="245">
                  <c:v>-4.02771064926696E-3</c:v>
                </c:pt>
                <c:pt idx="246">
                  <c:v>1.4097555081161599E-2</c:v>
                </c:pt>
                <c:pt idx="247">
                  <c:v>1.6109220515092299E-2</c:v>
                </c:pt>
                <c:pt idx="248">
                  <c:v>1.0066641164509E-2</c:v>
                </c:pt>
                <c:pt idx="249">
                  <c:v>1.40918790514152E-2</c:v>
                </c:pt>
                <c:pt idx="250">
                  <c:v>1.20770515891387E-2</c:v>
                </c:pt>
                <c:pt idx="251">
                  <c:v>4.0251977378388702E-3</c:v>
                </c:pt>
                <c:pt idx="252">
                  <c:v>6.03755358328805E-3</c:v>
                </c:pt>
                <c:pt idx="253">
                  <c:v>1.0061981807936901E-2</c:v>
                </c:pt>
                <c:pt idx="254">
                  <c:v>0</c:v>
                </c:pt>
                <c:pt idx="255">
                  <c:v>6.0365816850111702E-3</c:v>
                </c:pt>
                <c:pt idx="256">
                  <c:v>4.0241448692152904E-3</c:v>
                </c:pt>
                <c:pt idx="257">
                  <c:v>1.2071948814937001E-2</c:v>
                </c:pt>
                <c:pt idx="258">
                  <c:v>-6.0352458356803702E-3</c:v>
                </c:pt>
                <c:pt idx="259">
                  <c:v>-2.0118700331958599E-3</c:v>
                </c:pt>
                <c:pt idx="260">
                  <c:v>0</c:v>
                </c:pt>
                <c:pt idx="261">
                  <c:v>6.0357315306615198E-3</c:v>
                </c:pt>
                <c:pt idx="262">
                  <c:v>8.0471563361297193E-3</c:v>
                </c:pt>
                <c:pt idx="263">
                  <c:v>4.0232544104926498E-3</c:v>
                </c:pt>
                <c:pt idx="264">
                  <c:v>6.0346388268662102E-3</c:v>
                </c:pt>
                <c:pt idx="265">
                  <c:v>-6.03427468018344E-3</c:v>
                </c:pt>
                <c:pt idx="266">
                  <c:v>8.0461851024882809E-3</c:v>
                </c:pt>
                <c:pt idx="267">
                  <c:v>-2.0113844359072402E-3</c:v>
                </c:pt>
                <c:pt idx="268">
                  <c:v>-2.0114248933944799E-3</c:v>
                </c:pt>
                <c:pt idx="269">
                  <c:v>-4.0229307050186104E-3</c:v>
                </c:pt>
                <c:pt idx="270">
                  <c:v>1.20692776537324E-2</c:v>
                </c:pt>
                <c:pt idx="271">
                  <c:v>2.0113035258150802E-3</c:v>
                </c:pt>
                <c:pt idx="272">
                  <c:v>1.00563153660499E-2</c:v>
                </c:pt>
                <c:pt idx="273">
                  <c:v>-4.0221216691804897E-3</c:v>
                </c:pt>
                <c:pt idx="274">
                  <c:v>4.0222834503147401E-3</c:v>
                </c:pt>
                <c:pt idx="275">
                  <c:v>-1.00553041729512E-2</c:v>
                </c:pt>
                <c:pt idx="276">
                  <c:v>0</c:v>
                </c:pt>
                <c:pt idx="277">
                  <c:v>4.0225261464199502E-3</c:v>
                </c:pt>
                <c:pt idx="278">
                  <c:v>1.00559108644061E-2</c:v>
                </c:pt>
                <c:pt idx="279">
                  <c:v>8.0439198021195705E-3</c:v>
                </c:pt>
                <c:pt idx="280">
                  <c:v>2.0108182019263599E-3</c:v>
                </c:pt>
                <c:pt idx="281">
                  <c:v>1.0053888844204901E-2</c:v>
                </c:pt>
                <c:pt idx="282">
                  <c:v>-2.01057562780224E-3</c:v>
                </c:pt>
                <c:pt idx="283">
                  <c:v>2.0106160527585699E-3</c:v>
                </c:pt>
                <c:pt idx="284">
                  <c:v>0</c:v>
                </c:pt>
                <c:pt idx="285">
                  <c:v>3.0158634417033599E-2</c:v>
                </c:pt>
                <c:pt idx="286">
                  <c:v>2.21096639331082E-2</c:v>
                </c:pt>
                <c:pt idx="287">
                  <c:v>0</c:v>
                </c:pt>
                <c:pt idx="288">
                  <c:v>2.0095251492072402E-3</c:v>
                </c:pt>
                <c:pt idx="289">
                  <c:v>6.0284543043163698E-3</c:v>
                </c:pt>
                <c:pt idx="290">
                  <c:v>4.0187272690738801E-3</c:v>
                </c:pt>
                <c:pt idx="291">
                  <c:v>6.0278486608129596E-3</c:v>
                </c:pt>
                <c:pt idx="292">
                  <c:v>8.0366471108253602E-3</c:v>
                </c:pt>
                <c:pt idx="293">
                  <c:v>-4.0180006428800997E-3</c:v>
                </c:pt>
                <c:pt idx="294">
                  <c:v>-2.0090810463294102E-3</c:v>
                </c:pt>
                <c:pt idx="295">
                  <c:v>8.0364856448275207E-3</c:v>
                </c:pt>
                <c:pt idx="296">
                  <c:v>-4.0179199228559401E-3</c:v>
                </c:pt>
                <c:pt idx="297">
                  <c:v>6.0271220492215003E-3</c:v>
                </c:pt>
                <c:pt idx="298">
                  <c:v>1.00445980151874E-2</c:v>
                </c:pt>
                <c:pt idx="299">
                  <c:v>2.0087178354056602E-3</c:v>
                </c:pt>
                <c:pt idx="300">
                  <c:v>0</c:v>
                </c:pt>
                <c:pt idx="301">
                  <c:v>6.0260324602281904E-3</c:v>
                </c:pt>
                <c:pt idx="302">
                  <c:v>2.0085564504790398E-3</c:v>
                </c:pt>
                <c:pt idx="303">
                  <c:v>-4.0170322165983801E-3</c:v>
                </c:pt>
                <c:pt idx="304">
                  <c:v>8.0343871771180707E-3</c:v>
                </c:pt>
                <c:pt idx="305">
                  <c:v>-2.0084354288009598E-3</c:v>
                </c:pt>
                <c:pt idx="306">
                  <c:v>8.0339030709594503E-3</c:v>
                </c:pt>
                <c:pt idx="307">
                  <c:v>-4.0166288434117202E-3</c:v>
                </c:pt>
                <c:pt idx="308">
                  <c:v>6.0251852744471904E-3</c:v>
                </c:pt>
                <c:pt idx="309">
                  <c:v>2.0082740892476999E-3</c:v>
                </c:pt>
                <c:pt idx="310">
                  <c:v>-2.0082337584094801E-3</c:v>
                </c:pt>
                <c:pt idx="311">
                  <c:v>1.00413704462385E-2</c:v>
                </c:pt>
                <c:pt idx="312">
                  <c:v>4.0161449025080797E-3</c:v>
                </c:pt>
                <c:pt idx="313">
                  <c:v>4.0159836147868498E-3</c:v>
                </c:pt>
                <c:pt idx="314">
                  <c:v>0</c:v>
                </c:pt>
                <c:pt idx="315">
                  <c:v>4.0158223400196796E-3</c:v>
                </c:pt>
                <c:pt idx="316">
                  <c:v>2.0078305391025E-3</c:v>
                </c:pt>
                <c:pt idx="317">
                  <c:v>8.0311609043087206E-3</c:v>
                </c:pt>
                <c:pt idx="318">
                  <c:v>9.4358562537643006E-2</c:v>
                </c:pt>
                <c:pt idx="319">
                  <c:v>0.12836712999177599</c:v>
                </c:pt>
                <c:pt idx="320">
                  <c:v>6.2098115021734297E-2</c:v>
                </c:pt>
                <c:pt idx="321">
                  <c:v>1.00096092248559E-2</c:v>
                </c:pt>
                <c:pt idx="322">
                  <c:v>0</c:v>
                </c:pt>
                <c:pt idx="323">
                  <c:v>1.20103288828392E-2</c:v>
                </c:pt>
                <c:pt idx="324">
                  <c:v>5.0037027400276199E-2</c:v>
                </c:pt>
                <c:pt idx="325">
                  <c:v>1.00024005761383E-2</c:v>
                </c:pt>
                <c:pt idx="326">
                  <c:v>2.60036405096714E-2</c:v>
                </c:pt>
                <c:pt idx="327">
                  <c:v>5.9992800863896299E-3</c:v>
                </c:pt>
                <c:pt idx="328">
                  <c:v>1.9996400647883401E-3</c:v>
                </c:pt>
                <c:pt idx="329">
                  <c:v>9.9980003999200207E-3</c:v>
                </c:pt>
                <c:pt idx="330">
                  <c:v>3.5989203239028301E-2</c:v>
                </c:pt>
                <c:pt idx="331">
                  <c:v>7.5949873083764705E-2</c:v>
                </c:pt>
                <c:pt idx="332">
                  <c:v>3.3951788460386302E-2</c:v>
                </c:pt>
                <c:pt idx="333">
                  <c:v>5.9894585529468103E-3</c:v>
                </c:pt>
              </c:numCache>
            </c:numRef>
          </c:val>
          <c:smooth val="0"/>
          <c:extLst>
            <c:ext xmlns:c16="http://schemas.microsoft.com/office/drawing/2014/chart" uri="{C3380CC4-5D6E-409C-BE32-E72D297353CC}">
              <c16:uniqueId val="{00000003-CE0C-4E89-8948-84DFD4F1CA5B}"/>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4.0563837339012303E-2</c:v>
                </c:pt>
                <c:pt idx="1">
                  <c:v>0</c:v>
                </c:pt>
                <c:pt idx="2">
                  <c:v>1.5205271160669E-2</c:v>
                </c:pt>
                <c:pt idx="3">
                  <c:v>0.126691329245426</c:v>
                </c:pt>
                <c:pt idx="4">
                  <c:v>0.47069541451563901</c:v>
                </c:pt>
                <c:pt idx="5">
                  <c:v>0.51382801873961004</c:v>
                </c:pt>
                <c:pt idx="6">
                  <c:v>0.38089510349320899</c:v>
                </c:pt>
                <c:pt idx="7">
                  <c:v>0.33950771381496803</c:v>
                </c:pt>
                <c:pt idx="8">
                  <c:v>0.482659103348759</c:v>
                </c:pt>
                <c:pt idx="9">
                  <c:v>0.44072496781222098</c:v>
                </c:pt>
                <c:pt idx="10">
                  <c:v>0.51274466301829102</c:v>
                </c:pt>
                <c:pt idx="11">
                  <c:v>0.39731201255702198</c:v>
                </c:pt>
                <c:pt idx="12">
                  <c:v>0.36642564002345102</c:v>
                </c:pt>
                <c:pt idx="13">
                  <c:v>0.34561651170715102</c:v>
                </c:pt>
                <c:pt idx="14">
                  <c:v>0.27651110895507902</c:v>
                </c:pt>
                <c:pt idx="15">
                  <c:v>0.348314063180301</c:v>
                </c:pt>
                <c:pt idx="16">
                  <c:v>0.36156775779781097</c:v>
                </c:pt>
                <c:pt idx="17">
                  <c:v>0.34105101354597001</c:v>
                </c:pt>
                <c:pt idx="18">
                  <c:v>0.34946622624347701</c:v>
                </c:pt>
                <c:pt idx="19">
                  <c:v>0.37210189867379101</c:v>
                </c:pt>
                <c:pt idx="20">
                  <c:v>0.41825095057034201</c:v>
                </c:pt>
                <c:pt idx="21">
                  <c:v>0.40704278682317302</c:v>
                </c:pt>
                <c:pt idx="22">
                  <c:v>0.43838974262279601</c:v>
                </c:pt>
                <c:pt idx="23">
                  <c:v>0.389543342563477</c:v>
                </c:pt>
                <c:pt idx="24">
                  <c:v>0.36465638148667601</c:v>
                </c:pt>
                <c:pt idx="25">
                  <c:v>0.46115148127445499</c:v>
                </c:pt>
                <c:pt idx="26">
                  <c:v>0.36166365280289298</c:v>
                </c:pt>
                <c:pt idx="27">
                  <c:v>0.27258027258027301</c:v>
                </c:pt>
                <c:pt idx="28">
                  <c:v>0.29948396608920003</c:v>
                </c:pt>
                <c:pt idx="29">
                  <c:v>0.24805916670494699</c:v>
                </c:pt>
                <c:pt idx="30">
                  <c:v>0.39866196215002497</c:v>
                </c:pt>
                <c:pt idx="31">
                  <c:v>0.150616157005933</c:v>
                </c:pt>
                <c:pt idx="32">
                  <c:v>0.36002369776238402</c:v>
                </c:pt>
                <c:pt idx="33">
                  <c:v>0.32694578149123599</c:v>
                </c:pt>
                <c:pt idx="34">
                  <c:v>0.353037023626324</c:v>
                </c:pt>
                <c:pt idx="35">
                  <c:v>0.243550423958145</c:v>
                </c:pt>
                <c:pt idx="36">
                  <c:v>0.36893728066228698</c:v>
                </c:pt>
                <c:pt idx="37">
                  <c:v>0.27344450421373501</c:v>
                </c:pt>
                <c:pt idx="38">
                  <c:v>0.28611024185256401</c:v>
                </c:pt>
                <c:pt idx="39">
                  <c:v>0.32095573485490098</c:v>
                </c:pt>
                <c:pt idx="40">
                  <c:v>0.21772939346811801</c:v>
                </c:pt>
                <c:pt idx="41">
                  <c:v>0.32810144541988101</c:v>
                </c:pt>
                <c:pt idx="42">
                  <c:v>0.23864238995934201</c:v>
                </c:pt>
                <c:pt idx="43">
                  <c:v>0.246891808482497</c:v>
                </c:pt>
                <c:pt idx="44">
                  <c:v>0.290262995865951</c:v>
                </c:pt>
                <c:pt idx="45">
                  <c:v>0.27626732152254002</c:v>
                </c:pt>
                <c:pt idx="46">
                  <c:v>0.39795338260375202</c:v>
                </c:pt>
                <c:pt idx="47">
                  <c:v>0.33103928913668401</c:v>
                </c:pt>
                <c:pt idx="48">
                  <c:v>0.26482590952504997</c:v>
                </c:pt>
                <c:pt idx="49">
                  <c:v>0.37237497293786498</c:v>
                </c:pt>
                <c:pt idx="50">
                  <c:v>0.67296492817393605</c:v>
                </c:pt>
                <c:pt idx="51">
                  <c:v>0.74131207953035905</c:v>
                </c:pt>
                <c:pt idx="52">
                  <c:v>0.78689919183326196</c:v>
                </c:pt>
                <c:pt idx="53">
                  <c:v>0.61194344798480704</c:v>
                </c:pt>
                <c:pt idx="54">
                  <c:v>0.62919463087248295</c:v>
                </c:pt>
                <c:pt idx="55">
                  <c:v>0.65860775323051302</c:v>
                </c:pt>
                <c:pt idx="56">
                  <c:v>0.60046380652641995</c:v>
                </c:pt>
                <c:pt idx="57">
                  <c:v>0.62981105668299497</c:v>
                </c:pt>
                <c:pt idx="58">
                  <c:v>0.62177861408819401</c:v>
                </c:pt>
                <c:pt idx="59">
                  <c:v>0.12196113505163</c:v>
                </c:pt>
                <c:pt idx="60">
                  <c:v>8.5268799740133197E-2</c:v>
                </c:pt>
                <c:pt idx="61">
                  <c:v>0.12576575114609101</c:v>
                </c:pt>
                <c:pt idx="62">
                  <c:v>0.162074554294976</c:v>
                </c:pt>
                <c:pt idx="63">
                  <c:v>9.7087378640776698E-2</c:v>
                </c:pt>
                <c:pt idx="64">
                  <c:v>0.129324280633689</c:v>
                </c:pt>
                <c:pt idx="65">
                  <c:v>0.16144656118824699</c:v>
                </c:pt>
                <c:pt idx="66">
                  <c:v>0.14103803997420999</c:v>
                </c:pt>
                <c:pt idx="67">
                  <c:v>0.16095931753249401</c:v>
                </c:pt>
                <c:pt idx="68">
                  <c:v>0.10043790928448</c:v>
                </c:pt>
                <c:pt idx="69">
                  <c:v>0.11639107400866899</c:v>
                </c:pt>
                <c:pt idx="70">
                  <c:v>9.2202846261775898E-2</c:v>
                </c:pt>
                <c:pt idx="71">
                  <c:v>0.104133290611983</c:v>
                </c:pt>
                <c:pt idx="72">
                  <c:v>0.144034568296391</c:v>
                </c:pt>
                <c:pt idx="73">
                  <c:v>9.1889732321214501E-2</c:v>
                </c:pt>
                <c:pt idx="74">
                  <c:v>0.115754600247475</c:v>
                </c:pt>
                <c:pt idx="75">
                  <c:v>0.11163384100151499</c:v>
                </c:pt>
                <c:pt idx="76">
                  <c:v>7.5667064914376705E-2</c:v>
                </c:pt>
                <c:pt idx="77">
                  <c:v>9.5507182936049997E-2</c:v>
                </c:pt>
                <c:pt idx="78">
                  <c:v>7.5537709219576199E-2</c:v>
                </c:pt>
                <c:pt idx="79">
                  <c:v>0.115207373271889</c:v>
                </c:pt>
                <c:pt idx="80">
                  <c:v>0.138883377643744</c:v>
                </c:pt>
                <c:pt idx="81">
                  <c:v>0.126802979870027</c:v>
                </c:pt>
                <c:pt idx="82">
                  <c:v>0.110812094348583</c:v>
                </c:pt>
                <c:pt idx="83">
                  <c:v>6.7204301075268799E-2</c:v>
                </c:pt>
                <c:pt idx="84">
                  <c:v>4.7406470983289199E-2</c:v>
                </c:pt>
                <c:pt idx="85">
                  <c:v>0.138203356367226</c:v>
                </c:pt>
                <c:pt idx="86">
                  <c:v>0.13406940063091499</c:v>
                </c:pt>
                <c:pt idx="87">
                  <c:v>0.12601401905962001</c:v>
                </c:pt>
                <c:pt idx="88">
                  <c:v>0.102257531660505</c:v>
                </c:pt>
                <c:pt idx="89">
                  <c:v>8.2508250825082494E-2</c:v>
                </c:pt>
                <c:pt idx="90">
                  <c:v>1.17771758332352E-2</c:v>
                </c:pt>
                <c:pt idx="91">
                  <c:v>-7.8505259852410109E-3</c:v>
                </c:pt>
                <c:pt idx="92">
                  <c:v>-1.96278558530266E-2</c:v>
                </c:pt>
                <c:pt idx="93">
                  <c:v>4.7116101927833803E-2</c:v>
                </c:pt>
                <c:pt idx="94">
                  <c:v>0.15697971037243399</c:v>
                </c:pt>
                <c:pt idx="95">
                  <c:v>0.14889698679518801</c:v>
                </c:pt>
                <c:pt idx="96">
                  <c:v>0.12128800031300099</c:v>
                </c:pt>
                <c:pt idx="97">
                  <c:v>0.121141070730754</c:v>
                </c:pt>
                <c:pt idx="98">
                  <c:v>0.101479255298388</c:v>
                </c:pt>
                <c:pt idx="99">
                  <c:v>0.1052754708153</c:v>
                </c:pt>
                <c:pt idx="100">
                  <c:v>7.4004829788891502E-2</c:v>
                </c:pt>
                <c:pt idx="101">
                  <c:v>9.7302767290701697E-2</c:v>
                </c:pt>
                <c:pt idx="102">
                  <c:v>0.13609145345672299</c:v>
                </c:pt>
                <c:pt idx="103">
                  <c:v>0.124257368073622</c:v>
                </c:pt>
                <c:pt idx="104">
                  <c:v>0.116346713205352</c:v>
                </c:pt>
                <c:pt idx="105">
                  <c:v>0.10071663761379</c:v>
                </c:pt>
                <c:pt idx="106">
                  <c:v>0.13931349405982699</c:v>
                </c:pt>
                <c:pt idx="107">
                  <c:v>0.14298411716968701</c:v>
                </c:pt>
                <c:pt idx="108">
                  <c:v>9.26140310257004E-2</c:v>
                </c:pt>
                <c:pt idx="109">
                  <c:v>0.11951576837073</c:v>
                </c:pt>
                <c:pt idx="110">
                  <c:v>0.13862682429049999</c:v>
                </c:pt>
                <c:pt idx="111">
                  <c:v>0.11151701595846999</c:v>
                </c:pt>
                <c:pt idx="112">
                  <c:v>7.2981485749404607E-2</c:v>
                </c:pt>
                <c:pt idx="113">
                  <c:v>7.2928261620542806E-2</c:v>
                </c:pt>
                <c:pt idx="114">
                  <c:v>7.6710647437864404E-2</c:v>
                </c:pt>
                <c:pt idx="115">
                  <c:v>7.6651847309520196E-2</c:v>
                </c:pt>
                <c:pt idx="116">
                  <c:v>8.8082107843137303E-2</c:v>
                </c:pt>
                <c:pt idx="117">
                  <c:v>0.10330973789936899</c:v>
                </c:pt>
                <c:pt idx="118">
                  <c:v>0.10702545676936</c:v>
                </c:pt>
                <c:pt idx="119">
                  <c:v>0.13363879343260801</c:v>
                </c:pt>
                <c:pt idx="120">
                  <c:v>1.9065776930409901E-2</c:v>
                </c:pt>
                <c:pt idx="121">
                  <c:v>-1.14372855508959E-2</c:v>
                </c:pt>
                <c:pt idx="122">
                  <c:v>2.2877187631067199E-2</c:v>
                </c:pt>
                <c:pt idx="123">
                  <c:v>0.118171768383334</c:v>
                </c:pt>
                <c:pt idx="124">
                  <c:v>0.110417301248858</c:v>
                </c:pt>
                <c:pt idx="125">
                  <c:v>0.12931198417829801</c:v>
                </c:pt>
                <c:pt idx="126">
                  <c:v>0.110153074790139</c:v>
                </c:pt>
                <c:pt idx="127">
                  <c:v>9.8649263924722994E-2</c:v>
                </c:pt>
                <c:pt idx="128">
                  <c:v>0.113713895838071</c:v>
                </c:pt>
                <c:pt idx="129">
                  <c:v>0.10222626079055</c:v>
                </c:pt>
                <c:pt idx="130">
                  <c:v>0.121033321986459</c:v>
                </c:pt>
                <c:pt idx="131">
                  <c:v>9.0665256318234994E-2</c:v>
                </c:pt>
                <c:pt idx="132">
                  <c:v>8.3034534817890193E-2</c:v>
                </c:pt>
                <c:pt idx="133">
                  <c:v>9.0507976015386293E-2</c:v>
                </c:pt>
                <c:pt idx="134">
                  <c:v>9.4193888700501105E-2</c:v>
                </c:pt>
                <c:pt idx="135">
                  <c:v>0.154332605586087</c:v>
                </c:pt>
                <c:pt idx="136">
                  <c:v>0.169128424850603</c:v>
                </c:pt>
                <c:pt idx="137">
                  <c:v>8.2545399969983502E-2</c:v>
                </c:pt>
                <c:pt idx="138">
                  <c:v>9.3724225837894595E-2</c:v>
                </c:pt>
                <c:pt idx="139">
                  <c:v>0.119854676205101</c:v>
                </c:pt>
                <c:pt idx="140">
                  <c:v>0.10474729714563601</c:v>
                </c:pt>
                <c:pt idx="141">
                  <c:v>0.10837475241974701</c:v>
                </c:pt>
                <c:pt idx="142">
                  <c:v>0.100791399133941</c:v>
                </c:pt>
                <c:pt idx="143">
                  <c:v>0.15662875256386299</c:v>
                </c:pt>
                <c:pt idx="144">
                  <c:v>0.11542614588375499</c:v>
                </c:pt>
                <c:pt idx="145">
                  <c:v>0.111573936328474</c:v>
                </c:pt>
                <c:pt idx="146">
                  <c:v>9.2874656363771499E-2</c:v>
                </c:pt>
                <c:pt idx="147">
                  <c:v>0.12248079278476801</c:v>
                </c:pt>
                <c:pt idx="148">
                  <c:v>0.10008896797153</c:v>
                </c:pt>
                <c:pt idx="149">
                  <c:v>9.6285597896530004E-2</c:v>
                </c:pt>
                <c:pt idx="150">
                  <c:v>9.6192977912612401E-2</c:v>
                </c:pt>
                <c:pt idx="151">
                  <c:v>-7.3923489188689696E-3</c:v>
                </c:pt>
                <c:pt idx="152">
                  <c:v>-7.3928954274941798E-3</c:v>
                </c:pt>
                <c:pt idx="153">
                  <c:v>-7.3934420169309801E-3</c:v>
                </c:pt>
                <c:pt idx="154">
                  <c:v>1.4787977374394599E-2</c:v>
                </c:pt>
                <c:pt idx="155">
                  <c:v>7.0232506561194702E-2</c:v>
                </c:pt>
                <c:pt idx="156">
                  <c:v>0.125591016548463</c:v>
                </c:pt>
                <c:pt idx="157">
                  <c:v>0.106987382867262</c:v>
                </c:pt>
                <c:pt idx="158">
                  <c:v>7.3705546342362302E-2</c:v>
                </c:pt>
                <c:pt idx="159">
                  <c:v>0.106794328852882</c:v>
                </c:pt>
                <c:pt idx="160">
                  <c:v>0.106680400235433</c:v>
                </c:pt>
                <c:pt idx="161">
                  <c:v>8.0843714401205302E-2</c:v>
                </c:pt>
                <c:pt idx="162">
                  <c:v>7.3434918303653396E-2</c:v>
                </c:pt>
                <c:pt idx="163">
                  <c:v>9.90643918547056E-2</c:v>
                </c:pt>
                <c:pt idx="164">
                  <c:v>9.5300931016787604E-2</c:v>
                </c:pt>
                <c:pt idx="165">
                  <c:v>5.4928958546945898E-2</c:v>
                </c:pt>
                <c:pt idx="166">
                  <c:v>5.85587234198294E-2</c:v>
                </c:pt>
                <c:pt idx="167">
                  <c:v>9.8760013168001801E-2</c:v>
                </c:pt>
                <c:pt idx="168">
                  <c:v>8.0391726960461901E-2</c:v>
                </c:pt>
                <c:pt idx="169">
                  <c:v>7.3024682342631805E-2</c:v>
                </c:pt>
                <c:pt idx="170">
                  <c:v>8.0268534734384098E-2</c:v>
                </c:pt>
                <c:pt idx="171">
                  <c:v>8.3849799489609897E-2</c:v>
                </c:pt>
                <c:pt idx="172">
                  <c:v>6.19240155902816E-2</c:v>
                </c:pt>
                <c:pt idx="173">
                  <c:v>6.9166363305424097E-2</c:v>
                </c:pt>
                <c:pt idx="174">
                  <c:v>0.13459929426316</c:v>
                </c:pt>
                <c:pt idx="175">
                  <c:v>7.9924435079561096E-2</c:v>
                </c:pt>
                <c:pt idx="176">
                  <c:v>8.3490634528822397E-2</c:v>
                </c:pt>
                <c:pt idx="177">
                  <c:v>0.116063980269123</c:v>
                </c:pt>
                <c:pt idx="178">
                  <c:v>9.4192660218092195E-2</c:v>
                </c:pt>
                <c:pt idx="179">
                  <c:v>7.6007093995439604E-2</c:v>
                </c:pt>
                <c:pt idx="180">
                  <c:v>5.0632911392405097E-2</c:v>
                </c:pt>
                <c:pt idx="181">
                  <c:v>1.8074031231926E-2</c:v>
                </c:pt>
                <c:pt idx="182">
                  <c:v>2.5299071162672999E-2</c:v>
                </c:pt>
                <c:pt idx="183">
                  <c:v>5.0585344702991801E-2</c:v>
                </c:pt>
                <c:pt idx="184">
                  <c:v>9.3896713615023497E-2</c:v>
                </c:pt>
                <c:pt idx="185">
                  <c:v>8.2984557656227406E-2</c:v>
                </c:pt>
                <c:pt idx="186">
                  <c:v>5.4075489383178903E-2</c:v>
                </c:pt>
                <c:pt idx="187">
                  <c:v>0.10809252720328601</c:v>
                </c:pt>
                <c:pt idx="188">
                  <c:v>0.11877339475957401</c:v>
                </c:pt>
                <c:pt idx="189">
                  <c:v>9.7062947118668405E-2</c:v>
                </c:pt>
                <c:pt idx="190">
                  <c:v>6.4645884212038499E-2</c:v>
                </c:pt>
                <c:pt idx="191">
                  <c:v>9.6906180460842706E-2</c:v>
                </c:pt>
                <c:pt idx="192">
                  <c:v>5.3784646276309703E-2</c:v>
                </c:pt>
                <c:pt idx="193">
                  <c:v>8.6009174311926603E-2</c:v>
                </c:pt>
                <c:pt idx="194">
                  <c:v>7.1612718418791202E-2</c:v>
                </c:pt>
                <c:pt idx="195">
                  <c:v>0.10018605982539</c:v>
                </c:pt>
                <c:pt idx="196">
                  <c:v>8.9362310551901594E-2</c:v>
                </c:pt>
                <c:pt idx="197">
                  <c:v>6.0712117424377703E-2</c:v>
                </c:pt>
                <c:pt idx="198">
                  <c:v>0.121350560354058</c:v>
                </c:pt>
                <c:pt idx="199">
                  <c:v>0.117638671039498</c:v>
                </c:pt>
                <c:pt idx="200">
                  <c:v>6.4091151860423703E-2</c:v>
                </c:pt>
                <c:pt idx="201">
                  <c:v>4.6258406575810401E-2</c:v>
                </c:pt>
                <c:pt idx="202">
                  <c:v>4.2680324370465199E-2</c:v>
                </c:pt>
                <c:pt idx="203">
                  <c:v>6.0437997724687199E-2</c:v>
                </c:pt>
                <c:pt idx="204">
                  <c:v>8.8825723929650005E-2</c:v>
                </c:pt>
                <c:pt idx="205">
                  <c:v>0.117145899893504</c:v>
                </c:pt>
                <c:pt idx="206">
                  <c:v>4.9640109208240302E-2</c:v>
                </c:pt>
                <c:pt idx="207">
                  <c:v>7.7967182903923196E-2</c:v>
                </c:pt>
                <c:pt idx="208">
                  <c:v>6.7282835794468601E-2</c:v>
                </c:pt>
                <c:pt idx="209">
                  <c:v>4.9543492108429503E-2</c:v>
                </c:pt>
                <c:pt idx="210">
                  <c:v>6.3667232597623094E-2</c:v>
                </c:pt>
                <c:pt idx="211">
                  <c:v>7.0696359137504397E-2</c:v>
                </c:pt>
                <c:pt idx="212">
                  <c:v>-1.4129282938890901E-2</c:v>
                </c:pt>
                <c:pt idx="213">
                  <c:v>-3.5328198968416599E-3</c:v>
                </c:pt>
                <c:pt idx="214">
                  <c:v>-7.0658894188305897E-3</c:v>
                </c:pt>
                <c:pt idx="215">
                  <c:v>-7.0663887220436001E-3</c:v>
                </c:pt>
                <c:pt idx="216">
                  <c:v>-3.5334440479135002E-3</c:v>
                </c:pt>
                <c:pt idx="217">
                  <c:v>4.5936395759717301E-2</c:v>
                </c:pt>
                <c:pt idx="218">
                  <c:v>0.130682018860594</c:v>
                </c:pt>
                <c:pt idx="219">
                  <c:v>0.158730158730159</c:v>
                </c:pt>
                <c:pt idx="220">
                  <c:v>0.18665257967952101</c:v>
                </c:pt>
                <c:pt idx="221">
                  <c:v>0.18982002249718799</c:v>
                </c:pt>
                <c:pt idx="222">
                  <c:v>0.13332397726475301</c:v>
                </c:pt>
                <c:pt idx="223">
                  <c:v>0.13314646110721801</c:v>
                </c:pt>
                <c:pt idx="224">
                  <c:v>9.0979074812793007E-2</c:v>
                </c:pt>
                <c:pt idx="225">
                  <c:v>0.101384421759195</c:v>
                </c:pt>
                <c:pt idx="226">
                  <c:v>0.15366884364195199</c:v>
                </c:pt>
                <c:pt idx="227">
                  <c:v>0.1499459497158</c:v>
                </c:pt>
                <c:pt idx="228">
                  <c:v>0.11142061281337</c:v>
                </c:pt>
                <c:pt idx="229">
                  <c:v>0.14259877573734001</c:v>
                </c:pt>
                <c:pt idx="230">
                  <c:v>0.100718924738652</c:v>
                </c:pt>
                <c:pt idx="231">
                  <c:v>0.11102629935466</c:v>
                </c:pt>
                <c:pt idx="232">
                  <c:v>0.12130033964095099</c:v>
                </c:pt>
                <c:pt idx="233">
                  <c:v>9.6922704143445601E-2</c:v>
                </c:pt>
                <c:pt idx="234">
                  <c:v>0.138326935712557</c:v>
                </c:pt>
                <c:pt idx="235">
                  <c:v>0.15540283869185301</c:v>
                </c:pt>
                <c:pt idx="236">
                  <c:v>0.113785256189228</c:v>
                </c:pt>
                <c:pt idx="237">
                  <c:v>0.120544170828311</c:v>
                </c:pt>
                <c:pt idx="238">
                  <c:v>0.116959064327485</c:v>
                </c:pt>
                <c:pt idx="239">
                  <c:v>0.109950522264981</c:v>
                </c:pt>
                <c:pt idx="240">
                  <c:v>0.10639758374519501</c:v>
                </c:pt>
                <c:pt idx="241">
                  <c:v>0.12342716083244799</c:v>
                </c:pt>
                <c:pt idx="242">
                  <c:v>6.1637502996267503E-2</c:v>
                </c:pt>
                <c:pt idx="243">
                  <c:v>3.7644160021902101E-2</c:v>
                </c:pt>
                <c:pt idx="244">
                  <c:v>0.19841269841269801</c:v>
                </c:pt>
                <c:pt idx="245">
                  <c:v>0.13656538067599899</c:v>
                </c:pt>
                <c:pt idx="246">
                  <c:v>0.112512785543812</c:v>
                </c:pt>
                <c:pt idx="247">
                  <c:v>0.115791983107993</c:v>
                </c:pt>
                <c:pt idx="248">
                  <c:v>0.173487090519441</c:v>
                </c:pt>
                <c:pt idx="249">
                  <c:v>0.17318663406682999</c:v>
                </c:pt>
                <c:pt idx="250">
                  <c:v>0.12542798060951199</c:v>
                </c:pt>
                <c:pt idx="251">
                  <c:v>0.111728060671723</c:v>
                </c:pt>
                <c:pt idx="252">
                  <c:v>0.148804491190098</c:v>
                </c:pt>
                <c:pt idx="253">
                  <c:v>0.10468375375679601</c:v>
                </c:pt>
                <c:pt idx="254">
                  <c:v>0.118067737147483</c:v>
                </c:pt>
                <c:pt idx="255">
                  <c:v>0.124667273156104</c:v>
                </c:pt>
                <c:pt idx="256">
                  <c:v>0.17162471395880999</c:v>
                </c:pt>
                <c:pt idx="257">
                  <c:v>0.124298720059126</c:v>
                </c:pt>
                <c:pt idx="258">
                  <c:v>1.0065762984834199E-2</c:v>
                </c:pt>
                <c:pt idx="259">
                  <c:v>0.13419666521286899</c:v>
                </c:pt>
                <c:pt idx="260">
                  <c:v>9.0461352899788905E-2</c:v>
                </c:pt>
                <c:pt idx="261">
                  <c:v>9.0379594296043406E-2</c:v>
                </c:pt>
                <c:pt idx="262">
                  <c:v>0.123741680880238</c:v>
                </c:pt>
                <c:pt idx="263">
                  <c:v>0.14697040550470999</c:v>
                </c:pt>
                <c:pt idx="264">
                  <c:v>7.0042025215129103E-2</c:v>
                </c:pt>
                <c:pt idx="265">
                  <c:v>0.10998900109989</c:v>
                </c:pt>
                <c:pt idx="266">
                  <c:v>0.103209481954987</c:v>
                </c:pt>
                <c:pt idx="267">
                  <c:v>4.9888582166494798E-2</c:v>
                </c:pt>
                <c:pt idx="268">
                  <c:v>0.106375905857323</c:v>
                </c:pt>
                <c:pt idx="269">
                  <c:v>0.142790728564787</c:v>
                </c:pt>
                <c:pt idx="270">
                  <c:v>8.9531452067513298E-2</c:v>
                </c:pt>
                <c:pt idx="271">
                  <c:v>9.9390405512854496E-2</c:v>
                </c:pt>
                <c:pt idx="272">
                  <c:v>0.122459786853776</c:v>
                </c:pt>
                <c:pt idx="273">
                  <c:v>9.9170275362797898E-3</c:v>
                </c:pt>
                <c:pt idx="274">
                  <c:v>-9.9160441594499903E-3</c:v>
                </c:pt>
                <c:pt idx="275">
                  <c:v>-3.3056758454265999E-3</c:v>
                </c:pt>
                <c:pt idx="276">
                  <c:v>0</c:v>
                </c:pt>
                <c:pt idx="277">
                  <c:v>4.6280991735537201E-2</c:v>
                </c:pt>
                <c:pt idx="278">
                  <c:v>0.12886597938144301</c:v>
                </c:pt>
                <c:pt idx="279">
                  <c:v>0.112200112200112</c:v>
                </c:pt>
                <c:pt idx="280">
                  <c:v>9.5592840425882605E-2</c:v>
                </c:pt>
                <c:pt idx="281">
                  <c:v>9.8794704603833203E-2</c:v>
                </c:pt>
                <c:pt idx="282">
                  <c:v>0.13488616923279401</c:v>
                </c:pt>
                <c:pt idx="283">
                  <c:v>0.154417321023754</c:v>
                </c:pt>
                <c:pt idx="284">
                  <c:v>6.2327778506757699E-2</c:v>
                </c:pt>
                <c:pt idx="285">
                  <c:v>1.9670196374127102E-2</c:v>
                </c:pt>
                <c:pt idx="286">
                  <c:v>8.1943033203317098E-2</c:v>
                </c:pt>
                <c:pt idx="287">
                  <c:v>0.12117639352852599</c:v>
                </c:pt>
                <c:pt idx="288">
                  <c:v>6.8692551764744397E-2</c:v>
                </c:pt>
                <c:pt idx="289">
                  <c:v>7.1914225941422605E-2</c:v>
                </c:pt>
                <c:pt idx="290">
                  <c:v>0.11106029920951201</c:v>
                </c:pt>
                <c:pt idx="291">
                  <c:v>0.12072565909684201</c:v>
                </c:pt>
                <c:pt idx="292">
                  <c:v>8.79908750203683E-2</c:v>
                </c:pt>
                <c:pt idx="293">
                  <c:v>0.107449856733524</c:v>
                </c:pt>
                <c:pt idx="294">
                  <c:v>5.8546105057733E-2</c:v>
                </c:pt>
                <c:pt idx="295">
                  <c:v>8.4517114715729896E-2</c:v>
                </c:pt>
                <c:pt idx="296">
                  <c:v>0.113676962551561</c:v>
                </c:pt>
                <c:pt idx="297">
                  <c:v>0.12003633532312501</c:v>
                </c:pt>
                <c:pt idx="298">
                  <c:v>8.7489063867016603E-2</c:v>
                </c:pt>
                <c:pt idx="299">
                  <c:v>6.1512561512561501E-2</c:v>
                </c:pt>
                <c:pt idx="300">
                  <c:v>9.0594363736370406E-2</c:v>
                </c:pt>
                <c:pt idx="301">
                  <c:v>8.0814611281719698E-2</c:v>
                </c:pt>
                <c:pt idx="302">
                  <c:v>6.4599483204134403E-2</c:v>
                </c:pt>
                <c:pt idx="303">
                  <c:v>0.11297611362169099</c:v>
                </c:pt>
                <c:pt idx="304">
                  <c:v>1.93454779945188E-2</c:v>
                </c:pt>
                <c:pt idx="305">
                  <c:v>6.4472454143967003E-2</c:v>
                </c:pt>
                <c:pt idx="306">
                  <c:v>4.5101639766760099E-2</c:v>
                </c:pt>
                <c:pt idx="307">
                  <c:v>5.4741587506037699E-2</c:v>
                </c:pt>
                <c:pt idx="308">
                  <c:v>6.1148300720906303E-2</c:v>
                </c:pt>
                <c:pt idx="309">
                  <c:v>7.7192756746325294E-2</c:v>
                </c:pt>
                <c:pt idx="310">
                  <c:v>5.14221436606139E-2</c:v>
                </c:pt>
                <c:pt idx="311">
                  <c:v>0.106003661944685</c:v>
                </c:pt>
                <c:pt idx="312">
                  <c:v>6.0967783339751003E-2</c:v>
                </c:pt>
                <c:pt idx="313">
                  <c:v>4.4896257576243499E-2</c:v>
                </c:pt>
                <c:pt idx="314">
                  <c:v>4.4876109882360501E-2</c:v>
                </c:pt>
                <c:pt idx="315">
                  <c:v>7.3691967575534298E-2</c:v>
                </c:pt>
                <c:pt idx="316">
                  <c:v>6.0831145546519798E-2</c:v>
                </c:pt>
                <c:pt idx="317">
                  <c:v>7.9992320737209202E-2</c:v>
                </c:pt>
                <c:pt idx="318">
                  <c:v>7.0336978067651407E-2</c:v>
                </c:pt>
                <c:pt idx="319">
                  <c:v>5.4313099041533502E-2</c:v>
                </c:pt>
                <c:pt idx="320">
                  <c:v>9.8987770220646906E-2</c:v>
                </c:pt>
                <c:pt idx="321">
                  <c:v>3.8279954064055099E-2</c:v>
                </c:pt>
                <c:pt idx="322">
                  <c:v>6.6964285714285698E-2</c:v>
                </c:pt>
                <c:pt idx="323">
                  <c:v>4.7799623976291401E-2</c:v>
                </c:pt>
                <c:pt idx="324">
                  <c:v>6.0517263345649101E-2</c:v>
                </c:pt>
                <c:pt idx="325">
                  <c:v>9.54957822696164E-2</c:v>
                </c:pt>
                <c:pt idx="326">
                  <c:v>9.5404674829066602E-2</c:v>
                </c:pt>
                <c:pt idx="327">
                  <c:v>6.03653693407466E-2</c:v>
                </c:pt>
                <c:pt idx="328">
                  <c:v>6.9854575474693606E-2</c:v>
                </c:pt>
                <c:pt idx="329">
                  <c:v>5.0767863942124597E-2</c:v>
                </c:pt>
                <c:pt idx="330">
                  <c:v>7.29417734365089E-2</c:v>
                </c:pt>
                <c:pt idx="331">
                  <c:v>7.2888607193788604E-2</c:v>
                </c:pt>
                <c:pt idx="332">
                  <c:v>7.6002280068402095E-2</c:v>
                </c:pt>
                <c:pt idx="333">
                  <c:v>8.5437630529713302E-2</c:v>
                </c:pt>
              </c:numCache>
            </c:numRef>
          </c:val>
          <c:smooth val="0"/>
          <c:extLst>
            <c:ext xmlns:c16="http://schemas.microsoft.com/office/drawing/2014/chart" uri="{C3380CC4-5D6E-409C-BE32-E72D297353CC}">
              <c16:uniqueId val="{00000004-CE0C-4E89-8948-84DFD4F1CA5B}"/>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-2.6208099800443998E-3</c:v>
                </c:pt>
                <c:pt idx="1">
                  <c:v>-3.3697011449495698E-3</c:v>
                </c:pt>
                <c:pt idx="2">
                  <c:v>-1.8721192764633401E-3</c:v>
                </c:pt>
                <c:pt idx="3">
                  <c:v>-1.1232925952552101E-3</c:v>
                </c:pt>
                <c:pt idx="4">
                  <c:v>-1.4977402843459899E-3</c:v>
                </c:pt>
                <c:pt idx="5">
                  <c:v>-5.24216950929549E-3</c:v>
                </c:pt>
                <c:pt idx="6">
                  <c:v>-7.4892061815907799E-4</c:v>
                </c:pt>
                <c:pt idx="7">
                  <c:v>-2.6212417945770299E-3</c:v>
                </c:pt>
                <c:pt idx="8">
                  <c:v>-2.24683757611162E-3</c:v>
                </c:pt>
                <c:pt idx="9">
                  <c:v>-2.9958507467157999E-3</c:v>
                </c:pt>
                <c:pt idx="10">
                  <c:v>-1.87246281288854E-3</c:v>
                </c:pt>
                <c:pt idx="11">
                  <c:v>-2.6214970246008799E-3</c:v>
                </c:pt>
                <c:pt idx="12">
                  <c:v>-1.8725469634778399E-3</c:v>
                </c:pt>
                <c:pt idx="13">
                  <c:v>-1.4980656227646101E-3</c:v>
                </c:pt>
                <c:pt idx="14">
                  <c:v>-1.12356604883018E-3</c:v>
                </c:pt>
                <c:pt idx="15">
                  <c:v>-4.86884091624096E-3</c:v>
                </c:pt>
                <c:pt idx="16">
                  <c:v>-7.4908892060032001E-4</c:v>
                </c:pt>
                <c:pt idx="17">
                  <c:v>-1.87273632996116E-3</c:v>
                </c:pt>
                <c:pt idx="18">
                  <c:v>0</c:v>
                </c:pt>
                <c:pt idx="19">
                  <c:v>-7.4910856081263305E-4</c:v>
                </c:pt>
                <c:pt idx="20">
                  <c:v>-5.6183562936827202E-3</c:v>
                </c:pt>
                <c:pt idx="21">
                  <c:v>-1.1237343941385999E-3</c:v>
                </c:pt>
                <c:pt idx="22">
                  <c:v>-1.12374702207039E-3</c:v>
                </c:pt>
                <c:pt idx="23">
                  <c:v>-1.123759650286E-3</c:v>
                </c:pt>
                <c:pt idx="24">
                  <c:v>1.8729537979757099E-3</c:v>
                </c:pt>
                <c:pt idx="25">
                  <c:v>-1.4983349752587399E-3</c:v>
                </c:pt>
                <c:pt idx="26">
                  <c:v>-7.4917871283605296E-4</c:v>
                </c:pt>
                <c:pt idx="27">
                  <c:v>-1.1237764883483101E-3</c:v>
                </c:pt>
                <c:pt idx="28">
                  <c:v>-5.2443492137222098E-3</c:v>
                </c:pt>
                <c:pt idx="29">
                  <c:v>-3.7461601858095402E-3</c:v>
                </c:pt>
                <c:pt idx="30">
                  <c:v>-3.3716704754055398E-3</c:v>
                </c:pt>
                <c:pt idx="31">
                  <c:v>-1.4985707381584799E-3</c:v>
                </c:pt>
                <c:pt idx="32">
                  <c:v>-1.1239448967281999E-3</c:v>
                </c:pt>
                <c:pt idx="33">
                  <c:v>-2.9972200783773099E-3</c:v>
                </c:pt>
                <c:pt idx="34">
                  <c:v>-5.2452923501157701E-3</c:v>
                </c:pt>
                <c:pt idx="35">
                  <c:v>-2.2481003551998598E-3</c:v>
                </c:pt>
                <c:pt idx="36">
                  <c:v>-3.3722263438322E-3</c:v>
                </c:pt>
                <c:pt idx="37">
                  <c:v>-2.2482267111815601E-3</c:v>
                </c:pt>
                <c:pt idx="38">
                  <c:v>-4.8712673913613698E-3</c:v>
                </c:pt>
                <c:pt idx="39">
                  <c:v>-2.9978490433114199E-3</c:v>
                </c:pt>
                <c:pt idx="40">
                  <c:v>-6.3706201986134499E-3</c:v>
                </c:pt>
                <c:pt idx="41">
                  <c:v>-1.8738311977903801E-3</c:v>
                </c:pt>
                <c:pt idx="42">
                  <c:v>-3.7477326217638298E-3</c:v>
                </c:pt>
                <c:pt idx="43">
                  <c:v>-3.37308577382336E-3</c:v>
                </c:pt>
                <c:pt idx="44">
                  <c:v>-4.1227994557904704E-3</c:v>
                </c:pt>
                <c:pt idx="45">
                  <c:v>-1.12444621024146E-3</c:v>
                </c:pt>
                <c:pt idx="46">
                  <c:v>-4.1230157986469002E-3</c:v>
                </c:pt>
                <c:pt idx="47">
                  <c:v>-3.7483507256807001E-3</c:v>
                </c:pt>
                <c:pt idx="48">
                  <c:v>-9.3712280806975204E-3</c:v>
                </c:pt>
                <c:pt idx="49">
                  <c:v>-2.6241897814049901E-3</c:v>
                </c:pt>
                <c:pt idx="50">
                  <c:v>-1.49957636967557E-3</c:v>
                </c:pt>
                <c:pt idx="51">
                  <c:v>-5.6234957148962698E-3</c:v>
                </c:pt>
                <c:pt idx="52">
                  <c:v>-5.2488911717399698E-3</c:v>
                </c:pt>
                <c:pt idx="53">
                  <c:v>-2.2496428691945198E-3</c:v>
                </c:pt>
                <c:pt idx="54">
                  <c:v>-7.4989782642114996E-4</c:v>
                </c:pt>
                <c:pt idx="55">
                  <c:v>-5.2493241495157501E-3</c:v>
                </c:pt>
                <c:pt idx="56">
                  <c:v>-3.3747426758709699E-3</c:v>
                </c:pt>
                <c:pt idx="57">
                  <c:v>-6.3747290740143502E-3</c:v>
                </c:pt>
                <c:pt idx="58">
                  <c:v>-4.8751035959514102E-3</c:v>
                </c:pt>
                <c:pt idx="59">
                  <c:v>-2.6251837628634002E-3</c:v>
                </c:pt>
                <c:pt idx="60">
                  <c:v>-1.8751804861217899E-3</c:v>
                </c:pt>
                <c:pt idx="61">
                  <c:v>-3.7504312995994502E-4</c:v>
                </c:pt>
                <c:pt idx="62">
                  <c:v>-4.1254899019258504E-3</c:v>
                </c:pt>
                <c:pt idx="63">
                  <c:v>-4.5007201152184404E-3</c:v>
                </c:pt>
                <c:pt idx="64">
                  <c:v>-2.2504613445756402E-3</c:v>
                </c:pt>
                <c:pt idx="65">
                  <c:v>-2.25051199147806E-3</c:v>
                </c:pt>
                <c:pt idx="66">
                  <c:v>-3.0007501875468899E-3</c:v>
                </c:pt>
                <c:pt idx="67">
                  <c:v>-2.2506301764494102E-3</c:v>
                </c:pt>
                <c:pt idx="68">
                  <c:v>-2.6257943027765901E-3</c:v>
                </c:pt>
                <c:pt idx="69">
                  <c:v>-3.00098657433631E-3</c:v>
                </c:pt>
                <c:pt idx="70">
                  <c:v>-1.8756728976520301E-3</c:v>
                </c:pt>
                <c:pt idx="71">
                  <c:v>-3.3762745436402199E-3</c:v>
                </c:pt>
                <c:pt idx="72">
                  <c:v>-4.1266971041841001E-3</c:v>
                </c:pt>
                <c:pt idx="73">
                  <c:v>7.5033952863670802E-4</c:v>
                </c:pt>
                <c:pt idx="74">
                  <c:v>-1.8758347464621801E-3</c:v>
                </c:pt>
                <c:pt idx="75">
                  <c:v>-3.3765658824279799E-3</c:v>
                </c:pt>
                <c:pt idx="76">
                  <c:v>-5.6277998304156297E-3</c:v>
                </c:pt>
                <c:pt idx="77">
                  <c:v>-4.5024932556403099E-3</c:v>
                </c:pt>
                <c:pt idx="78">
                  <c:v>-5.6283699865294296E-3</c:v>
                </c:pt>
                <c:pt idx="79">
                  <c:v>-1.50098314395929E-3</c:v>
                </c:pt>
                <c:pt idx="80">
                  <c:v>-2.2515085107021699E-3</c:v>
                </c:pt>
                <c:pt idx="81">
                  <c:v>-3.3773388071239299E-3</c:v>
                </c:pt>
                <c:pt idx="82">
                  <c:v>-1.8763627084169899E-3</c:v>
                </c:pt>
                <c:pt idx="83">
                  <c:v>-3.3775162496059601E-3</c:v>
                </c:pt>
                <c:pt idx="84">
                  <c:v>-2.2517535530794598E-3</c:v>
                </c:pt>
                <c:pt idx="85">
                  <c:v>-7.5060141938728395E-4</c:v>
                </c:pt>
                <c:pt idx="86">
                  <c:v>-4.8789458474541303E-3</c:v>
                </c:pt>
                <c:pt idx="87">
                  <c:v>-3.7532183847649399E-4</c:v>
                </c:pt>
                <c:pt idx="88">
                  <c:v>-7.5064649429320998E-4</c:v>
                </c:pt>
                <c:pt idx="89">
                  <c:v>-3.3779345806669498E-3</c:v>
                </c:pt>
                <c:pt idx="90">
                  <c:v>-3.0027099457260202E-3</c:v>
                </c:pt>
                <c:pt idx="91">
                  <c:v>-3.75350013887951E-4</c:v>
                </c:pt>
                <c:pt idx="92">
                  <c:v>-4.12886565046525E-3</c:v>
                </c:pt>
                <c:pt idx="93">
                  <c:v>-2.2522015269926402E-3</c:v>
                </c:pt>
                <c:pt idx="94">
                  <c:v>-2.62762762762763E-3</c:v>
                </c:pt>
                <c:pt idx="95">
                  <c:v>-1.87692619550814E-3</c:v>
                </c:pt>
                <c:pt idx="96">
                  <c:v>-1.5015691397510401E-3</c:v>
                </c:pt>
                <c:pt idx="97">
                  <c:v>-3.7539792179710498E-3</c:v>
                </c:pt>
                <c:pt idx="98">
                  <c:v>-4.5049441762334197E-3</c:v>
                </c:pt>
                <c:pt idx="99">
                  <c:v>-4.8805760581464297E-3</c:v>
                </c:pt>
                <c:pt idx="100">
                  <c:v>-1.1263417546151901E-3</c:v>
                </c:pt>
                <c:pt idx="101">
                  <c:v>-1.1263544412155599E-3</c:v>
                </c:pt>
                <c:pt idx="102">
                  <c:v>-3.75455709367244E-4</c:v>
                </c:pt>
                <c:pt idx="103">
                  <c:v>0</c:v>
                </c:pt>
                <c:pt idx="104">
                  <c:v>-7.50914238084868E-4</c:v>
                </c:pt>
                <c:pt idx="105">
                  <c:v>-5.2564391379439799E-3</c:v>
                </c:pt>
                <c:pt idx="106">
                  <c:v>-2.6283577269962401E-3</c:v>
                </c:pt>
                <c:pt idx="107">
                  <c:v>7.5097908898726703E-4</c:v>
                </c:pt>
                <c:pt idx="108">
                  <c:v>-2.6284070726679499E-3</c:v>
                </c:pt>
                <c:pt idx="109">
                  <c:v>1.5019863769835599E-3</c:v>
                </c:pt>
                <c:pt idx="110">
                  <c:v>-3.0039276353832599E-3</c:v>
                </c:pt>
                <c:pt idx="111">
                  <c:v>-3.37952010814464E-3</c:v>
                </c:pt>
                <c:pt idx="112">
                  <c:v>-1.8775746242034399E-3</c:v>
                </c:pt>
                <c:pt idx="113">
                  <c:v>-4.1307417310060997E-3</c:v>
                </c:pt>
                <c:pt idx="114">
                  <c:v>-2.2532249281784602E-3</c:v>
                </c:pt>
                <c:pt idx="115">
                  <c:v>-3.3799135493223298E-3</c:v>
                </c:pt>
                <c:pt idx="116">
                  <c:v>-7.5111728696435997E-4</c:v>
                </c:pt>
                <c:pt idx="117">
                  <c:v>-2.62893025072483E-3</c:v>
                </c:pt>
                <c:pt idx="118">
                  <c:v>-4.5068560547733196E-3</c:v>
                </c:pt>
                <c:pt idx="119">
                  <c:v>-2.2535295907214702E-3</c:v>
                </c:pt>
                <c:pt idx="120">
                  <c:v>-7.5119345860736296E-4</c:v>
                </c:pt>
                <c:pt idx="121">
                  <c:v>-1.50239820313175E-3</c:v>
                </c:pt>
                <c:pt idx="122">
                  <c:v>-3.7560519386862102E-4</c:v>
                </c:pt>
                <c:pt idx="123">
                  <c:v>-4.1316726513319002E-3</c:v>
                </c:pt>
                <c:pt idx="124">
                  <c:v>-1.50248849657245E-3</c:v>
                </c:pt>
                <c:pt idx="125">
                  <c:v>-6.0100442865138404E-3</c:v>
                </c:pt>
                <c:pt idx="126">
                  <c:v>-4.5078041359103002E-3</c:v>
                </c:pt>
                <c:pt idx="127">
                  <c:v>-2.2540036740259901E-3</c:v>
                </c:pt>
                <c:pt idx="128">
                  <c:v>-4.5081089609935896E-3</c:v>
                </c:pt>
                <c:pt idx="129">
                  <c:v>-4.5083122006198901E-3</c:v>
                </c:pt>
                <c:pt idx="130">
                  <c:v>-4.50851545857238E-3</c:v>
                </c:pt>
                <c:pt idx="131">
                  <c:v>-3.3815390511401401E-3</c:v>
                </c:pt>
                <c:pt idx="132">
                  <c:v>-4.1331319370862202E-3</c:v>
                </c:pt>
                <c:pt idx="133">
                  <c:v>0</c:v>
                </c:pt>
                <c:pt idx="134">
                  <c:v>-4.1333027719431398E-3</c:v>
                </c:pt>
                <c:pt idx="135">
                  <c:v>-3.7577032917480801E-4</c:v>
                </c:pt>
                <c:pt idx="136">
                  <c:v>-1.87885870606759E-3</c:v>
                </c:pt>
                <c:pt idx="137">
                  <c:v>-2.2546728093974801E-3</c:v>
                </c:pt>
                <c:pt idx="138">
                  <c:v>-3.7578727433974198E-3</c:v>
                </c:pt>
                <c:pt idx="139">
                  <c:v>-3.7580139647798898E-3</c:v>
                </c:pt>
                <c:pt idx="140">
                  <c:v>-3.0065241574216001E-3</c:v>
                </c:pt>
                <c:pt idx="141">
                  <c:v>-6.76488274203247E-3</c:v>
                </c:pt>
                <c:pt idx="142">
                  <c:v>-2.63096571475821E-3</c:v>
                </c:pt>
                <c:pt idx="143">
                  <c:v>-2.2551728026159999E-3</c:v>
                </c:pt>
                <c:pt idx="144">
                  <c:v>-2.25522366180666E-3</c:v>
                </c:pt>
                <c:pt idx="145">
                  <c:v>-1.8793954360761199E-3</c:v>
                </c:pt>
                <c:pt idx="146">
                  <c:v>-1.87943075801201E-3</c:v>
                </c:pt>
                <c:pt idx="147">
                  <c:v>-1.8794660812756301E-3</c:v>
                </c:pt>
                <c:pt idx="148">
                  <c:v>-2.2554016870404599E-3</c:v>
                </c:pt>
                <c:pt idx="149">
                  <c:v>-2.63136131598139E-3</c:v>
                </c:pt>
                <c:pt idx="150">
                  <c:v>-2.25551190722328E-3</c:v>
                </c:pt>
                <c:pt idx="151">
                  <c:v>-3.3833441725655898E-3</c:v>
                </c:pt>
                <c:pt idx="152">
                  <c:v>-4.5112781954887203E-3</c:v>
                </c:pt>
                <c:pt idx="153">
                  <c:v>-4.1355249108982403E-3</c:v>
                </c:pt>
                <c:pt idx="154">
                  <c:v>-1.8798617925610099E-3</c:v>
                </c:pt>
                <c:pt idx="155">
                  <c:v>-3.0078354112463E-3</c:v>
                </c:pt>
                <c:pt idx="156">
                  <c:v>-3.0079258847062001E-3</c:v>
                </c:pt>
                <c:pt idx="157">
                  <c:v>-2.63201431815789E-3</c:v>
                </c:pt>
                <c:pt idx="158">
                  <c:v>-7.5202388427856497E-4</c:v>
                </c:pt>
                <c:pt idx="159">
                  <c:v>-1.8800738493007999E-3</c:v>
                </c:pt>
                <c:pt idx="160">
                  <c:v>-6.0163494295748703E-3</c:v>
                </c:pt>
                <c:pt idx="161">
                  <c:v>-1.12813339049209E-3</c:v>
                </c:pt>
                <c:pt idx="162">
                  <c:v>-2.6323409407986499E-3</c:v>
                </c:pt>
                <c:pt idx="163">
                  <c:v>-1.88029302486499E-3</c:v>
                </c:pt>
                <c:pt idx="164">
                  <c:v>-2.6324597327677299E-3</c:v>
                </c:pt>
                <c:pt idx="165">
                  <c:v>-1.8803778807389101E-3</c:v>
                </c:pt>
                <c:pt idx="166">
                  <c:v>-3.7608264792270699E-4</c:v>
                </c:pt>
                <c:pt idx="167">
                  <c:v>-1.88042031154804E-3</c:v>
                </c:pt>
                <c:pt idx="168">
                  <c:v>-1.50436453761475E-3</c:v>
                </c:pt>
                <c:pt idx="169">
                  <c:v>1.12829037681138E-3</c:v>
                </c:pt>
                <c:pt idx="170">
                  <c:v>-1.8804627442721099E-3</c:v>
                </c:pt>
                <c:pt idx="171">
                  <c:v>-1.8804981063384101E-3</c:v>
                </c:pt>
                <c:pt idx="172">
                  <c:v>-6.0177071031510196E-3</c:v>
                </c:pt>
                <c:pt idx="173">
                  <c:v>-4.5135519396989499E-3</c:v>
                </c:pt>
                <c:pt idx="174">
                  <c:v>-3.3853167528041699E-3</c:v>
                </c:pt>
                <c:pt idx="175">
                  <c:v>-2.2569542402527802E-3</c:v>
                </c:pt>
                <c:pt idx="176">
                  <c:v>-1.88083764985574E-3</c:v>
                </c:pt>
                <c:pt idx="177">
                  <c:v>-3.3855714468427698E-3</c:v>
                </c:pt>
                <c:pt idx="178">
                  <c:v>-4.8904354368475497E-3</c:v>
                </c:pt>
                <c:pt idx="179">
                  <c:v>-1.8810286969737999E-3</c:v>
                </c:pt>
                <c:pt idx="180">
                  <c:v>-4.8907666088552999E-3</c:v>
                </c:pt>
                <c:pt idx="181">
                  <c:v>-2.2573872999390502E-3</c:v>
                </c:pt>
                <c:pt idx="182">
                  <c:v>-3.38615738859542E-3</c:v>
                </c:pt>
                <c:pt idx="183">
                  <c:v>-4.1387769537849098E-3</c:v>
                </c:pt>
                <c:pt idx="184">
                  <c:v>-1.50507209295325E-3</c:v>
                </c:pt>
                <c:pt idx="185">
                  <c:v>-7.5254737285712105E-4</c:v>
                </c:pt>
                <c:pt idx="186">
                  <c:v>-3.3864886627885098E-3</c:v>
                </c:pt>
                <c:pt idx="187">
                  <c:v>-3.0103140886462202E-3</c:v>
                </c:pt>
                <c:pt idx="188">
                  <c:v>-3.3867053001938002E-3</c:v>
                </c:pt>
                <c:pt idx="189">
                  <c:v>-2.2578800012041998E-3</c:v>
                </c:pt>
                <c:pt idx="190">
                  <c:v>-3.0105746434350698E-3</c:v>
                </c:pt>
                <c:pt idx="191">
                  <c:v>-3.3869984419807198E-3</c:v>
                </c:pt>
                <c:pt idx="192">
                  <c:v>-1.5053836282003499E-3</c:v>
                </c:pt>
                <c:pt idx="193">
                  <c:v>-3.7635157258504598E-4</c:v>
                </c:pt>
                <c:pt idx="194">
                  <c:v>3.7635298899543897E-4</c:v>
                </c:pt>
                <c:pt idx="195">
                  <c:v>-4.8925704436055999E-3</c:v>
                </c:pt>
                <c:pt idx="196">
                  <c:v>-1.12910996025533E-3</c:v>
                </c:pt>
                <c:pt idx="197">
                  <c:v>-7.5274847286153598E-4</c:v>
                </c:pt>
                <c:pt idx="198">
                  <c:v>-2.63463948722388E-3</c:v>
                </c:pt>
                <c:pt idx="199">
                  <c:v>-1.5055479441742801E-3</c:v>
                </c:pt>
                <c:pt idx="200">
                  <c:v>0</c:v>
                </c:pt>
                <c:pt idx="201">
                  <c:v>-1.88196326407709E-3</c:v>
                </c:pt>
                <c:pt idx="202">
                  <c:v>-2.63479815564129E-3</c:v>
                </c:pt>
                <c:pt idx="203">
                  <c:v>-3.0112772332384799E-3</c:v>
                </c:pt>
                <c:pt idx="204">
                  <c:v>-2.25852593540616E-3</c:v>
                </c:pt>
                <c:pt idx="205">
                  <c:v>-2.2585769459522501E-3</c:v>
                </c:pt>
                <c:pt idx="206">
                  <c:v>-2.2586279588026302E-3</c:v>
                </c:pt>
                <c:pt idx="207">
                  <c:v>0</c:v>
                </c:pt>
                <c:pt idx="208">
                  <c:v>-2.25867897395743E-3</c:v>
                </c:pt>
                <c:pt idx="209">
                  <c:v>-4.8939149814031203E-3</c:v>
                </c:pt>
                <c:pt idx="210">
                  <c:v>-3.3882608057284199E-3</c:v>
                </c:pt>
                <c:pt idx="211">
                  <c:v>-1.5059447167694499E-3</c:v>
                </c:pt>
                <c:pt idx="212">
                  <c:v>-1.88245924475735E-3</c:v>
                </c:pt>
                <c:pt idx="213">
                  <c:v>-3.0119914911240402E-3</c:v>
                </c:pt>
                <c:pt idx="214">
                  <c:v>-1.50604110739203E-3</c:v>
                </c:pt>
                <c:pt idx="215">
                  <c:v>-3.7651594733294902E-4</c:v>
                </c:pt>
                <c:pt idx="216">
                  <c:v>-2.25910418988524E-3</c:v>
                </c:pt>
                <c:pt idx="217">
                  <c:v>-3.0122069687408201E-3</c:v>
                </c:pt>
                <c:pt idx="218">
                  <c:v>0</c:v>
                </c:pt>
                <c:pt idx="219">
                  <c:v>-3.3888349185550001E-3</c:v>
                </c:pt>
                <c:pt idx="220">
                  <c:v>-3.0123997906382101E-3</c:v>
                </c:pt>
                <c:pt idx="221">
                  <c:v>-3.7656131736211302E-4</c:v>
                </c:pt>
                <c:pt idx="222">
                  <c:v>-2.6359391474619701E-3</c:v>
                </c:pt>
                <c:pt idx="223">
                  <c:v>-1.12971798473374E-3</c:v>
                </c:pt>
                <c:pt idx="224">
                  <c:v>-5.2720768216908296E-3</c:v>
                </c:pt>
                <c:pt idx="225">
                  <c:v>-1.88298385153049E-3</c:v>
                </c:pt>
                <c:pt idx="226">
                  <c:v>-4.8958502020479697E-3</c:v>
                </c:pt>
                <c:pt idx="227">
                  <c:v>-2.63635610391763E-3</c:v>
                </c:pt>
                <c:pt idx="228">
                  <c:v>-1.12989668977933E-3</c:v>
                </c:pt>
                <c:pt idx="229">
                  <c:v>0</c:v>
                </c:pt>
                <c:pt idx="230">
                  <c:v>-4.89627431188514E-3</c:v>
                </c:pt>
                <c:pt idx="231">
                  <c:v>-7.5330985517618005E-4</c:v>
                </c:pt>
                <c:pt idx="232">
                  <c:v>-1.12997329496446E-3</c:v>
                </c:pt>
                <c:pt idx="233">
                  <c:v>-2.63663414817884E-3</c:v>
                </c:pt>
                <c:pt idx="234">
                  <c:v>-4.5200634315568202E-3</c:v>
                </c:pt>
                <c:pt idx="235">
                  <c:v>-7.5337795842107E-4</c:v>
                </c:pt>
                <c:pt idx="236">
                  <c:v>-1.13007545137097E-3</c:v>
                </c:pt>
                <c:pt idx="237">
                  <c:v>-5.6504411111027398E-3</c:v>
                </c:pt>
                <c:pt idx="238">
                  <c:v>-2.6370215218627902E-3</c:v>
                </c:pt>
                <c:pt idx="239">
                  <c:v>-2.2603637678757101E-3</c:v>
                </c:pt>
                <c:pt idx="240">
                  <c:v>-3.7673581024570699E-3</c:v>
                </c:pt>
                <c:pt idx="241">
                  <c:v>-7.9117500791174994E-3</c:v>
                </c:pt>
                <c:pt idx="242">
                  <c:v>-7.5355962728940803E-4</c:v>
                </c:pt>
                <c:pt idx="243">
                  <c:v>-1.13034795877998E-3</c:v>
                </c:pt>
                <c:pt idx="244">
                  <c:v>-6.0285905908772303E-3</c:v>
                </c:pt>
                <c:pt idx="245">
                  <c:v>-1.5072385129584801E-3</c:v>
                </c:pt>
                <c:pt idx="246">
                  <c:v>-4.1449683851956798E-3</c:v>
                </c:pt>
                <c:pt idx="247">
                  <c:v>-7.5366185453572504E-4</c:v>
                </c:pt>
                <c:pt idx="248">
                  <c:v>-1.5073350692808901E-3</c:v>
                </c:pt>
                <c:pt idx="249">
                  <c:v>-1.5073577902134799E-3</c:v>
                </c:pt>
                <c:pt idx="250">
                  <c:v>-4.5221415354931597E-3</c:v>
                </c:pt>
                <c:pt idx="251">
                  <c:v>-3.76862170198493E-3</c:v>
                </c:pt>
                <c:pt idx="252">
                  <c:v>-1.1306291197298601E-3</c:v>
                </c:pt>
                <c:pt idx="253">
                  <c:v>-5.6532095154822604E-3</c:v>
                </c:pt>
                <c:pt idx="254">
                  <c:v>-3.7690194142189998E-4</c:v>
                </c:pt>
                <c:pt idx="255">
                  <c:v>-1.88451680988994E-3</c:v>
                </c:pt>
                <c:pt idx="256">
                  <c:v>-3.76910464919058E-4</c:v>
                </c:pt>
                <c:pt idx="257">
                  <c:v>-3.7691188553939901E-3</c:v>
                </c:pt>
                <c:pt idx="258">
                  <c:v>-3.0154087386545202E-3</c:v>
                </c:pt>
                <c:pt idx="259">
                  <c:v>-1.50774983414752E-3</c:v>
                </c:pt>
                <c:pt idx="260">
                  <c:v>-3.3924882770682901E-3</c:v>
                </c:pt>
                <c:pt idx="261">
                  <c:v>-4.9004270910687799E-3</c:v>
                </c:pt>
                <c:pt idx="262">
                  <c:v>-1.5078976137520299E-3</c:v>
                </c:pt>
                <c:pt idx="263">
                  <c:v>-4.1467809670293204E-3</c:v>
                </c:pt>
                <c:pt idx="264">
                  <c:v>-2.2619743265913901E-3</c:v>
                </c:pt>
                <c:pt idx="265">
                  <c:v>-1.5080169953515399E-3</c:v>
                </c:pt>
                <c:pt idx="266">
                  <c:v>-2.6390695394823702E-3</c:v>
                </c:pt>
                <c:pt idx="267">
                  <c:v>-1.1310596520860501E-3</c:v>
                </c:pt>
                <c:pt idx="268">
                  <c:v>-1.5080965935868201E-3</c:v>
                </c:pt>
                <c:pt idx="269">
                  <c:v>0</c:v>
                </c:pt>
                <c:pt idx="270">
                  <c:v>-1.8851491718539701E-3</c:v>
                </c:pt>
                <c:pt idx="271">
                  <c:v>-2.63925859455709E-3</c:v>
                </c:pt>
                <c:pt idx="272">
                  <c:v>-2.63932825325486E-3</c:v>
                </c:pt>
                <c:pt idx="273">
                  <c:v>-1.1311705352698999E-3</c:v>
                </c:pt>
                <c:pt idx="274">
                  <c:v>-1.8853055514707301E-3</c:v>
                </c:pt>
                <c:pt idx="275">
                  <c:v>-3.7706821918221398E-4</c:v>
                </c:pt>
                <c:pt idx="276">
                  <c:v>-1.50827856396798E-3</c:v>
                </c:pt>
                <c:pt idx="277">
                  <c:v>-6.4102805817518203E-3</c:v>
                </c:pt>
                <c:pt idx="278">
                  <c:v>-2.26259700884675E-3</c:v>
                </c:pt>
                <c:pt idx="279">
                  <c:v>-3.7710803390955401E-4</c:v>
                </c:pt>
                <c:pt idx="280">
                  <c:v>-3.0168756481568802E-3</c:v>
                </c:pt>
                <c:pt idx="281">
                  <c:v>-1.5084833331447699E-3</c:v>
                </c:pt>
                <c:pt idx="282">
                  <c:v>-3.7712652217692499E-3</c:v>
                </c:pt>
                <c:pt idx="283">
                  <c:v>-2.2628444709281098E-3</c:v>
                </c:pt>
                <c:pt idx="284">
                  <c:v>-4.1486420740193203E-3</c:v>
                </c:pt>
                <c:pt idx="285">
                  <c:v>-2.6401544867539701E-3</c:v>
                </c:pt>
                <c:pt idx="286">
                  <c:v>-1.1315246540363399E-3</c:v>
                </c:pt>
                <c:pt idx="287">
                  <c:v>-4.5261498306465604E-3</c:v>
                </c:pt>
                <c:pt idx="288">
                  <c:v>-1.50878490008072E-3</c:v>
                </c:pt>
                <c:pt idx="289">
                  <c:v>-3.3948172456716099E-3</c:v>
                </c:pt>
                <c:pt idx="290">
                  <c:v>-3.3949324974255099E-3</c:v>
                </c:pt>
                <c:pt idx="291">
                  <c:v>-1.8861376427806199E-3</c:v>
                </c:pt>
                <c:pt idx="292">
                  <c:v>-7.5446928744148198E-4</c:v>
                </c:pt>
                <c:pt idx="293">
                  <c:v>-2.6406624290322002E-3</c:v>
                </c:pt>
                <c:pt idx="294">
                  <c:v>-1.50898980677386E-3</c:v>
                </c:pt>
                <c:pt idx="295">
                  <c:v>-2.6407720108347099E-3</c:v>
                </c:pt>
                <c:pt idx="296">
                  <c:v>-3.7726310706349699E-3</c:v>
                </c:pt>
                <c:pt idx="297">
                  <c:v>-1.8863867017283101E-3</c:v>
                </c:pt>
                <c:pt idx="298">
                  <c:v>-3.0182756591159501E-3</c:v>
                </c:pt>
                <c:pt idx="299">
                  <c:v>-5.2821418330541298E-3</c:v>
                </c:pt>
                <c:pt idx="300">
                  <c:v>-2.2638946534354601E-3</c:v>
                </c:pt>
                <c:pt idx="301">
                  <c:v>-2.2639459067857999E-3</c:v>
                </c:pt>
                <c:pt idx="302">
                  <c:v>-2.2639971624568902E-3</c:v>
                </c:pt>
                <c:pt idx="303">
                  <c:v>-3.7734140340814799E-3</c:v>
                </c:pt>
                <c:pt idx="304">
                  <c:v>-1.1320669277967699E-3</c:v>
                </c:pt>
                <c:pt idx="305">
                  <c:v>0</c:v>
                </c:pt>
                <c:pt idx="306">
                  <c:v>-2.6415194019600101E-3</c:v>
                </c:pt>
                <c:pt idx="307">
                  <c:v>-1.1321096485931699E-3</c:v>
                </c:pt>
                <c:pt idx="308">
                  <c:v>-3.7737415515360999E-3</c:v>
                </c:pt>
                <c:pt idx="309">
                  <c:v>-1.8869419840817599E-3</c:v>
                </c:pt>
                <c:pt idx="310">
                  <c:v>-2.2643731083049701E-3</c:v>
                </c:pt>
                <c:pt idx="311">
                  <c:v>-2.2644243833217599E-3</c:v>
                </c:pt>
                <c:pt idx="312">
                  <c:v>-2.2644756606607702E-3</c:v>
                </c:pt>
                <c:pt idx="313">
                  <c:v>-3.77421156720361E-3</c:v>
                </c:pt>
                <c:pt idx="314">
                  <c:v>-3.39691861737864E-3</c:v>
                </c:pt>
                <c:pt idx="315">
                  <c:v>-1.50979289415974E-3</c:v>
                </c:pt>
                <c:pt idx="316">
                  <c:v>-2.2647235338746001E-3</c:v>
                </c:pt>
                <c:pt idx="317">
                  <c:v>-1.1323874123815201E-3</c:v>
                </c:pt>
                <c:pt idx="318">
                  <c:v>-3.0197339614380001E-3</c:v>
                </c:pt>
                <c:pt idx="319">
                  <c:v>-3.0198251521236898E-3</c:v>
                </c:pt>
                <c:pt idx="320">
                  <c:v>-1.1324686306189301E-3</c:v>
                </c:pt>
                <c:pt idx="321">
                  <c:v>-1.50997527415489E-3</c:v>
                </c:pt>
                <c:pt idx="322">
                  <c:v>-1.88749759344057E-3</c:v>
                </c:pt>
                <c:pt idx="323">
                  <c:v>-7.5501328823387298E-4</c:v>
                </c:pt>
                <c:pt idx="324">
                  <c:v>-3.0200759549102699E-3</c:v>
                </c:pt>
                <c:pt idx="325">
                  <c:v>-2.6426462704710698E-3</c:v>
                </c:pt>
                <c:pt idx="326">
                  <c:v>-1.88765436293553E-3</c:v>
                </c:pt>
                <c:pt idx="327">
                  <c:v>-1.8876899959981001E-3</c:v>
                </c:pt>
                <c:pt idx="328">
                  <c:v>-1.13263537824358E-3</c:v>
                </c:pt>
                <c:pt idx="329">
                  <c:v>-1.8877470116964801E-3</c:v>
                </c:pt>
                <c:pt idx="330">
                  <c:v>-1.13266958895421E-3</c:v>
                </c:pt>
                <c:pt idx="331">
                  <c:v>-2.2653648370069999E-3</c:v>
                </c:pt>
                <c:pt idx="332">
                  <c:v>-7.5513871898267703E-4</c:v>
                </c:pt>
                <c:pt idx="333">
                  <c:v>-3.3981498961676401E-3</c:v>
                </c:pt>
              </c:numCache>
            </c:numRef>
          </c:val>
          <c:smooth val="0"/>
          <c:extLst>
            <c:ext xmlns:c16="http://schemas.microsoft.com/office/drawing/2014/chart" uri="{C3380CC4-5D6E-409C-BE32-E72D297353CC}">
              <c16:uniqueId val="{00000005-CE0C-4E89-8948-84DFD4F1CA5B}"/>
            </c:ext>
          </c:extLst>
        </c:ser>
        <c:dLbls>
          <c:showLegendKey val="0"/>
          <c:showVal val="0"/>
          <c:showCatName val="0"/>
          <c:showSerName val="0"/>
          <c:showPercent val="0"/>
          <c:showBubbleSize val="0"/>
        </c:dLbls>
        <c:smooth val="0"/>
        <c:axId val="425950816"/>
        <c:axId val="425951144"/>
      </c:lineChart>
      <c:dateAx>
        <c:axId val="42595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1144"/>
        <c:crosses val="autoZero"/>
        <c:auto val="1"/>
        <c:lblOffset val="100"/>
        <c:baseTimeUnit val="days"/>
      </c:dateAx>
      <c:valAx>
        <c:axId val="42595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0</c:v>
                </c:pt>
                <c:pt idx="1">
                  <c:v>0</c:v>
                </c:pt>
                <c:pt idx="2">
                  <c:v>0</c:v>
                </c:pt>
                <c:pt idx="3">
                  <c:v>0</c:v>
                </c:pt>
                <c:pt idx="4">
                  <c:v>1</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pt idx="31">
                  <c:v>0</c:v>
                </c:pt>
                <c:pt idx="32">
                  <c:v>0</c:v>
                </c:pt>
                <c:pt idx="33">
                  <c:v>1</c:v>
                </c:pt>
                <c:pt idx="34">
                  <c:v>0</c:v>
                </c:pt>
                <c:pt idx="35">
                  <c:v>0</c:v>
                </c:pt>
                <c:pt idx="36">
                  <c:v>0</c:v>
                </c:pt>
                <c:pt idx="37">
                  <c:v>0</c:v>
                </c:pt>
                <c:pt idx="38">
                  <c:v>0</c:v>
                </c:pt>
                <c:pt idx="39">
                  <c:v>0</c:v>
                </c:pt>
                <c:pt idx="40">
                  <c:v>1</c:v>
                </c:pt>
                <c:pt idx="41">
                  <c:v>0</c:v>
                </c:pt>
                <c:pt idx="42">
                  <c:v>0</c:v>
                </c:pt>
                <c:pt idx="43">
                  <c:v>0</c:v>
                </c:pt>
                <c:pt idx="44">
                  <c:v>1</c:v>
                </c:pt>
                <c:pt idx="45">
                  <c:v>0</c:v>
                </c:pt>
                <c:pt idx="46">
                  <c:v>0</c:v>
                </c:pt>
                <c:pt idx="47">
                  <c:v>0</c:v>
                </c:pt>
                <c:pt idx="48">
                  <c:v>0</c:v>
                </c:pt>
                <c:pt idx="49">
                  <c:v>0</c:v>
                </c:pt>
                <c:pt idx="50">
                  <c:v>0</c:v>
                </c:pt>
                <c:pt idx="51">
                  <c:v>0</c:v>
                </c:pt>
                <c:pt idx="52">
                  <c:v>0</c:v>
                </c:pt>
                <c:pt idx="53">
                  <c:v>0</c:v>
                </c:pt>
                <c:pt idx="54">
                  <c:v>1</c:v>
                </c:pt>
                <c:pt idx="55">
                  <c:v>0</c:v>
                </c:pt>
                <c:pt idx="56">
                  <c:v>0</c:v>
                </c:pt>
                <c:pt idx="57">
                  <c:v>0</c:v>
                </c:pt>
                <c:pt idx="58">
                  <c:v>0</c:v>
                </c:pt>
                <c:pt idx="59">
                  <c:v>0</c:v>
                </c:pt>
                <c:pt idx="60">
                  <c:v>0</c:v>
                </c:pt>
                <c:pt idx="61">
                  <c:v>1</c:v>
                </c:pt>
                <c:pt idx="62">
                  <c:v>0</c:v>
                </c:pt>
                <c:pt idx="63">
                  <c:v>0</c:v>
                </c:pt>
                <c:pt idx="64">
                  <c:v>0</c:v>
                </c:pt>
                <c:pt idx="65">
                  <c:v>0</c:v>
                </c:pt>
                <c:pt idx="66">
                  <c:v>1</c:v>
                </c:pt>
                <c:pt idx="67">
                  <c:v>0</c:v>
                </c:pt>
                <c:pt idx="68">
                  <c:v>0</c:v>
                </c:pt>
                <c:pt idx="69">
                  <c:v>0</c:v>
                </c:pt>
                <c:pt idx="70">
                  <c:v>0</c:v>
                </c:pt>
                <c:pt idx="71">
                  <c:v>0</c:v>
                </c:pt>
                <c:pt idx="72">
                  <c:v>0</c:v>
                </c:pt>
                <c:pt idx="73">
                  <c:v>0</c:v>
                </c:pt>
                <c:pt idx="74">
                  <c:v>0</c:v>
                </c:pt>
                <c:pt idx="75">
                  <c:v>0</c:v>
                </c:pt>
                <c:pt idx="76">
                  <c:v>1</c:v>
                </c:pt>
                <c:pt idx="77">
                  <c:v>0</c:v>
                </c:pt>
                <c:pt idx="78">
                  <c:v>0</c:v>
                </c:pt>
                <c:pt idx="79">
                  <c:v>0</c:v>
                </c:pt>
                <c:pt idx="80">
                  <c:v>0</c:v>
                </c:pt>
                <c:pt idx="81">
                  <c:v>0</c:v>
                </c:pt>
                <c:pt idx="82">
                  <c:v>0</c:v>
                </c:pt>
                <c:pt idx="83">
                  <c:v>1</c:v>
                </c:pt>
                <c:pt idx="84">
                  <c:v>0</c:v>
                </c:pt>
                <c:pt idx="85">
                  <c:v>0</c:v>
                </c:pt>
                <c:pt idx="86">
                  <c:v>0</c:v>
                </c:pt>
                <c:pt idx="87">
                  <c:v>0</c:v>
                </c:pt>
                <c:pt idx="88">
                  <c:v>0</c:v>
                </c:pt>
                <c:pt idx="89">
                  <c:v>1</c:v>
                </c:pt>
                <c:pt idx="90">
                  <c:v>0</c:v>
                </c:pt>
                <c:pt idx="91">
                  <c:v>0</c:v>
                </c:pt>
                <c:pt idx="92">
                  <c:v>0</c:v>
                </c:pt>
                <c:pt idx="93">
                  <c:v>0</c:v>
                </c:pt>
                <c:pt idx="94">
                  <c:v>0</c:v>
                </c:pt>
                <c:pt idx="95">
                  <c:v>0</c:v>
                </c:pt>
                <c:pt idx="96">
                  <c:v>0</c:v>
                </c:pt>
                <c:pt idx="97">
                  <c:v>1</c:v>
                </c:pt>
                <c:pt idx="98">
                  <c:v>0</c:v>
                </c:pt>
                <c:pt idx="99">
                  <c:v>0</c:v>
                </c:pt>
                <c:pt idx="100">
                  <c:v>0</c:v>
                </c:pt>
                <c:pt idx="101">
                  <c:v>0</c:v>
                </c:pt>
                <c:pt idx="102">
                  <c:v>0</c:v>
                </c:pt>
                <c:pt idx="103">
                  <c:v>0</c:v>
                </c:pt>
                <c:pt idx="104">
                  <c:v>1</c:v>
                </c:pt>
                <c:pt idx="105">
                  <c:v>0</c:v>
                </c:pt>
                <c:pt idx="106">
                  <c:v>0</c:v>
                </c:pt>
                <c:pt idx="107">
                  <c:v>0</c:v>
                </c:pt>
                <c:pt idx="108">
                  <c:v>1</c:v>
                </c:pt>
                <c:pt idx="109">
                  <c:v>0</c:v>
                </c:pt>
                <c:pt idx="110">
                  <c:v>1</c:v>
                </c:pt>
                <c:pt idx="111">
                  <c:v>0</c:v>
                </c:pt>
                <c:pt idx="112">
                  <c:v>0</c:v>
                </c:pt>
                <c:pt idx="113">
                  <c:v>0</c:v>
                </c:pt>
                <c:pt idx="114">
                  <c:v>0</c:v>
                </c:pt>
                <c:pt idx="115">
                  <c:v>0</c:v>
                </c:pt>
                <c:pt idx="116">
                  <c:v>0</c:v>
                </c:pt>
                <c:pt idx="117">
                  <c:v>0</c:v>
                </c:pt>
                <c:pt idx="118">
                  <c:v>1</c:v>
                </c:pt>
                <c:pt idx="119">
                  <c:v>0</c:v>
                </c:pt>
                <c:pt idx="120">
                  <c:v>0</c:v>
                </c:pt>
                <c:pt idx="121">
                  <c:v>0</c:v>
                </c:pt>
                <c:pt idx="122">
                  <c:v>0</c:v>
                </c:pt>
                <c:pt idx="123">
                  <c:v>0</c:v>
                </c:pt>
                <c:pt idx="124">
                  <c:v>0</c:v>
                </c:pt>
                <c:pt idx="125">
                  <c:v>1</c:v>
                </c:pt>
                <c:pt idx="126">
                  <c:v>0</c:v>
                </c:pt>
                <c:pt idx="127">
                  <c:v>0</c:v>
                </c:pt>
                <c:pt idx="128">
                  <c:v>0</c:v>
                </c:pt>
                <c:pt idx="129">
                  <c:v>0</c:v>
                </c:pt>
                <c:pt idx="130">
                  <c:v>0</c:v>
                </c:pt>
                <c:pt idx="131">
                  <c:v>0</c:v>
                </c:pt>
                <c:pt idx="132">
                  <c:v>1</c:v>
                </c:pt>
                <c:pt idx="133">
                  <c:v>0</c:v>
                </c:pt>
                <c:pt idx="134">
                  <c:v>0</c:v>
                </c:pt>
                <c:pt idx="135">
                  <c:v>0</c:v>
                </c:pt>
                <c:pt idx="136">
                  <c:v>0</c:v>
                </c:pt>
                <c:pt idx="137">
                  <c:v>0</c:v>
                </c:pt>
                <c:pt idx="138">
                  <c:v>0</c:v>
                </c:pt>
                <c:pt idx="139">
                  <c:v>1</c:v>
                </c:pt>
                <c:pt idx="140">
                  <c:v>0</c:v>
                </c:pt>
                <c:pt idx="141">
                  <c:v>0</c:v>
                </c:pt>
                <c:pt idx="142">
                  <c:v>0</c:v>
                </c:pt>
                <c:pt idx="143">
                  <c:v>0</c:v>
                </c:pt>
                <c:pt idx="144">
                  <c:v>1</c:v>
                </c:pt>
                <c:pt idx="145">
                  <c:v>0</c:v>
                </c:pt>
                <c:pt idx="146">
                  <c:v>1</c:v>
                </c:pt>
                <c:pt idx="147">
                  <c:v>0</c:v>
                </c:pt>
                <c:pt idx="148">
                  <c:v>1</c:v>
                </c:pt>
                <c:pt idx="149">
                  <c:v>0</c:v>
                </c:pt>
                <c:pt idx="150">
                  <c:v>0</c:v>
                </c:pt>
                <c:pt idx="151">
                  <c:v>0</c:v>
                </c:pt>
                <c:pt idx="152">
                  <c:v>0</c:v>
                </c:pt>
                <c:pt idx="153">
                  <c:v>2</c:v>
                </c:pt>
                <c:pt idx="154">
                  <c:v>0</c:v>
                </c:pt>
                <c:pt idx="155">
                  <c:v>1</c:v>
                </c:pt>
                <c:pt idx="156">
                  <c:v>0</c:v>
                </c:pt>
                <c:pt idx="157">
                  <c:v>0</c:v>
                </c:pt>
                <c:pt idx="158">
                  <c:v>1</c:v>
                </c:pt>
                <c:pt idx="159">
                  <c:v>0</c:v>
                </c:pt>
                <c:pt idx="160">
                  <c:v>2</c:v>
                </c:pt>
                <c:pt idx="161">
                  <c:v>0</c:v>
                </c:pt>
                <c:pt idx="162">
                  <c:v>0</c:v>
                </c:pt>
                <c:pt idx="163">
                  <c:v>0</c:v>
                </c:pt>
                <c:pt idx="164">
                  <c:v>0</c:v>
                </c:pt>
                <c:pt idx="165">
                  <c:v>1</c:v>
                </c:pt>
                <c:pt idx="166">
                  <c:v>0</c:v>
                </c:pt>
                <c:pt idx="167">
                  <c:v>1</c:v>
                </c:pt>
                <c:pt idx="168">
                  <c:v>0</c:v>
                </c:pt>
                <c:pt idx="169">
                  <c:v>0</c:v>
                </c:pt>
                <c:pt idx="170">
                  <c:v>2</c:v>
                </c:pt>
                <c:pt idx="171">
                  <c:v>0</c:v>
                </c:pt>
                <c:pt idx="172">
                  <c:v>0</c:v>
                </c:pt>
                <c:pt idx="173">
                  <c:v>1</c:v>
                </c:pt>
                <c:pt idx="174">
                  <c:v>0</c:v>
                </c:pt>
                <c:pt idx="175">
                  <c:v>1</c:v>
                </c:pt>
                <c:pt idx="176">
                  <c:v>0</c:v>
                </c:pt>
                <c:pt idx="177">
                  <c:v>0</c:v>
                </c:pt>
                <c:pt idx="178">
                  <c:v>0</c:v>
                </c:pt>
                <c:pt idx="179">
                  <c:v>0</c:v>
                </c:pt>
                <c:pt idx="180">
                  <c:v>2</c:v>
                </c:pt>
                <c:pt idx="181">
                  <c:v>0</c:v>
                </c:pt>
                <c:pt idx="182">
                  <c:v>1</c:v>
                </c:pt>
                <c:pt idx="183">
                  <c:v>0</c:v>
                </c:pt>
                <c:pt idx="184">
                  <c:v>0</c:v>
                </c:pt>
                <c:pt idx="185">
                  <c:v>0</c:v>
                </c:pt>
                <c:pt idx="186">
                  <c:v>1</c:v>
                </c:pt>
                <c:pt idx="187">
                  <c:v>0</c:v>
                </c:pt>
                <c:pt idx="188">
                  <c:v>1</c:v>
                </c:pt>
                <c:pt idx="189">
                  <c:v>1</c:v>
                </c:pt>
                <c:pt idx="190">
                  <c:v>0</c:v>
                </c:pt>
                <c:pt idx="191">
                  <c:v>0</c:v>
                </c:pt>
                <c:pt idx="192">
                  <c:v>0</c:v>
                </c:pt>
                <c:pt idx="193">
                  <c:v>0</c:v>
                </c:pt>
                <c:pt idx="194">
                  <c:v>0</c:v>
                </c:pt>
                <c:pt idx="195">
                  <c:v>1</c:v>
                </c:pt>
                <c:pt idx="196">
                  <c:v>0</c:v>
                </c:pt>
                <c:pt idx="197">
                  <c:v>1</c:v>
                </c:pt>
                <c:pt idx="198">
                  <c:v>0</c:v>
                </c:pt>
                <c:pt idx="199">
                  <c:v>0</c:v>
                </c:pt>
                <c:pt idx="200">
                  <c:v>1</c:v>
                </c:pt>
                <c:pt idx="201">
                  <c:v>0</c:v>
                </c:pt>
                <c:pt idx="202">
                  <c:v>1</c:v>
                </c:pt>
                <c:pt idx="203">
                  <c:v>1</c:v>
                </c:pt>
                <c:pt idx="204">
                  <c:v>0</c:v>
                </c:pt>
                <c:pt idx="205">
                  <c:v>0</c:v>
                </c:pt>
                <c:pt idx="206">
                  <c:v>0</c:v>
                </c:pt>
                <c:pt idx="207">
                  <c:v>1</c:v>
                </c:pt>
                <c:pt idx="208">
                  <c:v>0</c:v>
                </c:pt>
                <c:pt idx="209">
                  <c:v>1</c:v>
                </c:pt>
                <c:pt idx="210">
                  <c:v>0</c:v>
                </c:pt>
                <c:pt idx="211">
                  <c:v>0</c:v>
                </c:pt>
                <c:pt idx="212">
                  <c:v>0</c:v>
                </c:pt>
                <c:pt idx="213">
                  <c:v>1</c:v>
                </c:pt>
                <c:pt idx="214">
                  <c:v>0</c:v>
                </c:pt>
                <c:pt idx="215">
                  <c:v>0</c:v>
                </c:pt>
                <c:pt idx="216">
                  <c:v>1</c:v>
                </c:pt>
                <c:pt idx="217">
                  <c:v>0</c:v>
                </c:pt>
                <c:pt idx="218">
                  <c:v>0</c:v>
                </c:pt>
                <c:pt idx="219">
                  <c:v>0</c:v>
                </c:pt>
                <c:pt idx="220">
                  <c:v>1</c:v>
                </c:pt>
                <c:pt idx="221">
                  <c:v>0</c:v>
                </c:pt>
                <c:pt idx="222">
                  <c:v>0</c:v>
                </c:pt>
                <c:pt idx="223">
                  <c:v>1</c:v>
                </c:pt>
                <c:pt idx="224">
                  <c:v>0</c:v>
                </c:pt>
                <c:pt idx="225">
                  <c:v>0</c:v>
                </c:pt>
                <c:pt idx="226">
                  <c:v>0</c:v>
                </c:pt>
                <c:pt idx="227">
                  <c:v>0</c:v>
                </c:pt>
                <c:pt idx="228">
                  <c:v>0</c:v>
                </c:pt>
                <c:pt idx="229">
                  <c:v>1</c:v>
                </c:pt>
                <c:pt idx="230">
                  <c:v>0</c:v>
                </c:pt>
                <c:pt idx="231">
                  <c:v>0</c:v>
                </c:pt>
                <c:pt idx="232">
                  <c:v>0</c:v>
                </c:pt>
                <c:pt idx="233">
                  <c:v>0</c:v>
                </c:pt>
                <c:pt idx="234">
                  <c:v>0</c:v>
                </c:pt>
                <c:pt idx="235">
                  <c:v>1</c:v>
                </c:pt>
                <c:pt idx="236">
                  <c:v>0</c:v>
                </c:pt>
                <c:pt idx="237">
                  <c:v>1</c:v>
                </c:pt>
                <c:pt idx="238">
                  <c:v>0</c:v>
                </c:pt>
                <c:pt idx="239">
                  <c:v>0</c:v>
                </c:pt>
                <c:pt idx="240">
                  <c:v>0</c:v>
                </c:pt>
                <c:pt idx="241">
                  <c:v>0</c:v>
                </c:pt>
                <c:pt idx="242">
                  <c:v>1</c:v>
                </c:pt>
                <c:pt idx="243">
                  <c:v>0</c:v>
                </c:pt>
                <c:pt idx="244">
                  <c:v>1</c:v>
                </c:pt>
                <c:pt idx="245">
                  <c:v>0</c:v>
                </c:pt>
                <c:pt idx="246">
                  <c:v>0</c:v>
                </c:pt>
                <c:pt idx="247">
                  <c:v>0</c:v>
                </c:pt>
                <c:pt idx="248">
                  <c:v>0</c:v>
                </c:pt>
                <c:pt idx="249">
                  <c:v>1</c:v>
                </c:pt>
                <c:pt idx="250">
                  <c:v>0</c:v>
                </c:pt>
                <c:pt idx="251">
                  <c:v>1</c:v>
                </c:pt>
                <c:pt idx="252">
                  <c:v>0</c:v>
                </c:pt>
                <c:pt idx="253">
                  <c:v>0</c:v>
                </c:pt>
                <c:pt idx="254">
                  <c:v>0</c:v>
                </c:pt>
                <c:pt idx="255">
                  <c:v>0</c:v>
                </c:pt>
                <c:pt idx="256">
                  <c:v>1</c:v>
                </c:pt>
                <c:pt idx="257">
                  <c:v>0</c:v>
                </c:pt>
                <c:pt idx="258">
                  <c:v>1</c:v>
                </c:pt>
                <c:pt idx="259">
                  <c:v>0</c:v>
                </c:pt>
                <c:pt idx="260">
                  <c:v>0</c:v>
                </c:pt>
                <c:pt idx="261">
                  <c:v>0</c:v>
                </c:pt>
                <c:pt idx="262">
                  <c:v>1</c:v>
                </c:pt>
                <c:pt idx="263">
                  <c:v>1</c:v>
                </c:pt>
                <c:pt idx="264">
                  <c:v>1</c:v>
                </c:pt>
                <c:pt idx="265">
                  <c:v>0</c:v>
                </c:pt>
                <c:pt idx="266">
                  <c:v>0</c:v>
                </c:pt>
                <c:pt idx="267">
                  <c:v>0</c:v>
                </c:pt>
                <c:pt idx="268">
                  <c:v>0</c:v>
                </c:pt>
                <c:pt idx="269">
                  <c:v>0</c:v>
                </c:pt>
                <c:pt idx="270">
                  <c:v>0</c:v>
                </c:pt>
                <c:pt idx="271">
                  <c:v>0</c:v>
                </c:pt>
                <c:pt idx="272">
                  <c:v>1</c:v>
                </c:pt>
                <c:pt idx="273">
                  <c:v>0</c:v>
                </c:pt>
                <c:pt idx="274">
                  <c:v>0</c:v>
                </c:pt>
                <c:pt idx="275">
                  <c:v>0</c:v>
                </c:pt>
                <c:pt idx="276">
                  <c:v>1</c:v>
                </c:pt>
                <c:pt idx="277">
                  <c:v>0</c:v>
                </c:pt>
                <c:pt idx="278">
                  <c:v>1</c:v>
                </c:pt>
                <c:pt idx="279">
                  <c:v>1</c:v>
                </c:pt>
                <c:pt idx="280">
                  <c:v>0</c:v>
                </c:pt>
                <c:pt idx="281">
                  <c:v>0</c:v>
                </c:pt>
                <c:pt idx="282">
                  <c:v>0</c:v>
                </c:pt>
                <c:pt idx="283">
                  <c:v>0</c:v>
                </c:pt>
                <c:pt idx="284">
                  <c:v>1</c:v>
                </c:pt>
                <c:pt idx="285">
                  <c:v>0</c:v>
                </c:pt>
                <c:pt idx="286">
                  <c:v>1</c:v>
                </c:pt>
                <c:pt idx="287">
                  <c:v>0</c:v>
                </c:pt>
                <c:pt idx="288">
                  <c:v>0</c:v>
                </c:pt>
                <c:pt idx="289">
                  <c:v>1</c:v>
                </c:pt>
                <c:pt idx="290">
                  <c:v>0</c:v>
                </c:pt>
                <c:pt idx="291">
                  <c:v>0</c:v>
                </c:pt>
                <c:pt idx="292">
                  <c:v>1</c:v>
                </c:pt>
                <c:pt idx="293">
                  <c:v>1</c:v>
                </c:pt>
                <c:pt idx="294">
                  <c:v>0</c:v>
                </c:pt>
                <c:pt idx="295">
                  <c:v>0</c:v>
                </c:pt>
                <c:pt idx="296">
                  <c:v>0</c:v>
                </c:pt>
                <c:pt idx="297">
                  <c:v>0</c:v>
                </c:pt>
                <c:pt idx="298">
                  <c:v>1</c:v>
                </c:pt>
                <c:pt idx="299">
                  <c:v>1</c:v>
                </c:pt>
                <c:pt idx="300">
                  <c:v>1</c:v>
                </c:pt>
                <c:pt idx="301">
                  <c:v>0</c:v>
                </c:pt>
                <c:pt idx="302">
                  <c:v>0</c:v>
                </c:pt>
                <c:pt idx="303">
                  <c:v>1</c:v>
                </c:pt>
                <c:pt idx="304">
                  <c:v>0</c:v>
                </c:pt>
                <c:pt idx="305">
                  <c:v>1</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1</c:v>
                </c:pt>
                <c:pt idx="327">
                  <c:v>0</c:v>
                </c:pt>
                <c:pt idx="328">
                  <c:v>1</c:v>
                </c:pt>
                <c:pt idx="329">
                  <c:v>0</c:v>
                </c:pt>
                <c:pt idx="330">
                  <c:v>0</c:v>
                </c:pt>
                <c:pt idx="331">
                  <c:v>0</c:v>
                </c:pt>
                <c:pt idx="332">
                  <c:v>0</c:v>
                </c:pt>
                <c:pt idx="333">
                  <c:v>1</c:v>
                </c:pt>
              </c:numCache>
            </c:numRef>
          </c:val>
          <c:smooth val="0"/>
          <c:extLst>
            <c:ext xmlns:c16="http://schemas.microsoft.com/office/drawing/2014/chart" uri="{C3380CC4-5D6E-409C-BE32-E72D297353CC}">
              <c16:uniqueId val="{00000000-46C9-42C6-BF0D-4F6BAAEBCDD6}"/>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0</c:v>
                </c:pt>
                <c:pt idx="1">
                  <c:v>0</c:v>
                </c:pt>
                <c:pt idx="2">
                  <c:v>0</c:v>
                </c:pt>
                <c:pt idx="3">
                  <c:v>0</c:v>
                </c:pt>
                <c:pt idx="4">
                  <c:v>1</c:v>
                </c:pt>
                <c:pt idx="5">
                  <c:v>0</c:v>
                </c:pt>
                <c:pt idx="6">
                  <c:v>0</c:v>
                </c:pt>
                <c:pt idx="7">
                  <c:v>1</c:v>
                </c:pt>
                <c:pt idx="8">
                  <c:v>0</c:v>
                </c:pt>
                <c:pt idx="9">
                  <c:v>0</c:v>
                </c:pt>
                <c:pt idx="10">
                  <c:v>0</c:v>
                </c:pt>
                <c:pt idx="11">
                  <c:v>1</c:v>
                </c:pt>
                <c:pt idx="12">
                  <c:v>1</c:v>
                </c:pt>
                <c:pt idx="13">
                  <c:v>1</c:v>
                </c:pt>
                <c:pt idx="14">
                  <c:v>1</c:v>
                </c:pt>
                <c:pt idx="15">
                  <c:v>1</c:v>
                </c:pt>
                <c:pt idx="16">
                  <c:v>0</c:v>
                </c:pt>
                <c:pt idx="17">
                  <c:v>1</c:v>
                </c:pt>
                <c:pt idx="18">
                  <c:v>0</c:v>
                </c:pt>
                <c:pt idx="19">
                  <c:v>0</c:v>
                </c:pt>
                <c:pt idx="20">
                  <c:v>2</c:v>
                </c:pt>
                <c:pt idx="21">
                  <c:v>1</c:v>
                </c:pt>
                <c:pt idx="22">
                  <c:v>0</c:v>
                </c:pt>
                <c:pt idx="23">
                  <c:v>0</c:v>
                </c:pt>
                <c:pt idx="24">
                  <c:v>1</c:v>
                </c:pt>
                <c:pt idx="25">
                  <c:v>0</c:v>
                </c:pt>
                <c:pt idx="26">
                  <c:v>1</c:v>
                </c:pt>
                <c:pt idx="27">
                  <c:v>0</c:v>
                </c:pt>
                <c:pt idx="28">
                  <c:v>1</c:v>
                </c:pt>
                <c:pt idx="29">
                  <c:v>0</c:v>
                </c:pt>
                <c:pt idx="30">
                  <c:v>0</c:v>
                </c:pt>
                <c:pt idx="31">
                  <c:v>1</c:v>
                </c:pt>
                <c:pt idx="32">
                  <c:v>1</c:v>
                </c:pt>
                <c:pt idx="33">
                  <c:v>1</c:v>
                </c:pt>
                <c:pt idx="34">
                  <c:v>0</c:v>
                </c:pt>
                <c:pt idx="35">
                  <c:v>1</c:v>
                </c:pt>
                <c:pt idx="36">
                  <c:v>0</c:v>
                </c:pt>
                <c:pt idx="37">
                  <c:v>0</c:v>
                </c:pt>
                <c:pt idx="38">
                  <c:v>1</c:v>
                </c:pt>
                <c:pt idx="39">
                  <c:v>0</c:v>
                </c:pt>
                <c:pt idx="40">
                  <c:v>1</c:v>
                </c:pt>
                <c:pt idx="41">
                  <c:v>0</c:v>
                </c:pt>
                <c:pt idx="42">
                  <c:v>1</c:v>
                </c:pt>
                <c:pt idx="43">
                  <c:v>0</c:v>
                </c:pt>
                <c:pt idx="44">
                  <c:v>1</c:v>
                </c:pt>
                <c:pt idx="45">
                  <c:v>0</c:v>
                </c:pt>
                <c:pt idx="46">
                  <c:v>0</c:v>
                </c:pt>
                <c:pt idx="47">
                  <c:v>1</c:v>
                </c:pt>
                <c:pt idx="48">
                  <c:v>1</c:v>
                </c:pt>
                <c:pt idx="49">
                  <c:v>0</c:v>
                </c:pt>
                <c:pt idx="50">
                  <c:v>0</c:v>
                </c:pt>
                <c:pt idx="51">
                  <c:v>0</c:v>
                </c:pt>
                <c:pt idx="52">
                  <c:v>0</c:v>
                </c:pt>
                <c:pt idx="53">
                  <c:v>0</c:v>
                </c:pt>
                <c:pt idx="54">
                  <c:v>0</c:v>
                </c:pt>
                <c:pt idx="55">
                  <c:v>0</c:v>
                </c:pt>
                <c:pt idx="56">
                  <c:v>0</c:v>
                </c:pt>
                <c:pt idx="57">
                  <c:v>0</c:v>
                </c:pt>
                <c:pt idx="58">
                  <c:v>0</c:v>
                </c:pt>
                <c:pt idx="59">
                  <c:v>1</c:v>
                </c:pt>
                <c:pt idx="60">
                  <c:v>0</c:v>
                </c:pt>
                <c:pt idx="61">
                  <c:v>2</c:v>
                </c:pt>
                <c:pt idx="62">
                  <c:v>1</c:v>
                </c:pt>
                <c:pt idx="63">
                  <c:v>1</c:v>
                </c:pt>
                <c:pt idx="64">
                  <c:v>0</c:v>
                </c:pt>
                <c:pt idx="65">
                  <c:v>0</c:v>
                </c:pt>
                <c:pt idx="66">
                  <c:v>2</c:v>
                </c:pt>
                <c:pt idx="67">
                  <c:v>0</c:v>
                </c:pt>
                <c:pt idx="68">
                  <c:v>2</c:v>
                </c:pt>
                <c:pt idx="69">
                  <c:v>0</c:v>
                </c:pt>
                <c:pt idx="70">
                  <c:v>1</c:v>
                </c:pt>
                <c:pt idx="71">
                  <c:v>0</c:v>
                </c:pt>
                <c:pt idx="72">
                  <c:v>0</c:v>
                </c:pt>
                <c:pt idx="73">
                  <c:v>0</c:v>
                </c:pt>
                <c:pt idx="74">
                  <c:v>0</c:v>
                </c:pt>
                <c:pt idx="75">
                  <c:v>1</c:v>
                </c:pt>
                <c:pt idx="76">
                  <c:v>1</c:v>
                </c:pt>
                <c:pt idx="77">
                  <c:v>1</c:v>
                </c:pt>
                <c:pt idx="78">
                  <c:v>1</c:v>
                </c:pt>
                <c:pt idx="79">
                  <c:v>1</c:v>
                </c:pt>
                <c:pt idx="80">
                  <c:v>1</c:v>
                </c:pt>
                <c:pt idx="81">
                  <c:v>1</c:v>
                </c:pt>
                <c:pt idx="82">
                  <c:v>0</c:v>
                </c:pt>
                <c:pt idx="83">
                  <c:v>2</c:v>
                </c:pt>
                <c:pt idx="84">
                  <c:v>1</c:v>
                </c:pt>
                <c:pt idx="85">
                  <c:v>2</c:v>
                </c:pt>
                <c:pt idx="86">
                  <c:v>1</c:v>
                </c:pt>
                <c:pt idx="87">
                  <c:v>0</c:v>
                </c:pt>
                <c:pt idx="88">
                  <c:v>0</c:v>
                </c:pt>
                <c:pt idx="89">
                  <c:v>1</c:v>
                </c:pt>
                <c:pt idx="90">
                  <c:v>1</c:v>
                </c:pt>
                <c:pt idx="91">
                  <c:v>1</c:v>
                </c:pt>
                <c:pt idx="92">
                  <c:v>1</c:v>
                </c:pt>
                <c:pt idx="93">
                  <c:v>1</c:v>
                </c:pt>
                <c:pt idx="94">
                  <c:v>1</c:v>
                </c:pt>
                <c:pt idx="95">
                  <c:v>1</c:v>
                </c:pt>
                <c:pt idx="96">
                  <c:v>1</c:v>
                </c:pt>
                <c:pt idx="97">
                  <c:v>1</c:v>
                </c:pt>
                <c:pt idx="98">
                  <c:v>1</c:v>
                </c:pt>
                <c:pt idx="99">
                  <c:v>1</c:v>
                </c:pt>
                <c:pt idx="100">
                  <c:v>0</c:v>
                </c:pt>
                <c:pt idx="101">
                  <c:v>1</c:v>
                </c:pt>
                <c:pt idx="102">
                  <c:v>1</c:v>
                </c:pt>
                <c:pt idx="103">
                  <c:v>1</c:v>
                </c:pt>
                <c:pt idx="104">
                  <c:v>1</c:v>
                </c:pt>
                <c:pt idx="105">
                  <c:v>1</c:v>
                </c:pt>
                <c:pt idx="106">
                  <c:v>1</c:v>
                </c:pt>
                <c:pt idx="107">
                  <c:v>0</c:v>
                </c:pt>
                <c:pt idx="108">
                  <c:v>1</c:v>
                </c:pt>
                <c:pt idx="109">
                  <c:v>0</c:v>
                </c:pt>
                <c:pt idx="110">
                  <c:v>1</c:v>
                </c:pt>
                <c:pt idx="111">
                  <c:v>2</c:v>
                </c:pt>
                <c:pt idx="112">
                  <c:v>1</c:v>
                </c:pt>
                <c:pt idx="113">
                  <c:v>1</c:v>
                </c:pt>
                <c:pt idx="114">
                  <c:v>0</c:v>
                </c:pt>
                <c:pt idx="115">
                  <c:v>1</c:v>
                </c:pt>
                <c:pt idx="116">
                  <c:v>1</c:v>
                </c:pt>
                <c:pt idx="117">
                  <c:v>1</c:v>
                </c:pt>
                <c:pt idx="118">
                  <c:v>1</c:v>
                </c:pt>
                <c:pt idx="119">
                  <c:v>1</c:v>
                </c:pt>
                <c:pt idx="120">
                  <c:v>0</c:v>
                </c:pt>
                <c:pt idx="121">
                  <c:v>0</c:v>
                </c:pt>
                <c:pt idx="122">
                  <c:v>2</c:v>
                </c:pt>
                <c:pt idx="123">
                  <c:v>0</c:v>
                </c:pt>
                <c:pt idx="124">
                  <c:v>2</c:v>
                </c:pt>
                <c:pt idx="125">
                  <c:v>1</c:v>
                </c:pt>
                <c:pt idx="126">
                  <c:v>0</c:v>
                </c:pt>
                <c:pt idx="127">
                  <c:v>0</c:v>
                </c:pt>
                <c:pt idx="128">
                  <c:v>1</c:v>
                </c:pt>
                <c:pt idx="129">
                  <c:v>1</c:v>
                </c:pt>
                <c:pt idx="130">
                  <c:v>0</c:v>
                </c:pt>
                <c:pt idx="131">
                  <c:v>0</c:v>
                </c:pt>
                <c:pt idx="132">
                  <c:v>0</c:v>
                </c:pt>
                <c:pt idx="133">
                  <c:v>2</c:v>
                </c:pt>
                <c:pt idx="134">
                  <c:v>0</c:v>
                </c:pt>
                <c:pt idx="135">
                  <c:v>0</c:v>
                </c:pt>
                <c:pt idx="136">
                  <c:v>1</c:v>
                </c:pt>
                <c:pt idx="137">
                  <c:v>1</c:v>
                </c:pt>
                <c:pt idx="138">
                  <c:v>0</c:v>
                </c:pt>
                <c:pt idx="139">
                  <c:v>1</c:v>
                </c:pt>
                <c:pt idx="140">
                  <c:v>0</c:v>
                </c:pt>
                <c:pt idx="141">
                  <c:v>1</c:v>
                </c:pt>
                <c:pt idx="142">
                  <c:v>0</c:v>
                </c:pt>
                <c:pt idx="143">
                  <c:v>0</c:v>
                </c:pt>
                <c:pt idx="144">
                  <c:v>0</c:v>
                </c:pt>
                <c:pt idx="145">
                  <c:v>1</c:v>
                </c:pt>
                <c:pt idx="146">
                  <c:v>2</c:v>
                </c:pt>
                <c:pt idx="147">
                  <c:v>1</c:v>
                </c:pt>
                <c:pt idx="148">
                  <c:v>1</c:v>
                </c:pt>
                <c:pt idx="149">
                  <c:v>0</c:v>
                </c:pt>
                <c:pt idx="150">
                  <c:v>1</c:v>
                </c:pt>
                <c:pt idx="151">
                  <c:v>1</c:v>
                </c:pt>
                <c:pt idx="152">
                  <c:v>0</c:v>
                </c:pt>
                <c:pt idx="153">
                  <c:v>1</c:v>
                </c:pt>
                <c:pt idx="154">
                  <c:v>0</c:v>
                </c:pt>
                <c:pt idx="155">
                  <c:v>1</c:v>
                </c:pt>
                <c:pt idx="156">
                  <c:v>0</c:v>
                </c:pt>
                <c:pt idx="157">
                  <c:v>1</c:v>
                </c:pt>
                <c:pt idx="158">
                  <c:v>1</c:v>
                </c:pt>
                <c:pt idx="159">
                  <c:v>1</c:v>
                </c:pt>
                <c:pt idx="160">
                  <c:v>0</c:v>
                </c:pt>
                <c:pt idx="161">
                  <c:v>0</c:v>
                </c:pt>
                <c:pt idx="162">
                  <c:v>1</c:v>
                </c:pt>
                <c:pt idx="163">
                  <c:v>0</c:v>
                </c:pt>
                <c:pt idx="164">
                  <c:v>2</c:v>
                </c:pt>
                <c:pt idx="165">
                  <c:v>1</c:v>
                </c:pt>
                <c:pt idx="166">
                  <c:v>1</c:v>
                </c:pt>
                <c:pt idx="167">
                  <c:v>1</c:v>
                </c:pt>
                <c:pt idx="168">
                  <c:v>1</c:v>
                </c:pt>
                <c:pt idx="169">
                  <c:v>1</c:v>
                </c:pt>
                <c:pt idx="170">
                  <c:v>0</c:v>
                </c:pt>
                <c:pt idx="171">
                  <c:v>0</c:v>
                </c:pt>
                <c:pt idx="172">
                  <c:v>0</c:v>
                </c:pt>
                <c:pt idx="173">
                  <c:v>0</c:v>
                </c:pt>
                <c:pt idx="174">
                  <c:v>1</c:v>
                </c:pt>
                <c:pt idx="175">
                  <c:v>0</c:v>
                </c:pt>
                <c:pt idx="176">
                  <c:v>1</c:v>
                </c:pt>
                <c:pt idx="177">
                  <c:v>0</c:v>
                </c:pt>
                <c:pt idx="178">
                  <c:v>1</c:v>
                </c:pt>
                <c:pt idx="179">
                  <c:v>0</c:v>
                </c:pt>
                <c:pt idx="180">
                  <c:v>0</c:v>
                </c:pt>
                <c:pt idx="181">
                  <c:v>1</c:v>
                </c:pt>
                <c:pt idx="182">
                  <c:v>0</c:v>
                </c:pt>
                <c:pt idx="183">
                  <c:v>1</c:v>
                </c:pt>
                <c:pt idx="184">
                  <c:v>0</c:v>
                </c:pt>
                <c:pt idx="185">
                  <c:v>1</c:v>
                </c:pt>
                <c:pt idx="186">
                  <c:v>0</c:v>
                </c:pt>
                <c:pt idx="187">
                  <c:v>0</c:v>
                </c:pt>
                <c:pt idx="188">
                  <c:v>1</c:v>
                </c:pt>
                <c:pt idx="189">
                  <c:v>0</c:v>
                </c:pt>
                <c:pt idx="190">
                  <c:v>1</c:v>
                </c:pt>
                <c:pt idx="191">
                  <c:v>0</c:v>
                </c:pt>
                <c:pt idx="192">
                  <c:v>2</c:v>
                </c:pt>
                <c:pt idx="193">
                  <c:v>0</c:v>
                </c:pt>
                <c:pt idx="194">
                  <c:v>0</c:v>
                </c:pt>
                <c:pt idx="195">
                  <c:v>0</c:v>
                </c:pt>
                <c:pt idx="196">
                  <c:v>0</c:v>
                </c:pt>
                <c:pt idx="197">
                  <c:v>1</c:v>
                </c:pt>
                <c:pt idx="198">
                  <c:v>0</c:v>
                </c:pt>
                <c:pt idx="199">
                  <c:v>0</c:v>
                </c:pt>
                <c:pt idx="200">
                  <c:v>0</c:v>
                </c:pt>
                <c:pt idx="201">
                  <c:v>1</c:v>
                </c:pt>
                <c:pt idx="202">
                  <c:v>0</c:v>
                </c:pt>
                <c:pt idx="203">
                  <c:v>1</c:v>
                </c:pt>
                <c:pt idx="204">
                  <c:v>1</c:v>
                </c:pt>
                <c:pt idx="205">
                  <c:v>0</c:v>
                </c:pt>
                <c:pt idx="206">
                  <c:v>0</c:v>
                </c:pt>
                <c:pt idx="207">
                  <c:v>1</c:v>
                </c:pt>
                <c:pt idx="208">
                  <c:v>1</c:v>
                </c:pt>
                <c:pt idx="209">
                  <c:v>0</c:v>
                </c:pt>
                <c:pt idx="210">
                  <c:v>0</c:v>
                </c:pt>
                <c:pt idx="211">
                  <c:v>1</c:v>
                </c:pt>
                <c:pt idx="212">
                  <c:v>0</c:v>
                </c:pt>
                <c:pt idx="213">
                  <c:v>0</c:v>
                </c:pt>
                <c:pt idx="214">
                  <c:v>1</c:v>
                </c:pt>
                <c:pt idx="215">
                  <c:v>1</c:v>
                </c:pt>
                <c:pt idx="216">
                  <c:v>0</c:v>
                </c:pt>
                <c:pt idx="217">
                  <c:v>0</c:v>
                </c:pt>
                <c:pt idx="218">
                  <c:v>1</c:v>
                </c:pt>
                <c:pt idx="219">
                  <c:v>0</c:v>
                </c:pt>
                <c:pt idx="220">
                  <c:v>1</c:v>
                </c:pt>
                <c:pt idx="221">
                  <c:v>0</c:v>
                </c:pt>
                <c:pt idx="222">
                  <c:v>1</c:v>
                </c:pt>
                <c:pt idx="223">
                  <c:v>1</c:v>
                </c:pt>
                <c:pt idx="224">
                  <c:v>0</c:v>
                </c:pt>
                <c:pt idx="225">
                  <c:v>1</c:v>
                </c:pt>
                <c:pt idx="226">
                  <c:v>0</c:v>
                </c:pt>
                <c:pt idx="227">
                  <c:v>1</c:v>
                </c:pt>
                <c:pt idx="228">
                  <c:v>1</c:v>
                </c:pt>
                <c:pt idx="229">
                  <c:v>1</c:v>
                </c:pt>
                <c:pt idx="230">
                  <c:v>0</c:v>
                </c:pt>
                <c:pt idx="231">
                  <c:v>0</c:v>
                </c:pt>
                <c:pt idx="232">
                  <c:v>1</c:v>
                </c:pt>
                <c:pt idx="233">
                  <c:v>0</c:v>
                </c:pt>
                <c:pt idx="234">
                  <c:v>1</c:v>
                </c:pt>
                <c:pt idx="235">
                  <c:v>1</c:v>
                </c:pt>
                <c:pt idx="236">
                  <c:v>1</c:v>
                </c:pt>
                <c:pt idx="237">
                  <c:v>1</c:v>
                </c:pt>
                <c:pt idx="238">
                  <c:v>0</c:v>
                </c:pt>
                <c:pt idx="239">
                  <c:v>1</c:v>
                </c:pt>
                <c:pt idx="240">
                  <c:v>0</c:v>
                </c:pt>
                <c:pt idx="241">
                  <c:v>1</c:v>
                </c:pt>
                <c:pt idx="242">
                  <c:v>1</c:v>
                </c:pt>
                <c:pt idx="243">
                  <c:v>0</c:v>
                </c:pt>
                <c:pt idx="244">
                  <c:v>1</c:v>
                </c:pt>
                <c:pt idx="245">
                  <c:v>0</c:v>
                </c:pt>
                <c:pt idx="246">
                  <c:v>1</c:v>
                </c:pt>
                <c:pt idx="247">
                  <c:v>0</c:v>
                </c:pt>
                <c:pt idx="248">
                  <c:v>1</c:v>
                </c:pt>
                <c:pt idx="249">
                  <c:v>0</c:v>
                </c:pt>
                <c:pt idx="250">
                  <c:v>1</c:v>
                </c:pt>
                <c:pt idx="251">
                  <c:v>0</c:v>
                </c:pt>
                <c:pt idx="252">
                  <c:v>0</c:v>
                </c:pt>
                <c:pt idx="253">
                  <c:v>1</c:v>
                </c:pt>
                <c:pt idx="254">
                  <c:v>0</c:v>
                </c:pt>
                <c:pt idx="255">
                  <c:v>1</c:v>
                </c:pt>
                <c:pt idx="256">
                  <c:v>0</c:v>
                </c:pt>
                <c:pt idx="257">
                  <c:v>1</c:v>
                </c:pt>
                <c:pt idx="258">
                  <c:v>0</c:v>
                </c:pt>
                <c:pt idx="259">
                  <c:v>0</c:v>
                </c:pt>
                <c:pt idx="260">
                  <c:v>1</c:v>
                </c:pt>
                <c:pt idx="261">
                  <c:v>0</c:v>
                </c:pt>
                <c:pt idx="262">
                  <c:v>1</c:v>
                </c:pt>
                <c:pt idx="263">
                  <c:v>0</c:v>
                </c:pt>
                <c:pt idx="264">
                  <c:v>1</c:v>
                </c:pt>
                <c:pt idx="265">
                  <c:v>1</c:v>
                </c:pt>
                <c:pt idx="266">
                  <c:v>0</c:v>
                </c:pt>
                <c:pt idx="267">
                  <c:v>1</c:v>
                </c:pt>
                <c:pt idx="268">
                  <c:v>0</c:v>
                </c:pt>
                <c:pt idx="269">
                  <c:v>1</c:v>
                </c:pt>
                <c:pt idx="270">
                  <c:v>0</c:v>
                </c:pt>
                <c:pt idx="271">
                  <c:v>1</c:v>
                </c:pt>
                <c:pt idx="272">
                  <c:v>0</c:v>
                </c:pt>
                <c:pt idx="273">
                  <c:v>1</c:v>
                </c:pt>
                <c:pt idx="274">
                  <c:v>0</c:v>
                </c:pt>
                <c:pt idx="275">
                  <c:v>0</c:v>
                </c:pt>
                <c:pt idx="276">
                  <c:v>0</c:v>
                </c:pt>
                <c:pt idx="277">
                  <c:v>1</c:v>
                </c:pt>
                <c:pt idx="278">
                  <c:v>1</c:v>
                </c:pt>
                <c:pt idx="279">
                  <c:v>0</c:v>
                </c:pt>
                <c:pt idx="280">
                  <c:v>0</c:v>
                </c:pt>
                <c:pt idx="281">
                  <c:v>1</c:v>
                </c:pt>
                <c:pt idx="282">
                  <c:v>0</c:v>
                </c:pt>
                <c:pt idx="283">
                  <c:v>1</c:v>
                </c:pt>
                <c:pt idx="284">
                  <c:v>0</c:v>
                </c:pt>
                <c:pt idx="285">
                  <c:v>1</c:v>
                </c:pt>
                <c:pt idx="286">
                  <c:v>0</c:v>
                </c:pt>
                <c:pt idx="287">
                  <c:v>0</c:v>
                </c:pt>
                <c:pt idx="288">
                  <c:v>1</c:v>
                </c:pt>
                <c:pt idx="289">
                  <c:v>0</c:v>
                </c:pt>
                <c:pt idx="290">
                  <c:v>1</c:v>
                </c:pt>
                <c:pt idx="291">
                  <c:v>0</c:v>
                </c:pt>
                <c:pt idx="292">
                  <c:v>1</c:v>
                </c:pt>
                <c:pt idx="293">
                  <c:v>0</c:v>
                </c:pt>
                <c:pt idx="294">
                  <c:v>0</c:v>
                </c:pt>
                <c:pt idx="295">
                  <c:v>1</c:v>
                </c:pt>
                <c:pt idx="296">
                  <c:v>0</c:v>
                </c:pt>
                <c:pt idx="297">
                  <c:v>1</c:v>
                </c:pt>
                <c:pt idx="298">
                  <c:v>0</c:v>
                </c:pt>
                <c:pt idx="299">
                  <c:v>1</c:v>
                </c:pt>
                <c:pt idx="300">
                  <c:v>0</c:v>
                </c:pt>
                <c:pt idx="301">
                  <c:v>0</c:v>
                </c:pt>
                <c:pt idx="302">
                  <c:v>1</c:v>
                </c:pt>
                <c:pt idx="303">
                  <c:v>0</c:v>
                </c:pt>
                <c:pt idx="304">
                  <c:v>1</c:v>
                </c:pt>
                <c:pt idx="305">
                  <c:v>0</c:v>
                </c:pt>
                <c:pt idx="306">
                  <c:v>0</c:v>
                </c:pt>
                <c:pt idx="307">
                  <c:v>1</c:v>
                </c:pt>
                <c:pt idx="308">
                  <c:v>0</c:v>
                </c:pt>
                <c:pt idx="309">
                  <c:v>1</c:v>
                </c:pt>
                <c:pt idx="310">
                  <c:v>0</c:v>
                </c:pt>
                <c:pt idx="311">
                  <c:v>1</c:v>
                </c:pt>
                <c:pt idx="312">
                  <c:v>0</c:v>
                </c:pt>
                <c:pt idx="313">
                  <c:v>1</c:v>
                </c:pt>
                <c:pt idx="314">
                  <c:v>0</c:v>
                </c:pt>
                <c:pt idx="315">
                  <c:v>0</c:v>
                </c:pt>
                <c:pt idx="316">
                  <c:v>1</c:v>
                </c:pt>
                <c:pt idx="317">
                  <c:v>0</c:v>
                </c:pt>
                <c:pt idx="318">
                  <c:v>1</c:v>
                </c:pt>
                <c:pt idx="319">
                  <c:v>0</c:v>
                </c:pt>
                <c:pt idx="320">
                  <c:v>1</c:v>
                </c:pt>
                <c:pt idx="321">
                  <c:v>0</c:v>
                </c:pt>
                <c:pt idx="322">
                  <c:v>0</c:v>
                </c:pt>
                <c:pt idx="323">
                  <c:v>1</c:v>
                </c:pt>
                <c:pt idx="324">
                  <c:v>0</c:v>
                </c:pt>
                <c:pt idx="325">
                  <c:v>1</c:v>
                </c:pt>
                <c:pt idx="326">
                  <c:v>0</c:v>
                </c:pt>
                <c:pt idx="327">
                  <c:v>1</c:v>
                </c:pt>
                <c:pt idx="328">
                  <c:v>0</c:v>
                </c:pt>
                <c:pt idx="329">
                  <c:v>0</c:v>
                </c:pt>
                <c:pt idx="330">
                  <c:v>1</c:v>
                </c:pt>
                <c:pt idx="331">
                  <c:v>0</c:v>
                </c:pt>
                <c:pt idx="332">
                  <c:v>1</c:v>
                </c:pt>
                <c:pt idx="333">
                  <c:v>1</c:v>
                </c:pt>
              </c:numCache>
            </c:numRef>
          </c:val>
          <c:smooth val="0"/>
          <c:extLst>
            <c:ext xmlns:c16="http://schemas.microsoft.com/office/drawing/2014/chart" uri="{C3380CC4-5D6E-409C-BE32-E72D297353CC}">
              <c16:uniqueId val="{00000001-46C9-42C6-BF0D-4F6BAAEBCDD6}"/>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0">
                  <c:v>0</c:v>
                </c:pt>
                <c:pt idx="1">
                  <c:v>0</c:v>
                </c:pt>
                <c:pt idx="2">
                  <c:v>0</c:v>
                </c:pt>
                <c:pt idx="3">
                  <c:v>1</c:v>
                </c:pt>
                <c:pt idx="4">
                  <c:v>1</c:v>
                </c:pt>
                <c:pt idx="5">
                  <c:v>0</c:v>
                </c:pt>
                <c:pt idx="6">
                  <c:v>0</c:v>
                </c:pt>
                <c:pt idx="7">
                  <c:v>0</c:v>
                </c:pt>
                <c:pt idx="8">
                  <c:v>1</c:v>
                </c:pt>
                <c:pt idx="9">
                  <c:v>0</c:v>
                </c:pt>
                <c:pt idx="10">
                  <c:v>0</c:v>
                </c:pt>
                <c:pt idx="11">
                  <c:v>1</c:v>
                </c:pt>
                <c:pt idx="12">
                  <c:v>0</c:v>
                </c:pt>
                <c:pt idx="13">
                  <c:v>0</c:v>
                </c:pt>
                <c:pt idx="14">
                  <c:v>1</c:v>
                </c:pt>
                <c:pt idx="15">
                  <c:v>0</c:v>
                </c:pt>
                <c:pt idx="16">
                  <c:v>0</c:v>
                </c:pt>
                <c:pt idx="17">
                  <c:v>0</c:v>
                </c:pt>
                <c:pt idx="18">
                  <c:v>2</c:v>
                </c:pt>
                <c:pt idx="19">
                  <c:v>0</c:v>
                </c:pt>
                <c:pt idx="20">
                  <c:v>0</c:v>
                </c:pt>
                <c:pt idx="21">
                  <c:v>0</c:v>
                </c:pt>
                <c:pt idx="22">
                  <c:v>1</c:v>
                </c:pt>
                <c:pt idx="23">
                  <c:v>0</c:v>
                </c:pt>
                <c:pt idx="24">
                  <c:v>1</c:v>
                </c:pt>
                <c:pt idx="25">
                  <c:v>0</c:v>
                </c:pt>
                <c:pt idx="26">
                  <c:v>0</c:v>
                </c:pt>
                <c:pt idx="27">
                  <c:v>0</c:v>
                </c:pt>
                <c:pt idx="28">
                  <c:v>1</c:v>
                </c:pt>
                <c:pt idx="29">
                  <c:v>0</c:v>
                </c:pt>
                <c:pt idx="30">
                  <c:v>0</c:v>
                </c:pt>
                <c:pt idx="31">
                  <c:v>0</c:v>
                </c:pt>
                <c:pt idx="32">
                  <c:v>1</c:v>
                </c:pt>
                <c:pt idx="33">
                  <c:v>0</c:v>
                </c:pt>
                <c:pt idx="34">
                  <c:v>0</c:v>
                </c:pt>
                <c:pt idx="35">
                  <c:v>1</c:v>
                </c:pt>
                <c:pt idx="36">
                  <c:v>0</c:v>
                </c:pt>
                <c:pt idx="37">
                  <c:v>0</c:v>
                </c:pt>
                <c:pt idx="38">
                  <c:v>0</c:v>
                </c:pt>
                <c:pt idx="39">
                  <c:v>0</c:v>
                </c:pt>
                <c:pt idx="40">
                  <c:v>1</c:v>
                </c:pt>
                <c:pt idx="41">
                  <c:v>0</c:v>
                </c:pt>
                <c:pt idx="42">
                  <c:v>0</c:v>
                </c:pt>
                <c:pt idx="43">
                  <c:v>0</c:v>
                </c:pt>
                <c:pt idx="44">
                  <c:v>0</c:v>
                </c:pt>
                <c:pt idx="45">
                  <c:v>0</c:v>
                </c:pt>
                <c:pt idx="46">
                  <c:v>0</c:v>
                </c:pt>
                <c:pt idx="47">
                  <c:v>1</c:v>
                </c:pt>
                <c:pt idx="48">
                  <c:v>0</c:v>
                </c:pt>
                <c:pt idx="49">
                  <c:v>1</c:v>
                </c:pt>
                <c:pt idx="50">
                  <c:v>0</c:v>
                </c:pt>
                <c:pt idx="51">
                  <c:v>0</c:v>
                </c:pt>
                <c:pt idx="52">
                  <c:v>0</c:v>
                </c:pt>
                <c:pt idx="53">
                  <c:v>1</c:v>
                </c:pt>
                <c:pt idx="54">
                  <c:v>0</c:v>
                </c:pt>
                <c:pt idx="55">
                  <c:v>0</c:v>
                </c:pt>
                <c:pt idx="56">
                  <c:v>1</c:v>
                </c:pt>
                <c:pt idx="57">
                  <c:v>0</c:v>
                </c:pt>
                <c:pt idx="58">
                  <c:v>0</c:v>
                </c:pt>
                <c:pt idx="59">
                  <c:v>1</c:v>
                </c:pt>
                <c:pt idx="60">
                  <c:v>0</c:v>
                </c:pt>
                <c:pt idx="61">
                  <c:v>0</c:v>
                </c:pt>
                <c:pt idx="62">
                  <c:v>0</c:v>
                </c:pt>
                <c:pt idx="63">
                  <c:v>1</c:v>
                </c:pt>
                <c:pt idx="64">
                  <c:v>0</c:v>
                </c:pt>
                <c:pt idx="65">
                  <c:v>0</c:v>
                </c:pt>
                <c:pt idx="66">
                  <c:v>2</c:v>
                </c:pt>
                <c:pt idx="67">
                  <c:v>0</c:v>
                </c:pt>
                <c:pt idx="68">
                  <c:v>0</c:v>
                </c:pt>
                <c:pt idx="69">
                  <c:v>0</c:v>
                </c:pt>
                <c:pt idx="70">
                  <c:v>0</c:v>
                </c:pt>
                <c:pt idx="71">
                  <c:v>0</c:v>
                </c:pt>
                <c:pt idx="72">
                  <c:v>0</c:v>
                </c:pt>
                <c:pt idx="73">
                  <c:v>1</c:v>
                </c:pt>
                <c:pt idx="74">
                  <c:v>0</c:v>
                </c:pt>
                <c:pt idx="75">
                  <c:v>0</c:v>
                </c:pt>
                <c:pt idx="76">
                  <c:v>0</c:v>
                </c:pt>
                <c:pt idx="77">
                  <c:v>1</c:v>
                </c:pt>
                <c:pt idx="78">
                  <c:v>0</c:v>
                </c:pt>
                <c:pt idx="79">
                  <c:v>0</c:v>
                </c:pt>
                <c:pt idx="80">
                  <c:v>0</c:v>
                </c:pt>
                <c:pt idx="81">
                  <c:v>0</c:v>
                </c:pt>
                <c:pt idx="82">
                  <c:v>0</c:v>
                </c:pt>
                <c:pt idx="83">
                  <c:v>0</c:v>
                </c:pt>
                <c:pt idx="84">
                  <c:v>1</c:v>
                </c:pt>
                <c:pt idx="85">
                  <c:v>0</c:v>
                </c:pt>
                <c:pt idx="86">
                  <c:v>0</c:v>
                </c:pt>
                <c:pt idx="87">
                  <c:v>0</c:v>
                </c:pt>
                <c:pt idx="88">
                  <c:v>0</c:v>
                </c:pt>
                <c:pt idx="89">
                  <c:v>1</c:v>
                </c:pt>
                <c:pt idx="90">
                  <c:v>0</c:v>
                </c:pt>
                <c:pt idx="91">
                  <c:v>0</c:v>
                </c:pt>
                <c:pt idx="92">
                  <c:v>0</c:v>
                </c:pt>
                <c:pt idx="93">
                  <c:v>0</c:v>
                </c:pt>
                <c:pt idx="94">
                  <c:v>0</c:v>
                </c:pt>
                <c:pt idx="95">
                  <c:v>1</c:v>
                </c:pt>
                <c:pt idx="96">
                  <c:v>0</c:v>
                </c:pt>
                <c:pt idx="97">
                  <c:v>0</c:v>
                </c:pt>
                <c:pt idx="98">
                  <c:v>0</c:v>
                </c:pt>
                <c:pt idx="99">
                  <c:v>0</c:v>
                </c:pt>
                <c:pt idx="100">
                  <c:v>0</c:v>
                </c:pt>
                <c:pt idx="101">
                  <c:v>1</c:v>
                </c:pt>
                <c:pt idx="102">
                  <c:v>0</c:v>
                </c:pt>
                <c:pt idx="103">
                  <c:v>0</c:v>
                </c:pt>
                <c:pt idx="104">
                  <c:v>1</c:v>
                </c:pt>
                <c:pt idx="105">
                  <c:v>1</c:v>
                </c:pt>
                <c:pt idx="106">
                  <c:v>0</c:v>
                </c:pt>
                <c:pt idx="107">
                  <c:v>0</c:v>
                </c:pt>
                <c:pt idx="108">
                  <c:v>0</c:v>
                </c:pt>
                <c:pt idx="109">
                  <c:v>0</c:v>
                </c:pt>
                <c:pt idx="110">
                  <c:v>1</c:v>
                </c:pt>
                <c:pt idx="111">
                  <c:v>0</c:v>
                </c:pt>
                <c:pt idx="112">
                  <c:v>0</c:v>
                </c:pt>
                <c:pt idx="113">
                  <c:v>0</c:v>
                </c:pt>
                <c:pt idx="114">
                  <c:v>0</c:v>
                </c:pt>
                <c:pt idx="115">
                  <c:v>0</c:v>
                </c:pt>
                <c:pt idx="116">
                  <c:v>1</c:v>
                </c:pt>
                <c:pt idx="117">
                  <c:v>0</c:v>
                </c:pt>
                <c:pt idx="118">
                  <c:v>0</c:v>
                </c:pt>
                <c:pt idx="119">
                  <c:v>1</c:v>
                </c:pt>
                <c:pt idx="120">
                  <c:v>1</c:v>
                </c:pt>
                <c:pt idx="121">
                  <c:v>0</c:v>
                </c:pt>
                <c:pt idx="122">
                  <c:v>0</c:v>
                </c:pt>
                <c:pt idx="123">
                  <c:v>1</c:v>
                </c:pt>
                <c:pt idx="124">
                  <c:v>1</c:v>
                </c:pt>
                <c:pt idx="125">
                  <c:v>0</c:v>
                </c:pt>
                <c:pt idx="126">
                  <c:v>0</c:v>
                </c:pt>
                <c:pt idx="127">
                  <c:v>0</c:v>
                </c:pt>
                <c:pt idx="128">
                  <c:v>0</c:v>
                </c:pt>
                <c:pt idx="129">
                  <c:v>0</c:v>
                </c:pt>
                <c:pt idx="130">
                  <c:v>1</c:v>
                </c:pt>
                <c:pt idx="131">
                  <c:v>0</c:v>
                </c:pt>
                <c:pt idx="132">
                  <c:v>0</c:v>
                </c:pt>
                <c:pt idx="133">
                  <c:v>1</c:v>
                </c:pt>
                <c:pt idx="134">
                  <c:v>0</c:v>
                </c:pt>
                <c:pt idx="135">
                  <c:v>0</c:v>
                </c:pt>
                <c:pt idx="136">
                  <c:v>0</c:v>
                </c:pt>
                <c:pt idx="137">
                  <c:v>0</c:v>
                </c:pt>
                <c:pt idx="138">
                  <c:v>0</c:v>
                </c:pt>
                <c:pt idx="139">
                  <c:v>0</c:v>
                </c:pt>
                <c:pt idx="140">
                  <c:v>1</c:v>
                </c:pt>
                <c:pt idx="141">
                  <c:v>0</c:v>
                </c:pt>
                <c:pt idx="142">
                  <c:v>0</c:v>
                </c:pt>
                <c:pt idx="143">
                  <c:v>0</c:v>
                </c:pt>
                <c:pt idx="144">
                  <c:v>1</c:v>
                </c:pt>
                <c:pt idx="145">
                  <c:v>0</c:v>
                </c:pt>
                <c:pt idx="146">
                  <c:v>0</c:v>
                </c:pt>
                <c:pt idx="147">
                  <c:v>1</c:v>
                </c:pt>
                <c:pt idx="148">
                  <c:v>0</c:v>
                </c:pt>
                <c:pt idx="149">
                  <c:v>0</c:v>
                </c:pt>
                <c:pt idx="150">
                  <c:v>0</c:v>
                </c:pt>
                <c:pt idx="151">
                  <c:v>1</c:v>
                </c:pt>
                <c:pt idx="152">
                  <c:v>0</c:v>
                </c:pt>
                <c:pt idx="153">
                  <c:v>0</c:v>
                </c:pt>
                <c:pt idx="154">
                  <c:v>0</c:v>
                </c:pt>
                <c:pt idx="155">
                  <c:v>0</c:v>
                </c:pt>
                <c:pt idx="156">
                  <c:v>0</c:v>
                </c:pt>
                <c:pt idx="157">
                  <c:v>0</c:v>
                </c:pt>
                <c:pt idx="158">
                  <c:v>0</c:v>
                </c:pt>
                <c:pt idx="159">
                  <c:v>1</c:v>
                </c:pt>
                <c:pt idx="160">
                  <c:v>0</c:v>
                </c:pt>
                <c:pt idx="161">
                  <c:v>0</c:v>
                </c:pt>
                <c:pt idx="162">
                  <c:v>0</c:v>
                </c:pt>
                <c:pt idx="163">
                  <c:v>0</c:v>
                </c:pt>
                <c:pt idx="164">
                  <c:v>1</c:v>
                </c:pt>
                <c:pt idx="165">
                  <c:v>0</c:v>
                </c:pt>
                <c:pt idx="166">
                  <c:v>0</c:v>
                </c:pt>
                <c:pt idx="167">
                  <c:v>0</c:v>
                </c:pt>
                <c:pt idx="168">
                  <c:v>1</c:v>
                </c:pt>
                <c:pt idx="169">
                  <c:v>0</c:v>
                </c:pt>
                <c:pt idx="170">
                  <c:v>0</c:v>
                </c:pt>
                <c:pt idx="171">
                  <c:v>0</c:v>
                </c:pt>
                <c:pt idx="172">
                  <c:v>0</c:v>
                </c:pt>
                <c:pt idx="173">
                  <c:v>0</c:v>
                </c:pt>
                <c:pt idx="174">
                  <c:v>1</c:v>
                </c:pt>
                <c:pt idx="175">
                  <c:v>0</c:v>
                </c:pt>
                <c:pt idx="176">
                  <c:v>0</c:v>
                </c:pt>
                <c:pt idx="177">
                  <c:v>0</c:v>
                </c:pt>
                <c:pt idx="178">
                  <c:v>0</c:v>
                </c:pt>
                <c:pt idx="179">
                  <c:v>0</c:v>
                </c:pt>
                <c:pt idx="180">
                  <c:v>0</c:v>
                </c:pt>
                <c:pt idx="181">
                  <c:v>1</c:v>
                </c:pt>
                <c:pt idx="182">
                  <c:v>0</c:v>
                </c:pt>
                <c:pt idx="183">
                  <c:v>0</c:v>
                </c:pt>
                <c:pt idx="184">
                  <c:v>0</c:v>
                </c:pt>
                <c:pt idx="185">
                  <c:v>0</c:v>
                </c:pt>
                <c:pt idx="186">
                  <c:v>0</c:v>
                </c:pt>
                <c:pt idx="187">
                  <c:v>1</c:v>
                </c:pt>
                <c:pt idx="188">
                  <c:v>0</c:v>
                </c:pt>
                <c:pt idx="189">
                  <c:v>0</c:v>
                </c:pt>
                <c:pt idx="190">
                  <c:v>0</c:v>
                </c:pt>
                <c:pt idx="191">
                  <c:v>0</c:v>
                </c:pt>
                <c:pt idx="192">
                  <c:v>0</c:v>
                </c:pt>
                <c:pt idx="193">
                  <c:v>0</c:v>
                </c:pt>
                <c:pt idx="194">
                  <c:v>0</c:v>
                </c:pt>
                <c:pt idx="195">
                  <c:v>1</c:v>
                </c:pt>
                <c:pt idx="196">
                  <c:v>0</c:v>
                </c:pt>
                <c:pt idx="197">
                  <c:v>0</c:v>
                </c:pt>
                <c:pt idx="198">
                  <c:v>0</c:v>
                </c:pt>
                <c:pt idx="199">
                  <c:v>0</c:v>
                </c:pt>
                <c:pt idx="200">
                  <c:v>0</c:v>
                </c:pt>
                <c:pt idx="201">
                  <c:v>0</c:v>
                </c:pt>
                <c:pt idx="202">
                  <c:v>0</c:v>
                </c:pt>
                <c:pt idx="203">
                  <c:v>1</c:v>
                </c:pt>
                <c:pt idx="204">
                  <c:v>0</c:v>
                </c:pt>
                <c:pt idx="205">
                  <c:v>0</c:v>
                </c:pt>
                <c:pt idx="206">
                  <c:v>0</c:v>
                </c:pt>
                <c:pt idx="207">
                  <c:v>0</c:v>
                </c:pt>
                <c:pt idx="208">
                  <c:v>0</c:v>
                </c:pt>
                <c:pt idx="209">
                  <c:v>1</c:v>
                </c:pt>
                <c:pt idx="210">
                  <c:v>0</c:v>
                </c:pt>
                <c:pt idx="211">
                  <c:v>0</c:v>
                </c:pt>
                <c:pt idx="212">
                  <c:v>0</c:v>
                </c:pt>
                <c:pt idx="213">
                  <c:v>0</c:v>
                </c:pt>
                <c:pt idx="214">
                  <c:v>1</c:v>
                </c:pt>
                <c:pt idx="215">
                  <c:v>0</c:v>
                </c:pt>
                <c:pt idx="216">
                  <c:v>0</c:v>
                </c:pt>
                <c:pt idx="217">
                  <c:v>1</c:v>
                </c:pt>
                <c:pt idx="218">
                  <c:v>0</c:v>
                </c:pt>
                <c:pt idx="219">
                  <c:v>0</c:v>
                </c:pt>
                <c:pt idx="220">
                  <c:v>0</c:v>
                </c:pt>
                <c:pt idx="221">
                  <c:v>0</c:v>
                </c:pt>
                <c:pt idx="222">
                  <c:v>1</c:v>
                </c:pt>
                <c:pt idx="223">
                  <c:v>0</c:v>
                </c:pt>
                <c:pt idx="224">
                  <c:v>1</c:v>
                </c:pt>
                <c:pt idx="225">
                  <c:v>0</c:v>
                </c:pt>
                <c:pt idx="226">
                  <c:v>0</c:v>
                </c:pt>
                <c:pt idx="227">
                  <c:v>0</c:v>
                </c:pt>
                <c:pt idx="228">
                  <c:v>1</c:v>
                </c:pt>
                <c:pt idx="229">
                  <c:v>0</c:v>
                </c:pt>
                <c:pt idx="230">
                  <c:v>0</c:v>
                </c:pt>
                <c:pt idx="231">
                  <c:v>0</c:v>
                </c:pt>
                <c:pt idx="232">
                  <c:v>0</c:v>
                </c:pt>
                <c:pt idx="233">
                  <c:v>0</c:v>
                </c:pt>
                <c:pt idx="234">
                  <c:v>0</c:v>
                </c:pt>
                <c:pt idx="235">
                  <c:v>1</c:v>
                </c:pt>
                <c:pt idx="236">
                  <c:v>0</c:v>
                </c:pt>
                <c:pt idx="237">
                  <c:v>0</c:v>
                </c:pt>
                <c:pt idx="238">
                  <c:v>0</c:v>
                </c:pt>
                <c:pt idx="239">
                  <c:v>0</c:v>
                </c:pt>
                <c:pt idx="240">
                  <c:v>0</c:v>
                </c:pt>
                <c:pt idx="241">
                  <c:v>0</c:v>
                </c:pt>
                <c:pt idx="242">
                  <c:v>1</c:v>
                </c:pt>
                <c:pt idx="243">
                  <c:v>0</c:v>
                </c:pt>
                <c:pt idx="244">
                  <c:v>0</c:v>
                </c:pt>
                <c:pt idx="245">
                  <c:v>0</c:v>
                </c:pt>
                <c:pt idx="246">
                  <c:v>0</c:v>
                </c:pt>
                <c:pt idx="247">
                  <c:v>0</c:v>
                </c:pt>
                <c:pt idx="248">
                  <c:v>0</c:v>
                </c:pt>
                <c:pt idx="249">
                  <c:v>0</c:v>
                </c:pt>
                <c:pt idx="250">
                  <c:v>1</c:v>
                </c:pt>
                <c:pt idx="251">
                  <c:v>0</c:v>
                </c:pt>
                <c:pt idx="252">
                  <c:v>0</c:v>
                </c:pt>
                <c:pt idx="253">
                  <c:v>0</c:v>
                </c:pt>
                <c:pt idx="254">
                  <c:v>0</c:v>
                </c:pt>
                <c:pt idx="255">
                  <c:v>0</c:v>
                </c:pt>
                <c:pt idx="256">
                  <c:v>1</c:v>
                </c:pt>
                <c:pt idx="257">
                  <c:v>0</c:v>
                </c:pt>
                <c:pt idx="258">
                  <c:v>0</c:v>
                </c:pt>
                <c:pt idx="259">
                  <c:v>0</c:v>
                </c:pt>
                <c:pt idx="260">
                  <c:v>0</c:v>
                </c:pt>
                <c:pt idx="261">
                  <c:v>0</c:v>
                </c:pt>
                <c:pt idx="262">
                  <c:v>1</c:v>
                </c:pt>
                <c:pt idx="263">
                  <c:v>2</c:v>
                </c:pt>
                <c:pt idx="264">
                  <c:v>0</c:v>
                </c:pt>
                <c:pt idx="265">
                  <c:v>0</c:v>
                </c:pt>
                <c:pt idx="266">
                  <c:v>0</c:v>
                </c:pt>
                <c:pt idx="267">
                  <c:v>0</c:v>
                </c:pt>
                <c:pt idx="268">
                  <c:v>0</c:v>
                </c:pt>
                <c:pt idx="269">
                  <c:v>0</c:v>
                </c:pt>
                <c:pt idx="270">
                  <c:v>1</c:v>
                </c:pt>
                <c:pt idx="271">
                  <c:v>0</c:v>
                </c:pt>
                <c:pt idx="272">
                  <c:v>0</c:v>
                </c:pt>
                <c:pt idx="273">
                  <c:v>0</c:v>
                </c:pt>
                <c:pt idx="274">
                  <c:v>0</c:v>
                </c:pt>
                <c:pt idx="275">
                  <c:v>0</c:v>
                </c:pt>
                <c:pt idx="276">
                  <c:v>0</c:v>
                </c:pt>
                <c:pt idx="277">
                  <c:v>1</c:v>
                </c:pt>
                <c:pt idx="278">
                  <c:v>0</c:v>
                </c:pt>
                <c:pt idx="279">
                  <c:v>1</c:v>
                </c:pt>
                <c:pt idx="280">
                  <c:v>0</c:v>
                </c:pt>
                <c:pt idx="281">
                  <c:v>0</c:v>
                </c:pt>
                <c:pt idx="282">
                  <c:v>0</c:v>
                </c:pt>
                <c:pt idx="283">
                  <c:v>0</c:v>
                </c:pt>
                <c:pt idx="284">
                  <c:v>0</c:v>
                </c:pt>
                <c:pt idx="285">
                  <c:v>0</c:v>
                </c:pt>
                <c:pt idx="286">
                  <c:v>1</c:v>
                </c:pt>
                <c:pt idx="287">
                  <c:v>1</c:v>
                </c:pt>
                <c:pt idx="288">
                  <c:v>0</c:v>
                </c:pt>
                <c:pt idx="289">
                  <c:v>0</c:v>
                </c:pt>
                <c:pt idx="290">
                  <c:v>0</c:v>
                </c:pt>
                <c:pt idx="291">
                  <c:v>0</c:v>
                </c:pt>
                <c:pt idx="292">
                  <c:v>1</c:v>
                </c:pt>
                <c:pt idx="293">
                  <c:v>0</c:v>
                </c:pt>
                <c:pt idx="294">
                  <c:v>0</c:v>
                </c:pt>
                <c:pt idx="295">
                  <c:v>0</c:v>
                </c:pt>
                <c:pt idx="296">
                  <c:v>0</c:v>
                </c:pt>
                <c:pt idx="297">
                  <c:v>1</c:v>
                </c:pt>
                <c:pt idx="298">
                  <c:v>1</c:v>
                </c:pt>
                <c:pt idx="299">
                  <c:v>0</c:v>
                </c:pt>
                <c:pt idx="300">
                  <c:v>0</c:v>
                </c:pt>
                <c:pt idx="301">
                  <c:v>1</c:v>
                </c:pt>
                <c:pt idx="302">
                  <c:v>0</c:v>
                </c:pt>
                <c:pt idx="303">
                  <c:v>0</c:v>
                </c:pt>
                <c:pt idx="304">
                  <c:v>2</c:v>
                </c:pt>
                <c:pt idx="305">
                  <c:v>0</c:v>
                </c:pt>
                <c:pt idx="306">
                  <c:v>1</c:v>
                </c:pt>
                <c:pt idx="307">
                  <c:v>0</c:v>
                </c:pt>
                <c:pt idx="308">
                  <c:v>0</c:v>
                </c:pt>
                <c:pt idx="309">
                  <c:v>0</c:v>
                </c:pt>
                <c:pt idx="310">
                  <c:v>0</c:v>
                </c:pt>
                <c:pt idx="311">
                  <c:v>0</c:v>
                </c:pt>
                <c:pt idx="312">
                  <c:v>0</c:v>
                </c:pt>
                <c:pt idx="313">
                  <c:v>0</c:v>
                </c:pt>
                <c:pt idx="314">
                  <c:v>0</c:v>
                </c:pt>
                <c:pt idx="315">
                  <c:v>0</c:v>
                </c:pt>
                <c:pt idx="316">
                  <c:v>0</c:v>
                </c:pt>
                <c:pt idx="317">
                  <c:v>0</c:v>
                </c:pt>
                <c:pt idx="318">
                  <c:v>0</c:v>
                </c:pt>
                <c:pt idx="319">
                  <c:v>1</c:v>
                </c:pt>
                <c:pt idx="320">
                  <c:v>0</c:v>
                </c:pt>
                <c:pt idx="321">
                  <c:v>0</c:v>
                </c:pt>
                <c:pt idx="322">
                  <c:v>0</c:v>
                </c:pt>
                <c:pt idx="323">
                  <c:v>0</c:v>
                </c:pt>
                <c:pt idx="324">
                  <c:v>0</c:v>
                </c:pt>
                <c:pt idx="325">
                  <c:v>0</c:v>
                </c:pt>
                <c:pt idx="326">
                  <c:v>0</c:v>
                </c:pt>
                <c:pt idx="327">
                  <c:v>0</c:v>
                </c:pt>
                <c:pt idx="328">
                  <c:v>3</c:v>
                </c:pt>
                <c:pt idx="329">
                  <c:v>0</c:v>
                </c:pt>
                <c:pt idx="330">
                  <c:v>0</c:v>
                </c:pt>
                <c:pt idx="331">
                  <c:v>0</c:v>
                </c:pt>
                <c:pt idx="332">
                  <c:v>0</c:v>
                </c:pt>
                <c:pt idx="333">
                  <c:v>0</c:v>
                </c:pt>
              </c:numCache>
            </c:numRef>
          </c:val>
          <c:smooth val="0"/>
          <c:extLst>
            <c:ext xmlns:c16="http://schemas.microsoft.com/office/drawing/2014/chart" uri="{C3380CC4-5D6E-409C-BE32-E72D297353CC}">
              <c16:uniqueId val="{00000002-46C9-42C6-BF0D-4F6BAAEBCDD6}"/>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0</c:v>
                </c:pt>
                <c:pt idx="1">
                  <c:v>0</c:v>
                </c:pt>
                <c:pt idx="2">
                  <c:v>0</c:v>
                </c:pt>
                <c:pt idx="3">
                  <c:v>0</c:v>
                </c:pt>
                <c:pt idx="4">
                  <c:v>0</c:v>
                </c:pt>
                <c:pt idx="5">
                  <c:v>1</c:v>
                </c:pt>
                <c:pt idx="6">
                  <c:v>0</c:v>
                </c:pt>
                <c:pt idx="7">
                  <c:v>0</c:v>
                </c:pt>
                <c:pt idx="8">
                  <c:v>0</c:v>
                </c:pt>
                <c:pt idx="9">
                  <c:v>0</c:v>
                </c:pt>
                <c:pt idx="10">
                  <c:v>0</c:v>
                </c:pt>
                <c:pt idx="11">
                  <c:v>2</c:v>
                </c:pt>
                <c:pt idx="12">
                  <c:v>0</c:v>
                </c:pt>
                <c:pt idx="13">
                  <c:v>0</c:v>
                </c:pt>
                <c:pt idx="14">
                  <c:v>1</c:v>
                </c:pt>
                <c:pt idx="15">
                  <c:v>0</c:v>
                </c:pt>
                <c:pt idx="16">
                  <c:v>0</c:v>
                </c:pt>
                <c:pt idx="17">
                  <c:v>0</c:v>
                </c:pt>
                <c:pt idx="18">
                  <c:v>1</c:v>
                </c:pt>
                <c:pt idx="19">
                  <c:v>0</c:v>
                </c:pt>
                <c:pt idx="20">
                  <c:v>0</c:v>
                </c:pt>
                <c:pt idx="21">
                  <c:v>1</c:v>
                </c:pt>
                <c:pt idx="22">
                  <c:v>0</c:v>
                </c:pt>
                <c:pt idx="23">
                  <c:v>1</c:v>
                </c:pt>
                <c:pt idx="24">
                  <c:v>0</c:v>
                </c:pt>
                <c:pt idx="25">
                  <c:v>0</c:v>
                </c:pt>
                <c:pt idx="26">
                  <c:v>1</c:v>
                </c:pt>
                <c:pt idx="27">
                  <c:v>0</c:v>
                </c:pt>
                <c:pt idx="28">
                  <c:v>0</c:v>
                </c:pt>
                <c:pt idx="29">
                  <c:v>0</c:v>
                </c:pt>
                <c:pt idx="30">
                  <c:v>0</c:v>
                </c:pt>
                <c:pt idx="31">
                  <c:v>0</c:v>
                </c:pt>
                <c:pt idx="32">
                  <c:v>1</c:v>
                </c:pt>
                <c:pt idx="33">
                  <c:v>0</c:v>
                </c:pt>
                <c:pt idx="34">
                  <c:v>0</c:v>
                </c:pt>
                <c:pt idx="35">
                  <c:v>1</c:v>
                </c:pt>
                <c:pt idx="36">
                  <c:v>0</c:v>
                </c:pt>
                <c:pt idx="37">
                  <c:v>0</c:v>
                </c:pt>
                <c:pt idx="38">
                  <c:v>1</c:v>
                </c:pt>
                <c:pt idx="39">
                  <c:v>0</c:v>
                </c:pt>
                <c:pt idx="40">
                  <c:v>0</c:v>
                </c:pt>
                <c:pt idx="41">
                  <c:v>0</c:v>
                </c:pt>
                <c:pt idx="42">
                  <c:v>0</c:v>
                </c:pt>
                <c:pt idx="43">
                  <c:v>1</c:v>
                </c:pt>
                <c:pt idx="44">
                  <c:v>0</c:v>
                </c:pt>
                <c:pt idx="45">
                  <c:v>0</c:v>
                </c:pt>
                <c:pt idx="46">
                  <c:v>0</c:v>
                </c:pt>
                <c:pt idx="47">
                  <c:v>0</c:v>
                </c:pt>
                <c:pt idx="48">
                  <c:v>1</c:v>
                </c:pt>
                <c:pt idx="49">
                  <c:v>0</c:v>
                </c:pt>
                <c:pt idx="50">
                  <c:v>1</c:v>
                </c:pt>
                <c:pt idx="51">
                  <c:v>0</c:v>
                </c:pt>
                <c:pt idx="52">
                  <c:v>0</c:v>
                </c:pt>
                <c:pt idx="53">
                  <c:v>0</c:v>
                </c:pt>
                <c:pt idx="54">
                  <c:v>1</c:v>
                </c:pt>
                <c:pt idx="55">
                  <c:v>1</c:v>
                </c:pt>
                <c:pt idx="56">
                  <c:v>1</c:v>
                </c:pt>
                <c:pt idx="57">
                  <c:v>0</c:v>
                </c:pt>
                <c:pt idx="58">
                  <c:v>0</c:v>
                </c:pt>
                <c:pt idx="59">
                  <c:v>0</c:v>
                </c:pt>
                <c:pt idx="60">
                  <c:v>0</c:v>
                </c:pt>
                <c:pt idx="61">
                  <c:v>0</c:v>
                </c:pt>
                <c:pt idx="62">
                  <c:v>1</c:v>
                </c:pt>
                <c:pt idx="63">
                  <c:v>0</c:v>
                </c:pt>
                <c:pt idx="64">
                  <c:v>0</c:v>
                </c:pt>
                <c:pt idx="65">
                  <c:v>0</c:v>
                </c:pt>
                <c:pt idx="66">
                  <c:v>0</c:v>
                </c:pt>
                <c:pt idx="67">
                  <c:v>1</c:v>
                </c:pt>
                <c:pt idx="68">
                  <c:v>0</c:v>
                </c:pt>
                <c:pt idx="69">
                  <c:v>1</c:v>
                </c:pt>
                <c:pt idx="70">
                  <c:v>0</c:v>
                </c:pt>
                <c:pt idx="71">
                  <c:v>1</c:v>
                </c:pt>
                <c:pt idx="72">
                  <c:v>0</c:v>
                </c:pt>
                <c:pt idx="73">
                  <c:v>1</c:v>
                </c:pt>
                <c:pt idx="74">
                  <c:v>0</c:v>
                </c:pt>
                <c:pt idx="75">
                  <c:v>0</c:v>
                </c:pt>
                <c:pt idx="76">
                  <c:v>2</c:v>
                </c:pt>
                <c:pt idx="77">
                  <c:v>0</c:v>
                </c:pt>
                <c:pt idx="78">
                  <c:v>0</c:v>
                </c:pt>
                <c:pt idx="79">
                  <c:v>0</c:v>
                </c:pt>
                <c:pt idx="80">
                  <c:v>0</c:v>
                </c:pt>
                <c:pt idx="81">
                  <c:v>1</c:v>
                </c:pt>
                <c:pt idx="82">
                  <c:v>0</c:v>
                </c:pt>
                <c:pt idx="83">
                  <c:v>0</c:v>
                </c:pt>
                <c:pt idx="84">
                  <c:v>0</c:v>
                </c:pt>
                <c:pt idx="85">
                  <c:v>0</c:v>
                </c:pt>
                <c:pt idx="86">
                  <c:v>0</c:v>
                </c:pt>
                <c:pt idx="87">
                  <c:v>0</c:v>
                </c:pt>
                <c:pt idx="88">
                  <c:v>1</c:v>
                </c:pt>
                <c:pt idx="89">
                  <c:v>0</c:v>
                </c:pt>
                <c:pt idx="90">
                  <c:v>0</c:v>
                </c:pt>
                <c:pt idx="91">
                  <c:v>0</c:v>
                </c:pt>
                <c:pt idx="92">
                  <c:v>1</c:v>
                </c:pt>
                <c:pt idx="93">
                  <c:v>0</c:v>
                </c:pt>
                <c:pt idx="94">
                  <c:v>0</c:v>
                </c:pt>
                <c:pt idx="95">
                  <c:v>1</c:v>
                </c:pt>
                <c:pt idx="96">
                  <c:v>0</c:v>
                </c:pt>
                <c:pt idx="97">
                  <c:v>0</c:v>
                </c:pt>
                <c:pt idx="98">
                  <c:v>1</c:v>
                </c:pt>
                <c:pt idx="99">
                  <c:v>0</c:v>
                </c:pt>
                <c:pt idx="100">
                  <c:v>0</c:v>
                </c:pt>
                <c:pt idx="101">
                  <c:v>0</c:v>
                </c:pt>
                <c:pt idx="102">
                  <c:v>1</c:v>
                </c:pt>
                <c:pt idx="103">
                  <c:v>0</c:v>
                </c:pt>
                <c:pt idx="104">
                  <c:v>1</c:v>
                </c:pt>
                <c:pt idx="105">
                  <c:v>0</c:v>
                </c:pt>
                <c:pt idx="106">
                  <c:v>0</c:v>
                </c:pt>
                <c:pt idx="107">
                  <c:v>0</c:v>
                </c:pt>
                <c:pt idx="108">
                  <c:v>1</c:v>
                </c:pt>
                <c:pt idx="109">
                  <c:v>0</c:v>
                </c:pt>
                <c:pt idx="110">
                  <c:v>0</c:v>
                </c:pt>
                <c:pt idx="111">
                  <c:v>1</c:v>
                </c:pt>
                <c:pt idx="112">
                  <c:v>0</c:v>
                </c:pt>
                <c:pt idx="113">
                  <c:v>1</c:v>
                </c:pt>
                <c:pt idx="114">
                  <c:v>0</c:v>
                </c:pt>
                <c:pt idx="115">
                  <c:v>0</c:v>
                </c:pt>
                <c:pt idx="116">
                  <c:v>1</c:v>
                </c:pt>
                <c:pt idx="117">
                  <c:v>0</c:v>
                </c:pt>
                <c:pt idx="118">
                  <c:v>1</c:v>
                </c:pt>
                <c:pt idx="119">
                  <c:v>0</c:v>
                </c:pt>
                <c:pt idx="120">
                  <c:v>0</c:v>
                </c:pt>
                <c:pt idx="121">
                  <c:v>0</c:v>
                </c:pt>
                <c:pt idx="122">
                  <c:v>0</c:v>
                </c:pt>
                <c:pt idx="123">
                  <c:v>0</c:v>
                </c:pt>
                <c:pt idx="124">
                  <c:v>0</c:v>
                </c:pt>
                <c:pt idx="125">
                  <c:v>1</c:v>
                </c:pt>
                <c:pt idx="126">
                  <c:v>0</c:v>
                </c:pt>
                <c:pt idx="127">
                  <c:v>0</c:v>
                </c:pt>
                <c:pt idx="128">
                  <c:v>0</c:v>
                </c:pt>
                <c:pt idx="129">
                  <c:v>0</c:v>
                </c:pt>
                <c:pt idx="130">
                  <c:v>0</c:v>
                </c:pt>
                <c:pt idx="131">
                  <c:v>1</c:v>
                </c:pt>
                <c:pt idx="132">
                  <c:v>0</c:v>
                </c:pt>
                <c:pt idx="133">
                  <c:v>1</c:v>
                </c:pt>
                <c:pt idx="134">
                  <c:v>0</c:v>
                </c:pt>
                <c:pt idx="135">
                  <c:v>0</c:v>
                </c:pt>
                <c:pt idx="136">
                  <c:v>1</c:v>
                </c:pt>
                <c:pt idx="137">
                  <c:v>0</c:v>
                </c:pt>
                <c:pt idx="138">
                  <c:v>1</c:v>
                </c:pt>
                <c:pt idx="139">
                  <c:v>0</c:v>
                </c:pt>
                <c:pt idx="140">
                  <c:v>0</c:v>
                </c:pt>
                <c:pt idx="141">
                  <c:v>0</c:v>
                </c:pt>
                <c:pt idx="142">
                  <c:v>1</c:v>
                </c:pt>
                <c:pt idx="143">
                  <c:v>0</c:v>
                </c:pt>
                <c:pt idx="144">
                  <c:v>0</c:v>
                </c:pt>
                <c:pt idx="145">
                  <c:v>0</c:v>
                </c:pt>
                <c:pt idx="146">
                  <c:v>1</c:v>
                </c:pt>
                <c:pt idx="147">
                  <c:v>0</c:v>
                </c:pt>
                <c:pt idx="148">
                  <c:v>0</c:v>
                </c:pt>
                <c:pt idx="149">
                  <c:v>0</c:v>
                </c:pt>
                <c:pt idx="150">
                  <c:v>0</c:v>
                </c:pt>
                <c:pt idx="151">
                  <c:v>1</c:v>
                </c:pt>
                <c:pt idx="152">
                  <c:v>0</c:v>
                </c:pt>
                <c:pt idx="153">
                  <c:v>0</c:v>
                </c:pt>
                <c:pt idx="154">
                  <c:v>0</c:v>
                </c:pt>
                <c:pt idx="155">
                  <c:v>0</c:v>
                </c:pt>
                <c:pt idx="156">
                  <c:v>0</c:v>
                </c:pt>
                <c:pt idx="157">
                  <c:v>1</c:v>
                </c:pt>
                <c:pt idx="158">
                  <c:v>0</c:v>
                </c:pt>
                <c:pt idx="159">
                  <c:v>0</c:v>
                </c:pt>
                <c:pt idx="160">
                  <c:v>0</c:v>
                </c:pt>
                <c:pt idx="161">
                  <c:v>1</c:v>
                </c:pt>
                <c:pt idx="162">
                  <c:v>0</c:v>
                </c:pt>
                <c:pt idx="163">
                  <c:v>0</c:v>
                </c:pt>
                <c:pt idx="164">
                  <c:v>0</c:v>
                </c:pt>
                <c:pt idx="165">
                  <c:v>0</c:v>
                </c:pt>
                <c:pt idx="166">
                  <c:v>1</c:v>
                </c:pt>
                <c:pt idx="167">
                  <c:v>0</c:v>
                </c:pt>
                <c:pt idx="168">
                  <c:v>1</c:v>
                </c:pt>
                <c:pt idx="169">
                  <c:v>0</c:v>
                </c:pt>
                <c:pt idx="170">
                  <c:v>1</c:v>
                </c:pt>
                <c:pt idx="171">
                  <c:v>0</c:v>
                </c:pt>
                <c:pt idx="172">
                  <c:v>0</c:v>
                </c:pt>
                <c:pt idx="173">
                  <c:v>1</c:v>
                </c:pt>
                <c:pt idx="174">
                  <c:v>0</c:v>
                </c:pt>
                <c:pt idx="175">
                  <c:v>0</c:v>
                </c:pt>
                <c:pt idx="176">
                  <c:v>0</c:v>
                </c:pt>
                <c:pt idx="177">
                  <c:v>0</c:v>
                </c:pt>
                <c:pt idx="178">
                  <c:v>0</c:v>
                </c:pt>
                <c:pt idx="179">
                  <c:v>0</c:v>
                </c:pt>
                <c:pt idx="180">
                  <c:v>0</c:v>
                </c:pt>
                <c:pt idx="181">
                  <c:v>1</c:v>
                </c:pt>
                <c:pt idx="182">
                  <c:v>0</c:v>
                </c:pt>
                <c:pt idx="183">
                  <c:v>0</c:v>
                </c:pt>
                <c:pt idx="184">
                  <c:v>0</c:v>
                </c:pt>
                <c:pt idx="185">
                  <c:v>0</c:v>
                </c:pt>
                <c:pt idx="186">
                  <c:v>0</c:v>
                </c:pt>
                <c:pt idx="187">
                  <c:v>0</c:v>
                </c:pt>
                <c:pt idx="188">
                  <c:v>0</c:v>
                </c:pt>
                <c:pt idx="189">
                  <c:v>1</c:v>
                </c:pt>
                <c:pt idx="190">
                  <c:v>0</c:v>
                </c:pt>
                <c:pt idx="191">
                  <c:v>0</c:v>
                </c:pt>
                <c:pt idx="192">
                  <c:v>0</c:v>
                </c:pt>
                <c:pt idx="193">
                  <c:v>0</c:v>
                </c:pt>
                <c:pt idx="194">
                  <c:v>0</c:v>
                </c:pt>
                <c:pt idx="195">
                  <c:v>0</c:v>
                </c:pt>
                <c:pt idx="196">
                  <c:v>1</c:v>
                </c:pt>
                <c:pt idx="197">
                  <c:v>0</c:v>
                </c:pt>
                <c:pt idx="198">
                  <c:v>0</c:v>
                </c:pt>
                <c:pt idx="199">
                  <c:v>0</c:v>
                </c:pt>
                <c:pt idx="200">
                  <c:v>1</c:v>
                </c:pt>
                <c:pt idx="201">
                  <c:v>0</c:v>
                </c:pt>
                <c:pt idx="202">
                  <c:v>0</c:v>
                </c:pt>
                <c:pt idx="203">
                  <c:v>0</c:v>
                </c:pt>
                <c:pt idx="204">
                  <c:v>0</c:v>
                </c:pt>
                <c:pt idx="205">
                  <c:v>0</c:v>
                </c:pt>
                <c:pt idx="206">
                  <c:v>1</c:v>
                </c:pt>
                <c:pt idx="207">
                  <c:v>0</c:v>
                </c:pt>
                <c:pt idx="208">
                  <c:v>0</c:v>
                </c:pt>
                <c:pt idx="209">
                  <c:v>1</c:v>
                </c:pt>
                <c:pt idx="210">
                  <c:v>0</c:v>
                </c:pt>
                <c:pt idx="211">
                  <c:v>0</c:v>
                </c:pt>
                <c:pt idx="212">
                  <c:v>0</c:v>
                </c:pt>
                <c:pt idx="213">
                  <c:v>1</c:v>
                </c:pt>
                <c:pt idx="214">
                  <c:v>0</c:v>
                </c:pt>
                <c:pt idx="215">
                  <c:v>0</c:v>
                </c:pt>
                <c:pt idx="216">
                  <c:v>1</c:v>
                </c:pt>
                <c:pt idx="217">
                  <c:v>0</c:v>
                </c:pt>
                <c:pt idx="218">
                  <c:v>0</c:v>
                </c:pt>
                <c:pt idx="219">
                  <c:v>0</c:v>
                </c:pt>
                <c:pt idx="220">
                  <c:v>1</c:v>
                </c:pt>
                <c:pt idx="221">
                  <c:v>0</c:v>
                </c:pt>
                <c:pt idx="222">
                  <c:v>0</c:v>
                </c:pt>
                <c:pt idx="223">
                  <c:v>1</c:v>
                </c:pt>
                <c:pt idx="224">
                  <c:v>0</c:v>
                </c:pt>
                <c:pt idx="225">
                  <c:v>0</c:v>
                </c:pt>
                <c:pt idx="226">
                  <c:v>0</c:v>
                </c:pt>
                <c:pt idx="227">
                  <c:v>0</c:v>
                </c:pt>
                <c:pt idx="228">
                  <c:v>0</c:v>
                </c:pt>
                <c:pt idx="229">
                  <c:v>0</c:v>
                </c:pt>
                <c:pt idx="230">
                  <c:v>1</c:v>
                </c:pt>
                <c:pt idx="231">
                  <c:v>1</c:v>
                </c:pt>
                <c:pt idx="232">
                  <c:v>0</c:v>
                </c:pt>
                <c:pt idx="233">
                  <c:v>1</c:v>
                </c:pt>
                <c:pt idx="234">
                  <c:v>0</c:v>
                </c:pt>
                <c:pt idx="235">
                  <c:v>0</c:v>
                </c:pt>
                <c:pt idx="236">
                  <c:v>0</c:v>
                </c:pt>
                <c:pt idx="237">
                  <c:v>0</c:v>
                </c:pt>
                <c:pt idx="238">
                  <c:v>0</c:v>
                </c:pt>
                <c:pt idx="239">
                  <c:v>0</c:v>
                </c:pt>
                <c:pt idx="240">
                  <c:v>1</c:v>
                </c:pt>
                <c:pt idx="241">
                  <c:v>0</c:v>
                </c:pt>
                <c:pt idx="242">
                  <c:v>2</c:v>
                </c:pt>
                <c:pt idx="243">
                  <c:v>0</c:v>
                </c:pt>
                <c:pt idx="244">
                  <c:v>1</c:v>
                </c:pt>
                <c:pt idx="245">
                  <c:v>1</c:v>
                </c:pt>
                <c:pt idx="246">
                  <c:v>0</c:v>
                </c:pt>
                <c:pt idx="247">
                  <c:v>0</c:v>
                </c:pt>
                <c:pt idx="248">
                  <c:v>0</c:v>
                </c:pt>
                <c:pt idx="249">
                  <c:v>1</c:v>
                </c:pt>
                <c:pt idx="250">
                  <c:v>0</c:v>
                </c:pt>
                <c:pt idx="251">
                  <c:v>1</c:v>
                </c:pt>
                <c:pt idx="252">
                  <c:v>0</c:v>
                </c:pt>
                <c:pt idx="253">
                  <c:v>0</c:v>
                </c:pt>
                <c:pt idx="254">
                  <c:v>1</c:v>
                </c:pt>
                <c:pt idx="255">
                  <c:v>0</c:v>
                </c:pt>
                <c:pt idx="256">
                  <c:v>1</c:v>
                </c:pt>
                <c:pt idx="257">
                  <c:v>0</c:v>
                </c:pt>
                <c:pt idx="258">
                  <c:v>0</c:v>
                </c:pt>
                <c:pt idx="259">
                  <c:v>0</c:v>
                </c:pt>
                <c:pt idx="260">
                  <c:v>1</c:v>
                </c:pt>
                <c:pt idx="261">
                  <c:v>0</c:v>
                </c:pt>
                <c:pt idx="262">
                  <c:v>0</c:v>
                </c:pt>
                <c:pt idx="263">
                  <c:v>1</c:v>
                </c:pt>
                <c:pt idx="264">
                  <c:v>0</c:v>
                </c:pt>
                <c:pt idx="265">
                  <c:v>1</c:v>
                </c:pt>
                <c:pt idx="266">
                  <c:v>0</c:v>
                </c:pt>
                <c:pt idx="267">
                  <c:v>0</c:v>
                </c:pt>
                <c:pt idx="268">
                  <c:v>0</c:v>
                </c:pt>
                <c:pt idx="269">
                  <c:v>1</c:v>
                </c:pt>
                <c:pt idx="270">
                  <c:v>0</c:v>
                </c:pt>
                <c:pt idx="271">
                  <c:v>1</c:v>
                </c:pt>
                <c:pt idx="272">
                  <c:v>0</c:v>
                </c:pt>
                <c:pt idx="273">
                  <c:v>0</c:v>
                </c:pt>
                <c:pt idx="274">
                  <c:v>0</c:v>
                </c:pt>
                <c:pt idx="275">
                  <c:v>0</c:v>
                </c:pt>
                <c:pt idx="276">
                  <c:v>1</c:v>
                </c:pt>
                <c:pt idx="277">
                  <c:v>0</c:v>
                </c:pt>
                <c:pt idx="278">
                  <c:v>1</c:v>
                </c:pt>
                <c:pt idx="279">
                  <c:v>1</c:v>
                </c:pt>
                <c:pt idx="280">
                  <c:v>1</c:v>
                </c:pt>
                <c:pt idx="281">
                  <c:v>1</c:v>
                </c:pt>
                <c:pt idx="282">
                  <c:v>0</c:v>
                </c:pt>
                <c:pt idx="283">
                  <c:v>1</c:v>
                </c:pt>
                <c:pt idx="284">
                  <c:v>0</c:v>
                </c:pt>
                <c:pt idx="285">
                  <c:v>1</c:v>
                </c:pt>
                <c:pt idx="286">
                  <c:v>0</c:v>
                </c:pt>
                <c:pt idx="287">
                  <c:v>0</c:v>
                </c:pt>
                <c:pt idx="288">
                  <c:v>0</c:v>
                </c:pt>
                <c:pt idx="289">
                  <c:v>0</c:v>
                </c:pt>
                <c:pt idx="290">
                  <c:v>0</c:v>
                </c:pt>
                <c:pt idx="291">
                  <c:v>0</c:v>
                </c:pt>
                <c:pt idx="292">
                  <c:v>0</c:v>
                </c:pt>
                <c:pt idx="293">
                  <c:v>1</c:v>
                </c:pt>
                <c:pt idx="294">
                  <c:v>0</c:v>
                </c:pt>
                <c:pt idx="295">
                  <c:v>0</c:v>
                </c:pt>
                <c:pt idx="296">
                  <c:v>1</c:v>
                </c:pt>
                <c:pt idx="297">
                  <c:v>0</c:v>
                </c:pt>
                <c:pt idx="298">
                  <c:v>0</c:v>
                </c:pt>
                <c:pt idx="299">
                  <c:v>0</c:v>
                </c:pt>
                <c:pt idx="300">
                  <c:v>0</c:v>
                </c:pt>
                <c:pt idx="301">
                  <c:v>1</c:v>
                </c:pt>
                <c:pt idx="302">
                  <c:v>0</c:v>
                </c:pt>
                <c:pt idx="303">
                  <c:v>0</c:v>
                </c:pt>
                <c:pt idx="304">
                  <c:v>2</c:v>
                </c:pt>
                <c:pt idx="305">
                  <c:v>0</c:v>
                </c:pt>
                <c:pt idx="306">
                  <c:v>0</c:v>
                </c:pt>
                <c:pt idx="307">
                  <c:v>1</c:v>
                </c:pt>
                <c:pt idx="308">
                  <c:v>0</c:v>
                </c:pt>
                <c:pt idx="309">
                  <c:v>0</c:v>
                </c:pt>
                <c:pt idx="310">
                  <c:v>0</c:v>
                </c:pt>
                <c:pt idx="311">
                  <c:v>1</c:v>
                </c:pt>
                <c:pt idx="312">
                  <c:v>1</c:v>
                </c:pt>
                <c:pt idx="313">
                  <c:v>0</c:v>
                </c:pt>
                <c:pt idx="314">
                  <c:v>0</c:v>
                </c:pt>
                <c:pt idx="315">
                  <c:v>0</c:v>
                </c:pt>
                <c:pt idx="316">
                  <c:v>1</c:v>
                </c:pt>
                <c:pt idx="317">
                  <c:v>0</c:v>
                </c:pt>
                <c:pt idx="318">
                  <c:v>1</c:v>
                </c:pt>
                <c:pt idx="319">
                  <c:v>1</c:v>
                </c:pt>
                <c:pt idx="320">
                  <c:v>2</c:v>
                </c:pt>
                <c:pt idx="321">
                  <c:v>0</c:v>
                </c:pt>
                <c:pt idx="322">
                  <c:v>0</c:v>
                </c:pt>
                <c:pt idx="323">
                  <c:v>1</c:v>
                </c:pt>
                <c:pt idx="324">
                  <c:v>0</c:v>
                </c:pt>
                <c:pt idx="325">
                  <c:v>1</c:v>
                </c:pt>
                <c:pt idx="326">
                  <c:v>0</c:v>
                </c:pt>
                <c:pt idx="327">
                  <c:v>1</c:v>
                </c:pt>
                <c:pt idx="328">
                  <c:v>1</c:v>
                </c:pt>
                <c:pt idx="329">
                  <c:v>0</c:v>
                </c:pt>
                <c:pt idx="330">
                  <c:v>0</c:v>
                </c:pt>
                <c:pt idx="331">
                  <c:v>0</c:v>
                </c:pt>
                <c:pt idx="332">
                  <c:v>1</c:v>
                </c:pt>
                <c:pt idx="333">
                  <c:v>0</c:v>
                </c:pt>
              </c:numCache>
            </c:numRef>
          </c:val>
          <c:smooth val="0"/>
          <c:extLst>
            <c:ext xmlns:c16="http://schemas.microsoft.com/office/drawing/2014/chart" uri="{C3380CC4-5D6E-409C-BE32-E72D297353CC}">
              <c16:uniqueId val="{00000003-46C9-42C6-BF0D-4F6BAAEBCDD6}"/>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0</c:v>
                </c:pt>
                <c:pt idx="1">
                  <c:v>0</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pt idx="31">
                  <c:v>0</c:v>
                </c:pt>
                <c:pt idx="32">
                  <c:v>1</c:v>
                </c:pt>
                <c:pt idx="33">
                  <c:v>0</c:v>
                </c:pt>
                <c:pt idx="34">
                  <c:v>0</c:v>
                </c:pt>
                <c:pt idx="35">
                  <c:v>0</c:v>
                </c:pt>
                <c:pt idx="36">
                  <c:v>0</c:v>
                </c:pt>
                <c:pt idx="37">
                  <c:v>0</c:v>
                </c:pt>
                <c:pt idx="38">
                  <c:v>0</c:v>
                </c:pt>
                <c:pt idx="39">
                  <c:v>0</c:v>
                </c:pt>
                <c:pt idx="40">
                  <c:v>0</c:v>
                </c:pt>
                <c:pt idx="41">
                  <c:v>1</c:v>
                </c:pt>
                <c:pt idx="42">
                  <c:v>0</c:v>
                </c:pt>
                <c:pt idx="43">
                  <c:v>0</c:v>
                </c:pt>
                <c:pt idx="44">
                  <c:v>1</c:v>
                </c:pt>
                <c:pt idx="45">
                  <c:v>0</c:v>
                </c:pt>
                <c:pt idx="46">
                  <c:v>0</c:v>
                </c:pt>
                <c:pt idx="47">
                  <c:v>0</c:v>
                </c:pt>
                <c:pt idx="48">
                  <c:v>0</c:v>
                </c:pt>
                <c:pt idx="49">
                  <c:v>0</c:v>
                </c:pt>
                <c:pt idx="50">
                  <c:v>0</c:v>
                </c:pt>
                <c:pt idx="51">
                  <c:v>0</c:v>
                </c:pt>
                <c:pt idx="52">
                  <c:v>0</c:v>
                </c:pt>
                <c:pt idx="53">
                  <c:v>1</c:v>
                </c:pt>
                <c:pt idx="54">
                  <c:v>0</c:v>
                </c:pt>
                <c:pt idx="55">
                  <c:v>0</c:v>
                </c:pt>
                <c:pt idx="56">
                  <c:v>1</c:v>
                </c:pt>
                <c:pt idx="57">
                  <c:v>0</c:v>
                </c:pt>
                <c:pt idx="58">
                  <c:v>0</c:v>
                </c:pt>
                <c:pt idx="59">
                  <c:v>0</c:v>
                </c:pt>
                <c:pt idx="60">
                  <c:v>0</c:v>
                </c:pt>
                <c:pt idx="61">
                  <c:v>0</c:v>
                </c:pt>
                <c:pt idx="62">
                  <c:v>1</c:v>
                </c:pt>
                <c:pt idx="63">
                  <c:v>0</c:v>
                </c:pt>
                <c:pt idx="64">
                  <c:v>0</c:v>
                </c:pt>
                <c:pt idx="65">
                  <c:v>0</c:v>
                </c:pt>
                <c:pt idx="66">
                  <c:v>1</c:v>
                </c:pt>
                <c:pt idx="67">
                  <c:v>1</c:v>
                </c:pt>
                <c:pt idx="68">
                  <c:v>0</c:v>
                </c:pt>
                <c:pt idx="69">
                  <c:v>0</c:v>
                </c:pt>
                <c:pt idx="70">
                  <c:v>0</c:v>
                </c:pt>
                <c:pt idx="71">
                  <c:v>0</c:v>
                </c:pt>
                <c:pt idx="72">
                  <c:v>0</c:v>
                </c:pt>
                <c:pt idx="73">
                  <c:v>0</c:v>
                </c:pt>
                <c:pt idx="74">
                  <c:v>1</c:v>
                </c:pt>
                <c:pt idx="75">
                  <c:v>0</c:v>
                </c:pt>
                <c:pt idx="76">
                  <c:v>0</c:v>
                </c:pt>
                <c:pt idx="77">
                  <c:v>0</c:v>
                </c:pt>
                <c:pt idx="78">
                  <c:v>0</c:v>
                </c:pt>
                <c:pt idx="79">
                  <c:v>0</c:v>
                </c:pt>
                <c:pt idx="80">
                  <c:v>0</c:v>
                </c:pt>
                <c:pt idx="81">
                  <c:v>0</c:v>
                </c:pt>
                <c:pt idx="82">
                  <c:v>0</c:v>
                </c:pt>
                <c:pt idx="83">
                  <c:v>1</c:v>
                </c:pt>
                <c:pt idx="84">
                  <c:v>0</c:v>
                </c:pt>
                <c:pt idx="85">
                  <c:v>0</c:v>
                </c:pt>
                <c:pt idx="86">
                  <c:v>0</c:v>
                </c:pt>
                <c:pt idx="87">
                  <c:v>0</c:v>
                </c:pt>
                <c:pt idx="88">
                  <c:v>0</c:v>
                </c:pt>
                <c:pt idx="89">
                  <c:v>1</c:v>
                </c:pt>
                <c:pt idx="90">
                  <c:v>0</c:v>
                </c:pt>
                <c:pt idx="91">
                  <c:v>0</c:v>
                </c:pt>
                <c:pt idx="92">
                  <c:v>0</c:v>
                </c:pt>
                <c:pt idx="93">
                  <c:v>0</c:v>
                </c:pt>
                <c:pt idx="94">
                  <c:v>0</c:v>
                </c:pt>
                <c:pt idx="95">
                  <c:v>0</c:v>
                </c:pt>
                <c:pt idx="96">
                  <c:v>1</c:v>
                </c:pt>
                <c:pt idx="97">
                  <c:v>0</c:v>
                </c:pt>
                <c:pt idx="98">
                  <c:v>0</c:v>
                </c:pt>
                <c:pt idx="99">
                  <c:v>0</c:v>
                </c:pt>
                <c:pt idx="100">
                  <c:v>0</c:v>
                </c:pt>
                <c:pt idx="101">
                  <c:v>0</c:v>
                </c:pt>
                <c:pt idx="102">
                  <c:v>0</c:v>
                </c:pt>
                <c:pt idx="103">
                  <c:v>1</c:v>
                </c:pt>
                <c:pt idx="104">
                  <c:v>0</c:v>
                </c:pt>
                <c:pt idx="105">
                  <c:v>0</c:v>
                </c:pt>
                <c:pt idx="106">
                  <c:v>0</c:v>
                </c:pt>
                <c:pt idx="107">
                  <c:v>0</c:v>
                </c:pt>
                <c:pt idx="108">
                  <c:v>1</c:v>
                </c:pt>
                <c:pt idx="109">
                  <c:v>0</c:v>
                </c:pt>
                <c:pt idx="110">
                  <c:v>0</c:v>
                </c:pt>
                <c:pt idx="111">
                  <c:v>1</c:v>
                </c:pt>
                <c:pt idx="112">
                  <c:v>1</c:v>
                </c:pt>
                <c:pt idx="113">
                  <c:v>0</c:v>
                </c:pt>
                <c:pt idx="114">
                  <c:v>0</c:v>
                </c:pt>
                <c:pt idx="115">
                  <c:v>1</c:v>
                </c:pt>
                <c:pt idx="116">
                  <c:v>0</c:v>
                </c:pt>
                <c:pt idx="117">
                  <c:v>0</c:v>
                </c:pt>
                <c:pt idx="118">
                  <c:v>0</c:v>
                </c:pt>
                <c:pt idx="119">
                  <c:v>0</c:v>
                </c:pt>
                <c:pt idx="120">
                  <c:v>0</c:v>
                </c:pt>
                <c:pt idx="121">
                  <c:v>0</c:v>
                </c:pt>
                <c:pt idx="122">
                  <c:v>0</c:v>
                </c:pt>
                <c:pt idx="123">
                  <c:v>0</c:v>
                </c:pt>
                <c:pt idx="124">
                  <c:v>1</c:v>
                </c:pt>
                <c:pt idx="125">
                  <c:v>0</c:v>
                </c:pt>
                <c:pt idx="126">
                  <c:v>0</c:v>
                </c:pt>
                <c:pt idx="127">
                  <c:v>0</c:v>
                </c:pt>
                <c:pt idx="128">
                  <c:v>0</c:v>
                </c:pt>
                <c:pt idx="129">
                  <c:v>0</c:v>
                </c:pt>
                <c:pt idx="130">
                  <c:v>0</c:v>
                </c:pt>
                <c:pt idx="131">
                  <c:v>1</c:v>
                </c:pt>
                <c:pt idx="132">
                  <c:v>0</c:v>
                </c:pt>
                <c:pt idx="133">
                  <c:v>0</c:v>
                </c:pt>
                <c:pt idx="134">
                  <c:v>0</c:v>
                </c:pt>
                <c:pt idx="135">
                  <c:v>0</c:v>
                </c:pt>
                <c:pt idx="136">
                  <c:v>0</c:v>
                </c:pt>
                <c:pt idx="137">
                  <c:v>0</c:v>
                </c:pt>
                <c:pt idx="138">
                  <c:v>1</c:v>
                </c:pt>
                <c:pt idx="139">
                  <c:v>0</c:v>
                </c:pt>
                <c:pt idx="140">
                  <c:v>0</c:v>
                </c:pt>
                <c:pt idx="141">
                  <c:v>0</c:v>
                </c:pt>
                <c:pt idx="142">
                  <c:v>0</c:v>
                </c:pt>
                <c:pt idx="143">
                  <c:v>0</c:v>
                </c:pt>
                <c:pt idx="144">
                  <c:v>1</c:v>
                </c:pt>
                <c:pt idx="145">
                  <c:v>0</c:v>
                </c:pt>
                <c:pt idx="146">
                  <c:v>0</c:v>
                </c:pt>
                <c:pt idx="147">
                  <c:v>1</c:v>
                </c:pt>
                <c:pt idx="148">
                  <c:v>1</c:v>
                </c:pt>
                <c:pt idx="149">
                  <c:v>0</c:v>
                </c:pt>
                <c:pt idx="150">
                  <c:v>0</c:v>
                </c:pt>
                <c:pt idx="151">
                  <c:v>0</c:v>
                </c:pt>
                <c:pt idx="152">
                  <c:v>0</c:v>
                </c:pt>
                <c:pt idx="153">
                  <c:v>1</c:v>
                </c:pt>
                <c:pt idx="154">
                  <c:v>1</c:v>
                </c:pt>
                <c:pt idx="155">
                  <c:v>1</c:v>
                </c:pt>
                <c:pt idx="156">
                  <c:v>0</c:v>
                </c:pt>
                <c:pt idx="157">
                  <c:v>0</c:v>
                </c:pt>
                <c:pt idx="158">
                  <c:v>0</c:v>
                </c:pt>
                <c:pt idx="159">
                  <c:v>1</c:v>
                </c:pt>
                <c:pt idx="160">
                  <c:v>0</c:v>
                </c:pt>
                <c:pt idx="161">
                  <c:v>0</c:v>
                </c:pt>
                <c:pt idx="162">
                  <c:v>0</c:v>
                </c:pt>
                <c:pt idx="163">
                  <c:v>0</c:v>
                </c:pt>
                <c:pt idx="164">
                  <c:v>0</c:v>
                </c:pt>
                <c:pt idx="165">
                  <c:v>1</c:v>
                </c:pt>
                <c:pt idx="166">
                  <c:v>1</c:v>
                </c:pt>
                <c:pt idx="167">
                  <c:v>0</c:v>
                </c:pt>
                <c:pt idx="168">
                  <c:v>1</c:v>
                </c:pt>
                <c:pt idx="169">
                  <c:v>0</c:v>
                </c:pt>
                <c:pt idx="170">
                  <c:v>2</c:v>
                </c:pt>
                <c:pt idx="171">
                  <c:v>0</c:v>
                </c:pt>
                <c:pt idx="172">
                  <c:v>0</c:v>
                </c:pt>
                <c:pt idx="173">
                  <c:v>1</c:v>
                </c:pt>
                <c:pt idx="174">
                  <c:v>0</c:v>
                </c:pt>
                <c:pt idx="175">
                  <c:v>0</c:v>
                </c:pt>
                <c:pt idx="176">
                  <c:v>0</c:v>
                </c:pt>
                <c:pt idx="177">
                  <c:v>0</c:v>
                </c:pt>
                <c:pt idx="178">
                  <c:v>1</c:v>
                </c:pt>
                <c:pt idx="179">
                  <c:v>0</c:v>
                </c:pt>
                <c:pt idx="180">
                  <c:v>0</c:v>
                </c:pt>
                <c:pt idx="181">
                  <c:v>1</c:v>
                </c:pt>
                <c:pt idx="182">
                  <c:v>0</c:v>
                </c:pt>
                <c:pt idx="183">
                  <c:v>0</c:v>
                </c:pt>
                <c:pt idx="184">
                  <c:v>0</c:v>
                </c:pt>
                <c:pt idx="185">
                  <c:v>1</c:v>
                </c:pt>
                <c:pt idx="186">
                  <c:v>0</c:v>
                </c:pt>
                <c:pt idx="187">
                  <c:v>0</c:v>
                </c:pt>
                <c:pt idx="188">
                  <c:v>0</c:v>
                </c:pt>
                <c:pt idx="189">
                  <c:v>1</c:v>
                </c:pt>
                <c:pt idx="190">
                  <c:v>0</c:v>
                </c:pt>
                <c:pt idx="191">
                  <c:v>0</c:v>
                </c:pt>
                <c:pt idx="192">
                  <c:v>0</c:v>
                </c:pt>
                <c:pt idx="193">
                  <c:v>1</c:v>
                </c:pt>
                <c:pt idx="194">
                  <c:v>0</c:v>
                </c:pt>
                <c:pt idx="195">
                  <c:v>0</c:v>
                </c:pt>
                <c:pt idx="196">
                  <c:v>0</c:v>
                </c:pt>
                <c:pt idx="197">
                  <c:v>1</c:v>
                </c:pt>
                <c:pt idx="198">
                  <c:v>0</c:v>
                </c:pt>
                <c:pt idx="199">
                  <c:v>0</c:v>
                </c:pt>
                <c:pt idx="200">
                  <c:v>1</c:v>
                </c:pt>
                <c:pt idx="201">
                  <c:v>0</c:v>
                </c:pt>
                <c:pt idx="202">
                  <c:v>1</c:v>
                </c:pt>
                <c:pt idx="203">
                  <c:v>0</c:v>
                </c:pt>
                <c:pt idx="204">
                  <c:v>0</c:v>
                </c:pt>
                <c:pt idx="205">
                  <c:v>0</c:v>
                </c:pt>
                <c:pt idx="206">
                  <c:v>0</c:v>
                </c:pt>
                <c:pt idx="207">
                  <c:v>1</c:v>
                </c:pt>
                <c:pt idx="208">
                  <c:v>0</c:v>
                </c:pt>
                <c:pt idx="209">
                  <c:v>1</c:v>
                </c:pt>
                <c:pt idx="210">
                  <c:v>0</c:v>
                </c:pt>
                <c:pt idx="211">
                  <c:v>0</c:v>
                </c:pt>
                <c:pt idx="212">
                  <c:v>0</c:v>
                </c:pt>
                <c:pt idx="213">
                  <c:v>4</c:v>
                </c:pt>
                <c:pt idx="214">
                  <c:v>0</c:v>
                </c:pt>
                <c:pt idx="215">
                  <c:v>1</c:v>
                </c:pt>
                <c:pt idx="216">
                  <c:v>0</c:v>
                </c:pt>
                <c:pt idx="217">
                  <c:v>0</c:v>
                </c:pt>
                <c:pt idx="218">
                  <c:v>0</c:v>
                </c:pt>
                <c:pt idx="219">
                  <c:v>0</c:v>
                </c:pt>
                <c:pt idx="220">
                  <c:v>1</c:v>
                </c:pt>
                <c:pt idx="221">
                  <c:v>0</c:v>
                </c:pt>
                <c:pt idx="222">
                  <c:v>0</c:v>
                </c:pt>
                <c:pt idx="223">
                  <c:v>1</c:v>
                </c:pt>
                <c:pt idx="224">
                  <c:v>0</c:v>
                </c:pt>
                <c:pt idx="225">
                  <c:v>0</c:v>
                </c:pt>
                <c:pt idx="226">
                  <c:v>0</c:v>
                </c:pt>
                <c:pt idx="227">
                  <c:v>0</c:v>
                </c:pt>
                <c:pt idx="228">
                  <c:v>0</c:v>
                </c:pt>
                <c:pt idx="229">
                  <c:v>0</c:v>
                </c:pt>
                <c:pt idx="230">
                  <c:v>1</c:v>
                </c:pt>
                <c:pt idx="231">
                  <c:v>0</c:v>
                </c:pt>
                <c:pt idx="232">
                  <c:v>0</c:v>
                </c:pt>
                <c:pt idx="233">
                  <c:v>0</c:v>
                </c:pt>
                <c:pt idx="234">
                  <c:v>0</c:v>
                </c:pt>
                <c:pt idx="235">
                  <c:v>0</c:v>
                </c:pt>
                <c:pt idx="236">
                  <c:v>1</c:v>
                </c:pt>
                <c:pt idx="237">
                  <c:v>0</c:v>
                </c:pt>
                <c:pt idx="238">
                  <c:v>1</c:v>
                </c:pt>
                <c:pt idx="239">
                  <c:v>0</c:v>
                </c:pt>
                <c:pt idx="240">
                  <c:v>0</c:v>
                </c:pt>
                <c:pt idx="241">
                  <c:v>0</c:v>
                </c:pt>
                <c:pt idx="242">
                  <c:v>1</c:v>
                </c:pt>
                <c:pt idx="243">
                  <c:v>0</c:v>
                </c:pt>
                <c:pt idx="244">
                  <c:v>1</c:v>
                </c:pt>
                <c:pt idx="245">
                  <c:v>0</c:v>
                </c:pt>
                <c:pt idx="246">
                  <c:v>0</c:v>
                </c:pt>
                <c:pt idx="247">
                  <c:v>0</c:v>
                </c:pt>
                <c:pt idx="248">
                  <c:v>0</c:v>
                </c:pt>
                <c:pt idx="249">
                  <c:v>1</c:v>
                </c:pt>
                <c:pt idx="250">
                  <c:v>0</c:v>
                </c:pt>
                <c:pt idx="251">
                  <c:v>1</c:v>
                </c:pt>
                <c:pt idx="252">
                  <c:v>0</c:v>
                </c:pt>
                <c:pt idx="253">
                  <c:v>0</c:v>
                </c:pt>
                <c:pt idx="254">
                  <c:v>0</c:v>
                </c:pt>
                <c:pt idx="255">
                  <c:v>0</c:v>
                </c:pt>
                <c:pt idx="256">
                  <c:v>1</c:v>
                </c:pt>
                <c:pt idx="257">
                  <c:v>0</c:v>
                </c:pt>
                <c:pt idx="258">
                  <c:v>1</c:v>
                </c:pt>
                <c:pt idx="259">
                  <c:v>0</c:v>
                </c:pt>
                <c:pt idx="260">
                  <c:v>0</c:v>
                </c:pt>
                <c:pt idx="261">
                  <c:v>0</c:v>
                </c:pt>
                <c:pt idx="262">
                  <c:v>0</c:v>
                </c:pt>
                <c:pt idx="263">
                  <c:v>1</c:v>
                </c:pt>
                <c:pt idx="264">
                  <c:v>1</c:v>
                </c:pt>
                <c:pt idx="265">
                  <c:v>0</c:v>
                </c:pt>
                <c:pt idx="266">
                  <c:v>1</c:v>
                </c:pt>
                <c:pt idx="267">
                  <c:v>0</c:v>
                </c:pt>
                <c:pt idx="268">
                  <c:v>0</c:v>
                </c:pt>
                <c:pt idx="269">
                  <c:v>0</c:v>
                </c:pt>
                <c:pt idx="270">
                  <c:v>0</c:v>
                </c:pt>
                <c:pt idx="271">
                  <c:v>0</c:v>
                </c:pt>
                <c:pt idx="272">
                  <c:v>0</c:v>
                </c:pt>
                <c:pt idx="273">
                  <c:v>1</c:v>
                </c:pt>
                <c:pt idx="274">
                  <c:v>0</c:v>
                </c:pt>
                <c:pt idx="275">
                  <c:v>0</c:v>
                </c:pt>
                <c:pt idx="276">
                  <c:v>0</c:v>
                </c:pt>
                <c:pt idx="277">
                  <c:v>0</c:v>
                </c:pt>
                <c:pt idx="278">
                  <c:v>0</c:v>
                </c:pt>
                <c:pt idx="279">
                  <c:v>1</c:v>
                </c:pt>
                <c:pt idx="280">
                  <c:v>0</c:v>
                </c:pt>
                <c:pt idx="281">
                  <c:v>0</c:v>
                </c:pt>
                <c:pt idx="282">
                  <c:v>0</c:v>
                </c:pt>
                <c:pt idx="283">
                  <c:v>0</c:v>
                </c:pt>
                <c:pt idx="284">
                  <c:v>1</c:v>
                </c:pt>
                <c:pt idx="285">
                  <c:v>0</c:v>
                </c:pt>
                <c:pt idx="286">
                  <c:v>0</c:v>
                </c:pt>
                <c:pt idx="287">
                  <c:v>0</c:v>
                </c:pt>
                <c:pt idx="288">
                  <c:v>0</c:v>
                </c:pt>
                <c:pt idx="289">
                  <c:v>2</c:v>
                </c:pt>
                <c:pt idx="290">
                  <c:v>0</c:v>
                </c:pt>
                <c:pt idx="291">
                  <c:v>0</c:v>
                </c:pt>
                <c:pt idx="292">
                  <c:v>0</c:v>
                </c:pt>
                <c:pt idx="293">
                  <c:v>1</c:v>
                </c:pt>
                <c:pt idx="294">
                  <c:v>0</c:v>
                </c:pt>
                <c:pt idx="295">
                  <c:v>0</c:v>
                </c:pt>
                <c:pt idx="296">
                  <c:v>0</c:v>
                </c:pt>
                <c:pt idx="297">
                  <c:v>0</c:v>
                </c:pt>
                <c:pt idx="298">
                  <c:v>0</c:v>
                </c:pt>
                <c:pt idx="299">
                  <c:v>1</c:v>
                </c:pt>
                <c:pt idx="300">
                  <c:v>1</c:v>
                </c:pt>
                <c:pt idx="301">
                  <c:v>0</c:v>
                </c:pt>
                <c:pt idx="302">
                  <c:v>0</c:v>
                </c:pt>
                <c:pt idx="303">
                  <c:v>1</c:v>
                </c:pt>
                <c:pt idx="304">
                  <c:v>0</c:v>
                </c:pt>
                <c:pt idx="305">
                  <c:v>1</c:v>
                </c:pt>
                <c:pt idx="306">
                  <c:v>0</c:v>
                </c:pt>
                <c:pt idx="307">
                  <c:v>0</c:v>
                </c:pt>
                <c:pt idx="308">
                  <c:v>1</c:v>
                </c:pt>
                <c:pt idx="309">
                  <c:v>0</c:v>
                </c:pt>
                <c:pt idx="310">
                  <c:v>0</c:v>
                </c:pt>
                <c:pt idx="311">
                  <c:v>0</c:v>
                </c:pt>
                <c:pt idx="312">
                  <c:v>1</c:v>
                </c:pt>
                <c:pt idx="313">
                  <c:v>0</c:v>
                </c:pt>
                <c:pt idx="314">
                  <c:v>0</c:v>
                </c:pt>
                <c:pt idx="315">
                  <c:v>0</c:v>
                </c:pt>
                <c:pt idx="316">
                  <c:v>0</c:v>
                </c:pt>
                <c:pt idx="317">
                  <c:v>0</c:v>
                </c:pt>
                <c:pt idx="318">
                  <c:v>0</c:v>
                </c:pt>
                <c:pt idx="319">
                  <c:v>0</c:v>
                </c:pt>
                <c:pt idx="320">
                  <c:v>1</c:v>
                </c:pt>
                <c:pt idx="321">
                  <c:v>1</c:v>
                </c:pt>
                <c:pt idx="322">
                  <c:v>0</c:v>
                </c:pt>
                <c:pt idx="323">
                  <c:v>0</c:v>
                </c:pt>
                <c:pt idx="324">
                  <c:v>0</c:v>
                </c:pt>
                <c:pt idx="325">
                  <c:v>0</c:v>
                </c:pt>
                <c:pt idx="326">
                  <c:v>0</c:v>
                </c:pt>
                <c:pt idx="327">
                  <c:v>1</c:v>
                </c:pt>
                <c:pt idx="328">
                  <c:v>0</c:v>
                </c:pt>
                <c:pt idx="329">
                  <c:v>0</c:v>
                </c:pt>
                <c:pt idx="330">
                  <c:v>0</c:v>
                </c:pt>
                <c:pt idx="331">
                  <c:v>0</c:v>
                </c:pt>
                <c:pt idx="332">
                  <c:v>0</c:v>
                </c:pt>
                <c:pt idx="333">
                  <c:v>1</c:v>
                </c:pt>
              </c:numCache>
            </c:numRef>
          </c:val>
          <c:smooth val="0"/>
          <c:extLst>
            <c:ext xmlns:c16="http://schemas.microsoft.com/office/drawing/2014/chart" uri="{C3380CC4-5D6E-409C-BE32-E72D297353CC}">
              <c16:uniqueId val="{00000004-46C9-42C6-BF0D-4F6BAAEBCDD6}"/>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0</c:v>
                </c:pt>
                <c:pt idx="1">
                  <c:v>0</c:v>
                </c:pt>
                <c:pt idx="2">
                  <c:v>0</c:v>
                </c:pt>
                <c:pt idx="3">
                  <c:v>0</c:v>
                </c:pt>
                <c:pt idx="4">
                  <c:v>1</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1</c:v>
                </c:pt>
                <c:pt idx="49">
                  <c:v>0</c:v>
                </c:pt>
                <c:pt idx="50">
                  <c:v>0</c:v>
                </c:pt>
                <c:pt idx="51">
                  <c:v>0</c:v>
                </c:pt>
                <c:pt idx="52">
                  <c:v>1</c:v>
                </c:pt>
                <c:pt idx="53">
                  <c:v>0</c:v>
                </c:pt>
                <c:pt idx="54">
                  <c:v>1</c:v>
                </c:pt>
                <c:pt idx="55">
                  <c:v>0</c:v>
                </c:pt>
                <c:pt idx="56">
                  <c:v>0</c:v>
                </c:pt>
                <c:pt idx="57">
                  <c:v>0</c:v>
                </c:pt>
                <c:pt idx="58">
                  <c:v>0</c:v>
                </c:pt>
                <c:pt idx="59">
                  <c:v>1</c:v>
                </c:pt>
                <c:pt idx="60">
                  <c:v>0</c:v>
                </c:pt>
                <c:pt idx="61">
                  <c:v>0</c:v>
                </c:pt>
                <c:pt idx="62">
                  <c:v>0</c:v>
                </c:pt>
                <c:pt idx="63">
                  <c:v>0</c:v>
                </c:pt>
                <c:pt idx="64">
                  <c:v>0</c:v>
                </c:pt>
                <c:pt idx="65">
                  <c:v>0</c:v>
                </c:pt>
                <c:pt idx="66">
                  <c:v>0</c:v>
                </c:pt>
                <c:pt idx="67">
                  <c:v>0</c:v>
                </c:pt>
                <c:pt idx="68">
                  <c:v>0</c:v>
                </c:pt>
                <c:pt idx="69">
                  <c:v>0</c:v>
                </c:pt>
                <c:pt idx="70">
                  <c:v>0</c:v>
                </c:pt>
                <c:pt idx="71">
                  <c:v>0</c:v>
                </c:pt>
                <c:pt idx="72">
                  <c:v>0</c:v>
                </c:pt>
                <c:pt idx="73">
                  <c:v>1</c:v>
                </c:pt>
                <c:pt idx="74">
                  <c:v>0</c:v>
                </c:pt>
                <c:pt idx="75">
                  <c:v>0</c:v>
                </c:pt>
                <c:pt idx="76">
                  <c:v>0</c:v>
                </c:pt>
                <c:pt idx="77">
                  <c:v>0</c:v>
                </c:pt>
                <c:pt idx="78">
                  <c:v>0</c:v>
                </c:pt>
                <c:pt idx="79">
                  <c:v>0</c:v>
                </c:pt>
                <c:pt idx="80">
                  <c:v>1</c:v>
                </c:pt>
                <c:pt idx="81">
                  <c:v>0</c:v>
                </c:pt>
                <c:pt idx="82">
                  <c:v>0</c:v>
                </c:pt>
                <c:pt idx="83">
                  <c:v>1</c:v>
                </c:pt>
                <c:pt idx="84">
                  <c:v>0</c:v>
                </c:pt>
                <c:pt idx="85">
                  <c:v>0</c:v>
                </c:pt>
                <c:pt idx="86">
                  <c:v>0</c:v>
                </c:pt>
                <c:pt idx="87">
                  <c:v>0</c:v>
                </c:pt>
                <c:pt idx="88">
                  <c:v>1</c:v>
                </c:pt>
                <c:pt idx="89">
                  <c:v>0</c:v>
                </c:pt>
                <c:pt idx="90">
                  <c:v>0</c:v>
                </c:pt>
                <c:pt idx="91">
                  <c:v>0</c:v>
                </c:pt>
                <c:pt idx="92">
                  <c:v>0</c:v>
                </c:pt>
                <c:pt idx="93">
                  <c:v>0</c:v>
                </c:pt>
                <c:pt idx="94">
                  <c:v>0</c:v>
                </c:pt>
                <c:pt idx="95">
                  <c:v>1</c:v>
                </c:pt>
                <c:pt idx="96">
                  <c:v>0</c:v>
                </c:pt>
                <c:pt idx="97">
                  <c:v>1</c:v>
                </c:pt>
                <c:pt idx="98">
                  <c:v>0</c:v>
                </c:pt>
                <c:pt idx="99">
                  <c:v>0</c:v>
                </c:pt>
                <c:pt idx="100">
                  <c:v>0</c:v>
                </c:pt>
                <c:pt idx="101">
                  <c:v>0</c:v>
                </c:pt>
                <c:pt idx="102">
                  <c:v>0</c:v>
                </c:pt>
                <c:pt idx="103">
                  <c:v>1</c:v>
                </c:pt>
                <c:pt idx="104">
                  <c:v>0</c:v>
                </c:pt>
                <c:pt idx="105">
                  <c:v>0</c:v>
                </c:pt>
                <c:pt idx="106">
                  <c:v>0</c:v>
                </c:pt>
                <c:pt idx="107">
                  <c:v>0</c:v>
                </c:pt>
                <c:pt idx="108">
                  <c:v>0</c:v>
                </c:pt>
                <c:pt idx="109">
                  <c:v>1</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1</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2</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1</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1</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1</c:v>
                </c:pt>
                <c:pt idx="330">
                  <c:v>0</c:v>
                </c:pt>
                <c:pt idx="331">
                  <c:v>0</c:v>
                </c:pt>
                <c:pt idx="332">
                  <c:v>0</c:v>
                </c:pt>
                <c:pt idx="333">
                  <c:v>0</c:v>
                </c:pt>
              </c:numCache>
            </c:numRef>
          </c:val>
          <c:smooth val="0"/>
          <c:extLst>
            <c:ext xmlns:c16="http://schemas.microsoft.com/office/drawing/2014/chart" uri="{C3380CC4-5D6E-409C-BE32-E72D297353CC}">
              <c16:uniqueId val="{00000005-46C9-42C6-BF0D-4F6BAAEBCDD6}"/>
            </c:ext>
          </c:extLst>
        </c:ser>
        <c:dLbls>
          <c:showLegendKey val="0"/>
          <c:showVal val="0"/>
          <c:showCatName val="0"/>
          <c:showSerName val="0"/>
          <c:showPercent val="0"/>
          <c:showBubbleSize val="0"/>
        </c:dLbls>
        <c:smooth val="0"/>
        <c:axId val="425961312"/>
        <c:axId val="425965576"/>
      </c:lineChart>
      <c:dateAx>
        <c:axId val="42596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5576"/>
        <c:crosses val="autoZero"/>
        <c:auto val="1"/>
        <c:lblOffset val="100"/>
        <c:baseTimeUnit val="days"/>
      </c:dateAx>
      <c:valAx>
        <c:axId val="42596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c:v>
                </c:pt>
                <c:pt idx="10">
                  <c:v>15</c:v>
                </c:pt>
                <c:pt idx="11">
                  <c:v>4</c:v>
                </c:pt>
                <c:pt idx="12">
                  <c:v>10</c:v>
                </c:pt>
                <c:pt idx="13">
                  <c:v>3</c:v>
                </c:pt>
                <c:pt idx="14">
                  <c:v>16</c:v>
                </c:pt>
                <c:pt idx="15">
                  <c:v>10</c:v>
                </c:pt>
                <c:pt idx="16">
                  <c:v>10</c:v>
                </c:pt>
                <c:pt idx="17">
                  <c:v>6</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0-D767-4A4F-89A8-185878898156}"/>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8</c:v>
                </c:pt>
                <c:pt idx="10">
                  <c:v>77</c:v>
                </c:pt>
                <c:pt idx="11">
                  <c:v>41</c:v>
                </c:pt>
                <c:pt idx="12">
                  <c:v>17</c:v>
                </c:pt>
                <c:pt idx="13">
                  <c:v>6</c:v>
                </c:pt>
                <c:pt idx="14">
                  <c:v>4</c:v>
                </c:pt>
                <c:pt idx="15">
                  <c:v>10</c:v>
                </c:pt>
                <c:pt idx="16">
                  <c:v>7</c:v>
                </c:pt>
                <c:pt idx="17">
                  <c:v>7</c:v>
                </c:pt>
                <c:pt idx="18">
                  <c:v>4</c:v>
                </c:pt>
                <c:pt idx="19">
                  <c:v>2</c:v>
                </c:pt>
                <c:pt idx="20">
                  <c:v>0</c:v>
                </c:pt>
                <c:pt idx="21">
                  <c:v>0</c:v>
                </c:pt>
                <c:pt idx="22">
                  <c:v>0</c:v>
                </c:pt>
                <c:pt idx="23">
                  <c:v>0</c:v>
                </c:pt>
              </c:numCache>
            </c:numRef>
          </c:val>
          <c:smooth val="0"/>
          <c:extLst>
            <c:ext xmlns:c16="http://schemas.microsoft.com/office/drawing/2014/chart" uri="{C3380CC4-5D6E-409C-BE32-E72D297353CC}">
              <c16:uniqueId val="{00000001-D767-4A4F-89A8-185878898156}"/>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1</c:v>
                </c:pt>
                <c:pt idx="8">
                  <c:v>8</c:v>
                </c:pt>
                <c:pt idx="9">
                  <c:v>16</c:v>
                </c:pt>
                <c:pt idx="10">
                  <c:v>10</c:v>
                </c:pt>
                <c:pt idx="11">
                  <c:v>17</c:v>
                </c:pt>
                <c:pt idx="12">
                  <c:v>4</c:v>
                </c:pt>
                <c:pt idx="13">
                  <c:v>3</c:v>
                </c:pt>
                <c:pt idx="14">
                  <c:v>5</c:v>
                </c:pt>
                <c:pt idx="15">
                  <c:v>6</c:v>
                </c:pt>
                <c:pt idx="16">
                  <c:v>2</c:v>
                </c:pt>
                <c:pt idx="17">
                  <c:v>1</c:v>
                </c:pt>
                <c:pt idx="18">
                  <c:v>2</c:v>
                </c:pt>
                <c:pt idx="19">
                  <c:v>2</c:v>
                </c:pt>
                <c:pt idx="20">
                  <c:v>0</c:v>
                </c:pt>
                <c:pt idx="21">
                  <c:v>0</c:v>
                </c:pt>
                <c:pt idx="22">
                  <c:v>1</c:v>
                </c:pt>
                <c:pt idx="23">
                  <c:v>0</c:v>
                </c:pt>
              </c:numCache>
            </c:numRef>
          </c:val>
          <c:smooth val="0"/>
          <c:extLst>
            <c:ext xmlns:c16="http://schemas.microsoft.com/office/drawing/2014/chart" uri="{C3380CC4-5D6E-409C-BE32-E72D297353CC}">
              <c16:uniqueId val="{00000002-D767-4A4F-89A8-185878898156}"/>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5</c:v>
                </c:pt>
                <c:pt idx="10">
                  <c:v>10</c:v>
                </c:pt>
                <c:pt idx="11">
                  <c:v>8</c:v>
                </c:pt>
                <c:pt idx="12">
                  <c:v>12</c:v>
                </c:pt>
                <c:pt idx="13">
                  <c:v>5</c:v>
                </c:pt>
                <c:pt idx="14">
                  <c:v>8</c:v>
                </c:pt>
                <c:pt idx="15">
                  <c:v>1</c:v>
                </c:pt>
                <c:pt idx="16">
                  <c:v>4</c:v>
                </c:pt>
                <c:pt idx="17">
                  <c:v>5</c:v>
                </c:pt>
                <c:pt idx="18">
                  <c:v>9</c:v>
                </c:pt>
                <c:pt idx="19">
                  <c:v>4</c:v>
                </c:pt>
                <c:pt idx="20">
                  <c:v>15</c:v>
                </c:pt>
                <c:pt idx="21">
                  <c:v>11</c:v>
                </c:pt>
                <c:pt idx="22">
                  <c:v>5</c:v>
                </c:pt>
                <c:pt idx="23">
                  <c:v>0</c:v>
                </c:pt>
              </c:numCache>
            </c:numRef>
          </c:val>
          <c:smooth val="0"/>
          <c:extLst>
            <c:ext xmlns:c16="http://schemas.microsoft.com/office/drawing/2014/chart" uri="{C3380CC4-5D6E-409C-BE32-E72D297353CC}">
              <c16:uniqueId val="{00000003-D767-4A4F-89A8-185878898156}"/>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9</c:v>
                </c:pt>
                <c:pt idx="11">
                  <c:v>6</c:v>
                </c:pt>
                <c:pt idx="12">
                  <c:v>3</c:v>
                </c:pt>
                <c:pt idx="13">
                  <c:v>4</c:v>
                </c:pt>
                <c:pt idx="14">
                  <c:v>21</c:v>
                </c:pt>
                <c:pt idx="15">
                  <c:v>11</c:v>
                </c:pt>
                <c:pt idx="16">
                  <c:v>16</c:v>
                </c:pt>
                <c:pt idx="17">
                  <c:v>8</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4-D767-4A4F-89A8-185878898156}"/>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1</c:v>
                </c:pt>
                <c:pt idx="12">
                  <c:v>1</c:v>
                </c:pt>
                <c:pt idx="13">
                  <c:v>1</c:v>
                </c:pt>
                <c:pt idx="14">
                  <c:v>3</c:v>
                </c:pt>
                <c:pt idx="15">
                  <c:v>2</c:v>
                </c:pt>
                <c:pt idx="16">
                  <c:v>4</c:v>
                </c:pt>
                <c:pt idx="17">
                  <c:v>3</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5-D767-4A4F-89A8-185878898156}"/>
            </c:ext>
          </c:extLst>
        </c:ser>
        <c:dLbls>
          <c:showLegendKey val="0"/>
          <c:showVal val="0"/>
          <c:showCatName val="0"/>
          <c:showSerName val="0"/>
          <c:showPercent val="0"/>
          <c:showBubbleSize val="0"/>
        </c:dLbls>
        <c:smooth val="0"/>
        <c:axId val="425966560"/>
        <c:axId val="425967872"/>
      </c:lineChart>
      <c:catAx>
        <c:axId val="42596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7872"/>
        <c:crosses val="autoZero"/>
        <c:auto val="1"/>
        <c:lblAlgn val="ctr"/>
        <c:lblOffset val="100"/>
        <c:noMultiLvlLbl val="0"/>
      </c:catAx>
      <c:valAx>
        <c:axId val="42596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6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 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17</c:v>
                </c:pt>
                <c:pt idx="2">
                  <c:v>15</c:v>
                </c:pt>
                <c:pt idx="3">
                  <c:v>30</c:v>
                </c:pt>
                <c:pt idx="4">
                  <c:v>5</c:v>
                </c:pt>
                <c:pt idx="5">
                  <c:v>3</c:v>
                </c:pt>
                <c:pt idx="6">
                  <c:v>5</c:v>
                </c:pt>
              </c:numCache>
            </c:numRef>
          </c:val>
          <c:extLst>
            <c:ext xmlns:c16="http://schemas.microsoft.com/office/drawing/2014/chart" uri="{C3380CC4-5D6E-409C-BE32-E72D297353CC}">
              <c16:uniqueId val="{00000000-1559-4FE1-9C7E-851ED746D934}"/>
            </c:ext>
          </c:extLst>
        </c:ser>
        <c:ser>
          <c:idx val="1"/>
          <c:order val="1"/>
          <c:tx>
            <c:strRef>
              <c:f>Sheet1!$C$1</c:f>
              <c:strCache>
                <c:ptCount val="1"/>
                <c:pt idx="0">
                  <c:v>Topmega 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40</c:v>
                </c:pt>
                <c:pt idx="1">
                  <c:v>18</c:v>
                </c:pt>
                <c:pt idx="2">
                  <c:v>37</c:v>
                </c:pt>
                <c:pt idx="3">
                  <c:v>28</c:v>
                </c:pt>
                <c:pt idx="4">
                  <c:v>21</c:v>
                </c:pt>
                <c:pt idx="5">
                  <c:v>35</c:v>
                </c:pt>
                <c:pt idx="6">
                  <c:v>5</c:v>
                </c:pt>
              </c:numCache>
            </c:numRef>
          </c:val>
          <c:extLst>
            <c:ext xmlns:c16="http://schemas.microsoft.com/office/drawing/2014/chart" uri="{C3380CC4-5D6E-409C-BE32-E72D297353CC}">
              <c16:uniqueId val="{00000001-1559-4FE1-9C7E-851ED746D934}"/>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23</c:v>
                </c:pt>
                <c:pt idx="2">
                  <c:v>11</c:v>
                </c:pt>
                <c:pt idx="3">
                  <c:v>10</c:v>
                </c:pt>
                <c:pt idx="4">
                  <c:v>19</c:v>
                </c:pt>
                <c:pt idx="5">
                  <c:v>3</c:v>
                </c:pt>
                <c:pt idx="6">
                  <c:v>0</c:v>
                </c:pt>
              </c:numCache>
            </c:numRef>
          </c:val>
          <c:extLst>
            <c:ext xmlns:c16="http://schemas.microsoft.com/office/drawing/2014/chart" uri="{C3380CC4-5D6E-409C-BE32-E72D297353CC}">
              <c16:uniqueId val="{00000002-1559-4FE1-9C7E-851ED746D934}"/>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c:v>
                </c:pt>
                <c:pt idx="1">
                  <c:v>19</c:v>
                </c:pt>
                <c:pt idx="2">
                  <c:v>13</c:v>
                </c:pt>
                <c:pt idx="3">
                  <c:v>23</c:v>
                </c:pt>
                <c:pt idx="4">
                  <c:v>14</c:v>
                </c:pt>
                <c:pt idx="5">
                  <c:v>9</c:v>
                </c:pt>
                <c:pt idx="6">
                  <c:v>7</c:v>
                </c:pt>
              </c:numCache>
            </c:numRef>
          </c:val>
          <c:extLst>
            <c:ext xmlns:c16="http://schemas.microsoft.com/office/drawing/2014/chart" uri="{C3380CC4-5D6E-409C-BE32-E72D297353CC}">
              <c16:uniqueId val="{00000003-1559-4FE1-9C7E-851ED746D934}"/>
            </c:ext>
          </c:extLst>
        </c:ser>
        <c:ser>
          <c:idx val="4"/>
          <c:order val="4"/>
          <c:tx>
            <c:strRef>
              <c:f>Sheet1!$F$1</c:f>
              <c:strCache>
                <c:ptCount val="1"/>
                <c:pt idx="0">
                  <c:v>Motomel 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18</c:v>
                </c:pt>
                <c:pt idx="2">
                  <c:v>15</c:v>
                </c:pt>
                <c:pt idx="3">
                  <c:v>18</c:v>
                </c:pt>
                <c:pt idx="4">
                  <c:v>11</c:v>
                </c:pt>
                <c:pt idx="5">
                  <c:v>3</c:v>
                </c:pt>
                <c:pt idx="6">
                  <c:v>6</c:v>
                </c:pt>
              </c:numCache>
            </c:numRef>
          </c:val>
          <c:extLst>
            <c:ext xmlns:c16="http://schemas.microsoft.com/office/drawing/2014/chart" uri="{C3380CC4-5D6E-409C-BE32-E72D297353CC}">
              <c16:uniqueId val="{00000004-1559-4FE1-9C7E-851ED746D934}"/>
            </c:ext>
          </c:extLst>
        </c:ser>
        <c:ser>
          <c:idx val="5"/>
          <c:order val="5"/>
          <c:tx>
            <c:strRef>
              <c:f>Sheet1!$G$1</c:f>
              <c:strCache>
                <c:ptCount val="1"/>
                <c:pt idx="0">
                  <c:v>Olmo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7</c:v>
                </c:pt>
                <c:pt idx="2">
                  <c:v>3</c:v>
                </c:pt>
                <c:pt idx="3">
                  <c:v>3</c:v>
                </c:pt>
                <c:pt idx="4">
                  <c:v>2</c:v>
                </c:pt>
                <c:pt idx="5">
                  <c:v>0</c:v>
                </c:pt>
                <c:pt idx="6">
                  <c:v>0</c:v>
                </c:pt>
              </c:numCache>
            </c:numRef>
          </c:val>
          <c:extLst>
            <c:ext xmlns:c16="http://schemas.microsoft.com/office/drawing/2014/chart" uri="{C3380CC4-5D6E-409C-BE32-E72D297353CC}">
              <c16:uniqueId val="{00000005-1559-4FE1-9C7E-851ED746D934}"/>
            </c:ext>
          </c:extLst>
        </c:ser>
        <c:dLbls>
          <c:showLegendKey val="0"/>
          <c:showVal val="0"/>
          <c:showCatName val="0"/>
          <c:showSerName val="0"/>
          <c:showPercent val="0"/>
          <c:showBubbleSize val="0"/>
        </c:dLbls>
        <c:gapWidth val="219"/>
        <c:overlap val="-27"/>
        <c:axId val="425939992"/>
        <c:axId val="425943600"/>
      </c:barChart>
      <c:catAx>
        <c:axId val="42593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43600"/>
        <c:crosses val="autoZero"/>
        <c:auto val="1"/>
        <c:lblAlgn val="ctr"/>
        <c:lblOffset val="100"/>
        <c:noMultiLvlLbl val="0"/>
      </c:catAx>
      <c:valAx>
        <c:axId val="42594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3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Sheet1!$B$2:$B$7</c:f>
              <c:numCache>
                <c:formatCode>General</c:formatCode>
                <c:ptCount val="6"/>
                <c:pt idx="0">
                  <c:v>335</c:v>
                </c:pt>
                <c:pt idx="1">
                  <c:v>2470</c:v>
                </c:pt>
                <c:pt idx="2">
                  <c:v>524</c:v>
                </c:pt>
                <c:pt idx="3">
                  <c:v>15090</c:v>
                </c:pt>
                <c:pt idx="4">
                  <c:v>920</c:v>
                </c:pt>
                <c:pt idx="5">
                  <c:v>400</c:v>
                </c:pt>
              </c:numCache>
            </c:numRef>
          </c:val>
          <c:extLst>
            <c:ext xmlns:c16="http://schemas.microsoft.com/office/drawing/2014/chart" uri="{C3380CC4-5D6E-409C-BE32-E72D297353CC}">
              <c16:uniqueId val="{00000000-5996-4B22-996D-3E2248B199B7}"/>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Sheet1!$C$2:$C$7</c:f>
              <c:numCache>
                <c:formatCode>General</c:formatCode>
                <c:ptCount val="6"/>
                <c:pt idx="0">
                  <c:v>21</c:v>
                </c:pt>
                <c:pt idx="1">
                  <c:v>268</c:v>
                </c:pt>
                <c:pt idx="2">
                  <c:v>113</c:v>
                </c:pt>
                <c:pt idx="3">
                  <c:v>2069</c:v>
                </c:pt>
                <c:pt idx="4">
                  <c:v>65</c:v>
                </c:pt>
                <c:pt idx="5">
                  <c:v>66</c:v>
                </c:pt>
              </c:numCache>
            </c:numRef>
          </c:val>
          <c:extLst>
            <c:ext xmlns:c16="http://schemas.microsoft.com/office/drawing/2014/chart" uri="{C3380CC4-5D6E-409C-BE32-E72D297353CC}">
              <c16:uniqueId val="{00000001-5996-4B22-996D-3E2248B199B7}"/>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Sheet1!$D$2:$D$7</c:f>
              <c:numCache>
                <c:formatCode>General</c:formatCode>
                <c:ptCount val="6"/>
                <c:pt idx="0">
                  <c:v>0</c:v>
                </c:pt>
                <c:pt idx="1">
                  <c:v>5</c:v>
                </c:pt>
                <c:pt idx="2">
                  <c:v>0</c:v>
                </c:pt>
                <c:pt idx="3">
                  <c:v>32</c:v>
                </c:pt>
                <c:pt idx="4">
                  <c:v>2</c:v>
                </c:pt>
                <c:pt idx="5">
                  <c:v>0</c:v>
                </c:pt>
              </c:numCache>
            </c:numRef>
          </c:val>
          <c:extLst>
            <c:ext xmlns:c16="http://schemas.microsoft.com/office/drawing/2014/chart" uri="{C3380CC4-5D6E-409C-BE32-E72D297353CC}">
              <c16:uniqueId val="{00000002-5996-4B22-996D-3E2248B199B7}"/>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Sheet1!$E$2:$E$7</c:f>
              <c:numCache>
                <c:formatCode>General</c:formatCode>
                <c:ptCount val="6"/>
                <c:pt idx="0">
                  <c:v>0</c:v>
                </c:pt>
                <c:pt idx="1">
                  <c:v>11</c:v>
                </c:pt>
                <c:pt idx="2">
                  <c:v>1</c:v>
                </c:pt>
                <c:pt idx="3">
                  <c:v>33</c:v>
                </c:pt>
                <c:pt idx="4">
                  <c:v>1</c:v>
                </c:pt>
                <c:pt idx="5">
                  <c:v>0</c:v>
                </c:pt>
              </c:numCache>
            </c:numRef>
          </c:val>
          <c:extLst>
            <c:ext xmlns:c16="http://schemas.microsoft.com/office/drawing/2014/chart" uri="{C3380CC4-5D6E-409C-BE32-E72D297353CC}">
              <c16:uniqueId val="{00000003-5996-4B22-996D-3E2248B199B7}"/>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Sheet1!$F$2:$F$7</c:f>
              <c:numCache>
                <c:formatCode>General</c:formatCode>
                <c:ptCount val="6"/>
                <c:pt idx="0">
                  <c:v>0</c:v>
                </c:pt>
                <c:pt idx="1">
                  <c:v>4</c:v>
                </c:pt>
                <c:pt idx="2">
                  <c:v>1</c:v>
                </c:pt>
                <c:pt idx="3">
                  <c:v>4</c:v>
                </c:pt>
                <c:pt idx="4">
                  <c:v>0</c:v>
                </c:pt>
                <c:pt idx="5">
                  <c:v>0</c:v>
                </c:pt>
              </c:numCache>
            </c:numRef>
          </c:val>
          <c:extLst>
            <c:ext xmlns:c16="http://schemas.microsoft.com/office/drawing/2014/chart" uri="{C3380CC4-5D6E-409C-BE32-E72D297353CC}">
              <c16:uniqueId val="{00000004-5996-4B22-996D-3E2248B199B7}"/>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Sheet1!$G$2:$G$7</c:f>
              <c:numCache>
                <c:formatCode>General</c:formatCode>
                <c:ptCount val="6"/>
                <c:pt idx="0">
                  <c:v>0</c:v>
                </c:pt>
                <c:pt idx="1">
                  <c:v>38</c:v>
                </c:pt>
                <c:pt idx="2">
                  <c:v>0</c:v>
                </c:pt>
                <c:pt idx="3">
                  <c:v>3</c:v>
                </c:pt>
                <c:pt idx="4">
                  <c:v>0</c:v>
                </c:pt>
                <c:pt idx="5">
                  <c:v>0</c:v>
                </c:pt>
              </c:numCache>
            </c:numRef>
          </c:val>
          <c:extLst>
            <c:ext xmlns:c16="http://schemas.microsoft.com/office/drawing/2014/chart" uri="{C3380CC4-5D6E-409C-BE32-E72D297353CC}">
              <c16:uniqueId val="{00000005-5996-4B22-996D-3E2248B199B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Sheet1!$H$2:$H$7</c:f>
              <c:numCache>
                <c:formatCode>General</c:formatCode>
                <c:ptCount val="6"/>
                <c:pt idx="0">
                  <c:v>85</c:v>
                </c:pt>
                <c:pt idx="1">
                  <c:v>1463</c:v>
                </c:pt>
                <c:pt idx="2">
                  <c:v>80</c:v>
                </c:pt>
                <c:pt idx="3">
                  <c:v>1103</c:v>
                </c:pt>
                <c:pt idx="4">
                  <c:v>682</c:v>
                </c:pt>
                <c:pt idx="5">
                  <c:v>73</c:v>
                </c:pt>
              </c:numCache>
            </c:numRef>
          </c:val>
          <c:extLst>
            <c:ext xmlns:c16="http://schemas.microsoft.com/office/drawing/2014/chart" uri="{C3380CC4-5D6E-409C-BE32-E72D297353CC}">
              <c16:uniqueId val="{00000006-5996-4B22-996D-3E2248B199B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Sheet1!$I$2:$I$7</c:f>
              <c:numCache>
                <c:formatCode>General</c:formatCode>
                <c:ptCount val="6"/>
                <c:pt idx="0">
                  <c:v>12</c:v>
                </c:pt>
                <c:pt idx="1">
                  <c:v>136</c:v>
                </c:pt>
                <c:pt idx="2">
                  <c:v>48</c:v>
                </c:pt>
                <c:pt idx="3">
                  <c:v>746</c:v>
                </c:pt>
                <c:pt idx="4">
                  <c:v>58</c:v>
                </c:pt>
                <c:pt idx="5">
                  <c:v>47</c:v>
                </c:pt>
              </c:numCache>
            </c:numRef>
          </c:val>
          <c:extLst>
            <c:ext xmlns:c16="http://schemas.microsoft.com/office/drawing/2014/chart" uri="{C3380CC4-5D6E-409C-BE32-E72D297353CC}">
              <c16:uniqueId val="{00000007-5996-4B22-996D-3E2248B199B7}"/>
            </c:ext>
          </c:extLst>
        </c:ser>
        <c:dLbls>
          <c:showLegendKey val="0"/>
          <c:showVal val="0"/>
          <c:showCatName val="0"/>
          <c:showSerName val="0"/>
          <c:showPercent val="0"/>
          <c:showBubbleSize val="0"/>
        </c:dLbls>
        <c:gapWidth val="150"/>
        <c:overlap val="100"/>
        <c:axId val="425945568"/>
        <c:axId val="425946552"/>
      </c:barChart>
      <c:catAx>
        <c:axId val="42594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46552"/>
        <c:crosses val="autoZero"/>
        <c:auto val="1"/>
        <c:lblAlgn val="ctr"/>
        <c:lblOffset val="100"/>
        <c:noMultiLvlLbl val="0"/>
      </c:catAx>
      <c:valAx>
        <c:axId val="425946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4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Sheet1!$B$2:$B$7</c:f>
              <c:numCache>
                <c:formatCode>General</c:formatCode>
                <c:ptCount val="6"/>
                <c:pt idx="0">
                  <c:v>15</c:v>
                </c:pt>
                <c:pt idx="1">
                  <c:v>24</c:v>
                </c:pt>
                <c:pt idx="2">
                  <c:v>65</c:v>
                </c:pt>
                <c:pt idx="3">
                  <c:v>84</c:v>
                </c:pt>
                <c:pt idx="4">
                  <c:v>5</c:v>
                </c:pt>
                <c:pt idx="5">
                  <c:v>0</c:v>
                </c:pt>
              </c:numCache>
            </c:numRef>
          </c:val>
          <c:extLst>
            <c:ext xmlns:c16="http://schemas.microsoft.com/office/drawing/2014/chart" uri="{C3380CC4-5D6E-409C-BE32-E72D297353CC}">
              <c16:uniqueId val="{00000000-A11A-490D-A731-B847D009B266}"/>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Sheet1!$C$2:$C$7</c:f>
              <c:numCache>
                <c:formatCode>General</c:formatCode>
                <c:ptCount val="6"/>
                <c:pt idx="0">
                  <c:v>50</c:v>
                </c:pt>
                <c:pt idx="1">
                  <c:v>152</c:v>
                </c:pt>
                <c:pt idx="2">
                  <c:v>13</c:v>
                </c:pt>
                <c:pt idx="3">
                  <c:v>3</c:v>
                </c:pt>
                <c:pt idx="4">
                  <c:v>52</c:v>
                </c:pt>
                <c:pt idx="5">
                  <c:v>20</c:v>
                </c:pt>
              </c:numCache>
            </c:numRef>
          </c:val>
          <c:extLst>
            <c:ext xmlns:c16="http://schemas.microsoft.com/office/drawing/2014/chart" uri="{C3380CC4-5D6E-409C-BE32-E72D297353CC}">
              <c16:uniqueId val="{00000001-A11A-490D-A731-B847D009B266}"/>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Sheet1!$D$2:$D$7</c:f>
              <c:numCache>
                <c:formatCode>General</c:formatCode>
                <c:ptCount val="6"/>
                <c:pt idx="0">
                  <c:v>16</c:v>
                </c:pt>
                <c:pt idx="1">
                  <c:v>4</c:v>
                </c:pt>
                <c:pt idx="2">
                  <c:v>0</c:v>
                </c:pt>
                <c:pt idx="3">
                  <c:v>10</c:v>
                </c:pt>
                <c:pt idx="4">
                  <c:v>24</c:v>
                </c:pt>
                <c:pt idx="5">
                  <c:v>0</c:v>
                </c:pt>
              </c:numCache>
            </c:numRef>
          </c:val>
          <c:extLst>
            <c:ext xmlns:c16="http://schemas.microsoft.com/office/drawing/2014/chart" uri="{C3380CC4-5D6E-409C-BE32-E72D297353CC}">
              <c16:uniqueId val="{00000002-A11A-490D-A731-B847D009B266}"/>
            </c:ext>
          </c:extLst>
        </c:ser>
        <c:ser>
          <c:idx val="3"/>
          <c:order val="3"/>
          <c:tx>
            <c:strRef>
              <c:f>Sheet1!$E$1</c:f>
              <c:strCache>
                <c:ptCount val="1"/>
                <c:pt idx="0">
                  <c:v>Link</c:v>
                </c:pt>
              </c:strCache>
            </c:strRef>
          </c:tx>
          <c:spPr>
            <a:solidFill>
              <a:schemeClr val="accent4"/>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Sheet1!$E$2:$E$7</c:f>
              <c:numCache>
                <c:formatCode>General</c:formatCode>
                <c:ptCount val="6"/>
                <c:pt idx="0">
                  <c:v>0</c:v>
                </c:pt>
                <c:pt idx="1">
                  <c:v>3</c:v>
                </c:pt>
                <c:pt idx="2">
                  <c:v>0</c:v>
                </c:pt>
                <c:pt idx="3">
                  <c:v>4</c:v>
                </c:pt>
                <c:pt idx="4">
                  <c:v>0</c:v>
                </c:pt>
                <c:pt idx="5">
                  <c:v>0</c:v>
                </c:pt>
              </c:numCache>
            </c:numRef>
          </c:val>
          <c:extLst>
            <c:ext xmlns:c16="http://schemas.microsoft.com/office/drawing/2014/chart" uri="{C3380CC4-5D6E-409C-BE32-E72D297353CC}">
              <c16:uniqueId val="{00000003-A11A-490D-A731-B847D009B266}"/>
            </c:ext>
          </c:extLst>
        </c:ser>
        <c:ser>
          <c:idx val="4"/>
          <c:order val="4"/>
          <c:tx>
            <c:strRef>
              <c:f>Sheet1!$F$1</c:f>
              <c:strCache>
                <c:ptCount val="1"/>
                <c:pt idx="0">
                  <c:v>Status</c:v>
                </c:pt>
              </c:strCache>
            </c:strRef>
          </c:tx>
          <c:spPr>
            <a:solidFill>
              <a:schemeClr val="accent5"/>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Sheet1!$F$2:$F$7</c:f>
              <c:numCache>
                <c:formatCode>General</c:formatCode>
                <c:ptCount val="6"/>
                <c:pt idx="0">
                  <c:v>0</c:v>
                </c:pt>
                <c:pt idx="1">
                  <c:v>1</c:v>
                </c:pt>
                <c:pt idx="2">
                  <c:v>0</c:v>
                </c:pt>
                <c:pt idx="3">
                  <c:v>0</c:v>
                </c:pt>
                <c:pt idx="4">
                  <c:v>0</c:v>
                </c:pt>
                <c:pt idx="5">
                  <c:v>0</c:v>
                </c:pt>
              </c:numCache>
            </c:numRef>
          </c:val>
          <c:extLst>
            <c:ext xmlns:c16="http://schemas.microsoft.com/office/drawing/2014/chart" uri="{C3380CC4-5D6E-409C-BE32-E72D297353CC}">
              <c16:uniqueId val="{00000004-A11A-490D-A731-B847D009B266}"/>
            </c:ext>
          </c:extLst>
        </c:ser>
        <c:ser>
          <c:idx val="5"/>
          <c:order val="5"/>
          <c:tx>
            <c:strRef>
              <c:f>Sheet1!$G$1</c:f>
              <c:strCache>
                <c:ptCount val="1"/>
                <c:pt idx="0">
                  <c:v>YouTube Video</c:v>
                </c:pt>
              </c:strCache>
            </c:strRef>
          </c:tx>
          <c:spPr>
            <a:solidFill>
              <a:schemeClr val="accent6"/>
            </a:solidFill>
            <a:ln>
              <a:noFill/>
            </a:ln>
            <a:effectLst/>
          </c:spPr>
          <c:invertIfNegative val="0"/>
          <c:cat>
            <c:strRef>
              <c:f>Sheet1!$A$2:$A$7</c:f>
              <c:strCache>
                <c:ptCount val="6"/>
                <c:pt idx="0">
                  <c:v>Teknial Bikes</c:v>
                </c:pt>
                <c:pt idx="1">
                  <c:v>Topmega oficial</c:v>
                </c:pt>
                <c:pt idx="2">
                  <c:v>Raleigh.bicicletas</c:v>
                </c:pt>
                <c:pt idx="3">
                  <c:v>Venzo Argentina</c:v>
                </c:pt>
                <c:pt idx="4">
                  <c:v>Motomel Bicicletas</c:v>
                </c:pt>
                <c:pt idx="5">
                  <c:v>Olmo Bikes</c:v>
                </c:pt>
              </c:strCache>
            </c:strRef>
          </c:cat>
          <c:val>
            <c:numRef>
              <c:f>Sheet1!$G$2:$G$7</c:f>
              <c:numCache>
                <c:formatCode>General</c:formatCode>
                <c:ptCount val="6"/>
                <c:pt idx="0">
                  <c:v>0</c:v>
                </c:pt>
                <c:pt idx="1">
                  <c:v>0</c:v>
                </c:pt>
                <c:pt idx="2">
                  <c:v>0</c:v>
                </c:pt>
                <c:pt idx="3">
                  <c:v>1</c:v>
                </c:pt>
                <c:pt idx="4">
                  <c:v>0</c:v>
                </c:pt>
                <c:pt idx="5">
                  <c:v>0</c:v>
                </c:pt>
              </c:numCache>
            </c:numRef>
          </c:val>
          <c:extLst>
            <c:ext xmlns:c16="http://schemas.microsoft.com/office/drawing/2014/chart" uri="{C3380CC4-5D6E-409C-BE32-E72D297353CC}">
              <c16:uniqueId val="{00000005-A11A-490D-A731-B847D009B266}"/>
            </c:ext>
          </c:extLst>
        </c:ser>
        <c:dLbls>
          <c:showLegendKey val="0"/>
          <c:showVal val="0"/>
          <c:showCatName val="0"/>
          <c:showSerName val="0"/>
          <c:showPercent val="0"/>
          <c:showBubbleSize val="0"/>
        </c:dLbls>
        <c:gapWidth val="150"/>
        <c:overlap val="100"/>
        <c:axId val="393710848"/>
        <c:axId val="393713144"/>
      </c:barChart>
      <c:catAx>
        <c:axId val="39371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13144"/>
        <c:crosses val="autoZero"/>
        <c:auto val="1"/>
        <c:lblAlgn val="ctr"/>
        <c:lblOffset val="100"/>
        <c:noMultiLvlLbl val="0"/>
      </c:catAx>
      <c:valAx>
        <c:axId val="393713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1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 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1.9786797259528598E-2</c:v>
                </c:pt>
                <c:pt idx="1">
                  <c:v>1.9641306103208502E-2</c:v>
                </c:pt>
                <c:pt idx="2">
                  <c:v>3.3637555341198597E-2</c:v>
                </c:pt>
                <c:pt idx="3">
                  <c:v>1.4716430461774401E-2</c:v>
                </c:pt>
                <c:pt idx="4">
                  <c:v>2.0776137122504999E-2</c:v>
                </c:pt>
                <c:pt idx="5">
                  <c:v>1.6076772773366999E-2</c:v>
                </c:pt>
                <c:pt idx="6">
                  <c:v>2.5970171403131299E-2</c:v>
                </c:pt>
              </c:numCache>
            </c:numRef>
          </c:val>
          <c:extLst>
            <c:ext xmlns:c16="http://schemas.microsoft.com/office/drawing/2014/chart" uri="{C3380CC4-5D6E-409C-BE32-E72D297353CC}">
              <c16:uniqueId val="{00000000-D29D-4F52-9EAE-FD506D1A2A7B}"/>
            </c:ext>
          </c:extLst>
        </c:ser>
        <c:ser>
          <c:idx val="1"/>
          <c:order val="1"/>
          <c:tx>
            <c:strRef>
              <c:f>Sheet1!$C$1</c:f>
              <c:strCache>
                <c:ptCount val="1"/>
                <c:pt idx="0">
                  <c:v>Topmega 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5.91086786551994E-2</c:v>
                </c:pt>
                <c:pt idx="1">
                  <c:v>5.9942663539223402E-2</c:v>
                </c:pt>
                <c:pt idx="2">
                  <c:v>0.168797413519853</c:v>
                </c:pt>
                <c:pt idx="3">
                  <c:v>4.3895900815369197E-2</c:v>
                </c:pt>
                <c:pt idx="4">
                  <c:v>4.1997095945493099E-2</c:v>
                </c:pt>
                <c:pt idx="5">
                  <c:v>4.9145537808555802E-2</c:v>
                </c:pt>
                <c:pt idx="6">
                  <c:v>4.5035183737294801E-2</c:v>
                </c:pt>
              </c:numCache>
            </c:numRef>
          </c:val>
          <c:extLst>
            <c:ext xmlns:c16="http://schemas.microsoft.com/office/drawing/2014/chart" uri="{C3380CC4-5D6E-409C-BE32-E72D297353CC}">
              <c16:uniqueId val="{00000001-D29D-4F52-9EAE-FD506D1A2A7B}"/>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0.81133113311331095</c:v>
                </c:pt>
                <c:pt idx="1">
                  <c:v>0.94705122686181697</c:v>
                </c:pt>
                <c:pt idx="2">
                  <c:v>0.667566756675668</c:v>
                </c:pt>
                <c:pt idx="3">
                  <c:v>0.67656765676567698</c:v>
                </c:pt>
                <c:pt idx="4">
                  <c:v>0.85982282438770197</c:v>
                </c:pt>
                <c:pt idx="5">
                  <c:v>0.44004400440044</c:v>
                </c:pt>
              </c:numCache>
            </c:numRef>
          </c:val>
          <c:extLst>
            <c:ext xmlns:c16="http://schemas.microsoft.com/office/drawing/2014/chart" uri="{C3380CC4-5D6E-409C-BE32-E72D297353CC}">
              <c16:uniqueId val="{00000002-D29D-4F52-9EAE-FD506D1A2A7B}"/>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0.19574339774354901</c:v>
                </c:pt>
                <c:pt idx="1">
                  <c:v>0.18446907529395901</c:v>
                </c:pt>
                <c:pt idx="2">
                  <c:v>0.51966615187460996</c:v>
                </c:pt>
                <c:pt idx="3">
                  <c:v>0.62645097784298798</c:v>
                </c:pt>
                <c:pt idx="4">
                  <c:v>0.35165069872459898</c:v>
                </c:pt>
                <c:pt idx="5">
                  <c:v>0.70387773506099005</c:v>
                </c:pt>
                <c:pt idx="6">
                  <c:v>0.21388905839995101</c:v>
                </c:pt>
              </c:numCache>
            </c:numRef>
          </c:val>
          <c:extLst>
            <c:ext xmlns:c16="http://schemas.microsoft.com/office/drawing/2014/chart" uri="{C3380CC4-5D6E-409C-BE32-E72D297353CC}">
              <c16:uniqueId val="{00000003-D29D-4F52-9EAE-FD506D1A2A7B}"/>
            </c:ext>
          </c:extLst>
        </c:ser>
        <c:ser>
          <c:idx val="4"/>
          <c:order val="4"/>
          <c:tx>
            <c:strRef>
              <c:f>Sheet1!$F$1</c:f>
              <c:strCache>
                <c:ptCount val="1"/>
                <c:pt idx="0">
                  <c:v>Motomel 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4.2836559056037997E-2</c:v>
                </c:pt>
                <c:pt idx="1">
                  <c:v>0.11250005408656399</c:v>
                </c:pt>
                <c:pt idx="2">
                  <c:v>8.3076963017770705E-2</c:v>
                </c:pt>
                <c:pt idx="3">
                  <c:v>7.6802921539866106E-2</c:v>
                </c:pt>
                <c:pt idx="4">
                  <c:v>8.6381160410522906E-2</c:v>
                </c:pt>
                <c:pt idx="5">
                  <c:v>0.123317366979503</c:v>
                </c:pt>
                <c:pt idx="6">
                  <c:v>5.4519256980411997E-2</c:v>
                </c:pt>
              </c:numCache>
            </c:numRef>
          </c:val>
          <c:extLst>
            <c:ext xmlns:c16="http://schemas.microsoft.com/office/drawing/2014/chart" uri="{C3380CC4-5D6E-409C-BE32-E72D297353CC}">
              <c16:uniqueId val="{00000004-D29D-4F52-9EAE-FD506D1A2A7B}"/>
            </c:ext>
          </c:extLst>
        </c:ser>
        <c:ser>
          <c:idx val="5"/>
          <c:order val="5"/>
          <c:tx>
            <c:strRef>
              <c:f>Sheet1!$G$1</c:f>
              <c:strCache>
                <c:ptCount val="1"/>
                <c:pt idx="0">
                  <c:v>Olmo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9.8509943112387796E-3</c:v>
                </c:pt>
                <c:pt idx="1">
                  <c:v>1.2730019911470001E-2</c:v>
                </c:pt>
                <c:pt idx="2">
                  <c:v>1.27837330756534E-2</c:v>
                </c:pt>
                <c:pt idx="3">
                  <c:v>6.7678586871106096E-3</c:v>
                </c:pt>
                <c:pt idx="4">
                  <c:v>1.16557566278016E-2</c:v>
                </c:pt>
              </c:numCache>
            </c:numRef>
          </c:val>
          <c:extLst>
            <c:ext xmlns:c16="http://schemas.microsoft.com/office/drawing/2014/chart" uri="{C3380CC4-5D6E-409C-BE32-E72D297353CC}">
              <c16:uniqueId val="{00000005-D29D-4F52-9EAE-FD506D1A2A7B}"/>
            </c:ext>
          </c:extLst>
        </c:ser>
        <c:dLbls>
          <c:showLegendKey val="0"/>
          <c:showVal val="0"/>
          <c:showCatName val="0"/>
          <c:showSerName val="0"/>
          <c:showPercent val="0"/>
          <c:showBubbleSize val="0"/>
        </c:dLbls>
        <c:gapWidth val="219"/>
        <c:overlap val="-27"/>
        <c:axId val="325854672"/>
        <c:axId val="325855000"/>
      </c:barChart>
      <c:catAx>
        <c:axId val="32585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55000"/>
        <c:crosses val="autoZero"/>
        <c:auto val="1"/>
        <c:lblAlgn val="ctr"/>
        <c:lblOffset val="100"/>
        <c:noMultiLvlLbl val="0"/>
      </c:catAx>
      <c:valAx>
        <c:axId val="32585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5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0</c:v>
                </c:pt>
                <c:pt idx="1">
                  <c:v>0</c:v>
                </c:pt>
                <c:pt idx="2">
                  <c:v>0</c:v>
                </c:pt>
                <c:pt idx="3">
                  <c:v>0</c:v>
                </c:pt>
                <c:pt idx="4">
                  <c:v>0.11370765370138</c:v>
                </c:pt>
                <c:pt idx="5">
                  <c:v>0</c:v>
                </c:pt>
                <c:pt idx="6">
                  <c:v>0</c:v>
                </c:pt>
                <c:pt idx="7">
                  <c:v>0</c:v>
                </c:pt>
                <c:pt idx="8">
                  <c:v>0</c:v>
                </c:pt>
                <c:pt idx="9">
                  <c:v>0</c:v>
                </c:pt>
                <c:pt idx="10">
                  <c:v>0</c:v>
                </c:pt>
                <c:pt idx="11">
                  <c:v>0</c:v>
                </c:pt>
                <c:pt idx="12">
                  <c:v>9.3269081299549195E-2</c:v>
                </c:pt>
                <c:pt idx="13">
                  <c:v>0</c:v>
                </c:pt>
                <c:pt idx="14">
                  <c:v>0</c:v>
                </c:pt>
                <c:pt idx="15">
                  <c:v>0</c:v>
                </c:pt>
                <c:pt idx="16">
                  <c:v>0</c:v>
                </c:pt>
                <c:pt idx="17">
                  <c:v>0</c:v>
                </c:pt>
                <c:pt idx="18">
                  <c:v>0</c:v>
                </c:pt>
                <c:pt idx="19">
                  <c:v>0</c:v>
                </c:pt>
                <c:pt idx="20">
                  <c:v>0</c:v>
                </c:pt>
                <c:pt idx="21">
                  <c:v>2.7022853613341599E-2</c:v>
                </c:pt>
                <c:pt idx="22">
                  <c:v>0</c:v>
                </c:pt>
                <c:pt idx="23">
                  <c:v>0</c:v>
                </c:pt>
                <c:pt idx="24">
                  <c:v>0</c:v>
                </c:pt>
                <c:pt idx="25">
                  <c:v>0</c:v>
                </c:pt>
                <c:pt idx="26">
                  <c:v>0</c:v>
                </c:pt>
                <c:pt idx="27">
                  <c:v>0</c:v>
                </c:pt>
                <c:pt idx="28">
                  <c:v>0</c:v>
                </c:pt>
                <c:pt idx="29">
                  <c:v>0</c:v>
                </c:pt>
                <c:pt idx="30">
                  <c:v>0</c:v>
                </c:pt>
                <c:pt idx="31">
                  <c:v>0</c:v>
                </c:pt>
                <c:pt idx="32">
                  <c:v>0</c:v>
                </c:pt>
                <c:pt idx="33">
                  <c:v>1.53168677005552E-2</c:v>
                </c:pt>
                <c:pt idx="34">
                  <c:v>0</c:v>
                </c:pt>
                <c:pt idx="35">
                  <c:v>0</c:v>
                </c:pt>
                <c:pt idx="36">
                  <c:v>0</c:v>
                </c:pt>
                <c:pt idx="37">
                  <c:v>0</c:v>
                </c:pt>
                <c:pt idx="38">
                  <c:v>0</c:v>
                </c:pt>
                <c:pt idx="39">
                  <c:v>0</c:v>
                </c:pt>
                <c:pt idx="40">
                  <c:v>9.5288915993291701E-2</c:v>
                </c:pt>
                <c:pt idx="41">
                  <c:v>0</c:v>
                </c:pt>
                <c:pt idx="42">
                  <c:v>0</c:v>
                </c:pt>
                <c:pt idx="43">
                  <c:v>0</c:v>
                </c:pt>
                <c:pt idx="44">
                  <c:v>3.8041617529577403E-2</c:v>
                </c:pt>
                <c:pt idx="45">
                  <c:v>0</c:v>
                </c:pt>
                <c:pt idx="46">
                  <c:v>0</c:v>
                </c:pt>
                <c:pt idx="47">
                  <c:v>0</c:v>
                </c:pt>
                <c:pt idx="48">
                  <c:v>0</c:v>
                </c:pt>
                <c:pt idx="49">
                  <c:v>0</c:v>
                </c:pt>
                <c:pt idx="50">
                  <c:v>0</c:v>
                </c:pt>
                <c:pt idx="51">
                  <c:v>0</c:v>
                </c:pt>
                <c:pt idx="52">
                  <c:v>0</c:v>
                </c:pt>
                <c:pt idx="53">
                  <c:v>0</c:v>
                </c:pt>
                <c:pt idx="54">
                  <c:v>0.113194732671773</c:v>
                </c:pt>
                <c:pt idx="55">
                  <c:v>0</c:v>
                </c:pt>
                <c:pt idx="56">
                  <c:v>0</c:v>
                </c:pt>
                <c:pt idx="57">
                  <c:v>0</c:v>
                </c:pt>
                <c:pt idx="58">
                  <c:v>0</c:v>
                </c:pt>
                <c:pt idx="59">
                  <c:v>0</c:v>
                </c:pt>
                <c:pt idx="60">
                  <c:v>0</c:v>
                </c:pt>
                <c:pt idx="61">
                  <c:v>3.0004125567265501E-2</c:v>
                </c:pt>
                <c:pt idx="62">
                  <c:v>0</c:v>
                </c:pt>
                <c:pt idx="63">
                  <c:v>0</c:v>
                </c:pt>
                <c:pt idx="64">
                  <c:v>0</c:v>
                </c:pt>
                <c:pt idx="65">
                  <c:v>0</c:v>
                </c:pt>
                <c:pt idx="66">
                  <c:v>1.4959422566288899E-2</c:v>
                </c:pt>
                <c:pt idx="67">
                  <c:v>0</c:v>
                </c:pt>
                <c:pt idx="68">
                  <c:v>0</c:v>
                </c:pt>
                <c:pt idx="69">
                  <c:v>0</c:v>
                </c:pt>
                <c:pt idx="70">
                  <c:v>0</c:v>
                </c:pt>
                <c:pt idx="71">
                  <c:v>0</c:v>
                </c:pt>
                <c:pt idx="72">
                  <c:v>0</c:v>
                </c:pt>
                <c:pt idx="73">
                  <c:v>0</c:v>
                </c:pt>
                <c:pt idx="74">
                  <c:v>0</c:v>
                </c:pt>
                <c:pt idx="75">
                  <c:v>0</c:v>
                </c:pt>
                <c:pt idx="76">
                  <c:v>1.48815060084081E-2</c:v>
                </c:pt>
                <c:pt idx="77">
                  <c:v>0</c:v>
                </c:pt>
                <c:pt idx="78">
                  <c:v>0</c:v>
                </c:pt>
                <c:pt idx="79">
                  <c:v>0</c:v>
                </c:pt>
                <c:pt idx="80">
                  <c:v>0</c:v>
                </c:pt>
                <c:pt idx="81">
                  <c:v>0</c:v>
                </c:pt>
                <c:pt idx="82">
                  <c:v>0</c:v>
                </c:pt>
                <c:pt idx="83">
                  <c:v>7.4142724745134402E-3</c:v>
                </c:pt>
                <c:pt idx="84">
                  <c:v>0</c:v>
                </c:pt>
                <c:pt idx="85">
                  <c:v>0</c:v>
                </c:pt>
                <c:pt idx="86">
                  <c:v>0</c:v>
                </c:pt>
                <c:pt idx="87">
                  <c:v>0</c:v>
                </c:pt>
                <c:pt idx="88">
                  <c:v>0</c:v>
                </c:pt>
                <c:pt idx="89">
                  <c:v>1.8489072957881901E-2</c:v>
                </c:pt>
                <c:pt idx="90">
                  <c:v>0</c:v>
                </c:pt>
                <c:pt idx="91">
                  <c:v>0</c:v>
                </c:pt>
                <c:pt idx="92">
                  <c:v>0</c:v>
                </c:pt>
                <c:pt idx="93">
                  <c:v>0</c:v>
                </c:pt>
                <c:pt idx="94">
                  <c:v>0</c:v>
                </c:pt>
                <c:pt idx="95">
                  <c:v>0</c:v>
                </c:pt>
                <c:pt idx="96">
                  <c:v>0</c:v>
                </c:pt>
                <c:pt idx="97">
                  <c:v>2.2150029533372698E-2</c:v>
                </c:pt>
                <c:pt idx="98">
                  <c:v>0</c:v>
                </c:pt>
                <c:pt idx="99">
                  <c:v>0</c:v>
                </c:pt>
                <c:pt idx="100">
                  <c:v>0</c:v>
                </c:pt>
                <c:pt idx="101">
                  <c:v>0</c:v>
                </c:pt>
                <c:pt idx="102">
                  <c:v>0</c:v>
                </c:pt>
                <c:pt idx="103">
                  <c:v>0</c:v>
                </c:pt>
                <c:pt idx="104">
                  <c:v>1.4738393515106901E-2</c:v>
                </c:pt>
                <c:pt idx="105">
                  <c:v>0</c:v>
                </c:pt>
                <c:pt idx="106">
                  <c:v>0</c:v>
                </c:pt>
                <c:pt idx="107">
                  <c:v>0</c:v>
                </c:pt>
                <c:pt idx="108">
                  <c:v>1.10379336988116E-2</c:v>
                </c:pt>
                <c:pt idx="109">
                  <c:v>0</c:v>
                </c:pt>
                <c:pt idx="110">
                  <c:v>2.9409602235129801E-2</c:v>
                </c:pt>
                <c:pt idx="111">
                  <c:v>0</c:v>
                </c:pt>
                <c:pt idx="112">
                  <c:v>0</c:v>
                </c:pt>
                <c:pt idx="113">
                  <c:v>0</c:v>
                </c:pt>
                <c:pt idx="114">
                  <c:v>0</c:v>
                </c:pt>
                <c:pt idx="115">
                  <c:v>0</c:v>
                </c:pt>
                <c:pt idx="116">
                  <c:v>0</c:v>
                </c:pt>
                <c:pt idx="117">
                  <c:v>0</c:v>
                </c:pt>
                <c:pt idx="118">
                  <c:v>1.4670285337049799E-2</c:v>
                </c:pt>
                <c:pt idx="119">
                  <c:v>0</c:v>
                </c:pt>
                <c:pt idx="120">
                  <c:v>0</c:v>
                </c:pt>
                <c:pt idx="121">
                  <c:v>0</c:v>
                </c:pt>
                <c:pt idx="122">
                  <c:v>0</c:v>
                </c:pt>
                <c:pt idx="123">
                  <c:v>0</c:v>
                </c:pt>
                <c:pt idx="124">
                  <c:v>0</c:v>
                </c:pt>
                <c:pt idx="125">
                  <c:v>1.09849871841816E-2</c:v>
                </c:pt>
                <c:pt idx="126">
                  <c:v>0</c:v>
                </c:pt>
                <c:pt idx="127">
                  <c:v>0</c:v>
                </c:pt>
                <c:pt idx="128">
                  <c:v>0</c:v>
                </c:pt>
                <c:pt idx="129">
                  <c:v>0</c:v>
                </c:pt>
                <c:pt idx="130">
                  <c:v>0</c:v>
                </c:pt>
                <c:pt idx="131">
                  <c:v>0</c:v>
                </c:pt>
                <c:pt idx="132">
                  <c:v>1.4603870025556799E-2</c:v>
                </c:pt>
                <c:pt idx="133">
                  <c:v>0</c:v>
                </c:pt>
                <c:pt idx="134">
                  <c:v>0</c:v>
                </c:pt>
                <c:pt idx="135">
                  <c:v>0</c:v>
                </c:pt>
                <c:pt idx="136">
                  <c:v>0</c:v>
                </c:pt>
                <c:pt idx="137">
                  <c:v>0</c:v>
                </c:pt>
                <c:pt idx="138">
                  <c:v>0</c:v>
                </c:pt>
                <c:pt idx="139">
                  <c:v>1.0926971407758199E-2</c:v>
                </c:pt>
                <c:pt idx="140">
                  <c:v>0</c:v>
                </c:pt>
                <c:pt idx="141">
                  <c:v>0</c:v>
                </c:pt>
                <c:pt idx="142">
                  <c:v>0</c:v>
                </c:pt>
                <c:pt idx="143">
                  <c:v>0</c:v>
                </c:pt>
                <c:pt idx="144">
                  <c:v>1.45438679416791E-2</c:v>
                </c:pt>
                <c:pt idx="145">
                  <c:v>0</c:v>
                </c:pt>
                <c:pt idx="146">
                  <c:v>1.81666242778767E-2</c:v>
                </c:pt>
                <c:pt idx="147">
                  <c:v>0</c:v>
                </c:pt>
                <c:pt idx="148">
                  <c:v>2.5414805939803199E-2</c:v>
                </c:pt>
                <c:pt idx="149">
                  <c:v>0</c:v>
                </c:pt>
                <c:pt idx="150">
                  <c:v>0</c:v>
                </c:pt>
                <c:pt idx="151">
                  <c:v>0</c:v>
                </c:pt>
                <c:pt idx="152">
                  <c:v>0</c:v>
                </c:pt>
                <c:pt idx="153">
                  <c:v>1.8132366273798699E-2</c:v>
                </c:pt>
                <c:pt idx="154">
                  <c:v>0</c:v>
                </c:pt>
                <c:pt idx="155">
                  <c:v>1.4498006524102901E-2</c:v>
                </c:pt>
                <c:pt idx="156">
                  <c:v>0</c:v>
                </c:pt>
                <c:pt idx="157">
                  <c:v>0</c:v>
                </c:pt>
                <c:pt idx="158">
                  <c:v>1.08589423390162E-2</c:v>
                </c:pt>
                <c:pt idx="159">
                  <c:v>0</c:v>
                </c:pt>
                <c:pt idx="160">
                  <c:v>1.9890781526888699E-2</c:v>
                </c:pt>
                <c:pt idx="161">
                  <c:v>0</c:v>
                </c:pt>
                <c:pt idx="162">
                  <c:v>0</c:v>
                </c:pt>
                <c:pt idx="163">
                  <c:v>0</c:v>
                </c:pt>
                <c:pt idx="164">
                  <c:v>0</c:v>
                </c:pt>
                <c:pt idx="165">
                  <c:v>1.44425187752744E-2</c:v>
                </c:pt>
                <c:pt idx="166">
                  <c:v>0</c:v>
                </c:pt>
                <c:pt idx="167">
                  <c:v>1.4432617716038199E-2</c:v>
                </c:pt>
                <c:pt idx="168">
                  <c:v>0</c:v>
                </c:pt>
                <c:pt idx="169">
                  <c:v>0</c:v>
                </c:pt>
                <c:pt idx="170">
                  <c:v>2.5237047986444099E-2</c:v>
                </c:pt>
                <c:pt idx="171">
                  <c:v>0</c:v>
                </c:pt>
                <c:pt idx="172">
                  <c:v>0</c:v>
                </c:pt>
                <c:pt idx="173">
                  <c:v>7.2056492289955297E-3</c:v>
                </c:pt>
                <c:pt idx="174">
                  <c:v>0</c:v>
                </c:pt>
                <c:pt idx="175">
                  <c:v>1.8008283810552899E-2</c:v>
                </c:pt>
                <c:pt idx="176">
                  <c:v>0</c:v>
                </c:pt>
                <c:pt idx="177">
                  <c:v>0</c:v>
                </c:pt>
                <c:pt idx="178">
                  <c:v>0</c:v>
                </c:pt>
                <c:pt idx="179">
                  <c:v>0</c:v>
                </c:pt>
                <c:pt idx="180">
                  <c:v>1.7995321216483701E-2</c:v>
                </c:pt>
                <c:pt idx="181">
                  <c:v>0</c:v>
                </c:pt>
                <c:pt idx="182">
                  <c:v>7.1978694306485298E-3</c:v>
                </c:pt>
                <c:pt idx="183">
                  <c:v>0</c:v>
                </c:pt>
                <c:pt idx="184">
                  <c:v>0</c:v>
                </c:pt>
                <c:pt idx="185">
                  <c:v>0</c:v>
                </c:pt>
                <c:pt idx="186">
                  <c:v>1.7977204904181501E-2</c:v>
                </c:pt>
                <c:pt idx="187">
                  <c:v>0</c:v>
                </c:pt>
                <c:pt idx="188">
                  <c:v>7.1893310327473996E-3</c:v>
                </c:pt>
                <c:pt idx="189">
                  <c:v>3.9535635984616999E-2</c:v>
                </c:pt>
                <c:pt idx="190">
                  <c:v>0</c:v>
                </c:pt>
                <c:pt idx="191">
                  <c:v>0</c:v>
                </c:pt>
                <c:pt idx="192">
                  <c:v>0</c:v>
                </c:pt>
                <c:pt idx="193">
                  <c:v>0</c:v>
                </c:pt>
                <c:pt idx="194">
                  <c:v>0</c:v>
                </c:pt>
                <c:pt idx="195">
                  <c:v>1.43647202470732E-2</c:v>
                </c:pt>
                <c:pt idx="196">
                  <c:v>0</c:v>
                </c:pt>
                <c:pt idx="197">
                  <c:v>7.1808128680166602E-3</c:v>
                </c:pt>
                <c:pt idx="198">
                  <c:v>0</c:v>
                </c:pt>
                <c:pt idx="199">
                  <c:v>0</c:v>
                </c:pt>
                <c:pt idx="200">
                  <c:v>1.07634902411022E-2</c:v>
                </c:pt>
                <c:pt idx="201">
                  <c:v>0</c:v>
                </c:pt>
                <c:pt idx="202">
                  <c:v>1.07557722644486E-2</c:v>
                </c:pt>
                <c:pt idx="203">
                  <c:v>1.0752688172042999E-2</c:v>
                </c:pt>
                <c:pt idx="204">
                  <c:v>0</c:v>
                </c:pt>
                <c:pt idx="205">
                  <c:v>0</c:v>
                </c:pt>
                <c:pt idx="206">
                  <c:v>0</c:v>
                </c:pt>
                <c:pt idx="207">
                  <c:v>3.5833303472247099E-2</c:v>
                </c:pt>
                <c:pt idx="208">
                  <c:v>0</c:v>
                </c:pt>
                <c:pt idx="209">
                  <c:v>2.14976710856324E-2</c:v>
                </c:pt>
                <c:pt idx="210">
                  <c:v>0</c:v>
                </c:pt>
                <c:pt idx="211">
                  <c:v>0</c:v>
                </c:pt>
                <c:pt idx="212">
                  <c:v>0</c:v>
                </c:pt>
                <c:pt idx="213">
                  <c:v>1.79031796046978E-2</c:v>
                </c:pt>
                <c:pt idx="214">
                  <c:v>0</c:v>
                </c:pt>
                <c:pt idx="215">
                  <c:v>0</c:v>
                </c:pt>
                <c:pt idx="216">
                  <c:v>1.0741907762818701E-2</c:v>
                </c:pt>
                <c:pt idx="217">
                  <c:v>0</c:v>
                </c:pt>
                <c:pt idx="218">
                  <c:v>0</c:v>
                </c:pt>
                <c:pt idx="219">
                  <c:v>0</c:v>
                </c:pt>
                <c:pt idx="220">
                  <c:v>2.8620492272467098E-2</c:v>
                </c:pt>
                <c:pt idx="221">
                  <c:v>0</c:v>
                </c:pt>
                <c:pt idx="222">
                  <c:v>0</c:v>
                </c:pt>
                <c:pt idx="223">
                  <c:v>1.4294903866771499E-2</c:v>
                </c:pt>
                <c:pt idx="224">
                  <c:v>0</c:v>
                </c:pt>
                <c:pt idx="225">
                  <c:v>0</c:v>
                </c:pt>
                <c:pt idx="226">
                  <c:v>0</c:v>
                </c:pt>
                <c:pt idx="227">
                  <c:v>0</c:v>
                </c:pt>
                <c:pt idx="228">
                  <c:v>0</c:v>
                </c:pt>
                <c:pt idx="229">
                  <c:v>2.1414040472536498E-2</c:v>
                </c:pt>
                <c:pt idx="230">
                  <c:v>0</c:v>
                </c:pt>
                <c:pt idx="231">
                  <c:v>0</c:v>
                </c:pt>
                <c:pt idx="232">
                  <c:v>0</c:v>
                </c:pt>
                <c:pt idx="233">
                  <c:v>0</c:v>
                </c:pt>
                <c:pt idx="234">
                  <c:v>0</c:v>
                </c:pt>
                <c:pt idx="235">
                  <c:v>1.4265335235378001E-2</c:v>
                </c:pt>
                <c:pt idx="236">
                  <c:v>0</c:v>
                </c:pt>
                <c:pt idx="237">
                  <c:v>2.1393425087356501E-2</c:v>
                </c:pt>
                <c:pt idx="238">
                  <c:v>0</c:v>
                </c:pt>
                <c:pt idx="239">
                  <c:v>0</c:v>
                </c:pt>
                <c:pt idx="240">
                  <c:v>0</c:v>
                </c:pt>
                <c:pt idx="241">
                  <c:v>0</c:v>
                </c:pt>
                <c:pt idx="242">
                  <c:v>1.0687947557804001E-2</c:v>
                </c:pt>
                <c:pt idx="243">
                  <c:v>0</c:v>
                </c:pt>
                <c:pt idx="244">
                  <c:v>2.1372088053002801E-2</c:v>
                </c:pt>
                <c:pt idx="245">
                  <c:v>0</c:v>
                </c:pt>
                <c:pt idx="246">
                  <c:v>0</c:v>
                </c:pt>
                <c:pt idx="247">
                  <c:v>0</c:v>
                </c:pt>
                <c:pt idx="248">
                  <c:v>0</c:v>
                </c:pt>
                <c:pt idx="249">
                  <c:v>1.4233862358551E-2</c:v>
                </c:pt>
                <c:pt idx="250">
                  <c:v>0</c:v>
                </c:pt>
                <c:pt idx="251">
                  <c:v>1.0670840150814501E-2</c:v>
                </c:pt>
                <c:pt idx="252">
                  <c:v>0</c:v>
                </c:pt>
                <c:pt idx="253">
                  <c:v>0</c:v>
                </c:pt>
                <c:pt idx="254">
                  <c:v>0</c:v>
                </c:pt>
                <c:pt idx="255">
                  <c:v>0</c:v>
                </c:pt>
                <c:pt idx="256">
                  <c:v>7.1095943976396203E-3</c:v>
                </c:pt>
                <c:pt idx="257">
                  <c:v>0</c:v>
                </c:pt>
                <c:pt idx="258">
                  <c:v>1.4216156662046399E-2</c:v>
                </c:pt>
                <c:pt idx="259">
                  <c:v>0</c:v>
                </c:pt>
                <c:pt idx="260">
                  <c:v>0</c:v>
                </c:pt>
                <c:pt idx="261">
                  <c:v>0</c:v>
                </c:pt>
                <c:pt idx="262">
                  <c:v>4.2628774422735299E-2</c:v>
                </c:pt>
                <c:pt idx="263">
                  <c:v>1.4210096273402299E-2</c:v>
                </c:pt>
                <c:pt idx="264">
                  <c:v>1.06556794771613E-2</c:v>
                </c:pt>
                <c:pt idx="265">
                  <c:v>0</c:v>
                </c:pt>
                <c:pt idx="266">
                  <c:v>0</c:v>
                </c:pt>
                <c:pt idx="267">
                  <c:v>0</c:v>
                </c:pt>
                <c:pt idx="268">
                  <c:v>0</c:v>
                </c:pt>
                <c:pt idx="269">
                  <c:v>0</c:v>
                </c:pt>
                <c:pt idx="270">
                  <c:v>0</c:v>
                </c:pt>
                <c:pt idx="271">
                  <c:v>0</c:v>
                </c:pt>
                <c:pt idx="272">
                  <c:v>2.12954747116238E-2</c:v>
                </c:pt>
                <c:pt idx="273">
                  <c:v>0</c:v>
                </c:pt>
                <c:pt idx="274">
                  <c:v>0</c:v>
                </c:pt>
                <c:pt idx="275">
                  <c:v>0</c:v>
                </c:pt>
                <c:pt idx="276">
                  <c:v>0</c:v>
                </c:pt>
                <c:pt idx="277">
                  <c:v>0</c:v>
                </c:pt>
                <c:pt idx="278">
                  <c:v>2.1291696238466998E-2</c:v>
                </c:pt>
                <c:pt idx="279">
                  <c:v>7.0952178231871704E-3</c:v>
                </c:pt>
                <c:pt idx="280">
                  <c:v>0</c:v>
                </c:pt>
                <c:pt idx="281">
                  <c:v>0</c:v>
                </c:pt>
                <c:pt idx="282">
                  <c:v>0</c:v>
                </c:pt>
                <c:pt idx="283">
                  <c:v>0</c:v>
                </c:pt>
                <c:pt idx="284">
                  <c:v>7.0904385436239203E-3</c:v>
                </c:pt>
                <c:pt idx="285">
                  <c:v>0</c:v>
                </c:pt>
                <c:pt idx="286">
                  <c:v>1.77223265870343E-2</c:v>
                </c:pt>
                <c:pt idx="287">
                  <c:v>0</c:v>
                </c:pt>
                <c:pt idx="288">
                  <c:v>0</c:v>
                </c:pt>
                <c:pt idx="289">
                  <c:v>7.0864188782198897E-3</c:v>
                </c:pt>
                <c:pt idx="290">
                  <c:v>0</c:v>
                </c:pt>
                <c:pt idx="291">
                  <c:v>0</c:v>
                </c:pt>
                <c:pt idx="292">
                  <c:v>1.0624734381640501E-2</c:v>
                </c:pt>
                <c:pt idx="293">
                  <c:v>1.0622853298396E-2</c:v>
                </c:pt>
                <c:pt idx="294">
                  <c:v>0</c:v>
                </c:pt>
                <c:pt idx="295">
                  <c:v>0</c:v>
                </c:pt>
                <c:pt idx="296">
                  <c:v>0</c:v>
                </c:pt>
                <c:pt idx="297">
                  <c:v>0</c:v>
                </c:pt>
                <c:pt idx="298">
                  <c:v>7.0783932047425203E-3</c:v>
                </c:pt>
                <c:pt idx="299">
                  <c:v>7.0771408351026199E-3</c:v>
                </c:pt>
                <c:pt idx="300">
                  <c:v>3.5379444542720699E-3</c:v>
                </c:pt>
                <c:pt idx="301">
                  <c:v>0</c:v>
                </c:pt>
                <c:pt idx="302">
                  <c:v>0</c:v>
                </c:pt>
                <c:pt idx="303">
                  <c:v>3.1840373593716803E-2</c:v>
                </c:pt>
                <c:pt idx="304">
                  <c:v>0</c:v>
                </c:pt>
                <c:pt idx="305">
                  <c:v>1.41472731131074E-2</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7.0452303790333902E-3</c:v>
                </c:pt>
                <c:pt idx="327">
                  <c:v>0</c:v>
                </c:pt>
                <c:pt idx="328">
                  <c:v>3.5213747447003299E-3</c:v>
                </c:pt>
                <c:pt idx="329">
                  <c:v>0</c:v>
                </c:pt>
                <c:pt idx="330">
                  <c:v>0</c:v>
                </c:pt>
                <c:pt idx="331">
                  <c:v>0</c:v>
                </c:pt>
                <c:pt idx="332">
                  <c:v>0</c:v>
                </c:pt>
                <c:pt idx="333">
                  <c:v>1.75951015237358E-2</c:v>
                </c:pt>
              </c:numCache>
            </c:numRef>
          </c:val>
          <c:smooth val="0"/>
          <c:extLst>
            <c:ext xmlns:c16="http://schemas.microsoft.com/office/drawing/2014/chart" uri="{C3380CC4-5D6E-409C-BE32-E72D297353CC}">
              <c16:uniqueId val="{00000000-AA06-40B7-A403-F79B4E08C008}"/>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0</c:v>
                </c:pt>
                <c:pt idx="1">
                  <c:v>0</c:v>
                </c:pt>
                <c:pt idx="2">
                  <c:v>0</c:v>
                </c:pt>
                <c:pt idx="3">
                  <c:v>0</c:v>
                </c:pt>
                <c:pt idx="4">
                  <c:v>1.8850733607716198E-2</c:v>
                </c:pt>
                <c:pt idx="5">
                  <c:v>0</c:v>
                </c:pt>
                <c:pt idx="6">
                  <c:v>0</c:v>
                </c:pt>
                <c:pt idx="7">
                  <c:v>2.19959778783308E-2</c:v>
                </c:pt>
                <c:pt idx="8">
                  <c:v>0</c:v>
                </c:pt>
                <c:pt idx="9">
                  <c:v>0</c:v>
                </c:pt>
                <c:pt idx="10">
                  <c:v>0</c:v>
                </c:pt>
                <c:pt idx="11">
                  <c:v>1.5706477351259698E-2</c:v>
                </c:pt>
                <c:pt idx="12">
                  <c:v>0.26381909547738702</c:v>
                </c:pt>
                <c:pt idx="13">
                  <c:v>9.4206311822892103E-3</c:v>
                </c:pt>
                <c:pt idx="14">
                  <c:v>1.25604471519186E-2</c:v>
                </c:pt>
                <c:pt idx="15">
                  <c:v>4.0824017083280997E-2</c:v>
                </c:pt>
                <c:pt idx="16">
                  <c:v>0</c:v>
                </c:pt>
                <c:pt idx="17">
                  <c:v>6.2804207881928097E-3</c:v>
                </c:pt>
                <c:pt idx="18">
                  <c:v>0</c:v>
                </c:pt>
                <c:pt idx="19">
                  <c:v>0</c:v>
                </c:pt>
                <c:pt idx="20">
                  <c:v>3.1391260673028602E-2</c:v>
                </c:pt>
                <c:pt idx="21">
                  <c:v>2.1973192704899999E-2</c:v>
                </c:pt>
                <c:pt idx="22">
                  <c:v>0</c:v>
                </c:pt>
                <c:pt idx="23">
                  <c:v>0</c:v>
                </c:pt>
                <c:pt idx="24">
                  <c:v>1.5694644987130399E-2</c:v>
                </c:pt>
                <c:pt idx="25">
                  <c:v>0</c:v>
                </c:pt>
                <c:pt idx="26">
                  <c:v>1.8832982830597301E-2</c:v>
                </c:pt>
                <c:pt idx="27">
                  <c:v>0</c:v>
                </c:pt>
                <c:pt idx="28">
                  <c:v>3.1388304717662198E-3</c:v>
                </c:pt>
                <c:pt idx="29">
                  <c:v>0</c:v>
                </c:pt>
                <c:pt idx="30">
                  <c:v>0</c:v>
                </c:pt>
                <c:pt idx="31">
                  <c:v>9.4173782019085894E-3</c:v>
                </c:pt>
                <c:pt idx="32">
                  <c:v>0.116144018583043</c:v>
                </c:pt>
                <c:pt idx="33">
                  <c:v>2.51106437741298E-2</c:v>
                </c:pt>
                <c:pt idx="34">
                  <c:v>0</c:v>
                </c:pt>
                <c:pt idx="35">
                  <c:v>6.27687286194018E-3</c:v>
                </c:pt>
                <c:pt idx="36">
                  <c:v>0</c:v>
                </c:pt>
                <c:pt idx="37">
                  <c:v>0</c:v>
                </c:pt>
                <c:pt idx="38">
                  <c:v>6.27687286194018E-3</c:v>
                </c:pt>
                <c:pt idx="39">
                  <c:v>0</c:v>
                </c:pt>
                <c:pt idx="40">
                  <c:v>3.1386334390006598E-2</c:v>
                </c:pt>
                <c:pt idx="41">
                  <c:v>0</c:v>
                </c:pt>
                <c:pt idx="42">
                  <c:v>0.17264109485843401</c:v>
                </c:pt>
                <c:pt idx="43">
                  <c:v>0</c:v>
                </c:pt>
                <c:pt idx="44">
                  <c:v>2.1974572280646702E-2</c:v>
                </c:pt>
                <c:pt idx="45">
                  <c:v>0</c:v>
                </c:pt>
                <c:pt idx="46">
                  <c:v>0</c:v>
                </c:pt>
                <c:pt idx="47">
                  <c:v>9.4167869922782404E-3</c:v>
                </c:pt>
                <c:pt idx="48">
                  <c:v>8.1607030759573096E-2</c:v>
                </c:pt>
                <c:pt idx="49">
                  <c:v>0</c:v>
                </c:pt>
                <c:pt idx="50">
                  <c:v>0</c:v>
                </c:pt>
                <c:pt idx="51">
                  <c:v>0</c:v>
                </c:pt>
                <c:pt idx="52">
                  <c:v>0</c:v>
                </c:pt>
                <c:pt idx="53">
                  <c:v>0</c:v>
                </c:pt>
                <c:pt idx="54">
                  <c:v>0</c:v>
                </c:pt>
                <c:pt idx="55">
                  <c:v>0</c:v>
                </c:pt>
                <c:pt idx="56">
                  <c:v>0</c:v>
                </c:pt>
                <c:pt idx="57">
                  <c:v>0</c:v>
                </c:pt>
                <c:pt idx="58">
                  <c:v>0</c:v>
                </c:pt>
                <c:pt idx="59">
                  <c:v>3.4516301107659499E-2</c:v>
                </c:pt>
                <c:pt idx="60">
                  <c:v>0</c:v>
                </c:pt>
                <c:pt idx="61">
                  <c:v>4.0794552358238902E-2</c:v>
                </c:pt>
                <c:pt idx="62">
                  <c:v>2.19649188866924E-2</c:v>
                </c:pt>
                <c:pt idx="63">
                  <c:v>6.2752972922092204E-3</c:v>
                </c:pt>
                <c:pt idx="64">
                  <c:v>0</c:v>
                </c:pt>
                <c:pt idx="65">
                  <c:v>0</c:v>
                </c:pt>
                <c:pt idx="66">
                  <c:v>1.0981425702811199E-2</c:v>
                </c:pt>
                <c:pt idx="67">
                  <c:v>0</c:v>
                </c:pt>
                <c:pt idx="68">
                  <c:v>3.2943243497631197E-2</c:v>
                </c:pt>
                <c:pt idx="69">
                  <c:v>0</c:v>
                </c:pt>
                <c:pt idx="70">
                  <c:v>9.4111742008344598E-3</c:v>
                </c:pt>
                <c:pt idx="71">
                  <c:v>0</c:v>
                </c:pt>
                <c:pt idx="72">
                  <c:v>0</c:v>
                </c:pt>
                <c:pt idx="73">
                  <c:v>0</c:v>
                </c:pt>
                <c:pt idx="74">
                  <c:v>0</c:v>
                </c:pt>
                <c:pt idx="75">
                  <c:v>3.76458777763835E-2</c:v>
                </c:pt>
                <c:pt idx="76">
                  <c:v>0.203908774351413</c:v>
                </c:pt>
                <c:pt idx="77">
                  <c:v>1.5684306283133099E-2</c:v>
                </c:pt>
                <c:pt idx="78">
                  <c:v>2.8231751309639602E-2</c:v>
                </c:pt>
                <c:pt idx="79">
                  <c:v>0.103513174404015</c:v>
                </c:pt>
                <c:pt idx="80">
                  <c:v>0.100373263072049</c:v>
                </c:pt>
                <c:pt idx="81">
                  <c:v>1.5681846694266699E-2</c:v>
                </c:pt>
                <c:pt idx="82">
                  <c:v>0</c:v>
                </c:pt>
                <c:pt idx="83">
                  <c:v>2.9793639841936899E-2</c:v>
                </c:pt>
                <c:pt idx="84">
                  <c:v>2.1954585371973399E-2</c:v>
                </c:pt>
                <c:pt idx="85">
                  <c:v>7.8411692751623099E-3</c:v>
                </c:pt>
                <c:pt idx="86">
                  <c:v>2.5090167790497098E-2</c:v>
                </c:pt>
                <c:pt idx="87">
                  <c:v>0</c:v>
                </c:pt>
                <c:pt idx="88">
                  <c:v>0</c:v>
                </c:pt>
                <c:pt idx="89">
                  <c:v>5.9579805581686997E-2</c:v>
                </c:pt>
                <c:pt idx="90">
                  <c:v>3.4490327031009897E-2</c:v>
                </c:pt>
                <c:pt idx="91">
                  <c:v>9.0923342216648398E-2</c:v>
                </c:pt>
                <c:pt idx="92">
                  <c:v>3.1353859660124203E-2</c:v>
                </c:pt>
                <c:pt idx="93">
                  <c:v>4.0760017558161402E-2</c:v>
                </c:pt>
                <c:pt idx="94">
                  <c:v>3.1351893654376697E-2</c:v>
                </c:pt>
                <c:pt idx="95">
                  <c:v>3.13509107439571E-2</c:v>
                </c:pt>
                <c:pt idx="96">
                  <c:v>0.43264256826660802</c:v>
                </c:pt>
                <c:pt idx="97">
                  <c:v>2.19449495266161E-2</c:v>
                </c:pt>
                <c:pt idx="98">
                  <c:v>3.1349927895165798E-3</c:v>
                </c:pt>
                <c:pt idx="99">
                  <c:v>6.2697890215994201E-2</c:v>
                </c:pt>
                <c:pt idx="100">
                  <c:v>0</c:v>
                </c:pt>
                <c:pt idx="101">
                  <c:v>5.32932066835951E-2</c:v>
                </c:pt>
                <c:pt idx="102">
                  <c:v>8.15072572807925E-2</c:v>
                </c:pt>
                <c:pt idx="103">
                  <c:v>0.94987303677231305</c:v>
                </c:pt>
                <c:pt idx="104">
                  <c:v>2.82140505971974E-2</c:v>
                </c:pt>
                <c:pt idx="105">
                  <c:v>2.8214935105649298E-2</c:v>
                </c:pt>
                <c:pt idx="106">
                  <c:v>4.0754906263715598E-2</c:v>
                </c:pt>
                <c:pt idx="107">
                  <c:v>0</c:v>
                </c:pt>
                <c:pt idx="108">
                  <c:v>3.1349927895165798E-3</c:v>
                </c:pt>
                <c:pt idx="109">
                  <c:v>0</c:v>
                </c:pt>
                <c:pt idx="110">
                  <c:v>6.2695924764890297E-3</c:v>
                </c:pt>
                <c:pt idx="111">
                  <c:v>2.0376814320198101E-2</c:v>
                </c:pt>
                <c:pt idx="112">
                  <c:v>4.7027840481565102E-2</c:v>
                </c:pt>
                <c:pt idx="113">
                  <c:v>0.13168208183100799</c:v>
                </c:pt>
                <c:pt idx="114">
                  <c:v>0</c:v>
                </c:pt>
                <c:pt idx="115">
                  <c:v>1.88129056532781E-2</c:v>
                </c:pt>
                <c:pt idx="116">
                  <c:v>5.0167748408741698E-2</c:v>
                </c:pt>
                <c:pt idx="117">
                  <c:v>1.25415438640497E-2</c:v>
                </c:pt>
                <c:pt idx="118">
                  <c:v>1.2541150650572199E-2</c:v>
                </c:pt>
                <c:pt idx="119">
                  <c:v>0.18809956737099501</c:v>
                </c:pt>
                <c:pt idx="120">
                  <c:v>0</c:v>
                </c:pt>
                <c:pt idx="121">
                  <c:v>0</c:v>
                </c:pt>
                <c:pt idx="122">
                  <c:v>1.09697235629662E-2</c:v>
                </c:pt>
                <c:pt idx="123">
                  <c:v>0</c:v>
                </c:pt>
                <c:pt idx="124">
                  <c:v>1.06396314519415</c:v>
                </c:pt>
                <c:pt idx="125">
                  <c:v>6.2666457778474101E-3</c:v>
                </c:pt>
                <c:pt idx="126">
                  <c:v>0</c:v>
                </c:pt>
                <c:pt idx="127">
                  <c:v>0</c:v>
                </c:pt>
                <c:pt idx="128">
                  <c:v>3.4441730853528703E-2</c:v>
                </c:pt>
                <c:pt idx="129">
                  <c:v>2.5041474942874099E-2</c:v>
                </c:pt>
                <c:pt idx="130">
                  <c:v>0</c:v>
                </c:pt>
                <c:pt idx="131">
                  <c:v>0</c:v>
                </c:pt>
                <c:pt idx="132">
                  <c:v>0</c:v>
                </c:pt>
                <c:pt idx="133">
                  <c:v>4.2231050771107698E-2</c:v>
                </c:pt>
                <c:pt idx="134">
                  <c:v>0</c:v>
                </c:pt>
                <c:pt idx="135">
                  <c:v>0</c:v>
                </c:pt>
                <c:pt idx="136">
                  <c:v>8.7554721701063196E-2</c:v>
                </c:pt>
                <c:pt idx="137">
                  <c:v>8.1298270848316201E-2</c:v>
                </c:pt>
                <c:pt idx="138">
                  <c:v>0</c:v>
                </c:pt>
                <c:pt idx="139">
                  <c:v>5.0029705137425398E-2</c:v>
                </c:pt>
                <c:pt idx="140">
                  <c:v>0</c:v>
                </c:pt>
                <c:pt idx="141">
                  <c:v>5.6286938303261501E-2</c:v>
                </c:pt>
                <c:pt idx="142">
                  <c:v>0</c:v>
                </c:pt>
                <c:pt idx="143">
                  <c:v>0</c:v>
                </c:pt>
                <c:pt idx="144">
                  <c:v>0</c:v>
                </c:pt>
                <c:pt idx="145">
                  <c:v>0.121939780508395</c:v>
                </c:pt>
                <c:pt idx="146">
                  <c:v>7.0341076062150301E-2</c:v>
                </c:pt>
                <c:pt idx="147">
                  <c:v>1.56293957675596E-2</c:v>
                </c:pt>
                <c:pt idx="148">
                  <c:v>7.5014065137213204E-2</c:v>
                </c:pt>
                <c:pt idx="149">
                  <c:v>0</c:v>
                </c:pt>
                <c:pt idx="150">
                  <c:v>0.11875371105347</c:v>
                </c:pt>
                <c:pt idx="151">
                  <c:v>1.8749999999999999E-2</c:v>
                </c:pt>
                <c:pt idx="152">
                  <c:v>0</c:v>
                </c:pt>
                <c:pt idx="153">
                  <c:v>2.18736328979439E-2</c:v>
                </c:pt>
                <c:pt idx="154">
                  <c:v>0</c:v>
                </c:pt>
                <c:pt idx="155">
                  <c:v>5.6246484594712799E-2</c:v>
                </c:pt>
                <c:pt idx="156">
                  <c:v>0</c:v>
                </c:pt>
                <c:pt idx="157">
                  <c:v>3.1244141723426901E-2</c:v>
                </c:pt>
                <c:pt idx="158">
                  <c:v>0.109347663084229</c:v>
                </c:pt>
                <c:pt idx="159">
                  <c:v>7.8103033521822005E-2</c:v>
                </c:pt>
                <c:pt idx="160">
                  <c:v>0</c:v>
                </c:pt>
                <c:pt idx="161">
                  <c:v>0</c:v>
                </c:pt>
                <c:pt idx="162">
                  <c:v>2.1864067966017E-2</c:v>
                </c:pt>
                <c:pt idx="163">
                  <c:v>0</c:v>
                </c:pt>
                <c:pt idx="164">
                  <c:v>3.43556749328503E-2</c:v>
                </c:pt>
                <c:pt idx="165">
                  <c:v>1.87377033821555E-2</c:v>
                </c:pt>
                <c:pt idx="166">
                  <c:v>2.4982824308288101E-2</c:v>
                </c:pt>
                <c:pt idx="167">
                  <c:v>5.9332354869937202E-2</c:v>
                </c:pt>
                <c:pt idx="168">
                  <c:v>1.87353629976581E-2</c:v>
                </c:pt>
                <c:pt idx="169">
                  <c:v>6.24492599762693E-3</c:v>
                </c:pt>
                <c:pt idx="170">
                  <c:v>0</c:v>
                </c:pt>
                <c:pt idx="171">
                  <c:v>0</c:v>
                </c:pt>
                <c:pt idx="172">
                  <c:v>0</c:v>
                </c:pt>
                <c:pt idx="173">
                  <c:v>0</c:v>
                </c:pt>
                <c:pt idx="174">
                  <c:v>2.1853829103056398E-2</c:v>
                </c:pt>
                <c:pt idx="175">
                  <c:v>0</c:v>
                </c:pt>
                <c:pt idx="176">
                  <c:v>2.4974245309524599E-2</c:v>
                </c:pt>
                <c:pt idx="177">
                  <c:v>0</c:v>
                </c:pt>
                <c:pt idx="178">
                  <c:v>9.9903218756829296E-2</c:v>
                </c:pt>
                <c:pt idx="179">
                  <c:v>0</c:v>
                </c:pt>
                <c:pt idx="180">
                  <c:v>0</c:v>
                </c:pt>
                <c:pt idx="181">
                  <c:v>3.1217806636905702E-3</c:v>
                </c:pt>
                <c:pt idx="182">
                  <c:v>0</c:v>
                </c:pt>
                <c:pt idx="183">
                  <c:v>2.49703477120919E-2</c:v>
                </c:pt>
                <c:pt idx="184">
                  <c:v>0</c:v>
                </c:pt>
                <c:pt idx="185">
                  <c:v>4.36912898292919E-2</c:v>
                </c:pt>
                <c:pt idx="186">
                  <c:v>0</c:v>
                </c:pt>
                <c:pt idx="187">
                  <c:v>0</c:v>
                </c:pt>
                <c:pt idx="188">
                  <c:v>3.4327799275995503E-2</c:v>
                </c:pt>
                <c:pt idx="189">
                  <c:v>0</c:v>
                </c:pt>
                <c:pt idx="190">
                  <c:v>2.4968009737523798E-2</c:v>
                </c:pt>
                <c:pt idx="191">
                  <c:v>0</c:v>
                </c:pt>
                <c:pt idx="192">
                  <c:v>0.16231232637263199</c:v>
                </c:pt>
                <c:pt idx="193">
                  <c:v>0</c:v>
                </c:pt>
                <c:pt idx="194">
                  <c:v>0</c:v>
                </c:pt>
                <c:pt idx="195">
                  <c:v>0</c:v>
                </c:pt>
                <c:pt idx="196">
                  <c:v>0</c:v>
                </c:pt>
                <c:pt idx="197">
                  <c:v>6.2420024343809496E-3</c:v>
                </c:pt>
                <c:pt idx="198">
                  <c:v>0</c:v>
                </c:pt>
                <c:pt idx="199">
                  <c:v>0</c:v>
                </c:pt>
                <c:pt idx="200">
                  <c:v>0</c:v>
                </c:pt>
                <c:pt idx="201">
                  <c:v>1.2483225665512E-2</c:v>
                </c:pt>
                <c:pt idx="202">
                  <c:v>0</c:v>
                </c:pt>
                <c:pt idx="203">
                  <c:v>6.8653456077391206E-2</c:v>
                </c:pt>
                <c:pt idx="204">
                  <c:v>1.8723085564500998E-2</c:v>
                </c:pt>
                <c:pt idx="205">
                  <c:v>0</c:v>
                </c:pt>
                <c:pt idx="206">
                  <c:v>0</c:v>
                </c:pt>
                <c:pt idx="207">
                  <c:v>2.80863812258145E-2</c:v>
                </c:pt>
                <c:pt idx="208">
                  <c:v>2.1844963175633499E-2</c:v>
                </c:pt>
                <c:pt idx="209">
                  <c:v>0</c:v>
                </c:pt>
                <c:pt idx="210">
                  <c:v>0</c:v>
                </c:pt>
                <c:pt idx="211">
                  <c:v>4.0576815032149299E-2</c:v>
                </c:pt>
                <c:pt idx="212">
                  <c:v>0</c:v>
                </c:pt>
                <c:pt idx="213">
                  <c:v>0</c:v>
                </c:pt>
                <c:pt idx="214">
                  <c:v>1.56064673200574E-2</c:v>
                </c:pt>
                <c:pt idx="215">
                  <c:v>2.49703477120919E-2</c:v>
                </c:pt>
                <c:pt idx="216">
                  <c:v>0</c:v>
                </c:pt>
                <c:pt idx="217">
                  <c:v>0</c:v>
                </c:pt>
                <c:pt idx="218">
                  <c:v>2.49703477120919E-2</c:v>
                </c:pt>
                <c:pt idx="219">
                  <c:v>0</c:v>
                </c:pt>
                <c:pt idx="220">
                  <c:v>2.8093394930703001E-2</c:v>
                </c:pt>
                <c:pt idx="221">
                  <c:v>0</c:v>
                </c:pt>
                <c:pt idx="222">
                  <c:v>6.2429766512673204E-3</c:v>
                </c:pt>
                <c:pt idx="223">
                  <c:v>9.36475729670673E-3</c:v>
                </c:pt>
                <c:pt idx="224">
                  <c:v>0</c:v>
                </c:pt>
                <c:pt idx="225">
                  <c:v>4.9942254268501997E-2</c:v>
                </c:pt>
                <c:pt idx="226">
                  <c:v>0</c:v>
                </c:pt>
                <c:pt idx="227">
                  <c:v>0.134219808346599</c:v>
                </c:pt>
                <c:pt idx="228">
                  <c:v>0.15606467320057399</c:v>
                </c:pt>
                <c:pt idx="229">
                  <c:v>7.8029901058085493E-2</c:v>
                </c:pt>
                <c:pt idx="230">
                  <c:v>0</c:v>
                </c:pt>
                <c:pt idx="231">
                  <c:v>0</c:v>
                </c:pt>
                <c:pt idx="232">
                  <c:v>0.162281933651656</c:v>
                </c:pt>
                <c:pt idx="233">
                  <c:v>0</c:v>
                </c:pt>
                <c:pt idx="234">
                  <c:v>5.9286070893659497E-2</c:v>
                </c:pt>
                <c:pt idx="235">
                  <c:v>7.4885331835626706E-2</c:v>
                </c:pt>
                <c:pt idx="236">
                  <c:v>7.8005553995444496E-2</c:v>
                </c:pt>
                <c:pt idx="237">
                  <c:v>0.1154518222666</c:v>
                </c:pt>
                <c:pt idx="238">
                  <c:v>0</c:v>
                </c:pt>
                <c:pt idx="239">
                  <c:v>7.4897016602172004E-2</c:v>
                </c:pt>
                <c:pt idx="240">
                  <c:v>0</c:v>
                </c:pt>
                <c:pt idx="241">
                  <c:v>8.4269662921348298E-2</c:v>
                </c:pt>
                <c:pt idx="242">
                  <c:v>5.6181528761821503E-2</c:v>
                </c:pt>
                <c:pt idx="243">
                  <c:v>0</c:v>
                </c:pt>
                <c:pt idx="244">
                  <c:v>0.137324053556381</c:v>
                </c:pt>
                <c:pt idx="245">
                  <c:v>0</c:v>
                </c:pt>
                <c:pt idx="246">
                  <c:v>6.5536934743937805E-2</c:v>
                </c:pt>
                <c:pt idx="247">
                  <c:v>0</c:v>
                </c:pt>
                <c:pt idx="248">
                  <c:v>0.11856474258970399</c:v>
                </c:pt>
                <c:pt idx="249">
                  <c:v>0</c:v>
                </c:pt>
                <c:pt idx="250">
                  <c:v>0.72685300723733504</c:v>
                </c:pt>
                <c:pt idx="251">
                  <c:v>0</c:v>
                </c:pt>
                <c:pt idx="252">
                  <c:v>0</c:v>
                </c:pt>
                <c:pt idx="253">
                  <c:v>5.9269426334341999E-2</c:v>
                </c:pt>
                <c:pt idx="254">
                  <c:v>0</c:v>
                </c:pt>
                <c:pt idx="255">
                  <c:v>7.7973925519306306E-2</c:v>
                </c:pt>
                <c:pt idx="256">
                  <c:v>0</c:v>
                </c:pt>
                <c:pt idx="257">
                  <c:v>0.17153728596824999</c:v>
                </c:pt>
                <c:pt idx="258">
                  <c:v>0</c:v>
                </c:pt>
                <c:pt idx="259">
                  <c:v>0</c:v>
                </c:pt>
                <c:pt idx="260">
                  <c:v>4.3662674650698598E-2</c:v>
                </c:pt>
                <c:pt idx="261">
                  <c:v>0</c:v>
                </c:pt>
                <c:pt idx="262">
                  <c:v>6.5491969437080896E-2</c:v>
                </c:pt>
                <c:pt idx="263">
                  <c:v>0</c:v>
                </c:pt>
                <c:pt idx="264">
                  <c:v>0.25883306826332397</c:v>
                </c:pt>
                <c:pt idx="265">
                  <c:v>2.49469876512411E-2</c:v>
                </c:pt>
                <c:pt idx="266">
                  <c:v>0</c:v>
                </c:pt>
                <c:pt idx="267">
                  <c:v>9.6666562724126104E-2</c:v>
                </c:pt>
                <c:pt idx="268">
                  <c:v>0</c:v>
                </c:pt>
                <c:pt idx="269">
                  <c:v>4.3647700701480899E-2</c:v>
                </c:pt>
                <c:pt idx="270">
                  <c:v>0</c:v>
                </c:pt>
                <c:pt idx="271">
                  <c:v>8.1060015588464499E-2</c:v>
                </c:pt>
                <c:pt idx="272">
                  <c:v>0</c:v>
                </c:pt>
                <c:pt idx="273">
                  <c:v>4.6761020013716598E-2</c:v>
                </c:pt>
                <c:pt idx="274">
                  <c:v>0</c:v>
                </c:pt>
                <c:pt idx="275">
                  <c:v>0</c:v>
                </c:pt>
                <c:pt idx="276">
                  <c:v>0</c:v>
                </c:pt>
                <c:pt idx="277">
                  <c:v>4.3620501635768798E-2</c:v>
                </c:pt>
                <c:pt idx="278">
                  <c:v>4.0503489531405798E-2</c:v>
                </c:pt>
                <c:pt idx="279">
                  <c:v>0</c:v>
                </c:pt>
                <c:pt idx="280">
                  <c:v>0</c:v>
                </c:pt>
                <c:pt idx="281">
                  <c:v>3.1153618492787898E-2</c:v>
                </c:pt>
                <c:pt idx="282">
                  <c:v>0</c:v>
                </c:pt>
                <c:pt idx="283">
                  <c:v>1.86892599053077E-2</c:v>
                </c:pt>
                <c:pt idx="284">
                  <c:v>0</c:v>
                </c:pt>
                <c:pt idx="285">
                  <c:v>2.1804136556192399E-2</c:v>
                </c:pt>
                <c:pt idx="286">
                  <c:v>0</c:v>
                </c:pt>
                <c:pt idx="287">
                  <c:v>0</c:v>
                </c:pt>
                <c:pt idx="288">
                  <c:v>2.4916684835082699E-2</c:v>
                </c:pt>
                <c:pt idx="289">
                  <c:v>0</c:v>
                </c:pt>
                <c:pt idx="290">
                  <c:v>6.5398150166609603E-2</c:v>
                </c:pt>
                <c:pt idx="291">
                  <c:v>0</c:v>
                </c:pt>
                <c:pt idx="292">
                  <c:v>9.6540126436423707E-2</c:v>
                </c:pt>
                <c:pt idx="293">
                  <c:v>0</c:v>
                </c:pt>
                <c:pt idx="294">
                  <c:v>0</c:v>
                </c:pt>
                <c:pt idx="295">
                  <c:v>3.1137127911321501E-2</c:v>
                </c:pt>
                <c:pt idx="296">
                  <c:v>0</c:v>
                </c:pt>
                <c:pt idx="297">
                  <c:v>4.6705691866982202E-2</c:v>
                </c:pt>
                <c:pt idx="298">
                  <c:v>0</c:v>
                </c:pt>
                <c:pt idx="299">
                  <c:v>2.4907375696628199E-2</c:v>
                </c:pt>
                <c:pt idx="300">
                  <c:v>0</c:v>
                </c:pt>
                <c:pt idx="301">
                  <c:v>0</c:v>
                </c:pt>
                <c:pt idx="302">
                  <c:v>2.80190529560101E-2</c:v>
                </c:pt>
                <c:pt idx="303">
                  <c:v>0</c:v>
                </c:pt>
                <c:pt idx="304">
                  <c:v>0.108969768672748</c:v>
                </c:pt>
                <c:pt idx="305">
                  <c:v>0</c:v>
                </c:pt>
                <c:pt idx="306">
                  <c:v>0</c:v>
                </c:pt>
                <c:pt idx="307">
                  <c:v>2.8021670091537498E-2</c:v>
                </c:pt>
                <c:pt idx="308">
                  <c:v>0</c:v>
                </c:pt>
                <c:pt idx="309">
                  <c:v>2.4908926736619201E-2</c:v>
                </c:pt>
                <c:pt idx="310">
                  <c:v>0</c:v>
                </c:pt>
                <c:pt idx="311">
                  <c:v>0.10273652750537</c:v>
                </c:pt>
                <c:pt idx="312">
                  <c:v>0</c:v>
                </c:pt>
                <c:pt idx="313">
                  <c:v>0.13075558046138</c:v>
                </c:pt>
                <c:pt idx="314">
                  <c:v>0</c:v>
                </c:pt>
                <c:pt idx="315">
                  <c:v>0</c:v>
                </c:pt>
                <c:pt idx="316">
                  <c:v>0.133868808567604</c:v>
                </c:pt>
                <c:pt idx="317">
                  <c:v>0</c:v>
                </c:pt>
                <c:pt idx="318">
                  <c:v>0.12453300124533</c:v>
                </c:pt>
                <c:pt idx="319">
                  <c:v>0</c:v>
                </c:pt>
                <c:pt idx="320">
                  <c:v>6.2268439241570397E-2</c:v>
                </c:pt>
                <c:pt idx="321">
                  <c:v>0</c:v>
                </c:pt>
                <c:pt idx="322">
                  <c:v>0</c:v>
                </c:pt>
                <c:pt idx="323">
                  <c:v>6.2266500622664998E-2</c:v>
                </c:pt>
                <c:pt idx="324">
                  <c:v>0</c:v>
                </c:pt>
                <c:pt idx="325">
                  <c:v>9.0292048072731806E-2</c:v>
                </c:pt>
                <c:pt idx="326">
                  <c:v>0</c:v>
                </c:pt>
                <c:pt idx="327">
                  <c:v>6.5383896880254103E-2</c:v>
                </c:pt>
                <c:pt idx="328">
                  <c:v>0</c:v>
                </c:pt>
                <c:pt idx="329">
                  <c:v>0</c:v>
                </c:pt>
                <c:pt idx="330">
                  <c:v>9.6522091104399493E-2</c:v>
                </c:pt>
                <c:pt idx="331">
                  <c:v>0</c:v>
                </c:pt>
                <c:pt idx="332">
                  <c:v>6.8499548525702905E-2</c:v>
                </c:pt>
                <c:pt idx="333">
                  <c:v>0.146335388255807</c:v>
                </c:pt>
              </c:numCache>
            </c:numRef>
          </c:val>
          <c:smooth val="0"/>
          <c:extLst>
            <c:ext xmlns:c16="http://schemas.microsoft.com/office/drawing/2014/chart" uri="{C3380CC4-5D6E-409C-BE32-E72D297353CC}">
              <c16:uniqueId val="{00000001-AA06-40B7-A403-F79B4E08C008}"/>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0.94420600858369097</c:v>
                </c:pt>
                <c:pt idx="182">
                  <c:v>0</c:v>
                </c:pt>
                <c:pt idx="183">
                  <c:v>0</c:v>
                </c:pt>
                <c:pt idx="184">
                  <c:v>0</c:v>
                </c:pt>
                <c:pt idx="185">
                  <c:v>0</c:v>
                </c:pt>
                <c:pt idx="186">
                  <c:v>0</c:v>
                </c:pt>
                <c:pt idx="187">
                  <c:v>1.6239316239316199</c:v>
                </c:pt>
                <c:pt idx="188">
                  <c:v>0</c:v>
                </c:pt>
                <c:pt idx="189">
                  <c:v>0</c:v>
                </c:pt>
                <c:pt idx="190">
                  <c:v>0</c:v>
                </c:pt>
                <c:pt idx="191">
                  <c:v>0</c:v>
                </c:pt>
                <c:pt idx="192">
                  <c:v>0</c:v>
                </c:pt>
                <c:pt idx="193">
                  <c:v>0</c:v>
                </c:pt>
                <c:pt idx="194">
                  <c:v>0</c:v>
                </c:pt>
                <c:pt idx="195">
                  <c:v>1.0126582278481</c:v>
                </c:pt>
                <c:pt idx="196">
                  <c:v>0</c:v>
                </c:pt>
                <c:pt idx="197">
                  <c:v>0</c:v>
                </c:pt>
                <c:pt idx="198">
                  <c:v>0</c:v>
                </c:pt>
                <c:pt idx="199">
                  <c:v>0</c:v>
                </c:pt>
                <c:pt idx="200">
                  <c:v>0</c:v>
                </c:pt>
                <c:pt idx="201">
                  <c:v>0</c:v>
                </c:pt>
                <c:pt idx="202">
                  <c:v>0</c:v>
                </c:pt>
                <c:pt idx="203">
                  <c:v>0.251046025104603</c:v>
                </c:pt>
                <c:pt idx="204">
                  <c:v>0</c:v>
                </c:pt>
                <c:pt idx="205">
                  <c:v>0</c:v>
                </c:pt>
                <c:pt idx="206">
                  <c:v>0</c:v>
                </c:pt>
                <c:pt idx="207">
                  <c:v>0</c:v>
                </c:pt>
                <c:pt idx="208">
                  <c:v>0</c:v>
                </c:pt>
                <c:pt idx="209">
                  <c:v>0.249791840133222</c:v>
                </c:pt>
                <c:pt idx="210">
                  <c:v>0</c:v>
                </c:pt>
                <c:pt idx="211">
                  <c:v>0</c:v>
                </c:pt>
                <c:pt idx="212">
                  <c:v>0</c:v>
                </c:pt>
                <c:pt idx="213">
                  <c:v>0</c:v>
                </c:pt>
                <c:pt idx="214">
                  <c:v>0.16542597187758501</c:v>
                </c:pt>
                <c:pt idx="215">
                  <c:v>0</c:v>
                </c:pt>
                <c:pt idx="216">
                  <c:v>0</c:v>
                </c:pt>
                <c:pt idx="217">
                  <c:v>0.247729149463254</c:v>
                </c:pt>
                <c:pt idx="218">
                  <c:v>0</c:v>
                </c:pt>
                <c:pt idx="219">
                  <c:v>0</c:v>
                </c:pt>
                <c:pt idx="220">
                  <c:v>0</c:v>
                </c:pt>
                <c:pt idx="221">
                  <c:v>0</c:v>
                </c:pt>
                <c:pt idx="222">
                  <c:v>0.247729149463254</c:v>
                </c:pt>
                <c:pt idx="223">
                  <c:v>0</c:v>
                </c:pt>
                <c:pt idx="224">
                  <c:v>0.24752475247524799</c:v>
                </c:pt>
                <c:pt idx="225">
                  <c:v>0</c:v>
                </c:pt>
                <c:pt idx="226">
                  <c:v>0</c:v>
                </c:pt>
                <c:pt idx="227">
                  <c:v>0</c:v>
                </c:pt>
                <c:pt idx="228">
                  <c:v>0.24711696869851699</c:v>
                </c:pt>
                <c:pt idx="229">
                  <c:v>0</c:v>
                </c:pt>
                <c:pt idx="230">
                  <c:v>0</c:v>
                </c:pt>
                <c:pt idx="231">
                  <c:v>0</c:v>
                </c:pt>
                <c:pt idx="232">
                  <c:v>0</c:v>
                </c:pt>
                <c:pt idx="233">
                  <c:v>0</c:v>
                </c:pt>
                <c:pt idx="234">
                  <c:v>0</c:v>
                </c:pt>
                <c:pt idx="235">
                  <c:v>0.905349794238683</c:v>
                </c:pt>
                <c:pt idx="236">
                  <c:v>0</c:v>
                </c:pt>
                <c:pt idx="237">
                  <c:v>0</c:v>
                </c:pt>
                <c:pt idx="238">
                  <c:v>0</c:v>
                </c:pt>
                <c:pt idx="239">
                  <c:v>0</c:v>
                </c:pt>
                <c:pt idx="240">
                  <c:v>0</c:v>
                </c:pt>
                <c:pt idx="241">
                  <c:v>0</c:v>
                </c:pt>
                <c:pt idx="242">
                  <c:v>0.65843621399176999</c:v>
                </c:pt>
                <c:pt idx="243">
                  <c:v>0</c:v>
                </c:pt>
                <c:pt idx="244">
                  <c:v>0</c:v>
                </c:pt>
                <c:pt idx="245">
                  <c:v>0</c:v>
                </c:pt>
                <c:pt idx="246">
                  <c:v>0</c:v>
                </c:pt>
                <c:pt idx="247">
                  <c:v>0</c:v>
                </c:pt>
                <c:pt idx="248">
                  <c:v>0</c:v>
                </c:pt>
                <c:pt idx="249">
                  <c:v>0</c:v>
                </c:pt>
                <c:pt idx="250">
                  <c:v>0.32679738562091498</c:v>
                </c:pt>
                <c:pt idx="251">
                  <c:v>0</c:v>
                </c:pt>
                <c:pt idx="252">
                  <c:v>0</c:v>
                </c:pt>
                <c:pt idx="253">
                  <c:v>0</c:v>
                </c:pt>
                <c:pt idx="254">
                  <c:v>0</c:v>
                </c:pt>
                <c:pt idx="255">
                  <c:v>0</c:v>
                </c:pt>
                <c:pt idx="256">
                  <c:v>0.97879282218597097</c:v>
                </c:pt>
                <c:pt idx="257">
                  <c:v>0</c:v>
                </c:pt>
                <c:pt idx="258">
                  <c:v>0</c:v>
                </c:pt>
                <c:pt idx="259">
                  <c:v>0</c:v>
                </c:pt>
                <c:pt idx="260">
                  <c:v>0</c:v>
                </c:pt>
                <c:pt idx="261">
                  <c:v>0</c:v>
                </c:pt>
                <c:pt idx="262">
                  <c:v>0.32546786004882</c:v>
                </c:pt>
                <c:pt idx="263">
                  <c:v>0.52888527257933304</c:v>
                </c:pt>
                <c:pt idx="264">
                  <c:v>0</c:v>
                </c:pt>
                <c:pt idx="265">
                  <c:v>0</c:v>
                </c:pt>
                <c:pt idx="266">
                  <c:v>0</c:v>
                </c:pt>
                <c:pt idx="267">
                  <c:v>0</c:v>
                </c:pt>
                <c:pt idx="268">
                  <c:v>0</c:v>
                </c:pt>
                <c:pt idx="269">
                  <c:v>0</c:v>
                </c:pt>
                <c:pt idx="270">
                  <c:v>1.0551948051948099</c:v>
                </c:pt>
                <c:pt idx="271">
                  <c:v>0</c:v>
                </c:pt>
                <c:pt idx="272">
                  <c:v>0</c:v>
                </c:pt>
                <c:pt idx="273">
                  <c:v>0</c:v>
                </c:pt>
                <c:pt idx="274">
                  <c:v>0</c:v>
                </c:pt>
                <c:pt idx="275">
                  <c:v>0</c:v>
                </c:pt>
                <c:pt idx="276">
                  <c:v>0</c:v>
                </c:pt>
                <c:pt idx="277">
                  <c:v>0.97008892481810804</c:v>
                </c:pt>
                <c:pt idx="278">
                  <c:v>0</c:v>
                </c:pt>
                <c:pt idx="279">
                  <c:v>0.80840743734842402</c:v>
                </c:pt>
                <c:pt idx="280">
                  <c:v>0</c:v>
                </c:pt>
                <c:pt idx="281">
                  <c:v>0</c:v>
                </c:pt>
                <c:pt idx="282">
                  <c:v>0</c:v>
                </c:pt>
                <c:pt idx="283">
                  <c:v>0</c:v>
                </c:pt>
                <c:pt idx="284">
                  <c:v>0</c:v>
                </c:pt>
                <c:pt idx="285">
                  <c:v>0</c:v>
                </c:pt>
                <c:pt idx="286">
                  <c:v>0.48426150121065398</c:v>
                </c:pt>
                <c:pt idx="287">
                  <c:v>8.0645161290322606E-2</c:v>
                </c:pt>
                <c:pt idx="288">
                  <c:v>0</c:v>
                </c:pt>
                <c:pt idx="289">
                  <c:v>0</c:v>
                </c:pt>
                <c:pt idx="290">
                  <c:v>0</c:v>
                </c:pt>
                <c:pt idx="291">
                  <c:v>0</c:v>
                </c:pt>
                <c:pt idx="292">
                  <c:v>0.48231511254019299</c:v>
                </c:pt>
                <c:pt idx="293">
                  <c:v>0</c:v>
                </c:pt>
                <c:pt idx="294">
                  <c:v>0</c:v>
                </c:pt>
                <c:pt idx="295">
                  <c:v>0</c:v>
                </c:pt>
                <c:pt idx="296">
                  <c:v>0</c:v>
                </c:pt>
                <c:pt idx="297">
                  <c:v>0.55910543130990398</c:v>
                </c:pt>
                <c:pt idx="298">
                  <c:v>0.39904229848363898</c:v>
                </c:pt>
                <c:pt idx="299">
                  <c:v>0</c:v>
                </c:pt>
                <c:pt idx="300">
                  <c:v>0</c:v>
                </c:pt>
                <c:pt idx="301">
                  <c:v>0.79808459696727896</c:v>
                </c:pt>
                <c:pt idx="302">
                  <c:v>0</c:v>
                </c:pt>
                <c:pt idx="303">
                  <c:v>0</c:v>
                </c:pt>
                <c:pt idx="304">
                  <c:v>0.51751592356687903</c:v>
                </c:pt>
                <c:pt idx="305">
                  <c:v>0</c:v>
                </c:pt>
                <c:pt idx="306">
                  <c:v>0.47732696897374699</c:v>
                </c:pt>
                <c:pt idx="307">
                  <c:v>0</c:v>
                </c:pt>
                <c:pt idx="308">
                  <c:v>0</c:v>
                </c:pt>
                <c:pt idx="309">
                  <c:v>0</c:v>
                </c:pt>
                <c:pt idx="310">
                  <c:v>0</c:v>
                </c:pt>
                <c:pt idx="311">
                  <c:v>0</c:v>
                </c:pt>
                <c:pt idx="312">
                  <c:v>0</c:v>
                </c:pt>
                <c:pt idx="313">
                  <c:v>0</c:v>
                </c:pt>
                <c:pt idx="314">
                  <c:v>0</c:v>
                </c:pt>
                <c:pt idx="315">
                  <c:v>0</c:v>
                </c:pt>
                <c:pt idx="316">
                  <c:v>0</c:v>
                </c:pt>
                <c:pt idx="317">
                  <c:v>0</c:v>
                </c:pt>
                <c:pt idx="318">
                  <c:v>0</c:v>
                </c:pt>
                <c:pt idx="319">
                  <c:v>0.55511498810467896</c:v>
                </c:pt>
                <c:pt idx="320">
                  <c:v>0</c:v>
                </c:pt>
                <c:pt idx="321">
                  <c:v>0</c:v>
                </c:pt>
                <c:pt idx="322">
                  <c:v>0</c:v>
                </c:pt>
                <c:pt idx="323">
                  <c:v>0</c:v>
                </c:pt>
                <c:pt idx="324">
                  <c:v>0</c:v>
                </c:pt>
                <c:pt idx="325">
                  <c:v>0</c:v>
                </c:pt>
                <c:pt idx="326">
                  <c:v>0</c:v>
                </c:pt>
                <c:pt idx="327">
                  <c:v>0</c:v>
                </c:pt>
                <c:pt idx="328">
                  <c:v>0.39588281868566899</c:v>
                </c:pt>
                <c:pt idx="329">
                  <c:v>0</c:v>
                </c:pt>
                <c:pt idx="330">
                  <c:v>0</c:v>
                </c:pt>
                <c:pt idx="331">
                  <c:v>0</c:v>
                </c:pt>
                <c:pt idx="332">
                  <c:v>0</c:v>
                </c:pt>
                <c:pt idx="333">
                  <c:v>0</c:v>
                </c:pt>
              </c:numCache>
            </c:numRef>
          </c:val>
          <c:smooth val="0"/>
          <c:extLst>
            <c:ext xmlns:c16="http://schemas.microsoft.com/office/drawing/2014/chart" uri="{C3380CC4-5D6E-409C-BE32-E72D297353CC}">
              <c16:uniqueId val="{00000002-AA06-40B7-A403-F79B4E08C008}"/>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0</c:v>
                </c:pt>
                <c:pt idx="1">
                  <c:v>0</c:v>
                </c:pt>
                <c:pt idx="2">
                  <c:v>0</c:v>
                </c:pt>
                <c:pt idx="3">
                  <c:v>0</c:v>
                </c:pt>
                <c:pt idx="4">
                  <c:v>0</c:v>
                </c:pt>
                <c:pt idx="5">
                  <c:v>4.0560978963288896</c:v>
                </c:pt>
                <c:pt idx="6">
                  <c:v>0</c:v>
                </c:pt>
                <c:pt idx="7">
                  <c:v>0</c:v>
                </c:pt>
                <c:pt idx="8">
                  <c:v>0</c:v>
                </c:pt>
                <c:pt idx="9">
                  <c:v>0</c:v>
                </c:pt>
                <c:pt idx="10">
                  <c:v>0</c:v>
                </c:pt>
                <c:pt idx="11">
                  <c:v>0.26066566498201499</c:v>
                </c:pt>
                <c:pt idx="12">
                  <c:v>0</c:v>
                </c:pt>
                <c:pt idx="13">
                  <c:v>0</c:v>
                </c:pt>
                <c:pt idx="14">
                  <c:v>5.6823347577052499E-2</c:v>
                </c:pt>
                <c:pt idx="15">
                  <c:v>0</c:v>
                </c:pt>
                <c:pt idx="16">
                  <c:v>0</c:v>
                </c:pt>
                <c:pt idx="17">
                  <c:v>0</c:v>
                </c:pt>
                <c:pt idx="18">
                  <c:v>0.111143874611563</c:v>
                </c:pt>
                <c:pt idx="19">
                  <c:v>0</c:v>
                </c:pt>
                <c:pt idx="20">
                  <c:v>0</c:v>
                </c:pt>
                <c:pt idx="21">
                  <c:v>8.3860293284377094E-2</c:v>
                </c:pt>
                <c:pt idx="22">
                  <c:v>0</c:v>
                </c:pt>
                <c:pt idx="23">
                  <c:v>0.228796665458499</c:v>
                </c:pt>
                <c:pt idx="24">
                  <c:v>0</c:v>
                </c:pt>
                <c:pt idx="25">
                  <c:v>0</c:v>
                </c:pt>
                <c:pt idx="26">
                  <c:v>3.3944331296673499E-2</c:v>
                </c:pt>
                <c:pt idx="27">
                  <c:v>0</c:v>
                </c:pt>
                <c:pt idx="28">
                  <c:v>0</c:v>
                </c:pt>
                <c:pt idx="29">
                  <c:v>0</c:v>
                </c:pt>
                <c:pt idx="30">
                  <c:v>0</c:v>
                </c:pt>
                <c:pt idx="31">
                  <c:v>0</c:v>
                </c:pt>
                <c:pt idx="32">
                  <c:v>7.0048582081120803E-2</c:v>
                </c:pt>
                <c:pt idx="33">
                  <c:v>0</c:v>
                </c:pt>
                <c:pt idx="34">
                  <c:v>0</c:v>
                </c:pt>
                <c:pt idx="35">
                  <c:v>4.5165078361411003E-2</c:v>
                </c:pt>
                <c:pt idx="36">
                  <c:v>0</c:v>
                </c:pt>
                <c:pt idx="37">
                  <c:v>0</c:v>
                </c:pt>
                <c:pt idx="38">
                  <c:v>5.64436015533279E-2</c:v>
                </c:pt>
                <c:pt idx="39">
                  <c:v>0</c:v>
                </c:pt>
                <c:pt idx="40">
                  <c:v>0</c:v>
                </c:pt>
                <c:pt idx="41">
                  <c:v>0</c:v>
                </c:pt>
                <c:pt idx="42">
                  <c:v>0</c:v>
                </c:pt>
                <c:pt idx="43">
                  <c:v>4.5118209709438702E-2</c:v>
                </c:pt>
                <c:pt idx="44">
                  <c:v>0</c:v>
                </c:pt>
                <c:pt idx="45">
                  <c:v>0</c:v>
                </c:pt>
                <c:pt idx="46">
                  <c:v>0</c:v>
                </c:pt>
                <c:pt idx="47">
                  <c:v>0</c:v>
                </c:pt>
                <c:pt idx="48">
                  <c:v>9.2442279942279895E-2</c:v>
                </c:pt>
                <c:pt idx="49">
                  <c:v>0</c:v>
                </c:pt>
                <c:pt idx="50">
                  <c:v>5.1846174653983099E-2</c:v>
                </c:pt>
                <c:pt idx="51">
                  <c:v>0</c:v>
                </c:pt>
                <c:pt idx="52">
                  <c:v>0</c:v>
                </c:pt>
                <c:pt idx="53">
                  <c:v>0</c:v>
                </c:pt>
                <c:pt idx="54">
                  <c:v>0.112648132293967</c:v>
                </c:pt>
                <c:pt idx="55">
                  <c:v>9.0100236513120893E-2</c:v>
                </c:pt>
                <c:pt idx="56">
                  <c:v>2.70252009999324E-2</c:v>
                </c:pt>
                <c:pt idx="57">
                  <c:v>0</c:v>
                </c:pt>
                <c:pt idx="58">
                  <c:v>0</c:v>
                </c:pt>
                <c:pt idx="59">
                  <c:v>0</c:v>
                </c:pt>
                <c:pt idx="60">
                  <c:v>0</c:v>
                </c:pt>
                <c:pt idx="61">
                  <c:v>0</c:v>
                </c:pt>
                <c:pt idx="62">
                  <c:v>6.2997795077172306E-2</c:v>
                </c:pt>
                <c:pt idx="63">
                  <c:v>0</c:v>
                </c:pt>
                <c:pt idx="64">
                  <c:v>0</c:v>
                </c:pt>
                <c:pt idx="65">
                  <c:v>0</c:v>
                </c:pt>
                <c:pt idx="66">
                  <c:v>0</c:v>
                </c:pt>
                <c:pt idx="67">
                  <c:v>5.1724913416992799E-2</c:v>
                </c:pt>
                <c:pt idx="68">
                  <c:v>0</c:v>
                </c:pt>
                <c:pt idx="69">
                  <c:v>6.9706781795286901E-2</c:v>
                </c:pt>
                <c:pt idx="70">
                  <c:v>0</c:v>
                </c:pt>
                <c:pt idx="71">
                  <c:v>6.2948225084867707E-2</c:v>
                </c:pt>
                <c:pt idx="72">
                  <c:v>0</c:v>
                </c:pt>
                <c:pt idx="73">
                  <c:v>3.1469867601771298E-2</c:v>
                </c:pt>
                <c:pt idx="74">
                  <c:v>0</c:v>
                </c:pt>
                <c:pt idx="75">
                  <c:v>0</c:v>
                </c:pt>
                <c:pt idx="76">
                  <c:v>6.1793586949194401E-2</c:v>
                </c:pt>
                <c:pt idx="77">
                  <c:v>0</c:v>
                </c:pt>
                <c:pt idx="78">
                  <c:v>0</c:v>
                </c:pt>
                <c:pt idx="79">
                  <c:v>0</c:v>
                </c:pt>
                <c:pt idx="80">
                  <c:v>0</c:v>
                </c:pt>
                <c:pt idx="81">
                  <c:v>0.119007522173571</c:v>
                </c:pt>
                <c:pt idx="82">
                  <c:v>0</c:v>
                </c:pt>
                <c:pt idx="83">
                  <c:v>0</c:v>
                </c:pt>
                <c:pt idx="84">
                  <c:v>0</c:v>
                </c:pt>
                <c:pt idx="85">
                  <c:v>0</c:v>
                </c:pt>
                <c:pt idx="86">
                  <c:v>0</c:v>
                </c:pt>
                <c:pt idx="87">
                  <c:v>0</c:v>
                </c:pt>
                <c:pt idx="88">
                  <c:v>8.0757324240656805E-2</c:v>
                </c:pt>
                <c:pt idx="89">
                  <c:v>0</c:v>
                </c:pt>
                <c:pt idx="90">
                  <c:v>0</c:v>
                </c:pt>
                <c:pt idx="91">
                  <c:v>0</c:v>
                </c:pt>
                <c:pt idx="92">
                  <c:v>1.45037996816786</c:v>
                </c:pt>
                <c:pt idx="93">
                  <c:v>0</c:v>
                </c:pt>
                <c:pt idx="94">
                  <c:v>0</c:v>
                </c:pt>
                <c:pt idx="95">
                  <c:v>2.6894975122148002E-2</c:v>
                </c:pt>
                <c:pt idx="96">
                  <c:v>0</c:v>
                </c:pt>
                <c:pt idx="97">
                  <c:v>0</c:v>
                </c:pt>
                <c:pt idx="98">
                  <c:v>1.5343950899357099</c:v>
                </c:pt>
                <c:pt idx="99">
                  <c:v>0</c:v>
                </c:pt>
                <c:pt idx="100">
                  <c:v>0</c:v>
                </c:pt>
                <c:pt idx="101">
                  <c:v>0</c:v>
                </c:pt>
                <c:pt idx="102">
                  <c:v>6.0404035884471699E-2</c:v>
                </c:pt>
                <c:pt idx="103">
                  <c:v>0</c:v>
                </c:pt>
                <c:pt idx="104">
                  <c:v>0.27732426810994598</c:v>
                </c:pt>
                <c:pt idx="105">
                  <c:v>0</c:v>
                </c:pt>
                <c:pt idx="106">
                  <c:v>0</c:v>
                </c:pt>
                <c:pt idx="107">
                  <c:v>0</c:v>
                </c:pt>
                <c:pt idx="108">
                  <c:v>8.49598676414694E-2</c:v>
                </c:pt>
                <c:pt idx="109">
                  <c:v>0</c:v>
                </c:pt>
                <c:pt idx="110">
                  <c:v>0</c:v>
                </c:pt>
                <c:pt idx="111">
                  <c:v>1.1644800071522801</c:v>
                </c:pt>
                <c:pt idx="112">
                  <c:v>0</c:v>
                </c:pt>
                <c:pt idx="113">
                  <c:v>0.96764101188879903</c:v>
                </c:pt>
                <c:pt idx="114">
                  <c:v>0</c:v>
                </c:pt>
                <c:pt idx="115">
                  <c:v>0</c:v>
                </c:pt>
                <c:pt idx="116">
                  <c:v>0.35059511846542102</c:v>
                </c:pt>
                <c:pt idx="117">
                  <c:v>0</c:v>
                </c:pt>
                <c:pt idx="118">
                  <c:v>3.5614603103717801</c:v>
                </c:pt>
                <c:pt idx="119">
                  <c:v>0</c:v>
                </c:pt>
                <c:pt idx="120">
                  <c:v>0</c:v>
                </c:pt>
                <c:pt idx="121">
                  <c:v>0</c:v>
                </c:pt>
                <c:pt idx="122">
                  <c:v>0</c:v>
                </c:pt>
                <c:pt idx="123">
                  <c:v>0</c:v>
                </c:pt>
                <c:pt idx="124">
                  <c:v>0</c:v>
                </c:pt>
                <c:pt idx="125">
                  <c:v>1.3640721694413001</c:v>
                </c:pt>
                <c:pt idx="126">
                  <c:v>0</c:v>
                </c:pt>
                <c:pt idx="127">
                  <c:v>0</c:v>
                </c:pt>
                <c:pt idx="128">
                  <c:v>0</c:v>
                </c:pt>
                <c:pt idx="129">
                  <c:v>0</c:v>
                </c:pt>
                <c:pt idx="130">
                  <c:v>0</c:v>
                </c:pt>
                <c:pt idx="131">
                  <c:v>0.507823520475705</c:v>
                </c:pt>
                <c:pt idx="132">
                  <c:v>0</c:v>
                </c:pt>
                <c:pt idx="133">
                  <c:v>1.14651061985262</c:v>
                </c:pt>
                <c:pt idx="134">
                  <c:v>0</c:v>
                </c:pt>
                <c:pt idx="135">
                  <c:v>0</c:v>
                </c:pt>
                <c:pt idx="136">
                  <c:v>0.90869026882961501</c:v>
                </c:pt>
                <c:pt idx="137">
                  <c:v>0</c:v>
                </c:pt>
                <c:pt idx="138">
                  <c:v>0.106844321538558</c:v>
                </c:pt>
                <c:pt idx="139">
                  <c:v>0</c:v>
                </c:pt>
                <c:pt idx="140">
                  <c:v>0</c:v>
                </c:pt>
                <c:pt idx="141">
                  <c:v>0</c:v>
                </c:pt>
                <c:pt idx="142">
                  <c:v>0.24210548285434</c:v>
                </c:pt>
                <c:pt idx="143">
                  <c:v>0</c:v>
                </c:pt>
                <c:pt idx="144">
                  <c:v>0</c:v>
                </c:pt>
                <c:pt idx="145">
                  <c:v>0</c:v>
                </c:pt>
                <c:pt idx="146">
                  <c:v>7.3952341824157802E-2</c:v>
                </c:pt>
                <c:pt idx="147">
                  <c:v>0</c:v>
                </c:pt>
                <c:pt idx="148">
                  <c:v>0</c:v>
                </c:pt>
                <c:pt idx="149">
                  <c:v>0</c:v>
                </c:pt>
                <c:pt idx="150">
                  <c:v>0</c:v>
                </c:pt>
                <c:pt idx="151">
                  <c:v>0.88301119023397801</c:v>
                </c:pt>
                <c:pt idx="152">
                  <c:v>0</c:v>
                </c:pt>
                <c:pt idx="153">
                  <c:v>0</c:v>
                </c:pt>
                <c:pt idx="154">
                  <c:v>0</c:v>
                </c:pt>
                <c:pt idx="155">
                  <c:v>0</c:v>
                </c:pt>
                <c:pt idx="156">
                  <c:v>0</c:v>
                </c:pt>
                <c:pt idx="157">
                  <c:v>0.22183327906219499</c:v>
                </c:pt>
                <c:pt idx="158">
                  <c:v>0</c:v>
                </c:pt>
                <c:pt idx="159">
                  <c:v>0</c:v>
                </c:pt>
                <c:pt idx="160">
                  <c:v>0</c:v>
                </c:pt>
                <c:pt idx="161">
                  <c:v>1.2118993879501401</c:v>
                </c:pt>
                <c:pt idx="162">
                  <c:v>0</c:v>
                </c:pt>
                <c:pt idx="163">
                  <c:v>0</c:v>
                </c:pt>
                <c:pt idx="164">
                  <c:v>0</c:v>
                </c:pt>
                <c:pt idx="165">
                  <c:v>0</c:v>
                </c:pt>
                <c:pt idx="166">
                  <c:v>0.38319613965370403</c:v>
                </c:pt>
                <c:pt idx="167">
                  <c:v>0</c:v>
                </c:pt>
                <c:pt idx="168">
                  <c:v>0.25338522662774698</c:v>
                </c:pt>
                <c:pt idx="169">
                  <c:v>0</c:v>
                </c:pt>
                <c:pt idx="170">
                  <c:v>7.5002027081813E-2</c:v>
                </c:pt>
                <c:pt idx="171">
                  <c:v>0</c:v>
                </c:pt>
                <c:pt idx="172">
                  <c:v>0</c:v>
                </c:pt>
                <c:pt idx="173">
                  <c:v>1.2748535641176399</c:v>
                </c:pt>
                <c:pt idx="174">
                  <c:v>0</c:v>
                </c:pt>
                <c:pt idx="175">
                  <c:v>0</c:v>
                </c:pt>
                <c:pt idx="176">
                  <c:v>0</c:v>
                </c:pt>
                <c:pt idx="177">
                  <c:v>0</c:v>
                </c:pt>
                <c:pt idx="178">
                  <c:v>0</c:v>
                </c:pt>
                <c:pt idx="179">
                  <c:v>0</c:v>
                </c:pt>
                <c:pt idx="180">
                  <c:v>0</c:v>
                </c:pt>
                <c:pt idx="181">
                  <c:v>1.0895051746442399</c:v>
                </c:pt>
                <c:pt idx="182">
                  <c:v>0</c:v>
                </c:pt>
                <c:pt idx="183">
                  <c:v>0</c:v>
                </c:pt>
                <c:pt idx="184">
                  <c:v>0</c:v>
                </c:pt>
                <c:pt idx="185">
                  <c:v>0</c:v>
                </c:pt>
                <c:pt idx="186">
                  <c:v>0</c:v>
                </c:pt>
                <c:pt idx="187">
                  <c:v>0</c:v>
                </c:pt>
                <c:pt idx="188">
                  <c:v>0</c:v>
                </c:pt>
                <c:pt idx="189">
                  <c:v>0.31104199066874</c:v>
                </c:pt>
                <c:pt idx="190">
                  <c:v>0</c:v>
                </c:pt>
                <c:pt idx="191">
                  <c:v>0</c:v>
                </c:pt>
                <c:pt idx="192">
                  <c:v>0</c:v>
                </c:pt>
                <c:pt idx="193">
                  <c:v>0</c:v>
                </c:pt>
                <c:pt idx="194">
                  <c:v>0</c:v>
                </c:pt>
                <c:pt idx="195">
                  <c:v>0</c:v>
                </c:pt>
                <c:pt idx="196">
                  <c:v>3.8370660581214501E-2</c:v>
                </c:pt>
                <c:pt idx="197">
                  <c:v>0</c:v>
                </c:pt>
                <c:pt idx="198">
                  <c:v>0</c:v>
                </c:pt>
                <c:pt idx="199">
                  <c:v>0</c:v>
                </c:pt>
                <c:pt idx="200">
                  <c:v>0.75523515276347397</c:v>
                </c:pt>
                <c:pt idx="201">
                  <c:v>0</c:v>
                </c:pt>
                <c:pt idx="202">
                  <c:v>0</c:v>
                </c:pt>
                <c:pt idx="203">
                  <c:v>0</c:v>
                </c:pt>
                <c:pt idx="204">
                  <c:v>0</c:v>
                </c:pt>
                <c:pt idx="205">
                  <c:v>0</c:v>
                </c:pt>
                <c:pt idx="206">
                  <c:v>1.14079189129162</c:v>
                </c:pt>
                <c:pt idx="207">
                  <c:v>0</c:v>
                </c:pt>
                <c:pt idx="208">
                  <c:v>0</c:v>
                </c:pt>
                <c:pt idx="209">
                  <c:v>3.0338507498839302</c:v>
                </c:pt>
                <c:pt idx="210">
                  <c:v>0</c:v>
                </c:pt>
                <c:pt idx="211">
                  <c:v>0</c:v>
                </c:pt>
                <c:pt idx="212">
                  <c:v>0</c:v>
                </c:pt>
                <c:pt idx="213">
                  <c:v>8.47286665321767E-2</c:v>
                </c:pt>
                <c:pt idx="214">
                  <c:v>0</c:v>
                </c:pt>
                <c:pt idx="215">
                  <c:v>0</c:v>
                </c:pt>
                <c:pt idx="216">
                  <c:v>2.4186721489901999E-2</c:v>
                </c:pt>
                <c:pt idx="217">
                  <c:v>0</c:v>
                </c:pt>
                <c:pt idx="218">
                  <c:v>0</c:v>
                </c:pt>
                <c:pt idx="219">
                  <c:v>0</c:v>
                </c:pt>
                <c:pt idx="220">
                  <c:v>2.6203866078087501E-2</c:v>
                </c:pt>
                <c:pt idx="221">
                  <c:v>0</c:v>
                </c:pt>
                <c:pt idx="222">
                  <c:v>0</c:v>
                </c:pt>
                <c:pt idx="223">
                  <c:v>1.41094896396033E-2</c:v>
                </c:pt>
                <c:pt idx="224">
                  <c:v>0</c:v>
                </c:pt>
                <c:pt idx="225">
                  <c:v>0</c:v>
                </c:pt>
                <c:pt idx="226">
                  <c:v>0</c:v>
                </c:pt>
                <c:pt idx="227">
                  <c:v>0</c:v>
                </c:pt>
                <c:pt idx="228">
                  <c:v>0</c:v>
                </c:pt>
                <c:pt idx="229">
                  <c:v>0</c:v>
                </c:pt>
                <c:pt idx="230">
                  <c:v>0.122909530525892</c:v>
                </c:pt>
                <c:pt idx="231">
                  <c:v>9.0670965142051196E-2</c:v>
                </c:pt>
                <c:pt idx="232">
                  <c:v>0</c:v>
                </c:pt>
                <c:pt idx="233">
                  <c:v>8.2601337738737998E-2</c:v>
                </c:pt>
                <c:pt idx="234">
                  <c:v>0</c:v>
                </c:pt>
                <c:pt idx="235">
                  <c:v>0</c:v>
                </c:pt>
                <c:pt idx="236">
                  <c:v>0</c:v>
                </c:pt>
                <c:pt idx="237">
                  <c:v>0</c:v>
                </c:pt>
                <c:pt idx="238">
                  <c:v>0</c:v>
                </c:pt>
                <c:pt idx="239">
                  <c:v>0</c:v>
                </c:pt>
                <c:pt idx="240">
                  <c:v>3.62537764350453E-2</c:v>
                </c:pt>
                <c:pt idx="241">
                  <c:v>0</c:v>
                </c:pt>
                <c:pt idx="242">
                  <c:v>4.4311063666941902E-2</c:v>
                </c:pt>
                <c:pt idx="243">
                  <c:v>0</c:v>
                </c:pt>
                <c:pt idx="244">
                  <c:v>0.147020321027934</c:v>
                </c:pt>
                <c:pt idx="245">
                  <c:v>8.2569731144899794E-2</c:v>
                </c:pt>
                <c:pt idx="246">
                  <c:v>0</c:v>
                </c:pt>
                <c:pt idx="247">
                  <c:v>0</c:v>
                </c:pt>
                <c:pt idx="248">
                  <c:v>0</c:v>
                </c:pt>
                <c:pt idx="249">
                  <c:v>0.19928739658191899</c:v>
                </c:pt>
                <c:pt idx="250">
                  <c:v>0</c:v>
                </c:pt>
                <c:pt idx="251">
                  <c:v>5.6351634197391698E-2</c:v>
                </c:pt>
                <c:pt idx="252">
                  <c:v>0</c:v>
                </c:pt>
                <c:pt idx="253">
                  <c:v>0</c:v>
                </c:pt>
                <c:pt idx="254">
                  <c:v>0.57548745397106504</c:v>
                </c:pt>
                <c:pt idx="255">
                  <c:v>0</c:v>
                </c:pt>
                <c:pt idx="256">
                  <c:v>7.0421118287358406E-2</c:v>
                </c:pt>
                <c:pt idx="257">
                  <c:v>0</c:v>
                </c:pt>
                <c:pt idx="258">
                  <c:v>0</c:v>
                </c:pt>
                <c:pt idx="259">
                  <c:v>0</c:v>
                </c:pt>
                <c:pt idx="260">
                  <c:v>2.61548366328666E-2</c:v>
                </c:pt>
                <c:pt idx="261">
                  <c:v>0</c:v>
                </c:pt>
                <c:pt idx="262">
                  <c:v>0</c:v>
                </c:pt>
                <c:pt idx="263">
                  <c:v>5.23012552301255E-2</c:v>
                </c:pt>
                <c:pt idx="264">
                  <c:v>0</c:v>
                </c:pt>
                <c:pt idx="265">
                  <c:v>0.10660980810234499</c:v>
                </c:pt>
                <c:pt idx="266">
                  <c:v>0</c:v>
                </c:pt>
                <c:pt idx="267">
                  <c:v>0</c:v>
                </c:pt>
                <c:pt idx="268">
                  <c:v>0</c:v>
                </c:pt>
                <c:pt idx="269">
                  <c:v>9.8563784849338199E-2</c:v>
                </c:pt>
                <c:pt idx="270">
                  <c:v>0</c:v>
                </c:pt>
                <c:pt idx="271">
                  <c:v>8.2463444558418295E-2</c:v>
                </c:pt>
                <c:pt idx="272">
                  <c:v>0</c:v>
                </c:pt>
                <c:pt idx="273">
                  <c:v>0</c:v>
                </c:pt>
                <c:pt idx="274">
                  <c:v>0</c:v>
                </c:pt>
                <c:pt idx="275">
                  <c:v>0</c:v>
                </c:pt>
                <c:pt idx="276">
                  <c:v>3.2180209171359601E-2</c:v>
                </c:pt>
                <c:pt idx="277">
                  <c:v>0</c:v>
                </c:pt>
                <c:pt idx="278">
                  <c:v>2.4133215348725E-2</c:v>
                </c:pt>
                <c:pt idx="279">
                  <c:v>6.03269721892658E-3</c:v>
                </c:pt>
                <c:pt idx="280">
                  <c:v>2.81514548269691E-2</c:v>
                </c:pt>
                <c:pt idx="281">
                  <c:v>0.61728395061728403</c:v>
                </c:pt>
                <c:pt idx="282">
                  <c:v>0</c:v>
                </c:pt>
                <c:pt idx="283">
                  <c:v>0.108573266848963</c:v>
                </c:pt>
                <c:pt idx="284">
                  <c:v>0</c:v>
                </c:pt>
                <c:pt idx="285">
                  <c:v>0.213091026053393</c:v>
                </c:pt>
                <c:pt idx="286">
                  <c:v>0</c:v>
                </c:pt>
                <c:pt idx="287">
                  <c:v>0</c:v>
                </c:pt>
                <c:pt idx="288">
                  <c:v>0</c:v>
                </c:pt>
                <c:pt idx="289">
                  <c:v>0</c:v>
                </c:pt>
                <c:pt idx="290">
                  <c:v>0</c:v>
                </c:pt>
                <c:pt idx="291">
                  <c:v>0</c:v>
                </c:pt>
                <c:pt idx="292">
                  <c:v>0</c:v>
                </c:pt>
                <c:pt idx="293">
                  <c:v>0.15469613259668499</c:v>
                </c:pt>
                <c:pt idx="294">
                  <c:v>0</c:v>
                </c:pt>
                <c:pt idx="295">
                  <c:v>0</c:v>
                </c:pt>
                <c:pt idx="296">
                  <c:v>0.204918032786885</c:v>
                </c:pt>
                <c:pt idx="297">
                  <c:v>0</c:v>
                </c:pt>
                <c:pt idx="298">
                  <c:v>0</c:v>
                </c:pt>
                <c:pt idx="299">
                  <c:v>0</c:v>
                </c:pt>
                <c:pt idx="300">
                  <c:v>0</c:v>
                </c:pt>
                <c:pt idx="301">
                  <c:v>6.0259114191021403E-3</c:v>
                </c:pt>
                <c:pt idx="302">
                  <c:v>0</c:v>
                </c:pt>
                <c:pt idx="303">
                  <c:v>0</c:v>
                </c:pt>
                <c:pt idx="304">
                  <c:v>2.1089419137141501E-2</c:v>
                </c:pt>
                <c:pt idx="305">
                  <c:v>0</c:v>
                </c:pt>
                <c:pt idx="306">
                  <c:v>0</c:v>
                </c:pt>
                <c:pt idx="307">
                  <c:v>2.5305269922879199</c:v>
                </c:pt>
                <c:pt idx="308">
                  <c:v>0</c:v>
                </c:pt>
                <c:pt idx="309">
                  <c:v>0</c:v>
                </c:pt>
                <c:pt idx="310">
                  <c:v>0</c:v>
                </c:pt>
                <c:pt idx="311">
                  <c:v>0.16065547433528801</c:v>
                </c:pt>
                <c:pt idx="312">
                  <c:v>6.0240963855421699E-3</c:v>
                </c:pt>
                <c:pt idx="313">
                  <c:v>0</c:v>
                </c:pt>
                <c:pt idx="314">
                  <c:v>0</c:v>
                </c:pt>
                <c:pt idx="315">
                  <c:v>0</c:v>
                </c:pt>
                <c:pt idx="316">
                  <c:v>0.23290834253588999</c:v>
                </c:pt>
                <c:pt idx="317">
                  <c:v>0</c:v>
                </c:pt>
                <c:pt idx="318">
                  <c:v>4.6154154877290202E-2</c:v>
                </c:pt>
                <c:pt idx="319">
                  <c:v>1.8040048908577001E-2</c:v>
                </c:pt>
                <c:pt idx="320">
                  <c:v>4.0051265619993597E-3</c:v>
                </c:pt>
                <c:pt idx="321">
                  <c:v>0</c:v>
                </c:pt>
                <c:pt idx="322">
                  <c:v>0</c:v>
                </c:pt>
                <c:pt idx="323">
                  <c:v>2.7602081665332299</c:v>
                </c:pt>
                <c:pt idx="324">
                  <c:v>0</c:v>
                </c:pt>
                <c:pt idx="325">
                  <c:v>9.0018003600720098E-2</c:v>
                </c:pt>
                <c:pt idx="326">
                  <c:v>0</c:v>
                </c:pt>
                <c:pt idx="327">
                  <c:v>0.12398264243006001</c:v>
                </c:pt>
                <c:pt idx="328">
                  <c:v>6.5988122138015207E-2</c:v>
                </c:pt>
                <c:pt idx="329">
                  <c:v>0</c:v>
                </c:pt>
                <c:pt idx="330">
                  <c:v>0</c:v>
                </c:pt>
                <c:pt idx="331">
                  <c:v>0</c:v>
                </c:pt>
                <c:pt idx="332">
                  <c:v>6.1902194532638399E-2</c:v>
                </c:pt>
                <c:pt idx="333">
                  <c:v>0</c:v>
                </c:pt>
              </c:numCache>
            </c:numRef>
          </c:val>
          <c:smooth val="0"/>
          <c:extLst>
            <c:ext xmlns:c16="http://schemas.microsoft.com/office/drawing/2014/chart" uri="{C3380CC4-5D6E-409C-BE32-E72D297353CC}">
              <c16:uniqueId val="{00000003-AA06-40B7-A403-F79B4E08C008}"/>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0</c:v>
                </c:pt>
                <c:pt idx="1">
                  <c:v>0</c:v>
                </c:pt>
                <c:pt idx="2">
                  <c:v>0</c:v>
                </c:pt>
                <c:pt idx="3">
                  <c:v>0</c:v>
                </c:pt>
                <c:pt idx="4">
                  <c:v>0.48980004039587999</c:v>
                </c:pt>
                <c:pt idx="5">
                  <c:v>0</c:v>
                </c:pt>
                <c:pt idx="6">
                  <c:v>0</c:v>
                </c:pt>
                <c:pt idx="7">
                  <c:v>0</c:v>
                </c:pt>
                <c:pt idx="8">
                  <c:v>0</c:v>
                </c:pt>
                <c:pt idx="9">
                  <c:v>0</c:v>
                </c:pt>
                <c:pt idx="10">
                  <c:v>0</c:v>
                </c:pt>
                <c:pt idx="11">
                  <c:v>0</c:v>
                </c:pt>
                <c:pt idx="12">
                  <c:v>0</c:v>
                </c:pt>
                <c:pt idx="13">
                  <c:v>1.45786762561959E-2</c:v>
                </c:pt>
                <c:pt idx="14">
                  <c:v>0</c:v>
                </c:pt>
                <c:pt idx="15">
                  <c:v>0</c:v>
                </c:pt>
                <c:pt idx="16">
                  <c:v>0</c:v>
                </c:pt>
                <c:pt idx="17">
                  <c:v>0</c:v>
                </c:pt>
                <c:pt idx="18">
                  <c:v>0</c:v>
                </c:pt>
                <c:pt idx="19">
                  <c:v>0</c:v>
                </c:pt>
                <c:pt idx="20">
                  <c:v>0</c:v>
                </c:pt>
                <c:pt idx="21">
                  <c:v>0.39204572292286599</c:v>
                </c:pt>
                <c:pt idx="22">
                  <c:v>0</c:v>
                </c:pt>
                <c:pt idx="23">
                  <c:v>0</c:v>
                </c:pt>
                <c:pt idx="24">
                  <c:v>0</c:v>
                </c:pt>
                <c:pt idx="25">
                  <c:v>0</c:v>
                </c:pt>
                <c:pt idx="26">
                  <c:v>0</c:v>
                </c:pt>
                <c:pt idx="27">
                  <c:v>0</c:v>
                </c:pt>
                <c:pt idx="28">
                  <c:v>0</c:v>
                </c:pt>
                <c:pt idx="29">
                  <c:v>0</c:v>
                </c:pt>
                <c:pt idx="30">
                  <c:v>0</c:v>
                </c:pt>
                <c:pt idx="31">
                  <c:v>0</c:v>
                </c:pt>
                <c:pt idx="32">
                  <c:v>0.31844236193248998</c:v>
                </c:pt>
                <c:pt idx="33">
                  <c:v>0</c:v>
                </c:pt>
                <c:pt idx="34">
                  <c:v>0</c:v>
                </c:pt>
                <c:pt idx="35">
                  <c:v>0</c:v>
                </c:pt>
                <c:pt idx="36">
                  <c:v>0</c:v>
                </c:pt>
                <c:pt idx="37">
                  <c:v>0</c:v>
                </c:pt>
                <c:pt idx="38">
                  <c:v>0</c:v>
                </c:pt>
                <c:pt idx="39">
                  <c:v>0</c:v>
                </c:pt>
                <c:pt idx="40">
                  <c:v>0</c:v>
                </c:pt>
                <c:pt idx="41">
                  <c:v>0.42494798813686901</c:v>
                </c:pt>
                <c:pt idx="42">
                  <c:v>0</c:v>
                </c:pt>
                <c:pt idx="43">
                  <c:v>0</c:v>
                </c:pt>
                <c:pt idx="44">
                  <c:v>0.16687892494839901</c:v>
                </c:pt>
                <c:pt idx="45">
                  <c:v>0</c:v>
                </c:pt>
                <c:pt idx="46">
                  <c:v>0</c:v>
                </c:pt>
                <c:pt idx="47">
                  <c:v>0</c:v>
                </c:pt>
                <c:pt idx="48">
                  <c:v>0</c:v>
                </c:pt>
                <c:pt idx="49">
                  <c:v>0</c:v>
                </c:pt>
                <c:pt idx="50">
                  <c:v>0</c:v>
                </c:pt>
                <c:pt idx="51">
                  <c:v>0</c:v>
                </c:pt>
                <c:pt idx="52">
                  <c:v>0</c:v>
                </c:pt>
                <c:pt idx="53">
                  <c:v>0.46703412294357699</c:v>
                </c:pt>
                <c:pt idx="54">
                  <c:v>0</c:v>
                </c:pt>
                <c:pt idx="55">
                  <c:v>0</c:v>
                </c:pt>
                <c:pt idx="56">
                  <c:v>9.9091659785301406E-2</c:v>
                </c:pt>
                <c:pt idx="57">
                  <c:v>0</c:v>
                </c:pt>
                <c:pt idx="58">
                  <c:v>0</c:v>
                </c:pt>
                <c:pt idx="59">
                  <c:v>0</c:v>
                </c:pt>
                <c:pt idx="60">
                  <c:v>0</c:v>
                </c:pt>
                <c:pt idx="61">
                  <c:v>0</c:v>
                </c:pt>
                <c:pt idx="62">
                  <c:v>0.14979757085020201</c:v>
                </c:pt>
                <c:pt idx="63">
                  <c:v>0</c:v>
                </c:pt>
                <c:pt idx="64">
                  <c:v>0</c:v>
                </c:pt>
                <c:pt idx="65">
                  <c:v>0</c:v>
                </c:pt>
                <c:pt idx="66">
                  <c:v>2.8188297829501101E-2</c:v>
                </c:pt>
                <c:pt idx="67">
                  <c:v>0.20505809979494199</c:v>
                </c:pt>
                <c:pt idx="68">
                  <c:v>0</c:v>
                </c:pt>
                <c:pt idx="69">
                  <c:v>0</c:v>
                </c:pt>
                <c:pt idx="70">
                  <c:v>0</c:v>
                </c:pt>
                <c:pt idx="71">
                  <c:v>0</c:v>
                </c:pt>
                <c:pt idx="72">
                  <c:v>0</c:v>
                </c:pt>
                <c:pt idx="73">
                  <c:v>0</c:v>
                </c:pt>
                <c:pt idx="74">
                  <c:v>0.119679259584314</c:v>
                </c:pt>
                <c:pt idx="75">
                  <c:v>0</c:v>
                </c:pt>
                <c:pt idx="76">
                  <c:v>0</c:v>
                </c:pt>
                <c:pt idx="77">
                  <c:v>0</c:v>
                </c:pt>
                <c:pt idx="78">
                  <c:v>0</c:v>
                </c:pt>
                <c:pt idx="79">
                  <c:v>0</c:v>
                </c:pt>
                <c:pt idx="80">
                  <c:v>0</c:v>
                </c:pt>
                <c:pt idx="81">
                  <c:v>0</c:v>
                </c:pt>
                <c:pt idx="82">
                  <c:v>0</c:v>
                </c:pt>
                <c:pt idx="83">
                  <c:v>9.4846664558962998E-2</c:v>
                </c:pt>
                <c:pt idx="84">
                  <c:v>0</c:v>
                </c:pt>
                <c:pt idx="85">
                  <c:v>0</c:v>
                </c:pt>
                <c:pt idx="86">
                  <c:v>0</c:v>
                </c:pt>
                <c:pt idx="87">
                  <c:v>0</c:v>
                </c:pt>
                <c:pt idx="88">
                  <c:v>0</c:v>
                </c:pt>
                <c:pt idx="89">
                  <c:v>6.6766161338465205E-2</c:v>
                </c:pt>
                <c:pt idx="90">
                  <c:v>0</c:v>
                </c:pt>
                <c:pt idx="91">
                  <c:v>0</c:v>
                </c:pt>
                <c:pt idx="92">
                  <c:v>0</c:v>
                </c:pt>
                <c:pt idx="93">
                  <c:v>0</c:v>
                </c:pt>
                <c:pt idx="94">
                  <c:v>0</c:v>
                </c:pt>
                <c:pt idx="95">
                  <c:v>0</c:v>
                </c:pt>
                <c:pt idx="96">
                  <c:v>0.12512708219285201</c:v>
                </c:pt>
                <c:pt idx="97">
                  <c:v>0</c:v>
                </c:pt>
                <c:pt idx="98">
                  <c:v>0</c:v>
                </c:pt>
                <c:pt idx="99">
                  <c:v>0</c:v>
                </c:pt>
                <c:pt idx="100">
                  <c:v>0</c:v>
                </c:pt>
                <c:pt idx="101">
                  <c:v>0</c:v>
                </c:pt>
                <c:pt idx="102">
                  <c:v>0</c:v>
                </c:pt>
                <c:pt idx="103">
                  <c:v>0.17850906127517599</c:v>
                </c:pt>
                <c:pt idx="104">
                  <c:v>0</c:v>
                </c:pt>
                <c:pt idx="105">
                  <c:v>0</c:v>
                </c:pt>
                <c:pt idx="106">
                  <c:v>0</c:v>
                </c:pt>
                <c:pt idx="107">
                  <c:v>0</c:v>
                </c:pt>
                <c:pt idx="108">
                  <c:v>4.2428450204428002E-2</c:v>
                </c:pt>
                <c:pt idx="109">
                  <c:v>0</c:v>
                </c:pt>
                <c:pt idx="110">
                  <c:v>0</c:v>
                </c:pt>
                <c:pt idx="111">
                  <c:v>4.6120142972443198E-2</c:v>
                </c:pt>
                <c:pt idx="112">
                  <c:v>8.0635871443382107E-2</c:v>
                </c:pt>
                <c:pt idx="113">
                  <c:v>0</c:v>
                </c:pt>
                <c:pt idx="114">
                  <c:v>0</c:v>
                </c:pt>
                <c:pt idx="115">
                  <c:v>3.0648992414374399E-2</c:v>
                </c:pt>
                <c:pt idx="116">
                  <c:v>0</c:v>
                </c:pt>
                <c:pt idx="117">
                  <c:v>0</c:v>
                </c:pt>
                <c:pt idx="118">
                  <c:v>0</c:v>
                </c:pt>
                <c:pt idx="119">
                  <c:v>0</c:v>
                </c:pt>
                <c:pt idx="120">
                  <c:v>0</c:v>
                </c:pt>
                <c:pt idx="121">
                  <c:v>0</c:v>
                </c:pt>
                <c:pt idx="122">
                  <c:v>0</c:v>
                </c:pt>
                <c:pt idx="123">
                  <c:v>0</c:v>
                </c:pt>
                <c:pt idx="124">
                  <c:v>0.163634979831037</c:v>
                </c:pt>
                <c:pt idx="125">
                  <c:v>0</c:v>
                </c:pt>
                <c:pt idx="126">
                  <c:v>0</c:v>
                </c:pt>
                <c:pt idx="127">
                  <c:v>0</c:v>
                </c:pt>
                <c:pt idx="128">
                  <c:v>0</c:v>
                </c:pt>
                <c:pt idx="129">
                  <c:v>0</c:v>
                </c:pt>
                <c:pt idx="130">
                  <c:v>0</c:v>
                </c:pt>
                <c:pt idx="131">
                  <c:v>9.8176188498281899E-2</c:v>
                </c:pt>
                <c:pt idx="132">
                  <c:v>0</c:v>
                </c:pt>
                <c:pt idx="133">
                  <c:v>0</c:v>
                </c:pt>
                <c:pt idx="134">
                  <c:v>0</c:v>
                </c:pt>
                <c:pt idx="135">
                  <c:v>0</c:v>
                </c:pt>
                <c:pt idx="136">
                  <c:v>0</c:v>
                </c:pt>
                <c:pt idx="137">
                  <c:v>0</c:v>
                </c:pt>
                <c:pt idx="138">
                  <c:v>7.11983811736491E-2</c:v>
                </c:pt>
                <c:pt idx="139">
                  <c:v>0</c:v>
                </c:pt>
                <c:pt idx="140">
                  <c:v>0</c:v>
                </c:pt>
                <c:pt idx="141">
                  <c:v>0</c:v>
                </c:pt>
                <c:pt idx="142">
                  <c:v>0</c:v>
                </c:pt>
                <c:pt idx="143">
                  <c:v>0</c:v>
                </c:pt>
                <c:pt idx="144">
                  <c:v>0.10047633224173901</c:v>
                </c:pt>
                <c:pt idx="145">
                  <c:v>0</c:v>
                </c:pt>
                <c:pt idx="146">
                  <c:v>0</c:v>
                </c:pt>
                <c:pt idx="147">
                  <c:v>0.118698764790979</c:v>
                </c:pt>
                <c:pt idx="148">
                  <c:v>0.255659713216496</c:v>
                </c:pt>
                <c:pt idx="149">
                  <c:v>0</c:v>
                </c:pt>
                <c:pt idx="150">
                  <c:v>0</c:v>
                </c:pt>
                <c:pt idx="151">
                  <c:v>0</c:v>
                </c:pt>
                <c:pt idx="152">
                  <c:v>0</c:v>
                </c:pt>
                <c:pt idx="153">
                  <c:v>0.14417744916820699</c:v>
                </c:pt>
                <c:pt idx="154">
                  <c:v>3.6967210084654901E-2</c:v>
                </c:pt>
                <c:pt idx="155">
                  <c:v>7.0209149360727197E-2</c:v>
                </c:pt>
                <c:pt idx="156">
                  <c:v>0</c:v>
                </c:pt>
                <c:pt idx="157">
                  <c:v>0</c:v>
                </c:pt>
                <c:pt idx="158">
                  <c:v>0</c:v>
                </c:pt>
                <c:pt idx="159">
                  <c:v>4.4167985571791399E-2</c:v>
                </c:pt>
                <c:pt idx="160">
                  <c:v>0</c:v>
                </c:pt>
                <c:pt idx="161">
                  <c:v>0</c:v>
                </c:pt>
                <c:pt idx="162">
                  <c:v>0</c:v>
                </c:pt>
                <c:pt idx="163">
                  <c:v>0</c:v>
                </c:pt>
                <c:pt idx="164">
                  <c:v>0</c:v>
                </c:pt>
                <c:pt idx="165">
                  <c:v>0.117151748123742</c:v>
                </c:pt>
                <c:pt idx="166">
                  <c:v>8.4153525300940293E-2</c:v>
                </c:pt>
                <c:pt idx="167">
                  <c:v>0</c:v>
                </c:pt>
                <c:pt idx="168">
                  <c:v>3.6527011725170797E-2</c:v>
                </c:pt>
                <c:pt idx="169">
                  <c:v>0</c:v>
                </c:pt>
                <c:pt idx="170">
                  <c:v>4.3765272256464503E-2</c:v>
                </c:pt>
                <c:pt idx="171">
                  <c:v>0</c:v>
                </c:pt>
                <c:pt idx="172">
                  <c:v>0</c:v>
                </c:pt>
                <c:pt idx="173">
                  <c:v>4.3669711415990402E-2</c:v>
                </c:pt>
                <c:pt idx="174">
                  <c:v>0</c:v>
                </c:pt>
                <c:pt idx="175">
                  <c:v>0</c:v>
                </c:pt>
                <c:pt idx="176">
                  <c:v>0</c:v>
                </c:pt>
                <c:pt idx="177">
                  <c:v>0</c:v>
                </c:pt>
                <c:pt idx="178">
                  <c:v>6.1558516801854E-2</c:v>
                </c:pt>
                <c:pt idx="179">
                  <c:v>0</c:v>
                </c:pt>
                <c:pt idx="180">
                  <c:v>0</c:v>
                </c:pt>
                <c:pt idx="181">
                  <c:v>5.4218173931902001E-2</c:v>
                </c:pt>
                <c:pt idx="182">
                  <c:v>0</c:v>
                </c:pt>
                <c:pt idx="183">
                  <c:v>0</c:v>
                </c:pt>
                <c:pt idx="184">
                  <c:v>0</c:v>
                </c:pt>
                <c:pt idx="185">
                  <c:v>4.68857070725286E-2</c:v>
                </c:pt>
                <c:pt idx="186">
                  <c:v>0</c:v>
                </c:pt>
                <c:pt idx="187">
                  <c:v>0</c:v>
                </c:pt>
                <c:pt idx="188">
                  <c:v>0</c:v>
                </c:pt>
                <c:pt idx="189">
                  <c:v>2.5152712899748499E-2</c:v>
                </c:pt>
                <c:pt idx="190">
                  <c:v>0</c:v>
                </c:pt>
                <c:pt idx="191">
                  <c:v>0</c:v>
                </c:pt>
                <c:pt idx="192">
                  <c:v>0</c:v>
                </c:pt>
                <c:pt idx="193">
                  <c:v>5.3732626450780897E-2</c:v>
                </c:pt>
                <c:pt idx="194">
                  <c:v>0</c:v>
                </c:pt>
                <c:pt idx="195">
                  <c:v>0</c:v>
                </c:pt>
                <c:pt idx="196">
                  <c:v>0</c:v>
                </c:pt>
                <c:pt idx="197">
                  <c:v>2.4991966867792498E-2</c:v>
                </c:pt>
                <c:pt idx="198">
                  <c:v>0</c:v>
                </c:pt>
                <c:pt idx="199">
                  <c:v>0</c:v>
                </c:pt>
                <c:pt idx="200">
                  <c:v>2.1356873353741E-2</c:v>
                </c:pt>
                <c:pt idx="201">
                  <c:v>0</c:v>
                </c:pt>
                <c:pt idx="202">
                  <c:v>4.6227153118554902E-2</c:v>
                </c:pt>
                <c:pt idx="203">
                  <c:v>0</c:v>
                </c:pt>
                <c:pt idx="204">
                  <c:v>0</c:v>
                </c:pt>
                <c:pt idx="205">
                  <c:v>0</c:v>
                </c:pt>
                <c:pt idx="206">
                  <c:v>0</c:v>
                </c:pt>
                <c:pt idx="207">
                  <c:v>1.7712909168201799E-2</c:v>
                </c:pt>
                <c:pt idx="208">
                  <c:v>0</c:v>
                </c:pt>
                <c:pt idx="209">
                  <c:v>2.4765611179904501E-2</c:v>
                </c:pt>
                <c:pt idx="210">
                  <c:v>0</c:v>
                </c:pt>
                <c:pt idx="211">
                  <c:v>0</c:v>
                </c:pt>
                <c:pt idx="212">
                  <c:v>0</c:v>
                </c:pt>
                <c:pt idx="213">
                  <c:v>2.6497085320614702E-2</c:v>
                </c:pt>
                <c:pt idx="214">
                  <c:v>0</c:v>
                </c:pt>
                <c:pt idx="215">
                  <c:v>3.5333192000565297E-2</c:v>
                </c:pt>
                <c:pt idx="216">
                  <c:v>0</c:v>
                </c:pt>
                <c:pt idx="217">
                  <c:v>0</c:v>
                </c:pt>
                <c:pt idx="218">
                  <c:v>0</c:v>
                </c:pt>
                <c:pt idx="219">
                  <c:v>0</c:v>
                </c:pt>
                <c:pt idx="220">
                  <c:v>8.4444600823334895E-2</c:v>
                </c:pt>
                <c:pt idx="221">
                  <c:v>0</c:v>
                </c:pt>
                <c:pt idx="222">
                  <c:v>0</c:v>
                </c:pt>
                <c:pt idx="223">
                  <c:v>2.1009138975454301E-2</c:v>
                </c:pt>
                <c:pt idx="224">
                  <c:v>0</c:v>
                </c:pt>
                <c:pt idx="225">
                  <c:v>0</c:v>
                </c:pt>
                <c:pt idx="226">
                  <c:v>0</c:v>
                </c:pt>
                <c:pt idx="227">
                  <c:v>0</c:v>
                </c:pt>
                <c:pt idx="228">
                  <c:v>0</c:v>
                </c:pt>
                <c:pt idx="229">
                  <c:v>0</c:v>
                </c:pt>
                <c:pt idx="230">
                  <c:v>6.2484812719130797E-2</c:v>
                </c:pt>
                <c:pt idx="231">
                  <c:v>0</c:v>
                </c:pt>
                <c:pt idx="232">
                  <c:v>0</c:v>
                </c:pt>
                <c:pt idx="233">
                  <c:v>0</c:v>
                </c:pt>
                <c:pt idx="234">
                  <c:v>0</c:v>
                </c:pt>
                <c:pt idx="235">
                  <c:v>0</c:v>
                </c:pt>
                <c:pt idx="236">
                  <c:v>3.79075056861259E-2</c:v>
                </c:pt>
                <c:pt idx="237">
                  <c:v>0</c:v>
                </c:pt>
                <c:pt idx="238">
                  <c:v>4.8131467665967598E-2</c:v>
                </c:pt>
                <c:pt idx="239">
                  <c:v>0</c:v>
                </c:pt>
                <c:pt idx="240">
                  <c:v>0</c:v>
                </c:pt>
                <c:pt idx="241">
                  <c:v>0</c:v>
                </c:pt>
                <c:pt idx="242">
                  <c:v>5.8195262221005101E-2</c:v>
                </c:pt>
                <c:pt idx="243">
                  <c:v>0</c:v>
                </c:pt>
                <c:pt idx="244">
                  <c:v>5.1262772974266103E-2</c:v>
                </c:pt>
                <c:pt idx="245">
                  <c:v>0</c:v>
                </c:pt>
                <c:pt idx="246">
                  <c:v>0</c:v>
                </c:pt>
                <c:pt idx="247">
                  <c:v>0</c:v>
                </c:pt>
                <c:pt idx="248">
                  <c:v>0</c:v>
                </c:pt>
                <c:pt idx="249">
                  <c:v>5.7679910426492002E-2</c:v>
                </c:pt>
                <c:pt idx="250">
                  <c:v>0</c:v>
                </c:pt>
                <c:pt idx="251">
                  <c:v>8.7980508933405505E-2</c:v>
                </c:pt>
                <c:pt idx="252">
                  <c:v>0</c:v>
                </c:pt>
                <c:pt idx="253">
                  <c:v>0</c:v>
                </c:pt>
                <c:pt idx="254">
                  <c:v>0</c:v>
                </c:pt>
                <c:pt idx="255">
                  <c:v>0</c:v>
                </c:pt>
                <c:pt idx="256">
                  <c:v>4.3710702397363903E-2</c:v>
                </c:pt>
                <c:pt idx="257">
                  <c:v>0</c:v>
                </c:pt>
                <c:pt idx="258">
                  <c:v>6.0392551585304502E-2</c:v>
                </c:pt>
                <c:pt idx="259">
                  <c:v>0</c:v>
                </c:pt>
                <c:pt idx="260">
                  <c:v>0</c:v>
                </c:pt>
                <c:pt idx="261">
                  <c:v>0</c:v>
                </c:pt>
                <c:pt idx="262">
                  <c:v>0</c:v>
                </c:pt>
                <c:pt idx="263">
                  <c:v>2.67022696929239E-2</c:v>
                </c:pt>
                <c:pt idx="264">
                  <c:v>0.15670845558815699</c:v>
                </c:pt>
                <c:pt idx="265">
                  <c:v>0</c:v>
                </c:pt>
                <c:pt idx="266">
                  <c:v>6.6553525673022501E-2</c:v>
                </c:pt>
                <c:pt idx="267">
                  <c:v>0</c:v>
                </c:pt>
                <c:pt idx="268">
                  <c:v>0</c:v>
                </c:pt>
                <c:pt idx="269">
                  <c:v>0</c:v>
                </c:pt>
                <c:pt idx="270">
                  <c:v>0</c:v>
                </c:pt>
                <c:pt idx="271">
                  <c:v>0</c:v>
                </c:pt>
                <c:pt idx="272">
                  <c:v>0</c:v>
                </c:pt>
                <c:pt idx="273">
                  <c:v>3.3055665741107999E-2</c:v>
                </c:pt>
                <c:pt idx="274">
                  <c:v>0</c:v>
                </c:pt>
                <c:pt idx="275">
                  <c:v>0</c:v>
                </c:pt>
                <c:pt idx="276">
                  <c:v>0</c:v>
                </c:pt>
                <c:pt idx="277">
                  <c:v>0</c:v>
                </c:pt>
                <c:pt idx="278">
                  <c:v>0</c:v>
                </c:pt>
                <c:pt idx="279">
                  <c:v>3.6279683377308698E-2</c:v>
                </c:pt>
                <c:pt idx="280">
                  <c:v>0</c:v>
                </c:pt>
                <c:pt idx="281">
                  <c:v>0</c:v>
                </c:pt>
                <c:pt idx="282">
                  <c:v>0</c:v>
                </c:pt>
                <c:pt idx="283">
                  <c:v>0</c:v>
                </c:pt>
                <c:pt idx="284">
                  <c:v>1.96766470993343E-2</c:v>
                </c:pt>
                <c:pt idx="285">
                  <c:v>0</c:v>
                </c:pt>
                <c:pt idx="286">
                  <c:v>0</c:v>
                </c:pt>
                <c:pt idx="287">
                  <c:v>0</c:v>
                </c:pt>
                <c:pt idx="288">
                  <c:v>0</c:v>
                </c:pt>
                <c:pt idx="289">
                  <c:v>1.14367872430807E-2</c:v>
                </c:pt>
                <c:pt idx="290">
                  <c:v>0</c:v>
                </c:pt>
                <c:pt idx="291">
                  <c:v>0</c:v>
                </c:pt>
                <c:pt idx="292">
                  <c:v>0</c:v>
                </c:pt>
                <c:pt idx="293">
                  <c:v>6.5087216870606604E-3</c:v>
                </c:pt>
                <c:pt idx="294">
                  <c:v>0</c:v>
                </c:pt>
                <c:pt idx="295">
                  <c:v>0</c:v>
                </c:pt>
                <c:pt idx="296">
                  <c:v>0</c:v>
                </c:pt>
                <c:pt idx="297">
                  <c:v>0</c:v>
                </c:pt>
                <c:pt idx="298">
                  <c:v>0</c:v>
                </c:pt>
                <c:pt idx="299">
                  <c:v>1.94193611030197E-2</c:v>
                </c:pt>
                <c:pt idx="300">
                  <c:v>1.9404288347724799E-2</c:v>
                </c:pt>
                <c:pt idx="301">
                  <c:v>0</c:v>
                </c:pt>
                <c:pt idx="302">
                  <c:v>0</c:v>
                </c:pt>
                <c:pt idx="303">
                  <c:v>4.8391779849662898E-2</c:v>
                </c:pt>
                <c:pt idx="304">
                  <c:v>0</c:v>
                </c:pt>
                <c:pt idx="305">
                  <c:v>1.2890335470980599E-2</c:v>
                </c:pt>
                <c:pt idx="306">
                  <c:v>0</c:v>
                </c:pt>
                <c:pt idx="307">
                  <c:v>0</c:v>
                </c:pt>
                <c:pt idx="308">
                  <c:v>4.1826196068337602E-2</c:v>
                </c:pt>
                <c:pt idx="309">
                  <c:v>0</c:v>
                </c:pt>
                <c:pt idx="310">
                  <c:v>0</c:v>
                </c:pt>
                <c:pt idx="311">
                  <c:v>0</c:v>
                </c:pt>
                <c:pt idx="312">
                  <c:v>2.8871138485227599E-2</c:v>
                </c:pt>
                <c:pt idx="313">
                  <c:v>0</c:v>
                </c:pt>
                <c:pt idx="314">
                  <c:v>0</c:v>
                </c:pt>
                <c:pt idx="315">
                  <c:v>0</c:v>
                </c:pt>
                <c:pt idx="316">
                  <c:v>0</c:v>
                </c:pt>
                <c:pt idx="317">
                  <c:v>0</c:v>
                </c:pt>
                <c:pt idx="318">
                  <c:v>0</c:v>
                </c:pt>
                <c:pt idx="319">
                  <c:v>0</c:v>
                </c:pt>
                <c:pt idx="320">
                  <c:v>1.91497510532363E-2</c:v>
                </c:pt>
                <c:pt idx="321">
                  <c:v>2.2325700070166501E-2</c:v>
                </c:pt>
                <c:pt idx="322">
                  <c:v>0</c:v>
                </c:pt>
                <c:pt idx="323">
                  <c:v>0</c:v>
                </c:pt>
                <c:pt idx="324">
                  <c:v>0</c:v>
                </c:pt>
                <c:pt idx="325">
                  <c:v>0</c:v>
                </c:pt>
                <c:pt idx="326">
                  <c:v>0</c:v>
                </c:pt>
                <c:pt idx="327">
                  <c:v>3.1762164909160201E-2</c:v>
                </c:pt>
                <c:pt idx="328">
                  <c:v>0</c:v>
                </c:pt>
                <c:pt idx="329">
                  <c:v>0</c:v>
                </c:pt>
                <c:pt idx="330">
                  <c:v>0</c:v>
                </c:pt>
                <c:pt idx="331">
                  <c:v>0</c:v>
                </c:pt>
                <c:pt idx="332">
                  <c:v>0</c:v>
                </c:pt>
                <c:pt idx="333">
                  <c:v>6.3261110232484602E-3</c:v>
                </c:pt>
              </c:numCache>
            </c:numRef>
          </c:val>
          <c:smooth val="0"/>
          <c:extLst>
            <c:ext xmlns:c16="http://schemas.microsoft.com/office/drawing/2014/chart" uri="{C3380CC4-5D6E-409C-BE32-E72D297353CC}">
              <c16:uniqueId val="{00000004-AA06-40B7-A403-F79B4E08C008}"/>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0</c:v>
                </c:pt>
                <c:pt idx="1">
                  <c:v>0</c:v>
                </c:pt>
                <c:pt idx="2">
                  <c:v>0</c:v>
                </c:pt>
                <c:pt idx="3">
                  <c:v>0</c:v>
                </c:pt>
                <c:pt idx="4">
                  <c:v>9.7353847536385991E-3</c:v>
                </c:pt>
                <c:pt idx="5">
                  <c:v>0</c:v>
                </c:pt>
                <c:pt idx="6">
                  <c:v>0</c:v>
                </c:pt>
                <c:pt idx="7">
                  <c:v>0</c:v>
                </c:pt>
                <c:pt idx="8">
                  <c:v>0</c:v>
                </c:pt>
                <c:pt idx="9">
                  <c:v>0</c:v>
                </c:pt>
                <c:pt idx="10">
                  <c:v>0</c:v>
                </c:pt>
                <c:pt idx="11">
                  <c:v>5.24307259034001E-3</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1.1620889110477199E-2</c:v>
                </c:pt>
                <c:pt idx="49">
                  <c:v>0</c:v>
                </c:pt>
                <c:pt idx="50">
                  <c:v>0</c:v>
                </c:pt>
                <c:pt idx="51">
                  <c:v>0</c:v>
                </c:pt>
                <c:pt idx="52">
                  <c:v>1.0123127221464001E-2</c:v>
                </c:pt>
                <c:pt idx="53">
                  <c:v>0</c:v>
                </c:pt>
                <c:pt idx="54">
                  <c:v>6.74910574348899E-3</c:v>
                </c:pt>
                <c:pt idx="55">
                  <c:v>0</c:v>
                </c:pt>
                <c:pt idx="56">
                  <c:v>0</c:v>
                </c:pt>
                <c:pt idx="57">
                  <c:v>0</c:v>
                </c:pt>
                <c:pt idx="58">
                  <c:v>0</c:v>
                </c:pt>
                <c:pt idx="59">
                  <c:v>3.3752868993864502E-3</c:v>
                </c:pt>
                <c:pt idx="60">
                  <c:v>0</c:v>
                </c:pt>
                <c:pt idx="61">
                  <c:v>0</c:v>
                </c:pt>
                <c:pt idx="62">
                  <c:v>0</c:v>
                </c:pt>
                <c:pt idx="63">
                  <c:v>0</c:v>
                </c:pt>
                <c:pt idx="64">
                  <c:v>0</c:v>
                </c:pt>
                <c:pt idx="65">
                  <c:v>0</c:v>
                </c:pt>
                <c:pt idx="66">
                  <c:v>0</c:v>
                </c:pt>
                <c:pt idx="67">
                  <c:v>0</c:v>
                </c:pt>
                <c:pt idx="68">
                  <c:v>0</c:v>
                </c:pt>
                <c:pt idx="69">
                  <c:v>0</c:v>
                </c:pt>
                <c:pt idx="70">
                  <c:v>0</c:v>
                </c:pt>
                <c:pt idx="71">
                  <c:v>0</c:v>
                </c:pt>
                <c:pt idx="72">
                  <c:v>0</c:v>
                </c:pt>
                <c:pt idx="73">
                  <c:v>5.2523569952015996E-3</c:v>
                </c:pt>
                <c:pt idx="74">
                  <c:v>0</c:v>
                </c:pt>
                <c:pt idx="75">
                  <c:v>0</c:v>
                </c:pt>
                <c:pt idx="76">
                  <c:v>0</c:v>
                </c:pt>
                <c:pt idx="77">
                  <c:v>0</c:v>
                </c:pt>
                <c:pt idx="78">
                  <c:v>0</c:v>
                </c:pt>
                <c:pt idx="79">
                  <c:v>0</c:v>
                </c:pt>
                <c:pt idx="80">
                  <c:v>1.2008180573015399E-2</c:v>
                </c:pt>
                <c:pt idx="81">
                  <c:v>0</c:v>
                </c:pt>
                <c:pt idx="82">
                  <c:v>0</c:v>
                </c:pt>
                <c:pt idx="83">
                  <c:v>2.6270063761197602E-3</c:v>
                </c:pt>
                <c:pt idx="84">
                  <c:v>0</c:v>
                </c:pt>
                <c:pt idx="85">
                  <c:v>0</c:v>
                </c:pt>
                <c:pt idx="86">
                  <c:v>0</c:v>
                </c:pt>
                <c:pt idx="87">
                  <c:v>0</c:v>
                </c:pt>
                <c:pt idx="88">
                  <c:v>7.5064931165458098E-3</c:v>
                </c:pt>
                <c:pt idx="89">
                  <c:v>0</c:v>
                </c:pt>
                <c:pt idx="90">
                  <c:v>0</c:v>
                </c:pt>
                <c:pt idx="91">
                  <c:v>0</c:v>
                </c:pt>
                <c:pt idx="92">
                  <c:v>0</c:v>
                </c:pt>
                <c:pt idx="93">
                  <c:v>0</c:v>
                </c:pt>
                <c:pt idx="94">
                  <c:v>0</c:v>
                </c:pt>
                <c:pt idx="95">
                  <c:v>1.3889410263148E-2</c:v>
                </c:pt>
                <c:pt idx="96">
                  <c:v>0</c:v>
                </c:pt>
                <c:pt idx="97">
                  <c:v>6.0064794897495702E-3</c:v>
                </c:pt>
                <c:pt idx="98">
                  <c:v>0</c:v>
                </c:pt>
                <c:pt idx="99">
                  <c:v>0</c:v>
                </c:pt>
                <c:pt idx="100">
                  <c:v>0</c:v>
                </c:pt>
                <c:pt idx="101">
                  <c:v>0</c:v>
                </c:pt>
                <c:pt idx="102">
                  <c:v>0</c:v>
                </c:pt>
                <c:pt idx="103">
                  <c:v>9.7618850951032895E-3</c:v>
                </c:pt>
                <c:pt idx="104">
                  <c:v>0</c:v>
                </c:pt>
                <c:pt idx="105">
                  <c:v>0</c:v>
                </c:pt>
                <c:pt idx="106">
                  <c:v>0</c:v>
                </c:pt>
                <c:pt idx="107">
                  <c:v>0</c:v>
                </c:pt>
                <c:pt idx="108">
                  <c:v>0</c:v>
                </c:pt>
                <c:pt idx="109">
                  <c:v>7.1343817119512197E-3</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1.0894105537586501E-2</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2.2752829060439801E-2</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1.8471885037019201E-2</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2.18758957802151E-2</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1.2459271396910899E-2</c:v>
                </c:pt>
                <c:pt idx="330">
                  <c:v>0</c:v>
                </c:pt>
                <c:pt idx="331">
                  <c:v>0</c:v>
                </c:pt>
                <c:pt idx="332">
                  <c:v>0</c:v>
                </c:pt>
                <c:pt idx="333">
                  <c:v>0</c:v>
                </c:pt>
              </c:numCache>
            </c:numRef>
          </c:val>
          <c:smooth val="0"/>
          <c:extLst>
            <c:ext xmlns:c16="http://schemas.microsoft.com/office/drawing/2014/chart" uri="{C3380CC4-5D6E-409C-BE32-E72D297353CC}">
              <c16:uniqueId val="{00000005-AA06-40B7-A403-F79B4E08C008}"/>
            </c:ext>
          </c:extLst>
        </c:ser>
        <c:dLbls>
          <c:showLegendKey val="0"/>
          <c:showVal val="0"/>
          <c:showCatName val="0"/>
          <c:showSerName val="0"/>
          <c:showPercent val="0"/>
          <c:showBubbleSize val="0"/>
        </c:dLbls>
        <c:smooth val="0"/>
        <c:axId val="388216888"/>
        <c:axId val="388217544"/>
      </c:lineChart>
      <c:dateAx>
        <c:axId val="38821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17544"/>
        <c:crosses val="autoZero"/>
        <c:auto val="1"/>
        <c:lblOffset val="100"/>
        <c:baseTimeUnit val="days"/>
      </c:dateAx>
      <c:valAx>
        <c:axId val="38821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1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 Bikes</c:v>
                </c:pt>
              </c:strCache>
            </c:strRef>
          </c:tx>
          <c:spPr>
            <a:solidFill>
              <a:schemeClr val="accent1"/>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Sheet1!$B$2:$B$7</c:f>
              <c:numCache>
                <c:formatCode>General</c:formatCode>
                <c:ptCount val="6"/>
                <c:pt idx="0">
                  <c:v>1.37461940033454E-2</c:v>
                </c:pt>
                <c:pt idx="1">
                  <c:v>2.2255868718991201E-2</c:v>
                </c:pt>
                <c:pt idx="2">
                  <c:v>2.1435987369674898E-2</c:v>
                </c:pt>
                <c:pt idx="3">
                  <c:v>0</c:v>
                </c:pt>
                <c:pt idx="4">
                  <c:v>0</c:v>
                </c:pt>
                <c:pt idx="5">
                  <c:v>0</c:v>
                </c:pt>
              </c:numCache>
            </c:numRef>
          </c:val>
          <c:extLst>
            <c:ext xmlns:c16="http://schemas.microsoft.com/office/drawing/2014/chart" uri="{C3380CC4-5D6E-409C-BE32-E72D297353CC}">
              <c16:uniqueId val="{00000000-8E44-4817-B9FC-6A098350F880}"/>
            </c:ext>
          </c:extLst>
        </c:ser>
        <c:ser>
          <c:idx val="1"/>
          <c:order val="1"/>
          <c:tx>
            <c:strRef>
              <c:f>Sheet1!$C$1</c:f>
              <c:strCache>
                <c:ptCount val="1"/>
                <c:pt idx="0">
                  <c:v>Topmega oficial</c:v>
                </c:pt>
              </c:strCache>
            </c:strRef>
          </c:tx>
          <c:spPr>
            <a:solidFill>
              <a:schemeClr val="accent2"/>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Sheet1!$C$2:$C$7</c:f>
              <c:numCache>
                <c:formatCode>General</c:formatCode>
                <c:ptCount val="6"/>
                <c:pt idx="0">
                  <c:v>5.1046901888616297E-2</c:v>
                </c:pt>
                <c:pt idx="1">
                  <c:v>6.6350517945344897E-2</c:v>
                </c:pt>
                <c:pt idx="2">
                  <c:v>0.20259063782890599</c:v>
                </c:pt>
                <c:pt idx="3">
                  <c:v>0.53897117388886195</c:v>
                </c:pt>
                <c:pt idx="4">
                  <c:v>6.2656641604010004E-3</c:v>
                </c:pt>
                <c:pt idx="5">
                  <c:v>0</c:v>
                </c:pt>
              </c:numCache>
            </c:numRef>
          </c:val>
          <c:extLst>
            <c:ext xmlns:c16="http://schemas.microsoft.com/office/drawing/2014/chart" uri="{C3380CC4-5D6E-409C-BE32-E72D297353CC}">
              <c16:uniqueId val="{00000001-8E44-4817-B9FC-6A098350F880}"/>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Sheet1!$D$2:$D$7</c:f>
              <c:numCache>
                <c:formatCode>General</c:formatCode>
                <c:ptCount val="6"/>
                <c:pt idx="0">
                  <c:v>0.56180682063026199</c:v>
                </c:pt>
                <c:pt idx="1">
                  <c:v>0.47885075818036699</c:v>
                </c:pt>
                <c:pt idx="2">
                  <c:v>0</c:v>
                </c:pt>
                <c:pt idx="3">
                  <c:v>0</c:v>
                </c:pt>
                <c:pt idx="4">
                  <c:v>0</c:v>
                </c:pt>
                <c:pt idx="5">
                  <c:v>0</c:v>
                </c:pt>
              </c:numCache>
            </c:numRef>
          </c:val>
          <c:extLst>
            <c:ext xmlns:c16="http://schemas.microsoft.com/office/drawing/2014/chart" uri="{C3380CC4-5D6E-409C-BE32-E72D297353CC}">
              <c16:uniqueId val="{00000002-8E44-4817-B9FC-6A098350F880}"/>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Sheet1!$E$2:$E$7</c:f>
              <c:numCache>
                <c:formatCode>General</c:formatCode>
                <c:ptCount val="6"/>
                <c:pt idx="0">
                  <c:v>0.40086016803813901</c:v>
                </c:pt>
                <c:pt idx="1">
                  <c:v>1.67145171414118</c:v>
                </c:pt>
                <c:pt idx="2">
                  <c:v>0.156382448149986</c:v>
                </c:pt>
                <c:pt idx="3">
                  <c:v>3.3061555367475903E-2</c:v>
                </c:pt>
                <c:pt idx="4">
                  <c:v>0</c:v>
                </c:pt>
                <c:pt idx="5">
                  <c:v>6.0239754221802803E-3</c:v>
                </c:pt>
              </c:numCache>
            </c:numRef>
          </c:val>
          <c:extLst>
            <c:ext xmlns:c16="http://schemas.microsoft.com/office/drawing/2014/chart" uri="{C3380CC4-5D6E-409C-BE32-E72D297353CC}">
              <c16:uniqueId val="{00000003-8E44-4817-B9FC-6A098350F880}"/>
            </c:ext>
          </c:extLst>
        </c:ser>
        <c:ser>
          <c:idx val="4"/>
          <c:order val="4"/>
          <c:tx>
            <c:strRef>
              <c:f>Sheet1!$F$1</c:f>
              <c:strCache>
                <c:ptCount val="1"/>
                <c:pt idx="0">
                  <c:v>Motomel Bicicletas</c:v>
                </c:pt>
              </c:strCache>
            </c:strRef>
          </c:tx>
          <c:spPr>
            <a:solidFill>
              <a:schemeClr val="accent5"/>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Sheet1!$F$2:$F$7</c:f>
              <c:numCache>
                <c:formatCode>General</c:formatCode>
                <c:ptCount val="6"/>
                <c:pt idx="0">
                  <c:v>0.118362160771924</c:v>
                </c:pt>
                <c:pt idx="1">
                  <c:v>8.2378462540408801E-2</c:v>
                </c:pt>
                <c:pt idx="2">
                  <c:v>7.8335908977570895E-2</c:v>
                </c:pt>
                <c:pt idx="3">
                  <c:v>0</c:v>
                </c:pt>
                <c:pt idx="4">
                  <c:v>0</c:v>
                </c:pt>
                <c:pt idx="5">
                  <c:v>0</c:v>
                </c:pt>
              </c:numCache>
            </c:numRef>
          </c:val>
          <c:extLst>
            <c:ext xmlns:c16="http://schemas.microsoft.com/office/drawing/2014/chart" uri="{C3380CC4-5D6E-409C-BE32-E72D297353CC}">
              <c16:uniqueId val="{00000004-8E44-4817-B9FC-6A098350F880}"/>
            </c:ext>
          </c:extLst>
        </c:ser>
        <c:ser>
          <c:idx val="5"/>
          <c:order val="5"/>
          <c:tx>
            <c:strRef>
              <c:f>Sheet1!$G$1</c:f>
              <c:strCache>
                <c:ptCount val="1"/>
                <c:pt idx="0">
                  <c:v>Olmo Bikes</c:v>
                </c:pt>
              </c:strCache>
            </c:strRef>
          </c:tx>
          <c:spPr>
            <a:solidFill>
              <a:schemeClr val="accent6"/>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Sheet1!$G$2:$G$7</c:f>
              <c:numCache>
                <c:formatCode>General</c:formatCode>
                <c:ptCount val="6"/>
                <c:pt idx="0">
                  <c:v>0</c:v>
                </c:pt>
                <c:pt idx="1">
                  <c:v>1.10121137313946E-2</c:v>
                </c:pt>
                <c:pt idx="2">
                  <c:v>0</c:v>
                </c:pt>
                <c:pt idx="3">
                  <c:v>0</c:v>
                </c:pt>
                <c:pt idx="4">
                  <c:v>0</c:v>
                </c:pt>
                <c:pt idx="5">
                  <c:v>0</c:v>
                </c:pt>
              </c:numCache>
            </c:numRef>
          </c:val>
          <c:extLst>
            <c:ext xmlns:c16="http://schemas.microsoft.com/office/drawing/2014/chart" uri="{C3380CC4-5D6E-409C-BE32-E72D297353CC}">
              <c16:uniqueId val="{00000005-8E44-4817-B9FC-6A098350F880}"/>
            </c:ext>
          </c:extLst>
        </c:ser>
        <c:dLbls>
          <c:showLegendKey val="0"/>
          <c:showVal val="0"/>
          <c:showCatName val="0"/>
          <c:showSerName val="0"/>
          <c:showPercent val="0"/>
          <c:showBubbleSize val="0"/>
        </c:dLbls>
        <c:gapWidth val="219"/>
        <c:overlap val="-27"/>
        <c:axId val="388190320"/>
        <c:axId val="388195568"/>
      </c:barChart>
      <c:catAx>
        <c:axId val="38819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95568"/>
        <c:crosses val="autoZero"/>
        <c:auto val="1"/>
        <c:lblAlgn val="ctr"/>
        <c:lblOffset val="100"/>
        <c:noMultiLvlLbl val="0"/>
      </c:catAx>
      <c:valAx>
        <c:axId val="38819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9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3.2152352686576402E-2</c:v>
                </c:pt>
                <c:pt idx="10">
                  <c:v>1.6570827923081701E-2</c:v>
                </c:pt>
                <c:pt idx="11">
                  <c:v>8.3472454090150194E-3</c:v>
                </c:pt>
                <c:pt idx="12">
                  <c:v>1.4097570024114299E-2</c:v>
                </c:pt>
                <c:pt idx="13">
                  <c:v>1.4839547393804499E-2</c:v>
                </c:pt>
                <c:pt idx="14">
                  <c:v>2.29549248747913E-2</c:v>
                </c:pt>
                <c:pt idx="15">
                  <c:v>4.0437766648117199E-2</c:v>
                </c:pt>
                <c:pt idx="16">
                  <c:v>1.8920422927100701E-2</c:v>
                </c:pt>
                <c:pt idx="17">
                  <c:v>1.2984603969578901E-2</c:v>
                </c:pt>
                <c:pt idx="18">
                  <c:v>2.2259321090706701E-2</c:v>
                </c:pt>
                <c:pt idx="19">
                  <c:v>1.1129660545353399E-2</c:v>
                </c:pt>
                <c:pt idx="20">
                  <c:v>0</c:v>
                </c:pt>
                <c:pt idx="21">
                  <c:v>0</c:v>
                </c:pt>
                <c:pt idx="22">
                  <c:v>0</c:v>
                </c:pt>
                <c:pt idx="23">
                  <c:v>0</c:v>
                </c:pt>
              </c:numCache>
            </c:numRef>
          </c:val>
          <c:smooth val="0"/>
          <c:extLst>
            <c:ext xmlns:c16="http://schemas.microsoft.com/office/drawing/2014/chart" uri="{C3380CC4-5D6E-409C-BE32-E72D297353CC}">
              <c16:uniqueId val="{00000000-FD00-4518-9865-15A19F4D6F1B}"/>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3.1274433150899103E-2</c:v>
                </c:pt>
                <c:pt idx="9">
                  <c:v>3.6356528537920201E-2</c:v>
                </c:pt>
                <c:pt idx="10">
                  <c:v>5.7187534904501298E-2</c:v>
                </c:pt>
                <c:pt idx="11">
                  <c:v>6.9490264879193006E-2</c:v>
                </c:pt>
                <c:pt idx="12">
                  <c:v>8.1681460699995406E-2</c:v>
                </c:pt>
                <c:pt idx="13">
                  <c:v>0.17930675006515501</c:v>
                </c:pt>
                <c:pt idx="14">
                  <c:v>2.9710711493354199E-2</c:v>
                </c:pt>
                <c:pt idx="15">
                  <c:v>7.2243940578576998E-2</c:v>
                </c:pt>
                <c:pt idx="16">
                  <c:v>0.102312074165084</c:v>
                </c:pt>
                <c:pt idx="17">
                  <c:v>0.23366469339886101</c:v>
                </c:pt>
                <c:pt idx="18">
                  <c:v>4.6911649726348703E-2</c:v>
                </c:pt>
                <c:pt idx="19">
                  <c:v>0.16262705238467601</c:v>
                </c:pt>
                <c:pt idx="20">
                  <c:v>0</c:v>
                </c:pt>
                <c:pt idx="21">
                  <c:v>0</c:v>
                </c:pt>
                <c:pt idx="22">
                  <c:v>0</c:v>
                </c:pt>
                <c:pt idx="23">
                  <c:v>0</c:v>
                </c:pt>
              </c:numCache>
            </c:numRef>
          </c:val>
          <c:smooth val="0"/>
          <c:extLst>
            <c:ext xmlns:c16="http://schemas.microsoft.com/office/drawing/2014/chart" uri="{C3380CC4-5D6E-409C-BE32-E72D297353CC}">
              <c16:uniqueId val="{00000001-FD00-4518-9865-15A19F4D6F1B}"/>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0.577557755775578</c:v>
                </c:pt>
                <c:pt idx="8">
                  <c:v>0.58787128712871295</c:v>
                </c:pt>
                <c:pt idx="9">
                  <c:v>0.90759075907590803</c:v>
                </c:pt>
                <c:pt idx="10">
                  <c:v>0.71782178217821802</c:v>
                </c:pt>
                <c:pt idx="11">
                  <c:v>0.91244418559503004</c:v>
                </c:pt>
                <c:pt idx="12">
                  <c:v>0.80445544554455495</c:v>
                </c:pt>
                <c:pt idx="13">
                  <c:v>0.99009900990098998</c:v>
                </c:pt>
                <c:pt idx="14">
                  <c:v>0.80858085808580904</c:v>
                </c:pt>
                <c:pt idx="15">
                  <c:v>0.53630363036303597</c:v>
                </c:pt>
                <c:pt idx="16">
                  <c:v>0.90759075907590803</c:v>
                </c:pt>
                <c:pt idx="17">
                  <c:v>0.33003300330032997</c:v>
                </c:pt>
                <c:pt idx="18">
                  <c:v>1.5676567656765701</c:v>
                </c:pt>
                <c:pt idx="19">
                  <c:v>0.74257425742574301</c:v>
                </c:pt>
                <c:pt idx="20">
                  <c:v>0</c:v>
                </c:pt>
                <c:pt idx="21">
                  <c:v>0</c:v>
                </c:pt>
                <c:pt idx="22">
                  <c:v>0.577557755775578</c:v>
                </c:pt>
                <c:pt idx="23">
                  <c:v>0</c:v>
                </c:pt>
              </c:numCache>
            </c:numRef>
          </c:val>
          <c:smooth val="0"/>
          <c:extLst>
            <c:ext xmlns:c16="http://schemas.microsoft.com/office/drawing/2014/chart" uri="{C3380CC4-5D6E-409C-BE32-E72D297353CC}">
              <c16:uniqueId val="{00000002-FD00-4518-9865-15A19F4D6F1B}"/>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8.4581046156474896E-2</c:v>
                </c:pt>
                <c:pt idx="10">
                  <c:v>0.40475020824878799</c:v>
                </c:pt>
                <c:pt idx="11">
                  <c:v>0.38178944445631002</c:v>
                </c:pt>
                <c:pt idx="12">
                  <c:v>0.80416070398769701</c:v>
                </c:pt>
                <c:pt idx="13">
                  <c:v>5.8096072107477699E-2</c:v>
                </c:pt>
                <c:pt idx="14">
                  <c:v>0.80763151711911796</c:v>
                </c:pt>
                <c:pt idx="15">
                  <c:v>0.106794250197569</c:v>
                </c:pt>
                <c:pt idx="16">
                  <c:v>3.0970332557295099E-2</c:v>
                </c:pt>
                <c:pt idx="17">
                  <c:v>0.73987056536876095</c:v>
                </c:pt>
                <c:pt idx="18">
                  <c:v>0.10133587740969401</c:v>
                </c:pt>
                <c:pt idx="19">
                  <c:v>0.27499519425874103</c:v>
                </c:pt>
                <c:pt idx="20">
                  <c:v>0.51460589361868803</c:v>
                </c:pt>
                <c:pt idx="21">
                  <c:v>0.16989994349613299</c:v>
                </c:pt>
                <c:pt idx="22">
                  <c:v>0.25929643947969799</c:v>
                </c:pt>
                <c:pt idx="23">
                  <c:v>0</c:v>
                </c:pt>
              </c:numCache>
            </c:numRef>
          </c:val>
          <c:smooth val="0"/>
          <c:extLst>
            <c:ext xmlns:c16="http://schemas.microsoft.com/office/drawing/2014/chart" uri="{C3380CC4-5D6E-409C-BE32-E72D297353CC}">
              <c16:uniqueId val="{00000003-FD00-4518-9865-15A19F4D6F1B}"/>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2.33644859813084E-2</c:v>
                </c:pt>
                <c:pt idx="9">
                  <c:v>0</c:v>
                </c:pt>
                <c:pt idx="10">
                  <c:v>7.1824160609207294E-2</c:v>
                </c:pt>
                <c:pt idx="11">
                  <c:v>3.4397715472481799E-2</c:v>
                </c:pt>
                <c:pt idx="12">
                  <c:v>3.8940809968847301E-2</c:v>
                </c:pt>
                <c:pt idx="13">
                  <c:v>0.21709501557632399</c:v>
                </c:pt>
                <c:pt idx="14">
                  <c:v>6.3974187805963506E-2</c:v>
                </c:pt>
                <c:pt idx="15">
                  <c:v>0.14231096006796901</c:v>
                </c:pt>
                <c:pt idx="16">
                  <c:v>6.0601635514018697E-2</c:v>
                </c:pt>
                <c:pt idx="17">
                  <c:v>0.11244158878504699</c:v>
                </c:pt>
                <c:pt idx="18">
                  <c:v>4.4781931464174501E-2</c:v>
                </c:pt>
                <c:pt idx="19">
                  <c:v>0</c:v>
                </c:pt>
                <c:pt idx="20">
                  <c:v>0</c:v>
                </c:pt>
                <c:pt idx="21">
                  <c:v>0</c:v>
                </c:pt>
                <c:pt idx="22">
                  <c:v>0</c:v>
                </c:pt>
                <c:pt idx="23">
                  <c:v>0</c:v>
                </c:pt>
              </c:numCache>
            </c:numRef>
          </c:val>
          <c:smooth val="0"/>
          <c:extLst>
            <c:ext xmlns:c16="http://schemas.microsoft.com/office/drawing/2014/chart" uri="{C3380CC4-5D6E-409C-BE32-E72D297353CC}">
              <c16:uniqueId val="{00000004-FD00-4518-9865-15A19F4D6F1B}"/>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2.1807380670388999E-2</c:v>
                </c:pt>
                <c:pt idx="10">
                  <c:v>1.9050125643098399E-2</c:v>
                </c:pt>
                <c:pt idx="11">
                  <c:v>1.20316583009043E-2</c:v>
                </c:pt>
                <c:pt idx="12">
                  <c:v>6.7678077942586396E-3</c:v>
                </c:pt>
                <c:pt idx="13">
                  <c:v>1.39116049104205E-2</c:v>
                </c:pt>
                <c:pt idx="14">
                  <c:v>5.7651696025166196E-3</c:v>
                </c:pt>
                <c:pt idx="15">
                  <c:v>8.0837704209200494E-3</c:v>
                </c:pt>
                <c:pt idx="16">
                  <c:v>1.28776342751866E-2</c:v>
                </c:pt>
                <c:pt idx="17">
                  <c:v>6.1411589244198799E-3</c:v>
                </c:pt>
                <c:pt idx="18">
                  <c:v>5.2638505066456096E-3</c:v>
                </c:pt>
                <c:pt idx="19">
                  <c:v>0</c:v>
                </c:pt>
                <c:pt idx="20">
                  <c:v>0</c:v>
                </c:pt>
                <c:pt idx="21">
                  <c:v>0</c:v>
                </c:pt>
                <c:pt idx="22">
                  <c:v>0</c:v>
                </c:pt>
                <c:pt idx="23">
                  <c:v>0</c:v>
                </c:pt>
              </c:numCache>
            </c:numRef>
          </c:val>
          <c:smooth val="0"/>
          <c:extLst>
            <c:ext xmlns:c16="http://schemas.microsoft.com/office/drawing/2014/chart" uri="{C3380CC4-5D6E-409C-BE32-E72D297353CC}">
              <c16:uniqueId val="{00000005-FD00-4518-9865-15A19F4D6F1B}"/>
            </c:ext>
          </c:extLst>
        </c:ser>
        <c:dLbls>
          <c:showLegendKey val="0"/>
          <c:showVal val="0"/>
          <c:showCatName val="0"/>
          <c:showSerName val="0"/>
          <c:showPercent val="0"/>
          <c:showBubbleSize val="0"/>
        </c:dLbls>
        <c:smooth val="0"/>
        <c:axId val="388186056"/>
        <c:axId val="388194912"/>
      </c:lineChart>
      <c:catAx>
        <c:axId val="38818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94912"/>
        <c:crosses val="autoZero"/>
        <c:auto val="1"/>
        <c:lblAlgn val="ctr"/>
        <c:lblOffset val="100"/>
        <c:noMultiLvlLbl val="0"/>
      </c:catAx>
      <c:valAx>
        <c:axId val="38819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8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 Bikes</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1</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1</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0-A812-459C-B248-E23EC6DD283D}"/>
            </c:ext>
          </c:extLst>
        </c:ser>
        <c:ser>
          <c:idx val="1"/>
          <c:order val="1"/>
          <c:tx>
            <c:strRef>
              <c:f>Sheet1!$C$1</c:f>
              <c:strCache>
                <c:ptCount val="1"/>
                <c:pt idx="0">
                  <c:v>Topmega oficial</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1</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1</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1</c:v>
                </c:pt>
                <c:pt idx="124">
                  <c:v>0</c:v>
                </c:pt>
                <c:pt idx="125">
                  <c:v>0</c:v>
                </c:pt>
                <c:pt idx="126">
                  <c:v>0</c:v>
                </c:pt>
                <c:pt idx="127">
                  <c:v>0</c:v>
                </c:pt>
                <c:pt idx="128">
                  <c:v>1</c:v>
                </c:pt>
                <c:pt idx="129">
                  <c:v>0</c:v>
                </c:pt>
                <c:pt idx="130">
                  <c:v>0</c:v>
                </c:pt>
                <c:pt idx="131">
                  <c:v>0</c:v>
                </c:pt>
                <c:pt idx="132">
                  <c:v>0</c:v>
                </c:pt>
                <c:pt idx="133">
                  <c:v>0</c:v>
                </c:pt>
                <c:pt idx="134">
                  <c:v>0</c:v>
                </c:pt>
                <c:pt idx="135">
                  <c:v>0</c:v>
                </c:pt>
                <c:pt idx="136">
                  <c:v>0</c:v>
                </c:pt>
                <c:pt idx="137">
                  <c:v>1</c:v>
                </c:pt>
                <c:pt idx="138">
                  <c:v>0</c:v>
                </c:pt>
                <c:pt idx="139">
                  <c:v>0</c:v>
                </c:pt>
                <c:pt idx="140">
                  <c:v>0</c:v>
                </c:pt>
                <c:pt idx="141">
                  <c:v>0</c:v>
                </c:pt>
                <c:pt idx="142">
                  <c:v>0</c:v>
                </c:pt>
                <c:pt idx="143">
                  <c:v>1</c:v>
                </c:pt>
                <c:pt idx="144">
                  <c:v>0</c:v>
                </c:pt>
                <c:pt idx="145">
                  <c:v>0</c:v>
                </c:pt>
                <c:pt idx="146">
                  <c:v>0</c:v>
                </c:pt>
                <c:pt idx="147">
                  <c:v>1</c:v>
                </c:pt>
                <c:pt idx="148">
                  <c:v>1</c:v>
                </c:pt>
                <c:pt idx="149">
                  <c:v>0</c:v>
                </c:pt>
                <c:pt idx="150">
                  <c:v>0</c:v>
                </c:pt>
                <c:pt idx="151">
                  <c:v>1</c:v>
                </c:pt>
                <c:pt idx="152">
                  <c:v>0</c:v>
                </c:pt>
                <c:pt idx="153">
                  <c:v>0</c:v>
                </c:pt>
                <c:pt idx="154">
                  <c:v>0</c:v>
                </c:pt>
                <c:pt idx="155">
                  <c:v>0</c:v>
                </c:pt>
                <c:pt idx="156">
                  <c:v>0</c:v>
                </c:pt>
                <c:pt idx="157">
                  <c:v>0</c:v>
                </c:pt>
                <c:pt idx="158">
                  <c:v>0</c:v>
                </c:pt>
                <c:pt idx="159">
                  <c:v>0</c:v>
                </c:pt>
                <c:pt idx="160">
                  <c:v>1</c:v>
                </c:pt>
                <c:pt idx="161">
                  <c:v>0</c:v>
                </c:pt>
                <c:pt idx="162">
                  <c:v>0</c:v>
                </c:pt>
                <c:pt idx="163">
                  <c:v>0</c:v>
                </c:pt>
                <c:pt idx="164">
                  <c:v>0</c:v>
                </c:pt>
                <c:pt idx="165">
                  <c:v>0</c:v>
                </c:pt>
                <c:pt idx="166">
                  <c:v>0</c:v>
                </c:pt>
                <c:pt idx="167">
                  <c:v>0</c:v>
                </c:pt>
                <c:pt idx="168">
                  <c:v>0</c:v>
                </c:pt>
                <c:pt idx="169">
                  <c:v>0</c:v>
                </c:pt>
                <c:pt idx="170">
                  <c:v>0</c:v>
                </c:pt>
                <c:pt idx="171">
                  <c:v>0</c:v>
                </c:pt>
                <c:pt idx="172">
                  <c:v>1</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1</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1</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1</c:v>
                </c:pt>
                <c:pt idx="329">
                  <c:v>0</c:v>
                </c:pt>
                <c:pt idx="330">
                  <c:v>0</c:v>
                </c:pt>
                <c:pt idx="331">
                  <c:v>0</c:v>
                </c:pt>
                <c:pt idx="332">
                  <c:v>1</c:v>
                </c:pt>
                <c:pt idx="333">
                  <c:v>0</c:v>
                </c:pt>
              </c:numCache>
            </c:numRef>
          </c:val>
          <c:smooth val="0"/>
          <c:extLst>
            <c:ext xmlns:c16="http://schemas.microsoft.com/office/drawing/2014/chart" uri="{C3380CC4-5D6E-409C-BE32-E72D297353CC}">
              <c16:uniqueId val="{00000001-A812-459C-B248-E23EC6DD283D}"/>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2-A812-459C-B248-E23EC6DD283D}"/>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3-A812-459C-B248-E23EC6DD283D}"/>
            </c:ext>
          </c:extLst>
        </c:ser>
        <c:ser>
          <c:idx val="4"/>
          <c:order val="4"/>
          <c:tx>
            <c:strRef>
              <c:f>Sheet1!$F$1</c:f>
              <c:strCache>
                <c:ptCount val="1"/>
                <c:pt idx="0">
                  <c:v>Motomel Bicicletas</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1</c:v>
                </c:pt>
                <c:pt idx="125">
                  <c:v>0</c:v>
                </c:pt>
                <c:pt idx="126">
                  <c:v>0</c:v>
                </c:pt>
                <c:pt idx="127">
                  <c:v>0</c:v>
                </c:pt>
                <c:pt idx="128">
                  <c:v>0</c:v>
                </c:pt>
                <c:pt idx="129">
                  <c:v>0</c:v>
                </c:pt>
                <c:pt idx="130">
                  <c:v>0</c:v>
                </c:pt>
                <c:pt idx="131">
                  <c:v>0</c:v>
                </c:pt>
                <c:pt idx="132">
                  <c:v>0</c:v>
                </c:pt>
                <c:pt idx="133">
                  <c:v>0</c:v>
                </c:pt>
                <c:pt idx="134">
                  <c:v>0</c:v>
                </c:pt>
                <c:pt idx="135">
                  <c:v>1</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1</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1</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4-A812-459C-B248-E23EC6DD283D}"/>
            </c:ext>
          </c:extLst>
        </c:ser>
        <c:ser>
          <c:idx val="5"/>
          <c:order val="5"/>
          <c:tx>
            <c:strRef>
              <c:f>Sheet1!$G$1</c:f>
              <c:strCache>
                <c:ptCount val="1"/>
                <c:pt idx="0">
                  <c:v>Olmo Bikes</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5-A812-459C-B248-E23EC6DD283D}"/>
            </c:ext>
          </c:extLst>
        </c:ser>
        <c:dLbls>
          <c:showLegendKey val="0"/>
          <c:showVal val="0"/>
          <c:showCatName val="0"/>
          <c:showSerName val="0"/>
          <c:showPercent val="0"/>
          <c:showBubbleSize val="0"/>
        </c:dLbls>
        <c:smooth val="0"/>
        <c:axId val="508276208"/>
        <c:axId val="508270304"/>
      </c:lineChart>
      <c:dateAx>
        <c:axId val="50827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270304"/>
        <c:crosses val="autoZero"/>
        <c:auto val="1"/>
        <c:lblOffset val="100"/>
        <c:baseTimeUnit val="days"/>
      </c:dateAx>
      <c:valAx>
        <c:axId val="50827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27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F7AC6-A95A-4BBC-8840-9469A94A3038}"/>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415CBBA-2776-4FA5-BBE1-3AEDEA82C35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98445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59648-045C-4C77-970E-5DB5DB0DC1D9}"/>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82C55501-FB00-43B4-A50B-D67E9213215E}"/>
              </a:ext>
            </a:extLst>
          </p:cNvPr>
          <p:cNvGraphicFramePr>
            <a:graphicFrameLocks noGrp="1"/>
          </p:cNvGraphicFramePr>
          <p:nvPr>
            <p:ph type="tbl" sz="quarter" idx="13"/>
            <p:extLst>
              <p:ext uri="{D42A27DB-BD31-4B8C-83A1-F6EECF244321}">
                <p14:modId xmlns:p14="http://schemas.microsoft.com/office/powerpoint/2010/main" val="401376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0655752"/>
                    </a:ext>
                  </a:extLst>
                </a:gridCol>
                <a:gridCol w="740664">
                  <a:extLst>
                    <a:ext uri="{9D8B030D-6E8A-4147-A177-3AD203B41FA5}">
                      <a16:colId xmlns:a16="http://schemas.microsoft.com/office/drawing/2014/main" val="2294291387"/>
                    </a:ext>
                  </a:extLst>
                </a:gridCol>
                <a:gridCol w="740664">
                  <a:extLst>
                    <a:ext uri="{9D8B030D-6E8A-4147-A177-3AD203B41FA5}">
                      <a16:colId xmlns:a16="http://schemas.microsoft.com/office/drawing/2014/main" val="2314737179"/>
                    </a:ext>
                  </a:extLst>
                </a:gridCol>
                <a:gridCol w="740664">
                  <a:extLst>
                    <a:ext uri="{9D8B030D-6E8A-4147-A177-3AD203B41FA5}">
                      <a16:colId xmlns:a16="http://schemas.microsoft.com/office/drawing/2014/main" val="2679566618"/>
                    </a:ext>
                  </a:extLst>
                </a:gridCol>
                <a:gridCol w="740664">
                  <a:extLst>
                    <a:ext uri="{9D8B030D-6E8A-4147-A177-3AD203B41FA5}">
                      <a16:colId xmlns:a16="http://schemas.microsoft.com/office/drawing/2014/main" val="737106777"/>
                    </a:ext>
                  </a:extLst>
                </a:gridCol>
                <a:gridCol w="740664">
                  <a:extLst>
                    <a:ext uri="{9D8B030D-6E8A-4147-A177-3AD203B41FA5}">
                      <a16:colId xmlns:a16="http://schemas.microsoft.com/office/drawing/2014/main" val="279437127"/>
                    </a:ext>
                  </a:extLst>
                </a:gridCol>
                <a:gridCol w="740664">
                  <a:extLst>
                    <a:ext uri="{9D8B030D-6E8A-4147-A177-3AD203B41FA5}">
                      <a16:colId xmlns:a16="http://schemas.microsoft.com/office/drawing/2014/main" val="641503215"/>
                    </a:ext>
                  </a:extLst>
                </a:gridCol>
                <a:gridCol w="740664">
                  <a:extLst>
                    <a:ext uri="{9D8B030D-6E8A-4147-A177-3AD203B41FA5}">
                      <a16:colId xmlns:a16="http://schemas.microsoft.com/office/drawing/2014/main" val="2376043828"/>
                    </a:ext>
                  </a:extLst>
                </a:gridCol>
                <a:gridCol w="740664">
                  <a:extLst>
                    <a:ext uri="{9D8B030D-6E8A-4147-A177-3AD203B41FA5}">
                      <a16:colId xmlns:a16="http://schemas.microsoft.com/office/drawing/2014/main" val="7995864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892962980"/>
                  </a:ext>
                </a:extLst>
              </a:tr>
              <a:tr h="370840">
                <a:tc>
                  <a:txBody>
                    <a:bodyPr/>
                    <a:lstStyle/>
                    <a:p>
                      <a:r>
                        <a:rPr lang="en-US" sz="1000"/>
                        <a:t>Olmo Bikes</a:t>
                      </a:r>
                    </a:p>
                  </a:txBody>
                  <a:tcPr/>
                </a:tc>
                <a:tc>
                  <a:txBody>
                    <a:bodyPr/>
                    <a:lstStyle/>
                    <a:p>
                      <a:r>
                        <a:rPr lang="en-US" sz="1000"/>
                        <a:t>264841</a:t>
                      </a:r>
                    </a:p>
                  </a:txBody>
                  <a:tcPr/>
                </a:tc>
                <a:tc>
                  <a:txBody>
                    <a:bodyPr/>
                    <a:lstStyle/>
                    <a:p>
                      <a:r>
                        <a:rPr lang="en-US" sz="1000"/>
                        <a:t>-2252</a:t>
                      </a:r>
                    </a:p>
                  </a:txBody>
                  <a:tcPr/>
                </a:tc>
                <a:tc>
                  <a:txBody>
                    <a:bodyPr/>
                    <a:lstStyle/>
                    <a:p>
                      <a:r>
                        <a:rPr lang="en-US" sz="1000"/>
                        <a:t>20</a:t>
                      </a:r>
                    </a:p>
                  </a:txBody>
                  <a:tcPr/>
                </a:tc>
                <a:tc>
                  <a:txBody>
                    <a:bodyPr/>
                    <a:lstStyle/>
                    <a:p>
                      <a:r>
                        <a:rPr lang="en-US" sz="1000"/>
                        <a:t>466</a:t>
                      </a:r>
                    </a:p>
                  </a:txBody>
                  <a:tcPr/>
                </a:tc>
                <a:tc>
                  <a:txBody>
                    <a:bodyPr/>
                    <a:lstStyle/>
                    <a:p>
                      <a:r>
                        <a:rPr lang="en-US" sz="1000"/>
                        <a:t>73</a:t>
                      </a:r>
                    </a:p>
                  </a:txBody>
                  <a:tcPr/>
                </a:tc>
                <a:tc>
                  <a:txBody>
                    <a:bodyPr/>
                    <a:lstStyle/>
                    <a:p>
                      <a:r>
                        <a:rPr lang="en-US" sz="1000"/>
                        <a:t>47</a:t>
                      </a:r>
                    </a:p>
                  </a:txBody>
                  <a:tcPr/>
                </a:tc>
                <a:tc>
                  <a:txBody>
                    <a:bodyPr/>
                    <a:lstStyle/>
                    <a:p>
                      <a:r>
                        <a:rPr lang="en-US" sz="1000"/>
                        <a:t>0</a:t>
                      </a:r>
                    </a:p>
                  </a:txBody>
                  <a:tcPr/>
                </a:tc>
                <a:tc>
                  <a:txBody>
                    <a:bodyPr/>
                    <a:lstStyle/>
                    <a:p>
                      <a:r>
                        <a:rPr lang="en-US" sz="1000"/>
                        <a:t>0.0110 %</a:t>
                      </a:r>
                    </a:p>
                  </a:txBody>
                  <a:tcPr/>
                </a:tc>
                <a:extLst>
                  <a:ext uri="{0D108BD9-81ED-4DB2-BD59-A6C34878D82A}">
                    <a16:rowId xmlns:a16="http://schemas.microsoft.com/office/drawing/2014/main" val="518398214"/>
                  </a:ext>
                </a:extLst>
              </a:tr>
              <a:tr h="370840">
                <a:tc>
                  <a:txBody>
                    <a:bodyPr/>
                    <a:lstStyle/>
                    <a:p>
                      <a:r>
                        <a:rPr lang="en-US" sz="1000"/>
                        <a:t>Venzo Argentina</a:t>
                      </a:r>
                    </a:p>
                  </a:txBody>
                  <a:tcPr/>
                </a:tc>
                <a:tc>
                  <a:txBody>
                    <a:bodyPr/>
                    <a:lstStyle/>
                    <a:p>
                      <a:r>
                        <a:rPr lang="en-US" sz="1000"/>
                        <a:t>50091</a:t>
                      </a:r>
                    </a:p>
                  </a:txBody>
                  <a:tcPr/>
                </a:tc>
                <a:tc>
                  <a:txBody>
                    <a:bodyPr/>
                    <a:lstStyle/>
                    <a:p>
                      <a:r>
                        <a:rPr lang="en-US" sz="1000"/>
                        <a:t>6548</a:t>
                      </a:r>
                    </a:p>
                  </a:txBody>
                  <a:tcPr/>
                </a:tc>
                <a:tc>
                  <a:txBody>
                    <a:bodyPr/>
                    <a:lstStyle/>
                    <a:p>
                      <a:r>
                        <a:rPr lang="en-US" sz="1000"/>
                        <a:t>102</a:t>
                      </a:r>
                    </a:p>
                  </a:txBody>
                  <a:tcPr/>
                </a:tc>
                <a:tc>
                  <a:txBody>
                    <a:bodyPr/>
                    <a:lstStyle/>
                    <a:p>
                      <a:r>
                        <a:rPr lang="en-US" sz="1000"/>
                        <a:t>17231</a:t>
                      </a:r>
                    </a:p>
                  </a:txBody>
                  <a:tcPr/>
                </a:tc>
                <a:tc>
                  <a:txBody>
                    <a:bodyPr/>
                    <a:lstStyle/>
                    <a:p>
                      <a:r>
                        <a:rPr lang="en-US" sz="1000"/>
                        <a:t>1103</a:t>
                      </a:r>
                    </a:p>
                  </a:txBody>
                  <a:tcPr/>
                </a:tc>
                <a:tc>
                  <a:txBody>
                    <a:bodyPr/>
                    <a:lstStyle/>
                    <a:p>
                      <a:r>
                        <a:rPr lang="en-US" sz="1000"/>
                        <a:t>746</a:t>
                      </a:r>
                    </a:p>
                  </a:txBody>
                  <a:tcPr/>
                </a:tc>
                <a:tc>
                  <a:txBody>
                    <a:bodyPr/>
                    <a:lstStyle/>
                    <a:p>
                      <a:r>
                        <a:rPr lang="en-US" sz="1000"/>
                        <a:t>0</a:t>
                      </a:r>
                    </a:p>
                  </a:txBody>
                  <a:tcPr/>
                </a:tc>
                <a:tc>
                  <a:txBody>
                    <a:bodyPr/>
                    <a:lstStyle/>
                    <a:p>
                      <a:r>
                        <a:rPr lang="en-US" sz="1000"/>
                        <a:t>0.3996 %</a:t>
                      </a:r>
                    </a:p>
                  </a:txBody>
                  <a:tcPr/>
                </a:tc>
                <a:extLst>
                  <a:ext uri="{0D108BD9-81ED-4DB2-BD59-A6C34878D82A}">
                    <a16:rowId xmlns:a16="http://schemas.microsoft.com/office/drawing/2014/main" val="3612331278"/>
                  </a:ext>
                </a:extLst>
              </a:tr>
              <a:tr h="370840">
                <a:tc>
                  <a:txBody>
                    <a:bodyPr/>
                    <a:lstStyle/>
                    <a:p>
                      <a:r>
                        <a:rPr lang="en-US" sz="1000"/>
                        <a:t>Topmega oficial</a:t>
                      </a:r>
                    </a:p>
                  </a:txBody>
                  <a:tcPr/>
                </a:tc>
                <a:tc>
                  <a:txBody>
                    <a:bodyPr/>
                    <a:lstStyle/>
                    <a:p>
                      <a:r>
                        <a:rPr lang="en-US" sz="1000"/>
                        <a:t>32118</a:t>
                      </a:r>
                    </a:p>
                  </a:txBody>
                  <a:tcPr/>
                </a:tc>
                <a:tc>
                  <a:txBody>
                    <a:bodyPr/>
                    <a:lstStyle/>
                    <a:p>
                      <a:r>
                        <a:rPr lang="en-US" sz="1000"/>
                        <a:t>285</a:t>
                      </a:r>
                    </a:p>
                  </a:txBody>
                  <a:tcPr/>
                </a:tc>
                <a:tc>
                  <a:txBody>
                    <a:bodyPr/>
                    <a:lstStyle/>
                    <a:p>
                      <a:r>
                        <a:rPr lang="en-US" sz="1000"/>
                        <a:t>184</a:t>
                      </a:r>
                    </a:p>
                  </a:txBody>
                  <a:tcPr/>
                </a:tc>
                <a:tc>
                  <a:txBody>
                    <a:bodyPr/>
                    <a:lstStyle/>
                    <a:p>
                      <a:r>
                        <a:rPr lang="en-US" sz="1000"/>
                        <a:t>2796</a:t>
                      </a:r>
                    </a:p>
                  </a:txBody>
                  <a:tcPr/>
                </a:tc>
                <a:tc>
                  <a:txBody>
                    <a:bodyPr/>
                    <a:lstStyle/>
                    <a:p>
                      <a:r>
                        <a:rPr lang="en-US" sz="1000"/>
                        <a:t>1463</a:t>
                      </a:r>
                    </a:p>
                  </a:txBody>
                  <a:tcPr/>
                </a:tc>
                <a:tc>
                  <a:txBody>
                    <a:bodyPr/>
                    <a:lstStyle/>
                    <a:p>
                      <a:r>
                        <a:rPr lang="en-US" sz="1000"/>
                        <a:t>136</a:t>
                      </a:r>
                    </a:p>
                  </a:txBody>
                  <a:tcPr/>
                </a:tc>
                <a:tc>
                  <a:txBody>
                    <a:bodyPr/>
                    <a:lstStyle/>
                    <a:p>
                      <a:r>
                        <a:rPr lang="en-US" sz="1000"/>
                        <a:t>16</a:t>
                      </a:r>
                    </a:p>
                  </a:txBody>
                  <a:tcPr/>
                </a:tc>
                <a:tc>
                  <a:txBody>
                    <a:bodyPr/>
                    <a:lstStyle/>
                    <a:p>
                      <a:r>
                        <a:rPr lang="en-US" sz="1000"/>
                        <a:t>0.0747 %</a:t>
                      </a:r>
                    </a:p>
                  </a:txBody>
                  <a:tcPr/>
                </a:tc>
                <a:extLst>
                  <a:ext uri="{0D108BD9-81ED-4DB2-BD59-A6C34878D82A}">
                    <a16:rowId xmlns:a16="http://schemas.microsoft.com/office/drawing/2014/main" val="1363745641"/>
                  </a:ext>
                </a:extLst>
              </a:tr>
              <a:tr h="370840">
                <a:tc>
                  <a:txBody>
                    <a:bodyPr/>
                    <a:lstStyle/>
                    <a:p>
                      <a:r>
                        <a:rPr lang="en-US" sz="1000"/>
                        <a:t>Motomel Bicicletas</a:t>
                      </a:r>
                    </a:p>
                  </a:txBody>
                  <a:tcPr/>
                </a:tc>
                <a:tc>
                  <a:txBody>
                    <a:bodyPr/>
                    <a:lstStyle/>
                    <a:p>
                      <a:r>
                        <a:rPr lang="en-US" sz="1000"/>
                        <a:t>31629</a:t>
                      </a:r>
                    </a:p>
                  </a:txBody>
                  <a:tcPr/>
                </a:tc>
                <a:tc>
                  <a:txBody>
                    <a:bodyPr/>
                    <a:lstStyle/>
                    <a:p>
                      <a:r>
                        <a:rPr lang="en-US" sz="1000"/>
                        <a:t>11907</a:t>
                      </a:r>
                    </a:p>
                  </a:txBody>
                  <a:tcPr/>
                </a:tc>
                <a:tc>
                  <a:txBody>
                    <a:bodyPr/>
                    <a:lstStyle/>
                    <a:p>
                      <a:r>
                        <a:rPr lang="en-US" sz="1000"/>
                        <a:t>81</a:t>
                      </a:r>
                    </a:p>
                  </a:txBody>
                  <a:tcPr/>
                </a:tc>
                <a:tc>
                  <a:txBody>
                    <a:bodyPr/>
                    <a:lstStyle/>
                    <a:p>
                      <a:r>
                        <a:rPr lang="en-US" sz="1000"/>
                        <a:t>988</a:t>
                      </a:r>
                    </a:p>
                  </a:txBody>
                  <a:tcPr/>
                </a:tc>
                <a:tc>
                  <a:txBody>
                    <a:bodyPr/>
                    <a:lstStyle/>
                    <a:p>
                      <a:r>
                        <a:rPr lang="en-US" sz="1000"/>
                        <a:t>682</a:t>
                      </a:r>
                    </a:p>
                  </a:txBody>
                  <a:tcPr/>
                </a:tc>
                <a:tc>
                  <a:txBody>
                    <a:bodyPr/>
                    <a:lstStyle/>
                    <a:p>
                      <a:r>
                        <a:rPr lang="en-US" sz="1000"/>
                        <a:t>58</a:t>
                      </a:r>
                    </a:p>
                  </a:txBody>
                  <a:tcPr/>
                </a:tc>
                <a:tc>
                  <a:txBody>
                    <a:bodyPr/>
                    <a:lstStyle/>
                    <a:p>
                      <a:r>
                        <a:rPr lang="en-US" sz="1000"/>
                        <a:t>4</a:t>
                      </a:r>
                    </a:p>
                  </a:txBody>
                  <a:tcPr/>
                </a:tc>
                <a:tc>
                  <a:txBody>
                    <a:bodyPr/>
                    <a:lstStyle/>
                    <a:p>
                      <a:r>
                        <a:rPr lang="en-US" sz="1000"/>
                        <a:t>0.0831 %</a:t>
                      </a:r>
                    </a:p>
                  </a:txBody>
                  <a:tcPr/>
                </a:tc>
                <a:extLst>
                  <a:ext uri="{0D108BD9-81ED-4DB2-BD59-A6C34878D82A}">
                    <a16:rowId xmlns:a16="http://schemas.microsoft.com/office/drawing/2014/main" val="2743492271"/>
                  </a:ext>
                </a:extLst>
              </a:tr>
              <a:tr h="370840">
                <a:tc>
                  <a:txBody>
                    <a:bodyPr/>
                    <a:lstStyle/>
                    <a:p>
                      <a:r>
                        <a:rPr lang="en-US" sz="1000"/>
                        <a:t>Teknial Bikes</a:t>
                      </a:r>
                    </a:p>
                  </a:txBody>
                  <a:tcPr/>
                </a:tc>
                <a:tc>
                  <a:txBody>
                    <a:bodyPr/>
                    <a:lstStyle/>
                    <a:p>
                      <a:r>
                        <a:rPr lang="en-US" sz="1000"/>
                        <a:t>28418</a:t>
                      </a:r>
                    </a:p>
                  </a:txBody>
                  <a:tcPr/>
                </a:tc>
                <a:tc>
                  <a:txBody>
                    <a:bodyPr/>
                    <a:lstStyle/>
                    <a:p>
                      <a:r>
                        <a:rPr lang="en-US" sz="1000"/>
                        <a:t>2923</a:t>
                      </a:r>
                    </a:p>
                  </a:txBody>
                  <a:tcPr/>
                </a:tc>
                <a:tc>
                  <a:txBody>
                    <a:bodyPr/>
                    <a:lstStyle/>
                    <a:p>
                      <a:r>
                        <a:rPr lang="en-US" sz="1000"/>
                        <a:t>81</a:t>
                      </a:r>
                    </a:p>
                  </a:txBody>
                  <a:tcPr/>
                </a:tc>
                <a:tc>
                  <a:txBody>
                    <a:bodyPr/>
                    <a:lstStyle/>
                    <a:p>
                      <a:r>
                        <a:rPr lang="en-US" sz="1000"/>
                        <a:t>356</a:t>
                      </a:r>
                    </a:p>
                  </a:txBody>
                  <a:tcPr/>
                </a:tc>
                <a:tc>
                  <a:txBody>
                    <a:bodyPr/>
                    <a:lstStyle/>
                    <a:p>
                      <a:r>
                        <a:rPr lang="en-US" sz="1000"/>
                        <a:t>85</a:t>
                      </a:r>
                    </a:p>
                  </a:txBody>
                  <a:tcPr/>
                </a:tc>
                <a:tc>
                  <a:txBody>
                    <a:bodyPr/>
                    <a:lstStyle/>
                    <a:p>
                      <a:r>
                        <a:rPr lang="en-US" sz="1000"/>
                        <a:t>12</a:t>
                      </a:r>
                    </a:p>
                  </a:txBody>
                  <a:tcPr/>
                </a:tc>
                <a:tc>
                  <a:txBody>
                    <a:bodyPr/>
                    <a:lstStyle/>
                    <a:p>
                      <a:r>
                        <a:rPr lang="en-US" sz="1000"/>
                        <a:t>2</a:t>
                      </a:r>
                    </a:p>
                  </a:txBody>
                  <a:tcPr/>
                </a:tc>
                <a:tc>
                  <a:txBody>
                    <a:bodyPr/>
                    <a:lstStyle/>
                    <a:p>
                      <a:r>
                        <a:rPr lang="en-US" sz="1000"/>
                        <a:t>0.0207 %</a:t>
                      </a:r>
                    </a:p>
                  </a:txBody>
                  <a:tcPr/>
                </a:tc>
                <a:extLst>
                  <a:ext uri="{0D108BD9-81ED-4DB2-BD59-A6C34878D82A}">
                    <a16:rowId xmlns:a16="http://schemas.microsoft.com/office/drawing/2014/main" val="3552307474"/>
                  </a:ext>
                </a:extLst>
              </a:tr>
              <a:tr h="370840">
                <a:tc>
                  <a:txBody>
                    <a:bodyPr/>
                    <a:lstStyle/>
                    <a:p>
                      <a:r>
                        <a:rPr lang="en-US" sz="1000"/>
                        <a:t>Raleigh.bicicletas</a:t>
                      </a:r>
                    </a:p>
                  </a:txBody>
                  <a:tcPr/>
                </a:tc>
                <a:tc>
                  <a:txBody>
                    <a:bodyPr/>
                    <a:lstStyle/>
                    <a:p>
                      <a:r>
                        <a:rPr lang="en-US" sz="1000"/>
                        <a:t>1263</a:t>
                      </a:r>
                    </a:p>
                  </a:txBody>
                  <a:tcPr/>
                </a:tc>
                <a:tc>
                  <a:txBody>
                    <a:bodyPr/>
                    <a:lstStyle/>
                    <a:p>
                      <a:r>
                        <a:rPr lang="en-US" sz="1000"/>
                        <a:t>n/a</a:t>
                      </a:r>
                    </a:p>
                  </a:txBody>
                  <a:tcPr/>
                </a:tc>
                <a:tc>
                  <a:txBody>
                    <a:bodyPr/>
                    <a:lstStyle/>
                    <a:p>
                      <a:r>
                        <a:rPr lang="en-US" sz="1000"/>
                        <a:t>78</a:t>
                      </a:r>
                    </a:p>
                  </a:txBody>
                  <a:tcPr/>
                </a:tc>
                <a:tc>
                  <a:txBody>
                    <a:bodyPr/>
                    <a:lstStyle/>
                    <a:p>
                      <a:r>
                        <a:rPr lang="en-US" sz="1000"/>
                        <a:t>639</a:t>
                      </a:r>
                    </a:p>
                  </a:txBody>
                  <a:tcPr/>
                </a:tc>
                <a:tc>
                  <a:txBody>
                    <a:bodyPr/>
                    <a:lstStyle/>
                    <a:p>
                      <a:r>
                        <a:rPr lang="en-US" sz="1000"/>
                        <a:t>80</a:t>
                      </a:r>
                    </a:p>
                  </a:txBody>
                  <a:tcPr/>
                </a:tc>
                <a:tc>
                  <a:txBody>
                    <a:bodyPr/>
                    <a:lstStyle/>
                    <a:p>
                      <a:r>
                        <a:rPr lang="en-US" sz="1000"/>
                        <a:t>48</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047227294"/>
                  </a:ext>
                </a:extLst>
              </a:tr>
            </a:tbl>
          </a:graphicData>
        </a:graphic>
      </p:graphicFrame>
      <p:sp>
        <p:nvSpPr>
          <p:cNvPr id="4" name="Text Placeholder 3">
            <a:extLst>
              <a:ext uri="{FF2B5EF4-FFF2-40B4-BE49-F238E27FC236}">
                <a16:creationId xmlns:a16="http://schemas.microsoft.com/office/drawing/2014/main" id="{61C20E30-D7B7-4C7F-90C0-6C757812F710}"/>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752276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4115-38E8-4D92-A1EF-AC0B5938C4BE}"/>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30A2850E-C2A2-4F8A-944A-2DA69A451DAA}"/>
              </a:ext>
            </a:extLst>
          </p:cNvPr>
          <p:cNvGraphicFramePr>
            <a:graphicFrameLocks noGrp="1"/>
          </p:cNvGraphicFramePr>
          <p:nvPr>
            <p:ph type="chart" sz="quarter" idx="13"/>
            <p:extLst>
              <p:ext uri="{D42A27DB-BD31-4B8C-83A1-F6EECF244321}">
                <p14:modId xmlns:p14="http://schemas.microsoft.com/office/powerpoint/2010/main" val="1684385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ED67E-5809-4E82-9A4C-C6494B66700A}"/>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D90E93AD-07F4-41AC-804E-C6B1247AAA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196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DF33-F99B-457A-B2A4-0467B9B83B1B}"/>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79365365-A05F-4968-9CFE-644197A84FC4}"/>
              </a:ext>
            </a:extLst>
          </p:cNvPr>
          <p:cNvGraphicFramePr>
            <a:graphicFrameLocks noGrp="1"/>
          </p:cNvGraphicFramePr>
          <p:nvPr>
            <p:ph type="chart" sz="quarter" idx="13"/>
            <p:extLst>
              <p:ext uri="{D42A27DB-BD31-4B8C-83A1-F6EECF244321}">
                <p14:modId xmlns:p14="http://schemas.microsoft.com/office/powerpoint/2010/main" val="461370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1ABDA5-D627-4D3D-9385-456246F705A3}"/>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A58F490B-22FF-49B1-8179-9F971F05E5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7068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D9411-7553-40C7-8FB8-D9EC8141E8A4}"/>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00DC1EB5-00C5-466E-B8D5-0DF61A8C7C5E}"/>
              </a:ext>
            </a:extLst>
          </p:cNvPr>
          <p:cNvGraphicFramePr>
            <a:graphicFrameLocks noGrp="1"/>
          </p:cNvGraphicFramePr>
          <p:nvPr>
            <p:ph type="chart" sz="quarter" idx="13"/>
            <p:extLst>
              <p:ext uri="{D42A27DB-BD31-4B8C-83A1-F6EECF244321}">
                <p14:modId xmlns:p14="http://schemas.microsoft.com/office/powerpoint/2010/main" val="3137956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82D8EF-CC9A-438C-B4D9-F53DFAF8A248}"/>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D76C5154-2941-4F62-8D6B-8125AFDBD4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591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4F5B8-DDDA-4B73-948D-8F36DFCA0535}"/>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7E6673E2-F7B9-44BF-9881-23D9A8228C56}"/>
              </a:ext>
            </a:extLst>
          </p:cNvPr>
          <p:cNvGraphicFramePr>
            <a:graphicFrameLocks noGrp="1"/>
          </p:cNvGraphicFramePr>
          <p:nvPr>
            <p:ph type="chart" sz="quarter" idx="13"/>
            <p:extLst>
              <p:ext uri="{D42A27DB-BD31-4B8C-83A1-F6EECF244321}">
                <p14:modId xmlns:p14="http://schemas.microsoft.com/office/powerpoint/2010/main" val="329103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632ACA-CC50-458A-89BE-C6975619A6BD}"/>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047FA9FA-34EA-4131-9FB2-E5E1CEF949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2268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7A49B-B036-4BB5-AD5C-4CA32ACC0F12}"/>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274DA8F5-932A-400B-A1F4-CE9E57306D1F}"/>
              </a:ext>
            </a:extLst>
          </p:cNvPr>
          <p:cNvGraphicFramePr>
            <a:graphicFrameLocks noGrp="1"/>
          </p:cNvGraphicFramePr>
          <p:nvPr>
            <p:ph type="chart" sz="quarter" idx="13"/>
            <p:extLst>
              <p:ext uri="{D42A27DB-BD31-4B8C-83A1-F6EECF244321}">
                <p14:modId xmlns:p14="http://schemas.microsoft.com/office/powerpoint/2010/main" val="1297601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564E3A-9964-4869-8049-E44819D47447}"/>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F4E9DDA1-9F8C-48FC-895A-5C830C07BA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2884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872D7-ABBE-422D-93BE-6C82D17C943E}"/>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B936BB9B-BB61-4FEA-A7A2-220697BFD288}"/>
              </a:ext>
            </a:extLst>
          </p:cNvPr>
          <p:cNvGraphicFramePr>
            <a:graphicFrameLocks noGrp="1"/>
          </p:cNvGraphicFramePr>
          <p:nvPr>
            <p:ph type="chart" sz="quarter" idx="13"/>
            <p:extLst>
              <p:ext uri="{D42A27DB-BD31-4B8C-83A1-F6EECF244321}">
                <p14:modId xmlns:p14="http://schemas.microsoft.com/office/powerpoint/2010/main" val="383247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BE103E-7077-4BF2-9569-219B6765BD10}"/>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D747EB1B-6871-484D-98A4-3C0DD4934E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8459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9BC16-4714-4D46-B503-10C5E1F4CD4B}"/>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83033D56-83B6-44EB-B308-62478A1DE94B}"/>
              </a:ext>
            </a:extLst>
          </p:cNvPr>
          <p:cNvGraphicFramePr>
            <a:graphicFrameLocks noGrp="1"/>
          </p:cNvGraphicFramePr>
          <p:nvPr>
            <p:ph type="chart" sz="quarter" idx="13"/>
            <p:extLst>
              <p:ext uri="{D42A27DB-BD31-4B8C-83A1-F6EECF244321}">
                <p14:modId xmlns:p14="http://schemas.microsoft.com/office/powerpoint/2010/main" val="1623743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567914-3731-424D-8562-7BAF871847BB}"/>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EE7729E8-C4F9-4C20-9366-48DF9707D2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114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FDF11-20FA-4E02-829D-045DC6F8A956}"/>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BBF001A3-21E6-479D-A12F-2C1EE16BCCC3}"/>
              </a:ext>
            </a:extLst>
          </p:cNvPr>
          <p:cNvGraphicFramePr>
            <a:graphicFrameLocks noGrp="1"/>
          </p:cNvGraphicFramePr>
          <p:nvPr>
            <p:ph type="chart" sz="quarter" idx="13"/>
            <p:extLst>
              <p:ext uri="{D42A27DB-BD31-4B8C-83A1-F6EECF244321}">
                <p14:modId xmlns:p14="http://schemas.microsoft.com/office/powerpoint/2010/main" val="3586842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C84F7-D942-47ED-9869-82015E7EEBC3}"/>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94822420-9EB2-455E-A616-248137DD6E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8811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0CA03-88EF-4D67-8E8B-59AC1AFB1627}"/>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F2FF5791-914E-42B0-BC5F-A3283EFBBD02}"/>
              </a:ext>
            </a:extLst>
          </p:cNvPr>
          <p:cNvGraphicFramePr>
            <a:graphicFrameLocks noGrp="1"/>
          </p:cNvGraphicFramePr>
          <p:nvPr>
            <p:ph type="chart" sz="quarter" idx="13"/>
            <p:extLst>
              <p:ext uri="{D42A27DB-BD31-4B8C-83A1-F6EECF244321}">
                <p14:modId xmlns:p14="http://schemas.microsoft.com/office/powerpoint/2010/main" val="3448312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CB2B62-A947-4F9D-914F-3076F6DC8F69}"/>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0B244A44-493A-431D-B554-ECC75A3EC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8236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D2C72-09FD-46A6-812A-CA0EFBFFFF4F}"/>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19A5BCDF-6772-4F1E-9A61-8A4522807187}"/>
              </a:ext>
            </a:extLst>
          </p:cNvPr>
          <p:cNvGraphicFramePr>
            <a:graphicFrameLocks noGrp="1"/>
          </p:cNvGraphicFramePr>
          <p:nvPr>
            <p:ph type="chart" sz="quarter" idx="13"/>
            <p:extLst>
              <p:ext uri="{D42A27DB-BD31-4B8C-83A1-F6EECF244321}">
                <p14:modId xmlns:p14="http://schemas.microsoft.com/office/powerpoint/2010/main" val="1474957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1251B-66E7-4000-9750-CF6834BD5A17}"/>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2491D13A-8F99-4256-8A13-8005B7E1BC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611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5A7C4-4A94-4490-B6F3-EFCA4313AA5E}"/>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4C069E2B-0C06-4188-AA8F-A19DD2088CC7}"/>
              </a:ext>
            </a:extLst>
          </p:cNvPr>
          <p:cNvGraphicFramePr>
            <a:graphicFrameLocks noGrp="1"/>
          </p:cNvGraphicFramePr>
          <p:nvPr>
            <p:ph type="chart" sz="quarter" idx="13"/>
            <p:extLst>
              <p:ext uri="{D42A27DB-BD31-4B8C-83A1-F6EECF244321}">
                <p14:modId xmlns:p14="http://schemas.microsoft.com/office/powerpoint/2010/main" val="2336848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754197-3A4A-4ABD-A314-A5B023C8233B}"/>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8C5A88C8-AB9A-4A4F-B20E-D6EEBEDE23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2562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198A9-1262-4E51-8195-3A4131109531}"/>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D7802493-B3EE-48B5-843C-50F8697BD1AB}"/>
              </a:ext>
            </a:extLst>
          </p:cNvPr>
          <p:cNvGraphicFramePr>
            <a:graphicFrameLocks noGrp="1"/>
          </p:cNvGraphicFramePr>
          <p:nvPr>
            <p:ph type="chart" sz="quarter" idx="13"/>
            <p:extLst>
              <p:ext uri="{D42A27DB-BD31-4B8C-83A1-F6EECF244321}">
                <p14:modId xmlns:p14="http://schemas.microsoft.com/office/powerpoint/2010/main" val="3055372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AB6393-CA01-42F1-A25C-466B13B6AB42}"/>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8A4F98E2-8429-49D9-AB69-4081B27F53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252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A098F-9C37-4D05-92A1-AB72DC20E6DE}"/>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7C256674-E995-4DD8-8946-980AEA34ACCB}"/>
              </a:ext>
            </a:extLst>
          </p:cNvPr>
          <p:cNvGraphicFramePr>
            <a:graphicFrameLocks noGrp="1"/>
          </p:cNvGraphicFramePr>
          <p:nvPr>
            <p:ph type="chart" sz="quarter" idx="13"/>
            <p:extLst>
              <p:ext uri="{D42A27DB-BD31-4B8C-83A1-F6EECF244321}">
                <p14:modId xmlns:p14="http://schemas.microsoft.com/office/powerpoint/2010/main" val="1058606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939A7E-DD96-4B50-9188-D6F4E4097A83}"/>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9E594003-C61A-4602-AC0E-15CCE2BA83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408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D9D7-D64F-4C7B-B2D7-B4334AF493AE}"/>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B0F75605-1855-4A81-B28B-AB488FF056ED}"/>
              </a:ext>
            </a:extLst>
          </p:cNvPr>
          <p:cNvGraphicFramePr>
            <a:graphicFrameLocks noGrp="1"/>
          </p:cNvGraphicFramePr>
          <p:nvPr>
            <p:ph type="chart" sz="quarter" idx="13"/>
            <p:extLst>
              <p:ext uri="{D42A27DB-BD31-4B8C-83A1-F6EECF244321}">
                <p14:modId xmlns:p14="http://schemas.microsoft.com/office/powerpoint/2010/main" val="3881506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1548C3-92E7-460C-86E1-7E99C8D3D01F}"/>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FB09971C-B18D-4420-A753-B2C54FA82B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410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9DF56-25EF-4E40-BA40-E9C9CE89A9F4}"/>
              </a:ext>
            </a:extLst>
          </p:cNvPr>
          <p:cNvSpPr>
            <a:spLocks noGrp="1"/>
          </p:cNvSpPr>
          <p:nvPr>
            <p:ph type="title"/>
          </p:nvPr>
        </p:nvSpPr>
        <p:spPr/>
        <p:txBody>
          <a:bodyPr/>
          <a:lstStyle/>
          <a:p>
            <a:r>
              <a:rPr lang="en-US"/>
              <a:t>Facebook Hashtag Detection | Teknialbikes</a:t>
            </a:r>
          </a:p>
        </p:txBody>
      </p:sp>
      <p:graphicFrame>
        <p:nvGraphicFramePr>
          <p:cNvPr id="5" name="Table Placeholder 4">
            <a:extLst>
              <a:ext uri="{FF2B5EF4-FFF2-40B4-BE49-F238E27FC236}">
                <a16:creationId xmlns:a16="http://schemas.microsoft.com/office/drawing/2014/main" id="{CB81A02E-3C00-4124-81C8-E0D9E400D665}"/>
              </a:ext>
            </a:extLst>
          </p:cNvPr>
          <p:cNvGraphicFramePr>
            <a:graphicFrameLocks noGrp="1"/>
          </p:cNvGraphicFramePr>
          <p:nvPr>
            <p:ph type="tbl" sz="quarter" idx="13"/>
            <p:extLst>
              <p:ext uri="{D42A27DB-BD31-4B8C-83A1-F6EECF244321}">
                <p14:modId xmlns:p14="http://schemas.microsoft.com/office/powerpoint/2010/main" val="2622826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1281106"/>
                    </a:ext>
                  </a:extLst>
                </a:gridCol>
                <a:gridCol w="1152144">
                  <a:extLst>
                    <a:ext uri="{9D8B030D-6E8A-4147-A177-3AD203B41FA5}">
                      <a16:colId xmlns:a16="http://schemas.microsoft.com/office/drawing/2014/main" val="2211685257"/>
                    </a:ext>
                  </a:extLst>
                </a:gridCol>
                <a:gridCol w="1152144">
                  <a:extLst>
                    <a:ext uri="{9D8B030D-6E8A-4147-A177-3AD203B41FA5}">
                      <a16:colId xmlns:a16="http://schemas.microsoft.com/office/drawing/2014/main" val="4002096106"/>
                    </a:ext>
                  </a:extLst>
                </a:gridCol>
                <a:gridCol w="1152144">
                  <a:extLst>
                    <a:ext uri="{9D8B030D-6E8A-4147-A177-3AD203B41FA5}">
                      <a16:colId xmlns:a16="http://schemas.microsoft.com/office/drawing/2014/main" val="2517957322"/>
                    </a:ext>
                  </a:extLst>
                </a:gridCol>
                <a:gridCol w="1152144">
                  <a:extLst>
                    <a:ext uri="{9D8B030D-6E8A-4147-A177-3AD203B41FA5}">
                      <a16:colId xmlns:a16="http://schemas.microsoft.com/office/drawing/2014/main" val="2992523771"/>
                    </a:ext>
                  </a:extLst>
                </a:gridCol>
                <a:gridCol w="1152144">
                  <a:extLst>
                    <a:ext uri="{9D8B030D-6E8A-4147-A177-3AD203B41FA5}">
                      <a16:colId xmlns:a16="http://schemas.microsoft.com/office/drawing/2014/main" val="383222051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074732785"/>
                  </a:ext>
                </a:extLst>
              </a:tr>
              <a:tr h="370840">
                <a:tc>
                  <a:txBody>
                    <a:bodyPr/>
                    <a:lstStyle/>
                    <a:p>
                      <a:r>
                        <a:rPr lang="en-US" sz="1000"/>
                        <a:t>#mtblife</a:t>
                      </a:r>
                    </a:p>
                  </a:txBody>
                  <a:tcPr/>
                </a:tc>
                <a:tc>
                  <a:txBody>
                    <a:bodyPr/>
                    <a:lstStyle/>
                    <a:p>
                      <a:r>
                        <a:rPr lang="en-US" sz="1000"/>
                        <a:t>196</a:t>
                      </a:r>
                    </a:p>
                  </a:txBody>
                  <a:tcPr/>
                </a:tc>
                <a:tc>
                  <a:txBody>
                    <a:bodyPr/>
                    <a:lstStyle/>
                    <a:p>
                      <a:r>
                        <a:rPr lang="en-US" sz="1000"/>
                        <a:t>67.224489795918</a:t>
                      </a:r>
                    </a:p>
                  </a:txBody>
                  <a:tcPr/>
                </a:tc>
                <a:tc>
                  <a:txBody>
                    <a:bodyPr/>
                    <a:lstStyle/>
                    <a:p>
                      <a:r>
                        <a:rPr lang="en-US" sz="1000"/>
                        <a:t>8.8061224489796</a:t>
                      </a:r>
                    </a:p>
                  </a:txBody>
                  <a:tcPr/>
                </a:tc>
                <a:tc>
                  <a:txBody>
                    <a:bodyPr/>
                    <a:lstStyle/>
                    <a:p>
                      <a:r>
                        <a:rPr lang="en-US" sz="1000"/>
                        <a:t>2.5714285714286</a:t>
                      </a:r>
                    </a:p>
                  </a:txBody>
                  <a:tcPr/>
                </a:tc>
                <a:tc>
                  <a:txBody>
                    <a:bodyPr/>
                    <a:lstStyle/>
                    <a:p>
                      <a:r>
                        <a:rPr lang="en-US" sz="1000"/>
                        <a:t>78.602040816327</a:t>
                      </a:r>
                    </a:p>
                  </a:txBody>
                  <a:tcPr/>
                </a:tc>
                <a:extLst>
                  <a:ext uri="{0D108BD9-81ED-4DB2-BD59-A6C34878D82A}">
                    <a16:rowId xmlns:a16="http://schemas.microsoft.com/office/drawing/2014/main" val="1565651154"/>
                  </a:ext>
                </a:extLst>
              </a:tr>
              <a:tr h="370840">
                <a:tc>
                  <a:txBody>
                    <a:bodyPr/>
                    <a:lstStyle/>
                    <a:p>
                      <a:r>
                        <a:rPr lang="en-US" sz="1000"/>
                        <a:t>#ciclismo</a:t>
                      </a:r>
                    </a:p>
                  </a:txBody>
                  <a:tcPr/>
                </a:tc>
                <a:tc>
                  <a:txBody>
                    <a:bodyPr/>
                    <a:lstStyle/>
                    <a:p>
                      <a:r>
                        <a:rPr lang="en-US" sz="1000"/>
                        <a:t>174</a:t>
                      </a:r>
                    </a:p>
                  </a:txBody>
                  <a:tcPr/>
                </a:tc>
                <a:tc>
                  <a:txBody>
                    <a:bodyPr/>
                    <a:lstStyle/>
                    <a:p>
                      <a:r>
                        <a:rPr lang="en-US" sz="1000"/>
                        <a:t>103.70114942529</a:t>
                      </a:r>
                    </a:p>
                  </a:txBody>
                  <a:tcPr/>
                </a:tc>
                <a:tc>
                  <a:txBody>
                    <a:bodyPr/>
                    <a:lstStyle/>
                    <a:p>
                      <a:r>
                        <a:rPr lang="en-US" sz="1000"/>
                        <a:t>10.241379310345</a:t>
                      </a:r>
                    </a:p>
                  </a:txBody>
                  <a:tcPr/>
                </a:tc>
                <a:tc>
                  <a:txBody>
                    <a:bodyPr/>
                    <a:lstStyle/>
                    <a:p>
                      <a:r>
                        <a:rPr lang="en-US" sz="1000"/>
                        <a:t>4.1436781609195</a:t>
                      </a:r>
                    </a:p>
                  </a:txBody>
                  <a:tcPr/>
                </a:tc>
                <a:tc>
                  <a:txBody>
                    <a:bodyPr/>
                    <a:lstStyle/>
                    <a:p>
                      <a:r>
                        <a:rPr lang="en-US" sz="1000"/>
                        <a:t>118.08620689655</a:t>
                      </a:r>
                    </a:p>
                  </a:txBody>
                  <a:tcPr/>
                </a:tc>
                <a:extLst>
                  <a:ext uri="{0D108BD9-81ED-4DB2-BD59-A6C34878D82A}">
                    <a16:rowId xmlns:a16="http://schemas.microsoft.com/office/drawing/2014/main" val="2335818643"/>
                  </a:ext>
                </a:extLst>
              </a:tr>
              <a:tr h="370840">
                <a:tc>
                  <a:txBody>
                    <a:bodyPr/>
                    <a:lstStyle/>
                    <a:p>
                      <a:r>
                        <a:rPr lang="en-US" sz="1000"/>
                        <a:t>#tubicitumundo</a:t>
                      </a:r>
                    </a:p>
                  </a:txBody>
                  <a:tcPr/>
                </a:tc>
                <a:tc>
                  <a:txBody>
                    <a:bodyPr/>
                    <a:lstStyle/>
                    <a:p>
                      <a:r>
                        <a:rPr lang="en-US" sz="1000"/>
                        <a:t>150</a:t>
                      </a:r>
                    </a:p>
                  </a:txBody>
                  <a:tcPr/>
                </a:tc>
                <a:tc>
                  <a:txBody>
                    <a:bodyPr/>
                    <a:lstStyle/>
                    <a:p>
                      <a:r>
                        <a:rPr lang="en-US" sz="1000"/>
                        <a:t>15.786666666667</a:t>
                      </a:r>
                    </a:p>
                  </a:txBody>
                  <a:tcPr/>
                </a:tc>
                <a:tc>
                  <a:txBody>
                    <a:bodyPr/>
                    <a:lstStyle/>
                    <a:p>
                      <a:r>
                        <a:rPr lang="en-US" sz="1000"/>
                        <a:t>6.86</a:t>
                      </a:r>
                    </a:p>
                  </a:txBody>
                  <a:tcPr/>
                </a:tc>
                <a:tc>
                  <a:txBody>
                    <a:bodyPr/>
                    <a:lstStyle/>
                    <a:p>
                      <a:r>
                        <a:rPr lang="en-US" sz="1000"/>
                        <a:t>0.58666666666667</a:t>
                      </a:r>
                    </a:p>
                  </a:txBody>
                  <a:tcPr/>
                </a:tc>
                <a:tc>
                  <a:txBody>
                    <a:bodyPr/>
                    <a:lstStyle/>
                    <a:p>
                      <a:r>
                        <a:rPr lang="en-US" sz="1000"/>
                        <a:t>23.233333333333</a:t>
                      </a:r>
                    </a:p>
                  </a:txBody>
                  <a:tcPr/>
                </a:tc>
                <a:extLst>
                  <a:ext uri="{0D108BD9-81ED-4DB2-BD59-A6C34878D82A}">
                    <a16:rowId xmlns:a16="http://schemas.microsoft.com/office/drawing/2014/main" val="2717696498"/>
                  </a:ext>
                </a:extLst>
              </a:tr>
              <a:tr h="370840">
                <a:tc>
                  <a:txBody>
                    <a:bodyPr/>
                    <a:lstStyle/>
                    <a:p>
                      <a:r>
                        <a:rPr lang="en-US" sz="1000"/>
                        <a:t>#mtb</a:t>
                      </a:r>
                    </a:p>
                  </a:txBody>
                  <a:tcPr/>
                </a:tc>
                <a:tc>
                  <a:txBody>
                    <a:bodyPr/>
                    <a:lstStyle/>
                    <a:p>
                      <a:r>
                        <a:rPr lang="en-US" sz="1000"/>
                        <a:t>132</a:t>
                      </a:r>
                    </a:p>
                  </a:txBody>
                  <a:tcPr/>
                </a:tc>
                <a:tc>
                  <a:txBody>
                    <a:bodyPr/>
                    <a:lstStyle/>
                    <a:p>
                      <a:r>
                        <a:rPr lang="en-US" sz="1000"/>
                        <a:t>111.89393939394</a:t>
                      </a:r>
                    </a:p>
                  </a:txBody>
                  <a:tcPr/>
                </a:tc>
                <a:tc>
                  <a:txBody>
                    <a:bodyPr/>
                    <a:lstStyle/>
                    <a:p>
                      <a:r>
                        <a:rPr lang="en-US" sz="1000"/>
                        <a:t>8.6212121212121</a:t>
                      </a:r>
                    </a:p>
                  </a:txBody>
                  <a:tcPr/>
                </a:tc>
                <a:tc>
                  <a:txBody>
                    <a:bodyPr/>
                    <a:lstStyle/>
                    <a:p>
                      <a:r>
                        <a:rPr lang="en-US" sz="1000"/>
                        <a:t>4.6969696969697</a:t>
                      </a:r>
                    </a:p>
                  </a:txBody>
                  <a:tcPr/>
                </a:tc>
                <a:tc>
                  <a:txBody>
                    <a:bodyPr/>
                    <a:lstStyle/>
                    <a:p>
                      <a:r>
                        <a:rPr lang="en-US" sz="1000"/>
                        <a:t>125.21212121212</a:t>
                      </a:r>
                    </a:p>
                  </a:txBody>
                  <a:tcPr/>
                </a:tc>
                <a:extLst>
                  <a:ext uri="{0D108BD9-81ED-4DB2-BD59-A6C34878D82A}">
                    <a16:rowId xmlns:a16="http://schemas.microsoft.com/office/drawing/2014/main" val="2960031169"/>
                  </a:ext>
                </a:extLst>
              </a:tr>
              <a:tr h="370840">
                <a:tc>
                  <a:txBody>
                    <a:bodyPr/>
                    <a:lstStyle/>
                    <a:p>
                      <a:r>
                        <a:rPr lang="en-US" sz="1000"/>
                        <a:t>#topmega</a:t>
                      </a:r>
                    </a:p>
                  </a:txBody>
                  <a:tcPr/>
                </a:tc>
                <a:tc>
                  <a:txBody>
                    <a:bodyPr/>
                    <a:lstStyle/>
                    <a:p>
                      <a:r>
                        <a:rPr lang="en-US" sz="1000"/>
                        <a:t>131</a:t>
                      </a:r>
                    </a:p>
                  </a:txBody>
                  <a:tcPr/>
                </a:tc>
                <a:tc>
                  <a:txBody>
                    <a:bodyPr/>
                    <a:lstStyle/>
                    <a:p>
                      <a:r>
                        <a:rPr lang="en-US" sz="1000"/>
                        <a:t>17.022900763359</a:t>
                      </a:r>
                    </a:p>
                  </a:txBody>
                  <a:tcPr/>
                </a:tc>
                <a:tc>
                  <a:txBody>
                    <a:bodyPr/>
                    <a:lstStyle/>
                    <a:p>
                      <a:r>
                        <a:rPr lang="en-US" sz="1000"/>
                        <a:t>8.3129770992366</a:t>
                      </a:r>
                    </a:p>
                  </a:txBody>
                  <a:tcPr/>
                </a:tc>
                <a:tc>
                  <a:txBody>
                    <a:bodyPr/>
                    <a:lstStyle/>
                    <a:p>
                      <a:r>
                        <a:rPr lang="en-US" sz="1000"/>
                        <a:t>0.82442748091603</a:t>
                      </a:r>
                    </a:p>
                  </a:txBody>
                  <a:tcPr/>
                </a:tc>
                <a:tc>
                  <a:txBody>
                    <a:bodyPr/>
                    <a:lstStyle/>
                    <a:p>
                      <a:r>
                        <a:rPr lang="en-US" sz="1000"/>
                        <a:t>26.160305343511</a:t>
                      </a:r>
                    </a:p>
                  </a:txBody>
                  <a:tcPr/>
                </a:tc>
                <a:extLst>
                  <a:ext uri="{0D108BD9-81ED-4DB2-BD59-A6C34878D82A}">
                    <a16:rowId xmlns:a16="http://schemas.microsoft.com/office/drawing/2014/main" val="342952305"/>
                  </a:ext>
                </a:extLst>
              </a:tr>
              <a:tr h="370840">
                <a:tc>
                  <a:txBody>
                    <a:bodyPr/>
                    <a:lstStyle/>
                    <a:p>
                      <a:r>
                        <a:rPr lang="en-US" sz="1000"/>
                        <a:t>#SomosRaleigh</a:t>
                      </a:r>
                    </a:p>
                  </a:txBody>
                  <a:tcPr/>
                </a:tc>
                <a:tc>
                  <a:txBody>
                    <a:bodyPr/>
                    <a:lstStyle/>
                    <a:p>
                      <a:r>
                        <a:rPr lang="en-US" sz="1000"/>
                        <a:t>110</a:t>
                      </a:r>
                    </a:p>
                  </a:txBody>
                  <a:tcPr/>
                </a:tc>
                <a:tc>
                  <a:txBody>
                    <a:bodyPr/>
                    <a:lstStyle/>
                    <a:p>
                      <a:r>
                        <a:rPr lang="en-US" sz="1000"/>
                        <a:t>8.2727272727273</a:t>
                      </a:r>
                    </a:p>
                  </a:txBody>
                  <a:tcPr/>
                </a:tc>
                <a:tc>
                  <a:txBody>
                    <a:bodyPr/>
                    <a:lstStyle/>
                    <a:p>
                      <a:r>
                        <a:rPr lang="en-US" sz="1000"/>
                        <a:t>1.1636363636364</a:t>
                      </a:r>
                    </a:p>
                  </a:txBody>
                  <a:tcPr/>
                </a:tc>
                <a:tc>
                  <a:txBody>
                    <a:bodyPr/>
                    <a:lstStyle/>
                    <a:p>
                      <a:r>
                        <a:rPr lang="en-US" sz="1000"/>
                        <a:t>0.56363636363636</a:t>
                      </a:r>
                    </a:p>
                  </a:txBody>
                  <a:tcPr/>
                </a:tc>
                <a:tc>
                  <a:txBody>
                    <a:bodyPr/>
                    <a:lstStyle/>
                    <a:p>
                      <a:r>
                        <a:rPr lang="en-US" sz="1000"/>
                        <a:t>10</a:t>
                      </a:r>
                    </a:p>
                  </a:txBody>
                  <a:tcPr/>
                </a:tc>
                <a:extLst>
                  <a:ext uri="{0D108BD9-81ED-4DB2-BD59-A6C34878D82A}">
                    <a16:rowId xmlns:a16="http://schemas.microsoft.com/office/drawing/2014/main" val="2108265987"/>
                  </a:ext>
                </a:extLst>
              </a:tr>
              <a:tr h="370840">
                <a:tc>
                  <a:txBody>
                    <a:bodyPr/>
                    <a:lstStyle/>
                    <a:p>
                      <a:r>
                        <a:rPr lang="en-US" sz="1000"/>
                        <a:t>#bike</a:t>
                      </a:r>
                    </a:p>
                  </a:txBody>
                  <a:tcPr/>
                </a:tc>
                <a:tc>
                  <a:txBody>
                    <a:bodyPr/>
                    <a:lstStyle/>
                    <a:p>
                      <a:r>
                        <a:rPr lang="en-US" sz="1000"/>
                        <a:t>94</a:t>
                      </a:r>
                    </a:p>
                  </a:txBody>
                  <a:tcPr/>
                </a:tc>
                <a:tc>
                  <a:txBody>
                    <a:bodyPr/>
                    <a:lstStyle/>
                    <a:p>
                      <a:r>
                        <a:rPr lang="en-US" sz="1000"/>
                        <a:t>150.13829787234</a:t>
                      </a:r>
                    </a:p>
                  </a:txBody>
                  <a:tcPr/>
                </a:tc>
                <a:tc>
                  <a:txBody>
                    <a:bodyPr/>
                    <a:lstStyle/>
                    <a:p>
                      <a:r>
                        <a:rPr lang="en-US" sz="1000"/>
                        <a:t>10.36170212766</a:t>
                      </a:r>
                    </a:p>
                  </a:txBody>
                  <a:tcPr/>
                </a:tc>
                <a:tc>
                  <a:txBody>
                    <a:bodyPr/>
                    <a:lstStyle/>
                    <a:p>
                      <a:r>
                        <a:rPr lang="en-US" sz="1000"/>
                        <a:t>5.3085106382979</a:t>
                      </a:r>
                    </a:p>
                  </a:txBody>
                  <a:tcPr/>
                </a:tc>
                <a:tc>
                  <a:txBody>
                    <a:bodyPr/>
                    <a:lstStyle/>
                    <a:p>
                      <a:r>
                        <a:rPr lang="en-US" sz="1000"/>
                        <a:t>165.8085106383</a:t>
                      </a:r>
                    </a:p>
                  </a:txBody>
                  <a:tcPr/>
                </a:tc>
                <a:extLst>
                  <a:ext uri="{0D108BD9-81ED-4DB2-BD59-A6C34878D82A}">
                    <a16:rowId xmlns:a16="http://schemas.microsoft.com/office/drawing/2014/main" val="3871485918"/>
                  </a:ext>
                </a:extLst>
              </a:tr>
              <a:tr h="370840">
                <a:tc>
                  <a:txBody>
                    <a:bodyPr/>
                    <a:lstStyle/>
                    <a:p>
                      <a:r>
                        <a:rPr lang="en-US" sz="1000"/>
                        <a:t>#bicicletas</a:t>
                      </a:r>
                    </a:p>
                  </a:txBody>
                  <a:tcPr/>
                </a:tc>
                <a:tc>
                  <a:txBody>
                    <a:bodyPr/>
                    <a:lstStyle/>
                    <a:p>
                      <a:r>
                        <a:rPr lang="en-US" sz="1000"/>
                        <a:t>92</a:t>
                      </a:r>
                    </a:p>
                  </a:txBody>
                  <a:tcPr/>
                </a:tc>
                <a:tc>
                  <a:txBody>
                    <a:bodyPr/>
                    <a:lstStyle/>
                    <a:p>
                      <a:r>
                        <a:rPr lang="en-US" sz="1000"/>
                        <a:t>19.184782608696</a:t>
                      </a:r>
                    </a:p>
                  </a:txBody>
                  <a:tcPr/>
                </a:tc>
                <a:tc>
                  <a:txBody>
                    <a:bodyPr/>
                    <a:lstStyle/>
                    <a:p>
                      <a:r>
                        <a:rPr lang="en-US" sz="1000"/>
                        <a:t>7.2608695652174</a:t>
                      </a:r>
                    </a:p>
                  </a:txBody>
                  <a:tcPr/>
                </a:tc>
                <a:tc>
                  <a:txBody>
                    <a:bodyPr/>
                    <a:lstStyle/>
                    <a:p>
                      <a:r>
                        <a:rPr lang="en-US" sz="1000"/>
                        <a:t>0.60869565217391</a:t>
                      </a:r>
                    </a:p>
                  </a:txBody>
                  <a:tcPr/>
                </a:tc>
                <a:tc>
                  <a:txBody>
                    <a:bodyPr/>
                    <a:lstStyle/>
                    <a:p>
                      <a:r>
                        <a:rPr lang="en-US" sz="1000"/>
                        <a:t>27.054347826087</a:t>
                      </a:r>
                    </a:p>
                  </a:txBody>
                  <a:tcPr/>
                </a:tc>
                <a:extLst>
                  <a:ext uri="{0D108BD9-81ED-4DB2-BD59-A6C34878D82A}">
                    <a16:rowId xmlns:a16="http://schemas.microsoft.com/office/drawing/2014/main" val="1362503514"/>
                  </a:ext>
                </a:extLst>
              </a:tr>
              <a:tr h="370840">
                <a:tc>
                  <a:txBody>
                    <a:bodyPr/>
                    <a:lstStyle/>
                    <a:p>
                      <a:r>
                        <a:rPr lang="en-US" sz="1000"/>
                        <a:t>#cycling</a:t>
                      </a:r>
                    </a:p>
                  </a:txBody>
                  <a:tcPr/>
                </a:tc>
                <a:tc>
                  <a:txBody>
                    <a:bodyPr/>
                    <a:lstStyle/>
                    <a:p>
                      <a:r>
                        <a:rPr lang="en-US" sz="1000"/>
                        <a:t>91</a:t>
                      </a:r>
                    </a:p>
                  </a:txBody>
                  <a:tcPr/>
                </a:tc>
                <a:tc>
                  <a:txBody>
                    <a:bodyPr/>
                    <a:lstStyle/>
                    <a:p>
                      <a:r>
                        <a:rPr lang="en-US" sz="1000"/>
                        <a:t>181.84615384615</a:t>
                      </a:r>
                    </a:p>
                  </a:txBody>
                  <a:tcPr/>
                </a:tc>
                <a:tc>
                  <a:txBody>
                    <a:bodyPr/>
                    <a:lstStyle/>
                    <a:p>
                      <a:r>
                        <a:rPr lang="en-US" sz="1000"/>
                        <a:t>11.912087912088</a:t>
                      </a:r>
                    </a:p>
                  </a:txBody>
                  <a:tcPr/>
                </a:tc>
                <a:tc>
                  <a:txBody>
                    <a:bodyPr/>
                    <a:lstStyle/>
                    <a:p>
                      <a:r>
                        <a:rPr lang="en-US" sz="1000"/>
                        <a:t>7.8241758241758</a:t>
                      </a:r>
                    </a:p>
                  </a:txBody>
                  <a:tcPr/>
                </a:tc>
                <a:tc>
                  <a:txBody>
                    <a:bodyPr/>
                    <a:lstStyle/>
                    <a:p>
                      <a:r>
                        <a:rPr lang="en-US" sz="1000"/>
                        <a:t>201.58241758242</a:t>
                      </a:r>
                    </a:p>
                  </a:txBody>
                  <a:tcPr/>
                </a:tc>
                <a:extLst>
                  <a:ext uri="{0D108BD9-81ED-4DB2-BD59-A6C34878D82A}">
                    <a16:rowId xmlns:a16="http://schemas.microsoft.com/office/drawing/2014/main" val="481799185"/>
                  </a:ext>
                </a:extLst>
              </a:tr>
              <a:tr h="370840">
                <a:tc>
                  <a:txBody>
                    <a:bodyPr/>
                    <a:lstStyle/>
                    <a:p>
                      <a:r>
                        <a:rPr lang="en-US" sz="1000"/>
                        <a:t>#bicicleta</a:t>
                      </a:r>
                    </a:p>
                  </a:txBody>
                  <a:tcPr/>
                </a:tc>
                <a:tc>
                  <a:txBody>
                    <a:bodyPr/>
                    <a:lstStyle/>
                    <a:p>
                      <a:r>
                        <a:rPr lang="en-US" sz="1000"/>
                        <a:t>88</a:t>
                      </a:r>
                    </a:p>
                  </a:txBody>
                  <a:tcPr/>
                </a:tc>
                <a:tc>
                  <a:txBody>
                    <a:bodyPr/>
                    <a:lstStyle/>
                    <a:p>
                      <a:r>
                        <a:rPr lang="en-US" sz="1000"/>
                        <a:t>127.40909090909</a:t>
                      </a:r>
                    </a:p>
                  </a:txBody>
                  <a:tcPr/>
                </a:tc>
                <a:tc>
                  <a:txBody>
                    <a:bodyPr/>
                    <a:lstStyle/>
                    <a:p>
                      <a:r>
                        <a:rPr lang="en-US" sz="1000"/>
                        <a:t>12.204545454545</a:t>
                      </a:r>
                    </a:p>
                  </a:txBody>
                  <a:tcPr/>
                </a:tc>
                <a:tc>
                  <a:txBody>
                    <a:bodyPr/>
                    <a:lstStyle/>
                    <a:p>
                      <a:r>
                        <a:rPr lang="en-US" sz="1000"/>
                        <a:t>4.125</a:t>
                      </a:r>
                    </a:p>
                  </a:txBody>
                  <a:tcPr/>
                </a:tc>
                <a:tc>
                  <a:txBody>
                    <a:bodyPr/>
                    <a:lstStyle/>
                    <a:p>
                      <a:r>
                        <a:rPr lang="en-US" sz="1000"/>
                        <a:t>143.73863636364</a:t>
                      </a:r>
                    </a:p>
                  </a:txBody>
                  <a:tcPr/>
                </a:tc>
                <a:extLst>
                  <a:ext uri="{0D108BD9-81ED-4DB2-BD59-A6C34878D82A}">
                    <a16:rowId xmlns:a16="http://schemas.microsoft.com/office/drawing/2014/main" val="3537227494"/>
                  </a:ext>
                </a:extLst>
              </a:tr>
            </a:tbl>
          </a:graphicData>
        </a:graphic>
      </p:graphicFrame>
      <p:sp>
        <p:nvSpPr>
          <p:cNvPr id="4" name="Text Placeholder 3">
            <a:extLst>
              <a:ext uri="{FF2B5EF4-FFF2-40B4-BE49-F238E27FC236}">
                <a16:creationId xmlns:a16="http://schemas.microsoft.com/office/drawing/2014/main" id="{561C672C-C192-46BF-BE10-18408BEC3544}"/>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2626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F105A-27ED-41EB-8150-2169725D2C57}"/>
              </a:ext>
            </a:extLst>
          </p:cNvPr>
          <p:cNvSpPr>
            <a:spLocks noGrp="1"/>
          </p:cNvSpPr>
          <p:nvPr>
            <p:ph type="title"/>
          </p:nvPr>
        </p:nvSpPr>
        <p:spPr/>
        <p:txBody>
          <a:bodyPr/>
          <a:lstStyle/>
          <a:p>
            <a:r>
              <a:rPr lang="en-US"/>
              <a:t>Facebook Post Table + Reactions | Teknialbikes - 1 of 26</a:t>
            </a:r>
          </a:p>
        </p:txBody>
      </p:sp>
      <p:graphicFrame>
        <p:nvGraphicFramePr>
          <p:cNvPr id="5" name="Table Placeholder 4">
            <a:extLst>
              <a:ext uri="{FF2B5EF4-FFF2-40B4-BE49-F238E27FC236}">
                <a16:creationId xmlns:a16="http://schemas.microsoft.com/office/drawing/2014/main" id="{8F7EFE04-CB9F-495A-8FF8-5CEC5A429F9B}"/>
              </a:ext>
            </a:extLst>
          </p:cNvPr>
          <p:cNvGraphicFramePr>
            <a:graphicFrameLocks noGrp="1"/>
          </p:cNvGraphicFramePr>
          <p:nvPr>
            <p:ph type="tbl" sz="quarter" idx="13"/>
            <p:extLst>
              <p:ext uri="{D42A27DB-BD31-4B8C-83A1-F6EECF244321}">
                <p14:modId xmlns:p14="http://schemas.microsoft.com/office/powerpoint/2010/main" val="4111495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2622267"/>
                    </a:ext>
                  </a:extLst>
                </a:gridCol>
                <a:gridCol w="493776">
                  <a:extLst>
                    <a:ext uri="{9D8B030D-6E8A-4147-A177-3AD203B41FA5}">
                      <a16:colId xmlns:a16="http://schemas.microsoft.com/office/drawing/2014/main" val="1592379523"/>
                    </a:ext>
                  </a:extLst>
                </a:gridCol>
                <a:gridCol w="493776">
                  <a:extLst>
                    <a:ext uri="{9D8B030D-6E8A-4147-A177-3AD203B41FA5}">
                      <a16:colId xmlns:a16="http://schemas.microsoft.com/office/drawing/2014/main" val="3419462940"/>
                    </a:ext>
                  </a:extLst>
                </a:gridCol>
                <a:gridCol w="493776">
                  <a:extLst>
                    <a:ext uri="{9D8B030D-6E8A-4147-A177-3AD203B41FA5}">
                      <a16:colId xmlns:a16="http://schemas.microsoft.com/office/drawing/2014/main" val="297326024"/>
                    </a:ext>
                  </a:extLst>
                </a:gridCol>
                <a:gridCol w="493776">
                  <a:extLst>
                    <a:ext uri="{9D8B030D-6E8A-4147-A177-3AD203B41FA5}">
                      <a16:colId xmlns:a16="http://schemas.microsoft.com/office/drawing/2014/main" val="1693340349"/>
                    </a:ext>
                  </a:extLst>
                </a:gridCol>
                <a:gridCol w="493776">
                  <a:extLst>
                    <a:ext uri="{9D8B030D-6E8A-4147-A177-3AD203B41FA5}">
                      <a16:colId xmlns:a16="http://schemas.microsoft.com/office/drawing/2014/main" val="2876421562"/>
                    </a:ext>
                  </a:extLst>
                </a:gridCol>
                <a:gridCol w="493776">
                  <a:extLst>
                    <a:ext uri="{9D8B030D-6E8A-4147-A177-3AD203B41FA5}">
                      <a16:colId xmlns:a16="http://schemas.microsoft.com/office/drawing/2014/main" val="1117558727"/>
                    </a:ext>
                  </a:extLst>
                </a:gridCol>
                <a:gridCol w="493776">
                  <a:extLst>
                    <a:ext uri="{9D8B030D-6E8A-4147-A177-3AD203B41FA5}">
                      <a16:colId xmlns:a16="http://schemas.microsoft.com/office/drawing/2014/main" val="4102458138"/>
                    </a:ext>
                  </a:extLst>
                </a:gridCol>
                <a:gridCol w="493776">
                  <a:extLst>
                    <a:ext uri="{9D8B030D-6E8A-4147-A177-3AD203B41FA5}">
                      <a16:colId xmlns:a16="http://schemas.microsoft.com/office/drawing/2014/main" val="1949052371"/>
                    </a:ext>
                  </a:extLst>
                </a:gridCol>
                <a:gridCol w="493776">
                  <a:extLst>
                    <a:ext uri="{9D8B030D-6E8A-4147-A177-3AD203B41FA5}">
                      <a16:colId xmlns:a16="http://schemas.microsoft.com/office/drawing/2014/main" val="1028083019"/>
                    </a:ext>
                  </a:extLst>
                </a:gridCol>
                <a:gridCol w="493776">
                  <a:extLst>
                    <a:ext uri="{9D8B030D-6E8A-4147-A177-3AD203B41FA5}">
                      <a16:colId xmlns:a16="http://schemas.microsoft.com/office/drawing/2014/main" val="552535293"/>
                    </a:ext>
                  </a:extLst>
                </a:gridCol>
                <a:gridCol w="493776">
                  <a:extLst>
                    <a:ext uri="{9D8B030D-6E8A-4147-A177-3AD203B41FA5}">
                      <a16:colId xmlns:a16="http://schemas.microsoft.com/office/drawing/2014/main" val="3805782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9457675"/>
                  </a:ext>
                </a:extLst>
              </a:tr>
            </a:tbl>
          </a:graphicData>
        </a:graphic>
      </p:graphicFrame>
      <p:sp>
        <p:nvSpPr>
          <p:cNvPr id="4" name="Text Placeholder 3">
            <a:extLst>
              <a:ext uri="{FF2B5EF4-FFF2-40B4-BE49-F238E27FC236}">
                <a16:creationId xmlns:a16="http://schemas.microsoft.com/office/drawing/2014/main" id="{707F4051-8D32-486B-8FEE-384176725D60}"/>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815762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CE9E0-74FF-4EC0-963A-F765FA277F2D}"/>
              </a:ext>
            </a:extLst>
          </p:cNvPr>
          <p:cNvSpPr>
            <a:spLocks noGrp="1"/>
          </p:cNvSpPr>
          <p:nvPr>
            <p:ph type="title"/>
          </p:nvPr>
        </p:nvSpPr>
        <p:spPr/>
        <p:txBody>
          <a:bodyPr/>
          <a:lstStyle/>
          <a:p>
            <a:r>
              <a:rPr lang="en-US"/>
              <a:t>Facebook Post Table + Reactions | Teknialbikes - 2 of 26</a:t>
            </a:r>
          </a:p>
        </p:txBody>
      </p:sp>
      <p:graphicFrame>
        <p:nvGraphicFramePr>
          <p:cNvPr id="5" name="Table Placeholder 4">
            <a:extLst>
              <a:ext uri="{FF2B5EF4-FFF2-40B4-BE49-F238E27FC236}">
                <a16:creationId xmlns:a16="http://schemas.microsoft.com/office/drawing/2014/main" id="{09A052C7-B9A9-4A4D-8E4E-53407F373C8F}"/>
              </a:ext>
            </a:extLst>
          </p:cNvPr>
          <p:cNvGraphicFramePr>
            <a:graphicFrameLocks noGrp="1"/>
          </p:cNvGraphicFramePr>
          <p:nvPr>
            <p:ph type="tbl" sz="quarter" idx="13"/>
            <p:extLst>
              <p:ext uri="{D42A27DB-BD31-4B8C-83A1-F6EECF244321}">
                <p14:modId xmlns:p14="http://schemas.microsoft.com/office/powerpoint/2010/main" val="74199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1455653"/>
                    </a:ext>
                  </a:extLst>
                </a:gridCol>
                <a:gridCol w="493776">
                  <a:extLst>
                    <a:ext uri="{9D8B030D-6E8A-4147-A177-3AD203B41FA5}">
                      <a16:colId xmlns:a16="http://schemas.microsoft.com/office/drawing/2014/main" val="704494739"/>
                    </a:ext>
                  </a:extLst>
                </a:gridCol>
                <a:gridCol w="493776">
                  <a:extLst>
                    <a:ext uri="{9D8B030D-6E8A-4147-A177-3AD203B41FA5}">
                      <a16:colId xmlns:a16="http://schemas.microsoft.com/office/drawing/2014/main" val="3547164312"/>
                    </a:ext>
                  </a:extLst>
                </a:gridCol>
                <a:gridCol w="493776">
                  <a:extLst>
                    <a:ext uri="{9D8B030D-6E8A-4147-A177-3AD203B41FA5}">
                      <a16:colId xmlns:a16="http://schemas.microsoft.com/office/drawing/2014/main" val="2527447653"/>
                    </a:ext>
                  </a:extLst>
                </a:gridCol>
                <a:gridCol w="493776">
                  <a:extLst>
                    <a:ext uri="{9D8B030D-6E8A-4147-A177-3AD203B41FA5}">
                      <a16:colId xmlns:a16="http://schemas.microsoft.com/office/drawing/2014/main" val="3419853370"/>
                    </a:ext>
                  </a:extLst>
                </a:gridCol>
                <a:gridCol w="493776">
                  <a:extLst>
                    <a:ext uri="{9D8B030D-6E8A-4147-A177-3AD203B41FA5}">
                      <a16:colId xmlns:a16="http://schemas.microsoft.com/office/drawing/2014/main" val="3039679106"/>
                    </a:ext>
                  </a:extLst>
                </a:gridCol>
                <a:gridCol w="493776">
                  <a:extLst>
                    <a:ext uri="{9D8B030D-6E8A-4147-A177-3AD203B41FA5}">
                      <a16:colId xmlns:a16="http://schemas.microsoft.com/office/drawing/2014/main" val="3174896536"/>
                    </a:ext>
                  </a:extLst>
                </a:gridCol>
                <a:gridCol w="493776">
                  <a:extLst>
                    <a:ext uri="{9D8B030D-6E8A-4147-A177-3AD203B41FA5}">
                      <a16:colId xmlns:a16="http://schemas.microsoft.com/office/drawing/2014/main" val="3842419629"/>
                    </a:ext>
                  </a:extLst>
                </a:gridCol>
                <a:gridCol w="493776">
                  <a:extLst>
                    <a:ext uri="{9D8B030D-6E8A-4147-A177-3AD203B41FA5}">
                      <a16:colId xmlns:a16="http://schemas.microsoft.com/office/drawing/2014/main" val="3938273491"/>
                    </a:ext>
                  </a:extLst>
                </a:gridCol>
                <a:gridCol w="493776">
                  <a:extLst>
                    <a:ext uri="{9D8B030D-6E8A-4147-A177-3AD203B41FA5}">
                      <a16:colId xmlns:a16="http://schemas.microsoft.com/office/drawing/2014/main" val="2246842089"/>
                    </a:ext>
                  </a:extLst>
                </a:gridCol>
                <a:gridCol w="493776">
                  <a:extLst>
                    <a:ext uri="{9D8B030D-6E8A-4147-A177-3AD203B41FA5}">
                      <a16:colId xmlns:a16="http://schemas.microsoft.com/office/drawing/2014/main" val="2772038820"/>
                    </a:ext>
                  </a:extLst>
                </a:gridCol>
                <a:gridCol w="493776">
                  <a:extLst>
                    <a:ext uri="{9D8B030D-6E8A-4147-A177-3AD203B41FA5}">
                      <a16:colId xmlns:a16="http://schemas.microsoft.com/office/drawing/2014/main" val="1339815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743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- 2021-01-06 20:34:17</a:t>
                      </a:r>
                      <a:r>
                        <a:rPr kumimoji="0" lang="es-ES" sz="1000" b="0" i="0" u="none" strike="noStrike" kern="1200" cap="none" spc="0" normalizeH="0" baseline="0" noProof="0">
                          <a:ln>
                            <a:noFill/>
                          </a:ln>
                          <a:solidFill>
                            <a:prstClr val="black"/>
                          </a:solidFill>
                          <a:effectLst/>
                          <a:uLnTx/>
                          <a:uFillTx/>
                          <a:latin typeface="+mn-lt"/>
                          <a:ea typeface="+mn-ea"/>
                          <a:cs typeface="+mn-cs"/>
                        </a:rPr>
                        <a:t>
 Manu Ginobili ya está en Argentina 
y este verano estaremos acompañándolo día a día junto a la #VenzoEtna y la #VenzoRaptor.
.
Que más decir que se nos infla el pecho de alegría de poder  acompañar a uno de los mejores deportistas de la historia de nuestro país. 🤩
.
Gracias Manu, esperamos verte pronto  sumando kilómetros de felicidad con las #VenzoBikes junto a tu gran amigo Fabricio Oberto 🔥
.
.
#Venzo #SomosVenzo #ViviVenzo #ciclismo #bike #bicicleta #cycling #cyclinglifestyle #cyclingphotos #cyclinglife #mtb #ciclismoargentino #mountainbike #manuginobili #ciclismoderuta #nba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11633355"/>
                  </a:ext>
                </a:extLst>
              </a:tr>
            </a:tbl>
          </a:graphicData>
        </a:graphic>
      </p:graphicFrame>
      <p:sp>
        <p:nvSpPr>
          <p:cNvPr id="4" name="Text Placeholder 3">
            <a:extLst>
              <a:ext uri="{FF2B5EF4-FFF2-40B4-BE49-F238E27FC236}">
                <a16:creationId xmlns:a16="http://schemas.microsoft.com/office/drawing/2014/main" id="{49368252-B7A6-4B41-A04E-5F39DDBAD5EC}"/>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996632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C01C3-0A39-4B59-BAE5-7E36B2E8A36A}"/>
              </a:ext>
            </a:extLst>
          </p:cNvPr>
          <p:cNvSpPr>
            <a:spLocks noGrp="1"/>
          </p:cNvSpPr>
          <p:nvPr>
            <p:ph type="title"/>
          </p:nvPr>
        </p:nvSpPr>
        <p:spPr/>
        <p:txBody>
          <a:bodyPr/>
          <a:lstStyle/>
          <a:p>
            <a:r>
              <a:rPr lang="en-US"/>
              <a:t>Facebook Post Table + Reactions | Teknialbikes - 3 of 26</a:t>
            </a:r>
          </a:p>
        </p:txBody>
      </p:sp>
      <p:graphicFrame>
        <p:nvGraphicFramePr>
          <p:cNvPr id="5" name="Table Placeholder 4">
            <a:extLst>
              <a:ext uri="{FF2B5EF4-FFF2-40B4-BE49-F238E27FC236}">
                <a16:creationId xmlns:a16="http://schemas.microsoft.com/office/drawing/2014/main" id="{B9905C6D-A4F0-499F-9A0D-71AF33C1CEFA}"/>
              </a:ext>
            </a:extLst>
          </p:cNvPr>
          <p:cNvGraphicFramePr>
            <a:graphicFrameLocks noGrp="1"/>
          </p:cNvGraphicFramePr>
          <p:nvPr>
            <p:ph type="tbl" sz="quarter" idx="13"/>
            <p:extLst>
              <p:ext uri="{D42A27DB-BD31-4B8C-83A1-F6EECF244321}">
                <p14:modId xmlns:p14="http://schemas.microsoft.com/office/powerpoint/2010/main" val="1521267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2983092"/>
                    </a:ext>
                  </a:extLst>
                </a:gridCol>
                <a:gridCol w="493776">
                  <a:extLst>
                    <a:ext uri="{9D8B030D-6E8A-4147-A177-3AD203B41FA5}">
                      <a16:colId xmlns:a16="http://schemas.microsoft.com/office/drawing/2014/main" val="2197307049"/>
                    </a:ext>
                  </a:extLst>
                </a:gridCol>
                <a:gridCol w="493776">
                  <a:extLst>
                    <a:ext uri="{9D8B030D-6E8A-4147-A177-3AD203B41FA5}">
                      <a16:colId xmlns:a16="http://schemas.microsoft.com/office/drawing/2014/main" val="1209171344"/>
                    </a:ext>
                  </a:extLst>
                </a:gridCol>
                <a:gridCol w="493776">
                  <a:extLst>
                    <a:ext uri="{9D8B030D-6E8A-4147-A177-3AD203B41FA5}">
                      <a16:colId xmlns:a16="http://schemas.microsoft.com/office/drawing/2014/main" val="3043627033"/>
                    </a:ext>
                  </a:extLst>
                </a:gridCol>
                <a:gridCol w="493776">
                  <a:extLst>
                    <a:ext uri="{9D8B030D-6E8A-4147-A177-3AD203B41FA5}">
                      <a16:colId xmlns:a16="http://schemas.microsoft.com/office/drawing/2014/main" val="1190041538"/>
                    </a:ext>
                  </a:extLst>
                </a:gridCol>
                <a:gridCol w="493776">
                  <a:extLst>
                    <a:ext uri="{9D8B030D-6E8A-4147-A177-3AD203B41FA5}">
                      <a16:colId xmlns:a16="http://schemas.microsoft.com/office/drawing/2014/main" val="823686620"/>
                    </a:ext>
                  </a:extLst>
                </a:gridCol>
                <a:gridCol w="493776">
                  <a:extLst>
                    <a:ext uri="{9D8B030D-6E8A-4147-A177-3AD203B41FA5}">
                      <a16:colId xmlns:a16="http://schemas.microsoft.com/office/drawing/2014/main" val="352099358"/>
                    </a:ext>
                  </a:extLst>
                </a:gridCol>
                <a:gridCol w="493776">
                  <a:extLst>
                    <a:ext uri="{9D8B030D-6E8A-4147-A177-3AD203B41FA5}">
                      <a16:colId xmlns:a16="http://schemas.microsoft.com/office/drawing/2014/main" val="4164739790"/>
                    </a:ext>
                  </a:extLst>
                </a:gridCol>
                <a:gridCol w="493776">
                  <a:extLst>
                    <a:ext uri="{9D8B030D-6E8A-4147-A177-3AD203B41FA5}">
                      <a16:colId xmlns:a16="http://schemas.microsoft.com/office/drawing/2014/main" val="2333537478"/>
                    </a:ext>
                  </a:extLst>
                </a:gridCol>
                <a:gridCol w="493776">
                  <a:extLst>
                    <a:ext uri="{9D8B030D-6E8A-4147-A177-3AD203B41FA5}">
                      <a16:colId xmlns:a16="http://schemas.microsoft.com/office/drawing/2014/main" val="4227054595"/>
                    </a:ext>
                  </a:extLst>
                </a:gridCol>
                <a:gridCol w="493776">
                  <a:extLst>
                    <a:ext uri="{9D8B030D-6E8A-4147-A177-3AD203B41FA5}">
                      <a16:colId xmlns:a16="http://schemas.microsoft.com/office/drawing/2014/main" val="2798697254"/>
                    </a:ext>
                  </a:extLst>
                </a:gridCol>
                <a:gridCol w="493776">
                  <a:extLst>
                    <a:ext uri="{9D8B030D-6E8A-4147-A177-3AD203B41FA5}">
                      <a16:colId xmlns:a16="http://schemas.microsoft.com/office/drawing/2014/main" val="1815554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843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- 2021-04-29 14:15:51</a:t>
                      </a:r>
                      <a:r>
                        <a:rPr kumimoji="0" lang="en-US" sz="1000" b="0" i="0" u="none" strike="noStrike" kern="1200" cap="none" spc="0" normalizeH="0" baseline="0" noProof="0">
                          <a:ln>
                            <a:noFill/>
                          </a:ln>
                          <a:solidFill>
                            <a:prstClr val="black"/>
                          </a:solidFill>
                          <a:effectLst/>
                          <a:uLnTx/>
                          <a:uFillTx/>
                          <a:latin typeface="+mn-lt"/>
                          <a:ea typeface="+mn-ea"/>
                          <a:cs typeface="+mn-cs"/>
                        </a:rPr>
                        <a:t>
 🖤EOLO evo🖤
Un clásico de nuestra marca.
La #bicicleta ideal para comenzar en el mundo del #ciclismo.
La compañera fiel para paseos y salidas rurales o urbanas.
Robusta, rígida y súper resistente 💪🏻🔥
.
.
Viene equipada de la siguiente manera:
🖤Cuadro Venzo Eolo Rod.29 - Aluminio 6061
🖤Horquilla R.29 Suntour XCM con regulación + bloqueo en botella
🖤Transmisión Full #SHIMANO 24 velocidades
🖤Sistema de Frenos Shimano a Disco Mecánico
🖤Ruedas Venzo Rod.29
• Llanta doble pared 
• Mazas a rulemanes
• Cubiertas Chaoyang 29 x 2.00
🖤Componentes Venzo de Aluminio
 (Asiento, ahead, p.silla y forma)
.
.
#venzo #somosvenzo #venzobikes #eolo #mtb #mtblife #mountainbike #cycling #bike #biker #venzobike #vivivenzo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678558"/>
                  </a:ext>
                </a:extLst>
              </a:tr>
            </a:tbl>
          </a:graphicData>
        </a:graphic>
      </p:graphicFrame>
      <p:sp>
        <p:nvSpPr>
          <p:cNvPr id="4" name="Text Placeholder 3">
            <a:extLst>
              <a:ext uri="{FF2B5EF4-FFF2-40B4-BE49-F238E27FC236}">
                <a16:creationId xmlns:a16="http://schemas.microsoft.com/office/drawing/2014/main" id="{D707D45B-B14A-4A8F-B4FA-2A6FEA6BB81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630906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E81FC-358D-4221-AB6A-A5E61967E44B}"/>
              </a:ext>
            </a:extLst>
          </p:cNvPr>
          <p:cNvSpPr>
            <a:spLocks noGrp="1"/>
          </p:cNvSpPr>
          <p:nvPr>
            <p:ph type="title"/>
          </p:nvPr>
        </p:nvSpPr>
        <p:spPr/>
        <p:txBody>
          <a:bodyPr/>
          <a:lstStyle/>
          <a:p>
            <a:r>
              <a:rPr lang="en-US"/>
              <a:t>Facebook Post Table + Reactions | Teknialbikes - 4 of 26</a:t>
            </a:r>
          </a:p>
        </p:txBody>
      </p:sp>
      <p:graphicFrame>
        <p:nvGraphicFramePr>
          <p:cNvPr id="5" name="Table Placeholder 4">
            <a:extLst>
              <a:ext uri="{FF2B5EF4-FFF2-40B4-BE49-F238E27FC236}">
                <a16:creationId xmlns:a16="http://schemas.microsoft.com/office/drawing/2014/main" id="{F2B0C8A7-6A14-4C88-9D6C-EC6F52D61676}"/>
              </a:ext>
            </a:extLst>
          </p:cNvPr>
          <p:cNvGraphicFramePr>
            <a:graphicFrameLocks noGrp="1"/>
          </p:cNvGraphicFramePr>
          <p:nvPr>
            <p:ph type="tbl" sz="quarter" idx="13"/>
            <p:extLst>
              <p:ext uri="{D42A27DB-BD31-4B8C-83A1-F6EECF244321}">
                <p14:modId xmlns:p14="http://schemas.microsoft.com/office/powerpoint/2010/main" val="2292428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8000725"/>
                    </a:ext>
                  </a:extLst>
                </a:gridCol>
                <a:gridCol w="493776">
                  <a:extLst>
                    <a:ext uri="{9D8B030D-6E8A-4147-A177-3AD203B41FA5}">
                      <a16:colId xmlns:a16="http://schemas.microsoft.com/office/drawing/2014/main" val="2125442455"/>
                    </a:ext>
                  </a:extLst>
                </a:gridCol>
                <a:gridCol w="493776">
                  <a:extLst>
                    <a:ext uri="{9D8B030D-6E8A-4147-A177-3AD203B41FA5}">
                      <a16:colId xmlns:a16="http://schemas.microsoft.com/office/drawing/2014/main" val="878708468"/>
                    </a:ext>
                  </a:extLst>
                </a:gridCol>
                <a:gridCol w="493776">
                  <a:extLst>
                    <a:ext uri="{9D8B030D-6E8A-4147-A177-3AD203B41FA5}">
                      <a16:colId xmlns:a16="http://schemas.microsoft.com/office/drawing/2014/main" val="3260628118"/>
                    </a:ext>
                  </a:extLst>
                </a:gridCol>
                <a:gridCol w="493776">
                  <a:extLst>
                    <a:ext uri="{9D8B030D-6E8A-4147-A177-3AD203B41FA5}">
                      <a16:colId xmlns:a16="http://schemas.microsoft.com/office/drawing/2014/main" val="2464447062"/>
                    </a:ext>
                  </a:extLst>
                </a:gridCol>
                <a:gridCol w="493776">
                  <a:extLst>
                    <a:ext uri="{9D8B030D-6E8A-4147-A177-3AD203B41FA5}">
                      <a16:colId xmlns:a16="http://schemas.microsoft.com/office/drawing/2014/main" val="695187546"/>
                    </a:ext>
                  </a:extLst>
                </a:gridCol>
                <a:gridCol w="493776">
                  <a:extLst>
                    <a:ext uri="{9D8B030D-6E8A-4147-A177-3AD203B41FA5}">
                      <a16:colId xmlns:a16="http://schemas.microsoft.com/office/drawing/2014/main" val="421116127"/>
                    </a:ext>
                  </a:extLst>
                </a:gridCol>
                <a:gridCol w="493776">
                  <a:extLst>
                    <a:ext uri="{9D8B030D-6E8A-4147-A177-3AD203B41FA5}">
                      <a16:colId xmlns:a16="http://schemas.microsoft.com/office/drawing/2014/main" val="3672303028"/>
                    </a:ext>
                  </a:extLst>
                </a:gridCol>
                <a:gridCol w="493776">
                  <a:extLst>
                    <a:ext uri="{9D8B030D-6E8A-4147-A177-3AD203B41FA5}">
                      <a16:colId xmlns:a16="http://schemas.microsoft.com/office/drawing/2014/main" val="462642779"/>
                    </a:ext>
                  </a:extLst>
                </a:gridCol>
                <a:gridCol w="493776">
                  <a:extLst>
                    <a:ext uri="{9D8B030D-6E8A-4147-A177-3AD203B41FA5}">
                      <a16:colId xmlns:a16="http://schemas.microsoft.com/office/drawing/2014/main" val="2735602151"/>
                    </a:ext>
                  </a:extLst>
                </a:gridCol>
                <a:gridCol w="493776">
                  <a:extLst>
                    <a:ext uri="{9D8B030D-6E8A-4147-A177-3AD203B41FA5}">
                      <a16:colId xmlns:a16="http://schemas.microsoft.com/office/drawing/2014/main" val="366067130"/>
                    </a:ext>
                  </a:extLst>
                </a:gridCol>
                <a:gridCol w="493776">
                  <a:extLst>
                    <a:ext uri="{9D8B030D-6E8A-4147-A177-3AD203B41FA5}">
                      <a16:colId xmlns:a16="http://schemas.microsoft.com/office/drawing/2014/main" val="847604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267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- 2021-07-29 12:45:22</a:t>
                      </a:r>
                      <a:r>
                        <a:rPr kumimoji="0" lang="en-US" sz="1000" b="0" i="0" u="none" strike="noStrike" kern="1200" cap="none" spc="0" normalizeH="0" baseline="0" noProof="0">
                          <a:ln>
                            <a:noFill/>
                          </a:ln>
                          <a:solidFill>
                            <a:prstClr val="black"/>
                          </a:solidFill>
                          <a:effectLst/>
                          <a:uLnTx/>
                          <a:uFillTx/>
                          <a:latin typeface="+mn-lt"/>
                          <a:ea typeface="+mn-ea"/>
                          <a:cs typeface="+mn-cs"/>
                        </a:rPr>
                        <a:t>
 💥CRECÉ CON VENZO💥
.
Se acerca el Mes de la Niñez, y para ellos LO MEJOR, siempre! .
Que el deporte y el juego al aire libre sean una prioridad para los niños de hoy, que la diversión esté acompañada de un estilo de vida saludable para que crezcan fuertes y felices!! 😍
. . En las fotos:
🔥 #VENZOSKYLINE Rodado 26 🔥
.
.
Encontrá toda la info en nuestra página web 
👉🏻  http://venzoargentina.com.ar/bicicleta/venzo-skyline-evo-rodado-26/   👈🏻
 ________
#venzo #somosvenzo #vivivenzo #ciclismo #bike #bicicleta #cycling #cyclinglifestyle #cyclingphotos #cyclinglife #mtb #mtblife #venzobike #biker #mountainbike #ciclismoargentino #venzobikes #diadelniño #niños #kids #crececonvenzo 
.
Conseguila en todas las #BicicleteriasVenzo del país.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73628325"/>
                  </a:ext>
                </a:extLst>
              </a:tr>
            </a:tbl>
          </a:graphicData>
        </a:graphic>
      </p:graphicFrame>
      <p:sp>
        <p:nvSpPr>
          <p:cNvPr id="4" name="Text Placeholder 3">
            <a:extLst>
              <a:ext uri="{FF2B5EF4-FFF2-40B4-BE49-F238E27FC236}">
                <a16:creationId xmlns:a16="http://schemas.microsoft.com/office/drawing/2014/main" id="{AF502B6E-426D-4C82-A961-396D07C7769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735669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E8DB-74CD-4D27-96F7-C97EED2B553B}"/>
              </a:ext>
            </a:extLst>
          </p:cNvPr>
          <p:cNvSpPr>
            <a:spLocks noGrp="1"/>
          </p:cNvSpPr>
          <p:nvPr>
            <p:ph type="title"/>
          </p:nvPr>
        </p:nvSpPr>
        <p:spPr/>
        <p:txBody>
          <a:bodyPr/>
          <a:lstStyle/>
          <a:p>
            <a:r>
              <a:rPr lang="en-US"/>
              <a:t>Facebook Post Table + Reactions | Teknialbikes - 5 of 26</a:t>
            </a:r>
          </a:p>
        </p:txBody>
      </p:sp>
      <p:graphicFrame>
        <p:nvGraphicFramePr>
          <p:cNvPr id="5" name="Table Placeholder 4">
            <a:extLst>
              <a:ext uri="{FF2B5EF4-FFF2-40B4-BE49-F238E27FC236}">
                <a16:creationId xmlns:a16="http://schemas.microsoft.com/office/drawing/2014/main" id="{9888E739-3114-4820-AA14-5C7076CCFFCA}"/>
              </a:ext>
            </a:extLst>
          </p:cNvPr>
          <p:cNvGraphicFramePr>
            <a:graphicFrameLocks noGrp="1"/>
          </p:cNvGraphicFramePr>
          <p:nvPr>
            <p:ph type="tbl" sz="quarter" idx="13"/>
            <p:extLst>
              <p:ext uri="{D42A27DB-BD31-4B8C-83A1-F6EECF244321}">
                <p14:modId xmlns:p14="http://schemas.microsoft.com/office/powerpoint/2010/main" val="1311977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9523052"/>
                    </a:ext>
                  </a:extLst>
                </a:gridCol>
                <a:gridCol w="493776">
                  <a:extLst>
                    <a:ext uri="{9D8B030D-6E8A-4147-A177-3AD203B41FA5}">
                      <a16:colId xmlns:a16="http://schemas.microsoft.com/office/drawing/2014/main" val="3225972242"/>
                    </a:ext>
                  </a:extLst>
                </a:gridCol>
                <a:gridCol w="493776">
                  <a:extLst>
                    <a:ext uri="{9D8B030D-6E8A-4147-A177-3AD203B41FA5}">
                      <a16:colId xmlns:a16="http://schemas.microsoft.com/office/drawing/2014/main" val="4046647940"/>
                    </a:ext>
                  </a:extLst>
                </a:gridCol>
                <a:gridCol w="493776">
                  <a:extLst>
                    <a:ext uri="{9D8B030D-6E8A-4147-A177-3AD203B41FA5}">
                      <a16:colId xmlns:a16="http://schemas.microsoft.com/office/drawing/2014/main" val="1239869900"/>
                    </a:ext>
                  </a:extLst>
                </a:gridCol>
                <a:gridCol w="493776">
                  <a:extLst>
                    <a:ext uri="{9D8B030D-6E8A-4147-A177-3AD203B41FA5}">
                      <a16:colId xmlns:a16="http://schemas.microsoft.com/office/drawing/2014/main" val="2320145341"/>
                    </a:ext>
                  </a:extLst>
                </a:gridCol>
                <a:gridCol w="493776">
                  <a:extLst>
                    <a:ext uri="{9D8B030D-6E8A-4147-A177-3AD203B41FA5}">
                      <a16:colId xmlns:a16="http://schemas.microsoft.com/office/drawing/2014/main" val="1629197438"/>
                    </a:ext>
                  </a:extLst>
                </a:gridCol>
                <a:gridCol w="493776">
                  <a:extLst>
                    <a:ext uri="{9D8B030D-6E8A-4147-A177-3AD203B41FA5}">
                      <a16:colId xmlns:a16="http://schemas.microsoft.com/office/drawing/2014/main" val="3835057475"/>
                    </a:ext>
                  </a:extLst>
                </a:gridCol>
                <a:gridCol w="493776">
                  <a:extLst>
                    <a:ext uri="{9D8B030D-6E8A-4147-A177-3AD203B41FA5}">
                      <a16:colId xmlns:a16="http://schemas.microsoft.com/office/drawing/2014/main" val="964857556"/>
                    </a:ext>
                  </a:extLst>
                </a:gridCol>
                <a:gridCol w="493776">
                  <a:extLst>
                    <a:ext uri="{9D8B030D-6E8A-4147-A177-3AD203B41FA5}">
                      <a16:colId xmlns:a16="http://schemas.microsoft.com/office/drawing/2014/main" val="1303288738"/>
                    </a:ext>
                  </a:extLst>
                </a:gridCol>
                <a:gridCol w="493776">
                  <a:extLst>
                    <a:ext uri="{9D8B030D-6E8A-4147-A177-3AD203B41FA5}">
                      <a16:colId xmlns:a16="http://schemas.microsoft.com/office/drawing/2014/main" val="3142103731"/>
                    </a:ext>
                  </a:extLst>
                </a:gridCol>
                <a:gridCol w="493776">
                  <a:extLst>
                    <a:ext uri="{9D8B030D-6E8A-4147-A177-3AD203B41FA5}">
                      <a16:colId xmlns:a16="http://schemas.microsoft.com/office/drawing/2014/main" val="1097184205"/>
                    </a:ext>
                  </a:extLst>
                </a:gridCol>
                <a:gridCol w="493776">
                  <a:extLst>
                    <a:ext uri="{9D8B030D-6E8A-4147-A177-3AD203B41FA5}">
                      <a16:colId xmlns:a16="http://schemas.microsoft.com/office/drawing/2014/main" val="240590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539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- 2021-11-20 17:51:02</a:t>
                      </a:r>
                      <a:r>
                        <a:rPr kumimoji="0" lang="en-US" sz="1000" b="0" i="0" u="none" strike="noStrike" kern="1200" cap="none" spc="0" normalizeH="0" baseline="0" noProof="0">
                          <a:ln>
                            <a:noFill/>
                          </a:ln>
                          <a:solidFill>
                            <a:prstClr val="black"/>
                          </a:solidFill>
                          <a:effectLst/>
                          <a:uLnTx/>
                          <a:uFillTx/>
                          <a:latin typeface="+mn-lt"/>
                          <a:ea typeface="+mn-ea"/>
                          <a:cs typeface="+mn-cs"/>
                        </a:rPr>
                        <a:t>
 La #VenzoXtreme ya está acá! 🔥
.
Te contamos todo el proceso, todos los pasos que dábamos en el camino hasta llegar acá.
.
Y acá están, ya las conocés.
Pronto estarán en todas las #bicicleteriasvenzo de #Argentina ❤️🇦🇷
.
#somosvenzo #venzo #venzoarg #venzoargentina #venzobikes #xc #xco #mtb #mtblife #cycling #cyclinglife #ciclismoargentino #ciclismo #doblesvenzo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20187374"/>
                  </a:ext>
                </a:extLst>
              </a:tr>
            </a:tbl>
          </a:graphicData>
        </a:graphic>
      </p:graphicFrame>
      <p:sp>
        <p:nvSpPr>
          <p:cNvPr id="4" name="Text Placeholder 3">
            <a:extLst>
              <a:ext uri="{FF2B5EF4-FFF2-40B4-BE49-F238E27FC236}">
                <a16:creationId xmlns:a16="http://schemas.microsoft.com/office/drawing/2014/main" id="{7A4DBB51-578B-42E6-97FB-0C19734DD98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016315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28BC4-22D8-4D7A-A4BC-C0519132A441}"/>
              </a:ext>
            </a:extLst>
          </p:cNvPr>
          <p:cNvSpPr>
            <a:spLocks noGrp="1"/>
          </p:cNvSpPr>
          <p:nvPr>
            <p:ph type="title"/>
          </p:nvPr>
        </p:nvSpPr>
        <p:spPr/>
        <p:txBody>
          <a:bodyPr/>
          <a:lstStyle/>
          <a:p>
            <a:r>
              <a:rPr lang="en-US"/>
              <a:t>Facebook Post Table + Reactions | Teknialbikes - 6 of 26</a:t>
            </a:r>
          </a:p>
        </p:txBody>
      </p:sp>
      <p:graphicFrame>
        <p:nvGraphicFramePr>
          <p:cNvPr id="5" name="Table Placeholder 4">
            <a:extLst>
              <a:ext uri="{FF2B5EF4-FFF2-40B4-BE49-F238E27FC236}">
                <a16:creationId xmlns:a16="http://schemas.microsoft.com/office/drawing/2014/main" id="{36F98D0E-56ED-4B34-BE3B-4B5106766577}"/>
              </a:ext>
            </a:extLst>
          </p:cNvPr>
          <p:cNvGraphicFramePr>
            <a:graphicFrameLocks noGrp="1"/>
          </p:cNvGraphicFramePr>
          <p:nvPr>
            <p:ph type="tbl" sz="quarter" idx="13"/>
            <p:extLst>
              <p:ext uri="{D42A27DB-BD31-4B8C-83A1-F6EECF244321}">
                <p14:modId xmlns:p14="http://schemas.microsoft.com/office/powerpoint/2010/main" val="1492982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7337608"/>
                    </a:ext>
                  </a:extLst>
                </a:gridCol>
                <a:gridCol w="493776">
                  <a:extLst>
                    <a:ext uri="{9D8B030D-6E8A-4147-A177-3AD203B41FA5}">
                      <a16:colId xmlns:a16="http://schemas.microsoft.com/office/drawing/2014/main" val="2258909891"/>
                    </a:ext>
                  </a:extLst>
                </a:gridCol>
                <a:gridCol w="493776">
                  <a:extLst>
                    <a:ext uri="{9D8B030D-6E8A-4147-A177-3AD203B41FA5}">
                      <a16:colId xmlns:a16="http://schemas.microsoft.com/office/drawing/2014/main" val="4054552742"/>
                    </a:ext>
                  </a:extLst>
                </a:gridCol>
                <a:gridCol w="493776">
                  <a:extLst>
                    <a:ext uri="{9D8B030D-6E8A-4147-A177-3AD203B41FA5}">
                      <a16:colId xmlns:a16="http://schemas.microsoft.com/office/drawing/2014/main" val="1500935432"/>
                    </a:ext>
                  </a:extLst>
                </a:gridCol>
                <a:gridCol w="493776">
                  <a:extLst>
                    <a:ext uri="{9D8B030D-6E8A-4147-A177-3AD203B41FA5}">
                      <a16:colId xmlns:a16="http://schemas.microsoft.com/office/drawing/2014/main" val="1573518199"/>
                    </a:ext>
                  </a:extLst>
                </a:gridCol>
                <a:gridCol w="493776">
                  <a:extLst>
                    <a:ext uri="{9D8B030D-6E8A-4147-A177-3AD203B41FA5}">
                      <a16:colId xmlns:a16="http://schemas.microsoft.com/office/drawing/2014/main" val="2436216012"/>
                    </a:ext>
                  </a:extLst>
                </a:gridCol>
                <a:gridCol w="493776">
                  <a:extLst>
                    <a:ext uri="{9D8B030D-6E8A-4147-A177-3AD203B41FA5}">
                      <a16:colId xmlns:a16="http://schemas.microsoft.com/office/drawing/2014/main" val="983393058"/>
                    </a:ext>
                  </a:extLst>
                </a:gridCol>
                <a:gridCol w="493776">
                  <a:extLst>
                    <a:ext uri="{9D8B030D-6E8A-4147-A177-3AD203B41FA5}">
                      <a16:colId xmlns:a16="http://schemas.microsoft.com/office/drawing/2014/main" val="620256834"/>
                    </a:ext>
                  </a:extLst>
                </a:gridCol>
                <a:gridCol w="493776">
                  <a:extLst>
                    <a:ext uri="{9D8B030D-6E8A-4147-A177-3AD203B41FA5}">
                      <a16:colId xmlns:a16="http://schemas.microsoft.com/office/drawing/2014/main" val="4242338981"/>
                    </a:ext>
                  </a:extLst>
                </a:gridCol>
                <a:gridCol w="493776">
                  <a:extLst>
                    <a:ext uri="{9D8B030D-6E8A-4147-A177-3AD203B41FA5}">
                      <a16:colId xmlns:a16="http://schemas.microsoft.com/office/drawing/2014/main" val="1807076965"/>
                    </a:ext>
                  </a:extLst>
                </a:gridCol>
                <a:gridCol w="493776">
                  <a:extLst>
                    <a:ext uri="{9D8B030D-6E8A-4147-A177-3AD203B41FA5}">
                      <a16:colId xmlns:a16="http://schemas.microsoft.com/office/drawing/2014/main" val="2084412957"/>
                    </a:ext>
                  </a:extLst>
                </a:gridCol>
                <a:gridCol w="493776">
                  <a:extLst>
                    <a:ext uri="{9D8B030D-6E8A-4147-A177-3AD203B41FA5}">
                      <a16:colId xmlns:a16="http://schemas.microsoft.com/office/drawing/2014/main" val="3984790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200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- 2021-11-04 11:25:03</a:t>
                      </a:r>
                      <a:r>
                        <a:rPr kumimoji="0" lang="en-US" sz="1000" b="0" i="0" u="none" strike="noStrike" kern="1200" cap="none" spc="0" normalizeH="0" baseline="0" noProof="0">
                          <a:ln>
                            <a:noFill/>
                          </a:ln>
                          <a:solidFill>
                            <a:prstClr val="black"/>
                          </a:solidFill>
                          <a:effectLst/>
                          <a:uLnTx/>
                          <a:uFillTx/>
                          <a:latin typeface="+mn-lt"/>
                          <a:ea typeface="+mn-ea"/>
                          <a:cs typeface="+mn-cs"/>
                        </a:rPr>
                        <a:t>
 💥 Te presentamos la nueva #AtixEX 💥
Nuestro modelo tope de gama de #aluminio, con opciones de armado diferentes para que se adapte a lo que estás buscando!! .
Te contamos como viene armada:
⚡Cuadro R.29 Venzo #Atix EX, Aluminio 6061
⚡Horquilla 29 RST F1rst
⚡Transmisión FULL Shimano DEORE o SLX.
⚡Podes elegirla en 1x11 ó 2x11 
⚡Posee frenos a Disco hidráulicos.
⚡Armada con Ruedas #Shimano MT15 o MT35
⚡Cubiertas Maxxis Ikon 29x2.2 con alambre
⚡Componentes de Aluminio
(Asiento, ahead, forma y p.silla)
.
.
La nueva ATIX EX llegó para conquistar cualquier terreno!🔥
 Conseguila en todas las #bicicleteriasvenzo del país! .
.
.
* #VenzoArgentina no comercializa al público.
* Por precios y disponibilidad de Stock, consultá con cualquiera de las Bicicleterías #Venzo que sugerimos en historias destacadas en Instagram en “Comercios”
.
#SOMOSVENZO
#venzobikes #venzobike #cycling #ciclismo #ciclismoargentino #teamvenzo #venzotravel #mtb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19473407"/>
                  </a:ext>
                </a:extLst>
              </a:tr>
            </a:tbl>
          </a:graphicData>
        </a:graphic>
      </p:graphicFrame>
      <p:sp>
        <p:nvSpPr>
          <p:cNvPr id="4" name="Text Placeholder 3">
            <a:extLst>
              <a:ext uri="{FF2B5EF4-FFF2-40B4-BE49-F238E27FC236}">
                <a16:creationId xmlns:a16="http://schemas.microsoft.com/office/drawing/2014/main" id="{A44210D4-3068-464B-A40C-2D81BB62FBA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857218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D3B28-4425-421A-9A08-4D95C0087AC7}"/>
              </a:ext>
            </a:extLst>
          </p:cNvPr>
          <p:cNvSpPr>
            <a:spLocks noGrp="1"/>
          </p:cNvSpPr>
          <p:nvPr>
            <p:ph type="title"/>
          </p:nvPr>
        </p:nvSpPr>
        <p:spPr/>
        <p:txBody>
          <a:bodyPr/>
          <a:lstStyle/>
          <a:p>
            <a:r>
              <a:rPr lang="en-US"/>
              <a:t>Facebook Post Table + Reactions | Teknialbikes - 7 of 26</a:t>
            </a:r>
          </a:p>
        </p:txBody>
      </p:sp>
      <p:graphicFrame>
        <p:nvGraphicFramePr>
          <p:cNvPr id="5" name="Table Placeholder 4">
            <a:extLst>
              <a:ext uri="{FF2B5EF4-FFF2-40B4-BE49-F238E27FC236}">
                <a16:creationId xmlns:a16="http://schemas.microsoft.com/office/drawing/2014/main" id="{4CE26322-77F9-419E-94C6-80EA37714D86}"/>
              </a:ext>
            </a:extLst>
          </p:cNvPr>
          <p:cNvGraphicFramePr>
            <a:graphicFrameLocks noGrp="1"/>
          </p:cNvGraphicFramePr>
          <p:nvPr>
            <p:ph type="tbl" sz="quarter" idx="13"/>
            <p:extLst>
              <p:ext uri="{D42A27DB-BD31-4B8C-83A1-F6EECF244321}">
                <p14:modId xmlns:p14="http://schemas.microsoft.com/office/powerpoint/2010/main" val="199489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4201410"/>
                    </a:ext>
                  </a:extLst>
                </a:gridCol>
                <a:gridCol w="493776">
                  <a:extLst>
                    <a:ext uri="{9D8B030D-6E8A-4147-A177-3AD203B41FA5}">
                      <a16:colId xmlns:a16="http://schemas.microsoft.com/office/drawing/2014/main" val="2049191524"/>
                    </a:ext>
                  </a:extLst>
                </a:gridCol>
                <a:gridCol w="493776">
                  <a:extLst>
                    <a:ext uri="{9D8B030D-6E8A-4147-A177-3AD203B41FA5}">
                      <a16:colId xmlns:a16="http://schemas.microsoft.com/office/drawing/2014/main" val="179271837"/>
                    </a:ext>
                  </a:extLst>
                </a:gridCol>
                <a:gridCol w="493776">
                  <a:extLst>
                    <a:ext uri="{9D8B030D-6E8A-4147-A177-3AD203B41FA5}">
                      <a16:colId xmlns:a16="http://schemas.microsoft.com/office/drawing/2014/main" val="2966837703"/>
                    </a:ext>
                  </a:extLst>
                </a:gridCol>
                <a:gridCol w="493776">
                  <a:extLst>
                    <a:ext uri="{9D8B030D-6E8A-4147-A177-3AD203B41FA5}">
                      <a16:colId xmlns:a16="http://schemas.microsoft.com/office/drawing/2014/main" val="2730361598"/>
                    </a:ext>
                  </a:extLst>
                </a:gridCol>
                <a:gridCol w="493776">
                  <a:extLst>
                    <a:ext uri="{9D8B030D-6E8A-4147-A177-3AD203B41FA5}">
                      <a16:colId xmlns:a16="http://schemas.microsoft.com/office/drawing/2014/main" val="3608116908"/>
                    </a:ext>
                  </a:extLst>
                </a:gridCol>
                <a:gridCol w="493776">
                  <a:extLst>
                    <a:ext uri="{9D8B030D-6E8A-4147-A177-3AD203B41FA5}">
                      <a16:colId xmlns:a16="http://schemas.microsoft.com/office/drawing/2014/main" val="1289616116"/>
                    </a:ext>
                  </a:extLst>
                </a:gridCol>
                <a:gridCol w="493776">
                  <a:extLst>
                    <a:ext uri="{9D8B030D-6E8A-4147-A177-3AD203B41FA5}">
                      <a16:colId xmlns:a16="http://schemas.microsoft.com/office/drawing/2014/main" val="1609075786"/>
                    </a:ext>
                  </a:extLst>
                </a:gridCol>
                <a:gridCol w="493776">
                  <a:extLst>
                    <a:ext uri="{9D8B030D-6E8A-4147-A177-3AD203B41FA5}">
                      <a16:colId xmlns:a16="http://schemas.microsoft.com/office/drawing/2014/main" val="2495076364"/>
                    </a:ext>
                  </a:extLst>
                </a:gridCol>
                <a:gridCol w="493776">
                  <a:extLst>
                    <a:ext uri="{9D8B030D-6E8A-4147-A177-3AD203B41FA5}">
                      <a16:colId xmlns:a16="http://schemas.microsoft.com/office/drawing/2014/main" val="1737884902"/>
                    </a:ext>
                  </a:extLst>
                </a:gridCol>
                <a:gridCol w="493776">
                  <a:extLst>
                    <a:ext uri="{9D8B030D-6E8A-4147-A177-3AD203B41FA5}">
                      <a16:colId xmlns:a16="http://schemas.microsoft.com/office/drawing/2014/main" val="513466046"/>
                    </a:ext>
                  </a:extLst>
                </a:gridCol>
                <a:gridCol w="493776">
                  <a:extLst>
                    <a:ext uri="{9D8B030D-6E8A-4147-A177-3AD203B41FA5}">
                      <a16:colId xmlns:a16="http://schemas.microsoft.com/office/drawing/2014/main" val="377138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046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- 2021-04-09 10:56:46</a:t>
                      </a:r>
                      <a:r>
                        <a:rPr kumimoji="0" lang="en-US" sz="1000" b="0" i="0" u="none" strike="noStrike" kern="1200" cap="none" spc="0" normalizeH="0" baseline="0" noProof="0">
                          <a:ln>
                            <a:noFill/>
                          </a:ln>
                          <a:solidFill>
                            <a:prstClr val="black"/>
                          </a:solidFill>
                          <a:effectLst/>
                          <a:uLnTx/>
                          <a:uFillTx/>
                          <a:latin typeface="+mn-lt"/>
                          <a:ea typeface="+mn-ea"/>
                          <a:cs typeface="+mn-cs"/>
                        </a:rPr>
                        <a:t>
 El modelo #Loki volvió.
Con las características ideales para que tu primera bicicleta, sea una #Venzo.
.
💥Cuadro Venzo Loki Evo Shadow R.29, Aluminio 6061
💥Horquilla R.29 Venzo, con Bloqueo y Regulación
💥Sistemas de Frenos Disco Mecánico
💥Transmisión 21 velocidades #Shimano
💥Ruedas Venzo Skywalker R.29
💥Componentes de Aluminio
.
.
Estás pensando en unirte al #Boom de la Bicileta?
🔥 Elegí la nueva #Lokievo 🔥
.
.
*Venzo Argentina no comercializa al público.
*Por consultas y compras, podes consultar en cualquier bicicletería Venzo.
@cristiandiazfotodeportiva
#somosvenzo #vivivenzo #ciclismo #bike #bicicleta #bici #cycling #cyclinglifestyle #bikemom #cyclinglife #mtb #venzobike #mountainbike #ciclismoargentino #venzobikes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37557603"/>
                  </a:ext>
                </a:extLst>
              </a:tr>
            </a:tbl>
          </a:graphicData>
        </a:graphic>
      </p:graphicFrame>
      <p:sp>
        <p:nvSpPr>
          <p:cNvPr id="4" name="Text Placeholder 3">
            <a:extLst>
              <a:ext uri="{FF2B5EF4-FFF2-40B4-BE49-F238E27FC236}">
                <a16:creationId xmlns:a16="http://schemas.microsoft.com/office/drawing/2014/main" id="{6B5EC426-CB76-4D59-AA68-FF8DD8341F9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071727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04F56-5559-4F5E-8D18-E90698EAC42D}"/>
              </a:ext>
            </a:extLst>
          </p:cNvPr>
          <p:cNvSpPr>
            <a:spLocks noGrp="1"/>
          </p:cNvSpPr>
          <p:nvPr>
            <p:ph type="title"/>
          </p:nvPr>
        </p:nvSpPr>
        <p:spPr/>
        <p:txBody>
          <a:bodyPr/>
          <a:lstStyle/>
          <a:p>
            <a:r>
              <a:rPr lang="en-US"/>
              <a:t>Facebook Post Table + Reactions | Teknialbikes - 8 of 26</a:t>
            </a:r>
          </a:p>
        </p:txBody>
      </p:sp>
      <p:graphicFrame>
        <p:nvGraphicFramePr>
          <p:cNvPr id="5" name="Table Placeholder 4">
            <a:extLst>
              <a:ext uri="{FF2B5EF4-FFF2-40B4-BE49-F238E27FC236}">
                <a16:creationId xmlns:a16="http://schemas.microsoft.com/office/drawing/2014/main" id="{8ADEAF09-7D96-4BB7-AD07-7B31509C97DC}"/>
              </a:ext>
            </a:extLst>
          </p:cNvPr>
          <p:cNvGraphicFramePr>
            <a:graphicFrameLocks noGrp="1"/>
          </p:cNvGraphicFramePr>
          <p:nvPr>
            <p:ph type="tbl" sz="quarter" idx="13"/>
            <p:extLst>
              <p:ext uri="{D42A27DB-BD31-4B8C-83A1-F6EECF244321}">
                <p14:modId xmlns:p14="http://schemas.microsoft.com/office/powerpoint/2010/main" val="17567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8055017"/>
                    </a:ext>
                  </a:extLst>
                </a:gridCol>
                <a:gridCol w="493776">
                  <a:extLst>
                    <a:ext uri="{9D8B030D-6E8A-4147-A177-3AD203B41FA5}">
                      <a16:colId xmlns:a16="http://schemas.microsoft.com/office/drawing/2014/main" val="2686565028"/>
                    </a:ext>
                  </a:extLst>
                </a:gridCol>
                <a:gridCol w="493776">
                  <a:extLst>
                    <a:ext uri="{9D8B030D-6E8A-4147-A177-3AD203B41FA5}">
                      <a16:colId xmlns:a16="http://schemas.microsoft.com/office/drawing/2014/main" val="2779658743"/>
                    </a:ext>
                  </a:extLst>
                </a:gridCol>
                <a:gridCol w="493776">
                  <a:extLst>
                    <a:ext uri="{9D8B030D-6E8A-4147-A177-3AD203B41FA5}">
                      <a16:colId xmlns:a16="http://schemas.microsoft.com/office/drawing/2014/main" val="3522523632"/>
                    </a:ext>
                  </a:extLst>
                </a:gridCol>
                <a:gridCol w="493776">
                  <a:extLst>
                    <a:ext uri="{9D8B030D-6E8A-4147-A177-3AD203B41FA5}">
                      <a16:colId xmlns:a16="http://schemas.microsoft.com/office/drawing/2014/main" val="4183583015"/>
                    </a:ext>
                  </a:extLst>
                </a:gridCol>
                <a:gridCol w="493776">
                  <a:extLst>
                    <a:ext uri="{9D8B030D-6E8A-4147-A177-3AD203B41FA5}">
                      <a16:colId xmlns:a16="http://schemas.microsoft.com/office/drawing/2014/main" val="3514071715"/>
                    </a:ext>
                  </a:extLst>
                </a:gridCol>
                <a:gridCol w="493776">
                  <a:extLst>
                    <a:ext uri="{9D8B030D-6E8A-4147-A177-3AD203B41FA5}">
                      <a16:colId xmlns:a16="http://schemas.microsoft.com/office/drawing/2014/main" val="100354443"/>
                    </a:ext>
                  </a:extLst>
                </a:gridCol>
                <a:gridCol w="493776">
                  <a:extLst>
                    <a:ext uri="{9D8B030D-6E8A-4147-A177-3AD203B41FA5}">
                      <a16:colId xmlns:a16="http://schemas.microsoft.com/office/drawing/2014/main" val="1406027385"/>
                    </a:ext>
                  </a:extLst>
                </a:gridCol>
                <a:gridCol w="493776">
                  <a:extLst>
                    <a:ext uri="{9D8B030D-6E8A-4147-A177-3AD203B41FA5}">
                      <a16:colId xmlns:a16="http://schemas.microsoft.com/office/drawing/2014/main" val="1668159697"/>
                    </a:ext>
                  </a:extLst>
                </a:gridCol>
                <a:gridCol w="493776">
                  <a:extLst>
                    <a:ext uri="{9D8B030D-6E8A-4147-A177-3AD203B41FA5}">
                      <a16:colId xmlns:a16="http://schemas.microsoft.com/office/drawing/2014/main" val="2617051465"/>
                    </a:ext>
                  </a:extLst>
                </a:gridCol>
                <a:gridCol w="493776">
                  <a:extLst>
                    <a:ext uri="{9D8B030D-6E8A-4147-A177-3AD203B41FA5}">
                      <a16:colId xmlns:a16="http://schemas.microsoft.com/office/drawing/2014/main" val="495272768"/>
                    </a:ext>
                  </a:extLst>
                </a:gridCol>
                <a:gridCol w="493776">
                  <a:extLst>
                    <a:ext uri="{9D8B030D-6E8A-4147-A177-3AD203B41FA5}">
                      <a16:colId xmlns:a16="http://schemas.microsoft.com/office/drawing/2014/main" val="987393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979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- 2021-04-03 12:37:00</a:t>
                      </a:r>
                      <a:r>
                        <a:rPr kumimoji="0" lang="en-US" sz="1000" b="0" i="0" u="none" strike="noStrike" kern="1200" cap="none" spc="0" normalizeH="0" baseline="0" noProof="0">
                          <a:ln>
                            <a:noFill/>
                          </a:ln>
                          <a:solidFill>
                            <a:prstClr val="black"/>
                          </a:solidFill>
                          <a:effectLst/>
                          <a:uLnTx/>
                          <a:uFillTx/>
                          <a:latin typeface="+mn-lt"/>
                          <a:ea typeface="+mn-ea"/>
                          <a:cs typeface="+mn-cs"/>
                        </a:rPr>
                        <a:t>
 🔥SKYLINE EVO Shadow Series🔥
Te presentamos la #bicicleta para animarte a empezar.
Cómoda, versátil y resistente.
Viene equipada de la siguiente manera:
🧨 Cuadro Venzo Skyline Evo r-29, Aluminio 6061
🧨Horquilla r-29, Con bloqueo en botella
🧨Transmisión Full SHIMANO 21 velocidades
🧨Sistema de Frenos Shimano a Disco Mecánico
🧨Ruedas Venzo r-29
• Llanta doble pared 
• Mazas a rulemanes
• Cubiertas Chaoyang 29 x 2.00
🧨Componentes Venzo de Aluminio
 (Asiento, ahead, porta silla y forma)
🔥Que tu primera #bici, sea una #Venzo🔥
#somosvenzo #vivivenzo #ciclismo #bike #cycling #cyclinglifestyle #cyclingphotos #cyclinglife #mtb #mtblife #mtblifestyle #venzobike #biker #mountainbike #ciclismoargentino #venzobikes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53288174"/>
                  </a:ext>
                </a:extLst>
              </a:tr>
            </a:tbl>
          </a:graphicData>
        </a:graphic>
      </p:graphicFrame>
      <p:sp>
        <p:nvSpPr>
          <p:cNvPr id="4" name="Text Placeholder 3">
            <a:extLst>
              <a:ext uri="{FF2B5EF4-FFF2-40B4-BE49-F238E27FC236}">
                <a16:creationId xmlns:a16="http://schemas.microsoft.com/office/drawing/2014/main" id="{04C03F69-1F62-4E43-9089-440DE8A63068}"/>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381327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638C7-7BF9-4F73-9715-110E9680B7AB}"/>
              </a:ext>
            </a:extLst>
          </p:cNvPr>
          <p:cNvSpPr>
            <a:spLocks noGrp="1"/>
          </p:cNvSpPr>
          <p:nvPr>
            <p:ph type="title"/>
          </p:nvPr>
        </p:nvSpPr>
        <p:spPr/>
        <p:txBody>
          <a:bodyPr/>
          <a:lstStyle/>
          <a:p>
            <a:r>
              <a:rPr lang="en-US"/>
              <a:t>Facebook Post Table + Reactions | Teknialbikes - 9 of 26</a:t>
            </a:r>
          </a:p>
        </p:txBody>
      </p:sp>
      <p:graphicFrame>
        <p:nvGraphicFramePr>
          <p:cNvPr id="5" name="Table Placeholder 4">
            <a:extLst>
              <a:ext uri="{FF2B5EF4-FFF2-40B4-BE49-F238E27FC236}">
                <a16:creationId xmlns:a16="http://schemas.microsoft.com/office/drawing/2014/main" id="{A362C680-401A-4BE5-BAB1-5496510E9C5E}"/>
              </a:ext>
            </a:extLst>
          </p:cNvPr>
          <p:cNvGraphicFramePr>
            <a:graphicFrameLocks noGrp="1"/>
          </p:cNvGraphicFramePr>
          <p:nvPr>
            <p:ph type="tbl" sz="quarter" idx="13"/>
            <p:extLst>
              <p:ext uri="{D42A27DB-BD31-4B8C-83A1-F6EECF244321}">
                <p14:modId xmlns:p14="http://schemas.microsoft.com/office/powerpoint/2010/main" val="3858823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2372459"/>
                    </a:ext>
                  </a:extLst>
                </a:gridCol>
                <a:gridCol w="493776">
                  <a:extLst>
                    <a:ext uri="{9D8B030D-6E8A-4147-A177-3AD203B41FA5}">
                      <a16:colId xmlns:a16="http://schemas.microsoft.com/office/drawing/2014/main" val="2807010392"/>
                    </a:ext>
                  </a:extLst>
                </a:gridCol>
                <a:gridCol w="493776">
                  <a:extLst>
                    <a:ext uri="{9D8B030D-6E8A-4147-A177-3AD203B41FA5}">
                      <a16:colId xmlns:a16="http://schemas.microsoft.com/office/drawing/2014/main" val="3041190673"/>
                    </a:ext>
                  </a:extLst>
                </a:gridCol>
                <a:gridCol w="493776">
                  <a:extLst>
                    <a:ext uri="{9D8B030D-6E8A-4147-A177-3AD203B41FA5}">
                      <a16:colId xmlns:a16="http://schemas.microsoft.com/office/drawing/2014/main" val="967985829"/>
                    </a:ext>
                  </a:extLst>
                </a:gridCol>
                <a:gridCol w="493776">
                  <a:extLst>
                    <a:ext uri="{9D8B030D-6E8A-4147-A177-3AD203B41FA5}">
                      <a16:colId xmlns:a16="http://schemas.microsoft.com/office/drawing/2014/main" val="1759869210"/>
                    </a:ext>
                  </a:extLst>
                </a:gridCol>
                <a:gridCol w="493776">
                  <a:extLst>
                    <a:ext uri="{9D8B030D-6E8A-4147-A177-3AD203B41FA5}">
                      <a16:colId xmlns:a16="http://schemas.microsoft.com/office/drawing/2014/main" val="1007708389"/>
                    </a:ext>
                  </a:extLst>
                </a:gridCol>
                <a:gridCol w="493776">
                  <a:extLst>
                    <a:ext uri="{9D8B030D-6E8A-4147-A177-3AD203B41FA5}">
                      <a16:colId xmlns:a16="http://schemas.microsoft.com/office/drawing/2014/main" val="3797200122"/>
                    </a:ext>
                  </a:extLst>
                </a:gridCol>
                <a:gridCol w="493776">
                  <a:extLst>
                    <a:ext uri="{9D8B030D-6E8A-4147-A177-3AD203B41FA5}">
                      <a16:colId xmlns:a16="http://schemas.microsoft.com/office/drawing/2014/main" val="2718908901"/>
                    </a:ext>
                  </a:extLst>
                </a:gridCol>
                <a:gridCol w="493776">
                  <a:extLst>
                    <a:ext uri="{9D8B030D-6E8A-4147-A177-3AD203B41FA5}">
                      <a16:colId xmlns:a16="http://schemas.microsoft.com/office/drawing/2014/main" val="646455891"/>
                    </a:ext>
                  </a:extLst>
                </a:gridCol>
                <a:gridCol w="493776">
                  <a:extLst>
                    <a:ext uri="{9D8B030D-6E8A-4147-A177-3AD203B41FA5}">
                      <a16:colId xmlns:a16="http://schemas.microsoft.com/office/drawing/2014/main" val="683618001"/>
                    </a:ext>
                  </a:extLst>
                </a:gridCol>
                <a:gridCol w="493776">
                  <a:extLst>
                    <a:ext uri="{9D8B030D-6E8A-4147-A177-3AD203B41FA5}">
                      <a16:colId xmlns:a16="http://schemas.microsoft.com/office/drawing/2014/main" val="3032410306"/>
                    </a:ext>
                  </a:extLst>
                </a:gridCol>
                <a:gridCol w="493776">
                  <a:extLst>
                    <a:ext uri="{9D8B030D-6E8A-4147-A177-3AD203B41FA5}">
                      <a16:colId xmlns:a16="http://schemas.microsoft.com/office/drawing/2014/main" val="422294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537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- 2021-06-23 20:58:17</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03830252"/>
                  </a:ext>
                </a:extLst>
              </a:tr>
            </a:tbl>
          </a:graphicData>
        </a:graphic>
      </p:graphicFrame>
      <p:sp>
        <p:nvSpPr>
          <p:cNvPr id="4" name="Text Placeholder 3">
            <a:extLst>
              <a:ext uri="{FF2B5EF4-FFF2-40B4-BE49-F238E27FC236}">
                <a16:creationId xmlns:a16="http://schemas.microsoft.com/office/drawing/2014/main" id="{29158844-DEFE-445D-9C4D-9C02F76F73C5}"/>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990600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146E-DB28-42D7-A956-DC169FA8F049}"/>
              </a:ext>
            </a:extLst>
          </p:cNvPr>
          <p:cNvSpPr>
            <a:spLocks noGrp="1"/>
          </p:cNvSpPr>
          <p:nvPr>
            <p:ph type="title"/>
          </p:nvPr>
        </p:nvSpPr>
        <p:spPr/>
        <p:txBody>
          <a:bodyPr/>
          <a:lstStyle/>
          <a:p>
            <a:r>
              <a:rPr lang="en-US"/>
              <a:t>Facebook Post Table + Reactions | Teknialbikes - 10 of 26</a:t>
            </a:r>
          </a:p>
        </p:txBody>
      </p:sp>
      <p:graphicFrame>
        <p:nvGraphicFramePr>
          <p:cNvPr id="5" name="Table Placeholder 4">
            <a:extLst>
              <a:ext uri="{FF2B5EF4-FFF2-40B4-BE49-F238E27FC236}">
                <a16:creationId xmlns:a16="http://schemas.microsoft.com/office/drawing/2014/main" id="{00DAEB9E-6625-4C58-B559-EE04C901907B}"/>
              </a:ext>
            </a:extLst>
          </p:cNvPr>
          <p:cNvGraphicFramePr>
            <a:graphicFrameLocks noGrp="1"/>
          </p:cNvGraphicFramePr>
          <p:nvPr>
            <p:ph type="tbl" sz="quarter" idx="13"/>
            <p:extLst>
              <p:ext uri="{D42A27DB-BD31-4B8C-83A1-F6EECF244321}">
                <p14:modId xmlns:p14="http://schemas.microsoft.com/office/powerpoint/2010/main" val="50968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1081594"/>
                    </a:ext>
                  </a:extLst>
                </a:gridCol>
                <a:gridCol w="493776">
                  <a:extLst>
                    <a:ext uri="{9D8B030D-6E8A-4147-A177-3AD203B41FA5}">
                      <a16:colId xmlns:a16="http://schemas.microsoft.com/office/drawing/2014/main" val="1238045526"/>
                    </a:ext>
                  </a:extLst>
                </a:gridCol>
                <a:gridCol w="493776">
                  <a:extLst>
                    <a:ext uri="{9D8B030D-6E8A-4147-A177-3AD203B41FA5}">
                      <a16:colId xmlns:a16="http://schemas.microsoft.com/office/drawing/2014/main" val="2760061618"/>
                    </a:ext>
                  </a:extLst>
                </a:gridCol>
                <a:gridCol w="493776">
                  <a:extLst>
                    <a:ext uri="{9D8B030D-6E8A-4147-A177-3AD203B41FA5}">
                      <a16:colId xmlns:a16="http://schemas.microsoft.com/office/drawing/2014/main" val="1864808319"/>
                    </a:ext>
                  </a:extLst>
                </a:gridCol>
                <a:gridCol w="493776">
                  <a:extLst>
                    <a:ext uri="{9D8B030D-6E8A-4147-A177-3AD203B41FA5}">
                      <a16:colId xmlns:a16="http://schemas.microsoft.com/office/drawing/2014/main" val="2637068166"/>
                    </a:ext>
                  </a:extLst>
                </a:gridCol>
                <a:gridCol w="493776">
                  <a:extLst>
                    <a:ext uri="{9D8B030D-6E8A-4147-A177-3AD203B41FA5}">
                      <a16:colId xmlns:a16="http://schemas.microsoft.com/office/drawing/2014/main" val="2535823049"/>
                    </a:ext>
                  </a:extLst>
                </a:gridCol>
                <a:gridCol w="493776">
                  <a:extLst>
                    <a:ext uri="{9D8B030D-6E8A-4147-A177-3AD203B41FA5}">
                      <a16:colId xmlns:a16="http://schemas.microsoft.com/office/drawing/2014/main" val="2330168487"/>
                    </a:ext>
                  </a:extLst>
                </a:gridCol>
                <a:gridCol w="493776">
                  <a:extLst>
                    <a:ext uri="{9D8B030D-6E8A-4147-A177-3AD203B41FA5}">
                      <a16:colId xmlns:a16="http://schemas.microsoft.com/office/drawing/2014/main" val="895188735"/>
                    </a:ext>
                  </a:extLst>
                </a:gridCol>
                <a:gridCol w="493776">
                  <a:extLst>
                    <a:ext uri="{9D8B030D-6E8A-4147-A177-3AD203B41FA5}">
                      <a16:colId xmlns:a16="http://schemas.microsoft.com/office/drawing/2014/main" val="120494767"/>
                    </a:ext>
                  </a:extLst>
                </a:gridCol>
                <a:gridCol w="493776">
                  <a:extLst>
                    <a:ext uri="{9D8B030D-6E8A-4147-A177-3AD203B41FA5}">
                      <a16:colId xmlns:a16="http://schemas.microsoft.com/office/drawing/2014/main" val="3205618807"/>
                    </a:ext>
                  </a:extLst>
                </a:gridCol>
                <a:gridCol w="493776">
                  <a:extLst>
                    <a:ext uri="{9D8B030D-6E8A-4147-A177-3AD203B41FA5}">
                      <a16:colId xmlns:a16="http://schemas.microsoft.com/office/drawing/2014/main" val="1310063135"/>
                    </a:ext>
                  </a:extLst>
                </a:gridCol>
                <a:gridCol w="493776">
                  <a:extLst>
                    <a:ext uri="{9D8B030D-6E8A-4147-A177-3AD203B41FA5}">
                      <a16:colId xmlns:a16="http://schemas.microsoft.com/office/drawing/2014/main" val="4166371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256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- 2021-05-06 10:49:41</a:t>
                      </a:r>
                      <a:r>
                        <a:rPr kumimoji="0" lang="en-US" sz="1000" b="0" i="0" u="none" strike="noStrike" kern="1200" cap="none" spc="0" normalizeH="0" baseline="0" noProof="0">
                          <a:ln>
                            <a:noFill/>
                          </a:ln>
                          <a:solidFill>
                            <a:prstClr val="black"/>
                          </a:solidFill>
                          <a:effectLst/>
                          <a:uLnTx/>
                          <a:uFillTx/>
                          <a:latin typeface="+mn-lt"/>
                          <a:ea typeface="+mn-ea"/>
                          <a:cs typeface="+mn-cs"/>
                        </a:rPr>
                        <a:t>
 Todavía no participaste del #Sorteo de esta #VenzoBike ??
Apúrate!!  Buscá el post que dice “Sorteo” y seguí los pasos para participar!
Tenes tiempo hasta el 29 de Mayo.
Acordate que mientras más comentarios, más chances tenés.
*Sorteo Válido para toda Argentina 🇦🇷 
Mucha suerte!! 🍀 🤩
#SOMOSVENZO
#venzobike #venzo #bike #bikes #bicicleta #biker #mtb #mtblife #mountainbike #cycling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938579"/>
                  </a:ext>
                </a:extLst>
              </a:tr>
            </a:tbl>
          </a:graphicData>
        </a:graphic>
      </p:graphicFrame>
      <p:sp>
        <p:nvSpPr>
          <p:cNvPr id="4" name="Text Placeholder 3">
            <a:extLst>
              <a:ext uri="{FF2B5EF4-FFF2-40B4-BE49-F238E27FC236}">
                <a16:creationId xmlns:a16="http://schemas.microsoft.com/office/drawing/2014/main" id="{8298761D-090F-4FE1-91A9-33E658300AB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592749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3CB4-1CF6-413A-9240-42912827124B}"/>
              </a:ext>
            </a:extLst>
          </p:cNvPr>
          <p:cNvSpPr>
            <a:spLocks noGrp="1"/>
          </p:cNvSpPr>
          <p:nvPr>
            <p:ph type="title"/>
          </p:nvPr>
        </p:nvSpPr>
        <p:spPr/>
        <p:txBody>
          <a:bodyPr/>
          <a:lstStyle/>
          <a:p>
            <a:r>
              <a:rPr lang="en-US"/>
              <a:t>Facebook Post Table + Reactions | Teknialbikes - 11 of 26</a:t>
            </a:r>
          </a:p>
        </p:txBody>
      </p:sp>
      <p:graphicFrame>
        <p:nvGraphicFramePr>
          <p:cNvPr id="5" name="Table Placeholder 4">
            <a:extLst>
              <a:ext uri="{FF2B5EF4-FFF2-40B4-BE49-F238E27FC236}">
                <a16:creationId xmlns:a16="http://schemas.microsoft.com/office/drawing/2014/main" id="{A0A717CE-B439-4C69-AB8D-446FD51E4C7E}"/>
              </a:ext>
            </a:extLst>
          </p:cNvPr>
          <p:cNvGraphicFramePr>
            <a:graphicFrameLocks noGrp="1"/>
          </p:cNvGraphicFramePr>
          <p:nvPr>
            <p:ph type="tbl" sz="quarter" idx="13"/>
            <p:extLst>
              <p:ext uri="{D42A27DB-BD31-4B8C-83A1-F6EECF244321}">
                <p14:modId xmlns:p14="http://schemas.microsoft.com/office/powerpoint/2010/main" val="4109569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1826906"/>
                    </a:ext>
                  </a:extLst>
                </a:gridCol>
                <a:gridCol w="493776">
                  <a:extLst>
                    <a:ext uri="{9D8B030D-6E8A-4147-A177-3AD203B41FA5}">
                      <a16:colId xmlns:a16="http://schemas.microsoft.com/office/drawing/2014/main" val="1486726371"/>
                    </a:ext>
                  </a:extLst>
                </a:gridCol>
                <a:gridCol w="493776">
                  <a:extLst>
                    <a:ext uri="{9D8B030D-6E8A-4147-A177-3AD203B41FA5}">
                      <a16:colId xmlns:a16="http://schemas.microsoft.com/office/drawing/2014/main" val="3082659410"/>
                    </a:ext>
                  </a:extLst>
                </a:gridCol>
                <a:gridCol w="493776">
                  <a:extLst>
                    <a:ext uri="{9D8B030D-6E8A-4147-A177-3AD203B41FA5}">
                      <a16:colId xmlns:a16="http://schemas.microsoft.com/office/drawing/2014/main" val="1633321872"/>
                    </a:ext>
                  </a:extLst>
                </a:gridCol>
                <a:gridCol w="493776">
                  <a:extLst>
                    <a:ext uri="{9D8B030D-6E8A-4147-A177-3AD203B41FA5}">
                      <a16:colId xmlns:a16="http://schemas.microsoft.com/office/drawing/2014/main" val="309035551"/>
                    </a:ext>
                  </a:extLst>
                </a:gridCol>
                <a:gridCol w="493776">
                  <a:extLst>
                    <a:ext uri="{9D8B030D-6E8A-4147-A177-3AD203B41FA5}">
                      <a16:colId xmlns:a16="http://schemas.microsoft.com/office/drawing/2014/main" val="1517393436"/>
                    </a:ext>
                  </a:extLst>
                </a:gridCol>
                <a:gridCol w="493776">
                  <a:extLst>
                    <a:ext uri="{9D8B030D-6E8A-4147-A177-3AD203B41FA5}">
                      <a16:colId xmlns:a16="http://schemas.microsoft.com/office/drawing/2014/main" val="136759066"/>
                    </a:ext>
                  </a:extLst>
                </a:gridCol>
                <a:gridCol w="493776">
                  <a:extLst>
                    <a:ext uri="{9D8B030D-6E8A-4147-A177-3AD203B41FA5}">
                      <a16:colId xmlns:a16="http://schemas.microsoft.com/office/drawing/2014/main" val="3387169886"/>
                    </a:ext>
                  </a:extLst>
                </a:gridCol>
                <a:gridCol w="493776">
                  <a:extLst>
                    <a:ext uri="{9D8B030D-6E8A-4147-A177-3AD203B41FA5}">
                      <a16:colId xmlns:a16="http://schemas.microsoft.com/office/drawing/2014/main" val="3851814274"/>
                    </a:ext>
                  </a:extLst>
                </a:gridCol>
                <a:gridCol w="493776">
                  <a:extLst>
                    <a:ext uri="{9D8B030D-6E8A-4147-A177-3AD203B41FA5}">
                      <a16:colId xmlns:a16="http://schemas.microsoft.com/office/drawing/2014/main" val="37260426"/>
                    </a:ext>
                  </a:extLst>
                </a:gridCol>
                <a:gridCol w="493776">
                  <a:extLst>
                    <a:ext uri="{9D8B030D-6E8A-4147-A177-3AD203B41FA5}">
                      <a16:colId xmlns:a16="http://schemas.microsoft.com/office/drawing/2014/main" val="3146433141"/>
                    </a:ext>
                  </a:extLst>
                </a:gridCol>
                <a:gridCol w="493776">
                  <a:extLst>
                    <a:ext uri="{9D8B030D-6E8A-4147-A177-3AD203B41FA5}">
                      <a16:colId xmlns:a16="http://schemas.microsoft.com/office/drawing/2014/main" val="1210786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134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- 2021-06-11 12:36:28</a:t>
                      </a:r>
                      <a:r>
                        <a:rPr kumimoji="0" lang="es-E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  @ Buenos Aires,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90397794"/>
                  </a:ext>
                </a:extLst>
              </a:tr>
            </a:tbl>
          </a:graphicData>
        </a:graphic>
      </p:graphicFrame>
      <p:sp>
        <p:nvSpPr>
          <p:cNvPr id="4" name="Text Placeholder 3">
            <a:extLst>
              <a:ext uri="{FF2B5EF4-FFF2-40B4-BE49-F238E27FC236}">
                <a16:creationId xmlns:a16="http://schemas.microsoft.com/office/drawing/2014/main" id="{3D88FD4B-7265-49FF-9115-E36D6161F782}"/>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485756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E36D-D9B7-41C2-9546-E34A3808C1A5}"/>
              </a:ext>
            </a:extLst>
          </p:cNvPr>
          <p:cNvSpPr>
            <a:spLocks noGrp="1"/>
          </p:cNvSpPr>
          <p:nvPr>
            <p:ph type="title"/>
          </p:nvPr>
        </p:nvSpPr>
        <p:spPr/>
        <p:txBody>
          <a:bodyPr/>
          <a:lstStyle/>
          <a:p>
            <a:r>
              <a:rPr lang="en-US"/>
              <a:t>Facebook Post Table + Reactions | Teknialbikes - 12 of 26</a:t>
            </a:r>
          </a:p>
        </p:txBody>
      </p:sp>
      <p:graphicFrame>
        <p:nvGraphicFramePr>
          <p:cNvPr id="5" name="Table Placeholder 4">
            <a:extLst>
              <a:ext uri="{FF2B5EF4-FFF2-40B4-BE49-F238E27FC236}">
                <a16:creationId xmlns:a16="http://schemas.microsoft.com/office/drawing/2014/main" id="{EC0DD585-F55B-4A59-A5DC-5D8B70ACECAE}"/>
              </a:ext>
            </a:extLst>
          </p:cNvPr>
          <p:cNvGraphicFramePr>
            <a:graphicFrameLocks noGrp="1"/>
          </p:cNvGraphicFramePr>
          <p:nvPr>
            <p:ph type="tbl" sz="quarter" idx="13"/>
            <p:extLst>
              <p:ext uri="{D42A27DB-BD31-4B8C-83A1-F6EECF244321}">
                <p14:modId xmlns:p14="http://schemas.microsoft.com/office/powerpoint/2010/main" val="509949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0433733"/>
                    </a:ext>
                  </a:extLst>
                </a:gridCol>
                <a:gridCol w="493776">
                  <a:extLst>
                    <a:ext uri="{9D8B030D-6E8A-4147-A177-3AD203B41FA5}">
                      <a16:colId xmlns:a16="http://schemas.microsoft.com/office/drawing/2014/main" val="1641716055"/>
                    </a:ext>
                  </a:extLst>
                </a:gridCol>
                <a:gridCol w="493776">
                  <a:extLst>
                    <a:ext uri="{9D8B030D-6E8A-4147-A177-3AD203B41FA5}">
                      <a16:colId xmlns:a16="http://schemas.microsoft.com/office/drawing/2014/main" val="3840524545"/>
                    </a:ext>
                  </a:extLst>
                </a:gridCol>
                <a:gridCol w="493776">
                  <a:extLst>
                    <a:ext uri="{9D8B030D-6E8A-4147-A177-3AD203B41FA5}">
                      <a16:colId xmlns:a16="http://schemas.microsoft.com/office/drawing/2014/main" val="2773890493"/>
                    </a:ext>
                  </a:extLst>
                </a:gridCol>
                <a:gridCol w="493776">
                  <a:extLst>
                    <a:ext uri="{9D8B030D-6E8A-4147-A177-3AD203B41FA5}">
                      <a16:colId xmlns:a16="http://schemas.microsoft.com/office/drawing/2014/main" val="3038614048"/>
                    </a:ext>
                  </a:extLst>
                </a:gridCol>
                <a:gridCol w="493776">
                  <a:extLst>
                    <a:ext uri="{9D8B030D-6E8A-4147-A177-3AD203B41FA5}">
                      <a16:colId xmlns:a16="http://schemas.microsoft.com/office/drawing/2014/main" val="3189204158"/>
                    </a:ext>
                  </a:extLst>
                </a:gridCol>
                <a:gridCol w="493776">
                  <a:extLst>
                    <a:ext uri="{9D8B030D-6E8A-4147-A177-3AD203B41FA5}">
                      <a16:colId xmlns:a16="http://schemas.microsoft.com/office/drawing/2014/main" val="3107148284"/>
                    </a:ext>
                  </a:extLst>
                </a:gridCol>
                <a:gridCol w="493776">
                  <a:extLst>
                    <a:ext uri="{9D8B030D-6E8A-4147-A177-3AD203B41FA5}">
                      <a16:colId xmlns:a16="http://schemas.microsoft.com/office/drawing/2014/main" val="3821380915"/>
                    </a:ext>
                  </a:extLst>
                </a:gridCol>
                <a:gridCol w="493776">
                  <a:extLst>
                    <a:ext uri="{9D8B030D-6E8A-4147-A177-3AD203B41FA5}">
                      <a16:colId xmlns:a16="http://schemas.microsoft.com/office/drawing/2014/main" val="1714588732"/>
                    </a:ext>
                  </a:extLst>
                </a:gridCol>
                <a:gridCol w="493776">
                  <a:extLst>
                    <a:ext uri="{9D8B030D-6E8A-4147-A177-3AD203B41FA5}">
                      <a16:colId xmlns:a16="http://schemas.microsoft.com/office/drawing/2014/main" val="4142336684"/>
                    </a:ext>
                  </a:extLst>
                </a:gridCol>
                <a:gridCol w="493776">
                  <a:extLst>
                    <a:ext uri="{9D8B030D-6E8A-4147-A177-3AD203B41FA5}">
                      <a16:colId xmlns:a16="http://schemas.microsoft.com/office/drawing/2014/main" val="1561158811"/>
                    </a:ext>
                  </a:extLst>
                </a:gridCol>
                <a:gridCol w="493776">
                  <a:extLst>
                    <a:ext uri="{9D8B030D-6E8A-4147-A177-3AD203B41FA5}">
                      <a16:colId xmlns:a16="http://schemas.microsoft.com/office/drawing/2014/main" val="16576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451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- 2021-07-26 12:10:18</a:t>
                      </a:r>
                      <a:r>
                        <a:rPr kumimoji="0" lang="es-ES" sz="1000" b="0" i="0" u="none" strike="noStrike" kern="1200" cap="none" spc="0" normalizeH="0" baseline="0" noProof="0">
                          <a:ln>
                            <a:noFill/>
                          </a:ln>
                          <a:solidFill>
                            <a:prstClr val="black"/>
                          </a:solidFill>
                          <a:effectLst/>
                          <a:uLnTx/>
                          <a:uFillTx/>
                          <a:latin typeface="+mn-lt"/>
                          <a:ea typeface="+mn-ea"/>
                          <a:cs typeface="+mn-cs"/>
                        </a:rPr>
                        <a:t>
 #CRECECONVENZO 
.
.
Se acerca el mes en el que homenajeamos a los más pequeños de la casa…
.
Y queremos que crezcan fuertes y felices!!
.
Que el deporte forme parte de sus vidas y se diviertan de manera segura.
.
Los nuevos #cascos #venzokids se consiguen en todas las #bicicleteriasvenzo del país.
.
.
#somosvenzo #venzo #venzobikes #venzobike #vivivenzo #diadelniño #diadelaniñez #diadelasinfancias #niñez #infancia #bike #biker #ciclismo #ciclismoargentino #cycling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19191938"/>
                  </a:ext>
                </a:extLst>
              </a:tr>
            </a:tbl>
          </a:graphicData>
        </a:graphic>
      </p:graphicFrame>
      <p:sp>
        <p:nvSpPr>
          <p:cNvPr id="4" name="Text Placeholder 3">
            <a:extLst>
              <a:ext uri="{FF2B5EF4-FFF2-40B4-BE49-F238E27FC236}">
                <a16:creationId xmlns:a16="http://schemas.microsoft.com/office/drawing/2014/main" id="{B1AFA685-A52D-4AB2-B583-CFA382A0F82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544866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EDE5-A57B-4AD8-BE28-E86E9CE3D53F}"/>
              </a:ext>
            </a:extLst>
          </p:cNvPr>
          <p:cNvSpPr>
            <a:spLocks noGrp="1"/>
          </p:cNvSpPr>
          <p:nvPr>
            <p:ph type="title"/>
          </p:nvPr>
        </p:nvSpPr>
        <p:spPr/>
        <p:txBody>
          <a:bodyPr/>
          <a:lstStyle/>
          <a:p>
            <a:r>
              <a:rPr lang="en-US"/>
              <a:t>Facebook Post Table + Reactions | Teknialbikes - 13 of 26</a:t>
            </a:r>
          </a:p>
        </p:txBody>
      </p:sp>
      <p:graphicFrame>
        <p:nvGraphicFramePr>
          <p:cNvPr id="5" name="Table Placeholder 4">
            <a:extLst>
              <a:ext uri="{FF2B5EF4-FFF2-40B4-BE49-F238E27FC236}">
                <a16:creationId xmlns:a16="http://schemas.microsoft.com/office/drawing/2014/main" id="{B52CFD18-CDB3-41CD-BC75-EAD040361E4F}"/>
              </a:ext>
            </a:extLst>
          </p:cNvPr>
          <p:cNvGraphicFramePr>
            <a:graphicFrameLocks noGrp="1"/>
          </p:cNvGraphicFramePr>
          <p:nvPr>
            <p:ph type="tbl" sz="quarter" idx="13"/>
            <p:extLst>
              <p:ext uri="{D42A27DB-BD31-4B8C-83A1-F6EECF244321}">
                <p14:modId xmlns:p14="http://schemas.microsoft.com/office/powerpoint/2010/main" val="2081557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0737223"/>
                    </a:ext>
                  </a:extLst>
                </a:gridCol>
                <a:gridCol w="493776">
                  <a:extLst>
                    <a:ext uri="{9D8B030D-6E8A-4147-A177-3AD203B41FA5}">
                      <a16:colId xmlns:a16="http://schemas.microsoft.com/office/drawing/2014/main" val="1397609728"/>
                    </a:ext>
                  </a:extLst>
                </a:gridCol>
                <a:gridCol w="493776">
                  <a:extLst>
                    <a:ext uri="{9D8B030D-6E8A-4147-A177-3AD203B41FA5}">
                      <a16:colId xmlns:a16="http://schemas.microsoft.com/office/drawing/2014/main" val="3835973739"/>
                    </a:ext>
                  </a:extLst>
                </a:gridCol>
                <a:gridCol w="493776">
                  <a:extLst>
                    <a:ext uri="{9D8B030D-6E8A-4147-A177-3AD203B41FA5}">
                      <a16:colId xmlns:a16="http://schemas.microsoft.com/office/drawing/2014/main" val="1750124157"/>
                    </a:ext>
                  </a:extLst>
                </a:gridCol>
                <a:gridCol w="493776">
                  <a:extLst>
                    <a:ext uri="{9D8B030D-6E8A-4147-A177-3AD203B41FA5}">
                      <a16:colId xmlns:a16="http://schemas.microsoft.com/office/drawing/2014/main" val="2963130674"/>
                    </a:ext>
                  </a:extLst>
                </a:gridCol>
                <a:gridCol w="493776">
                  <a:extLst>
                    <a:ext uri="{9D8B030D-6E8A-4147-A177-3AD203B41FA5}">
                      <a16:colId xmlns:a16="http://schemas.microsoft.com/office/drawing/2014/main" val="3376876611"/>
                    </a:ext>
                  </a:extLst>
                </a:gridCol>
                <a:gridCol w="493776">
                  <a:extLst>
                    <a:ext uri="{9D8B030D-6E8A-4147-A177-3AD203B41FA5}">
                      <a16:colId xmlns:a16="http://schemas.microsoft.com/office/drawing/2014/main" val="1845210747"/>
                    </a:ext>
                  </a:extLst>
                </a:gridCol>
                <a:gridCol w="493776">
                  <a:extLst>
                    <a:ext uri="{9D8B030D-6E8A-4147-A177-3AD203B41FA5}">
                      <a16:colId xmlns:a16="http://schemas.microsoft.com/office/drawing/2014/main" val="2359954980"/>
                    </a:ext>
                  </a:extLst>
                </a:gridCol>
                <a:gridCol w="493776">
                  <a:extLst>
                    <a:ext uri="{9D8B030D-6E8A-4147-A177-3AD203B41FA5}">
                      <a16:colId xmlns:a16="http://schemas.microsoft.com/office/drawing/2014/main" val="2532675323"/>
                    </a:ext>
                  </a:extLst>
                </a:gridCol>
                <a:gridCol w="493776">
                  <a:extLst>
                    <a:ext uri="{9D8B030D-6E8A-4147-A177-3AD203B41FA5}">
                      <a16:colId xmlns:a16="http://schemas.microsoft.com/office/drawing/2014/main" val="2682319051"/>
                    </a:ext>
                  </a:extLst>
                </a:gridCol>
                <a:gridCol w="493776">
                  <a:extLst>
                    <a:ext uri="{9D8B030D-6E8A-4147-A177-3AD203B41FA5}">
                      <a16:colId xmlns:a16="http://schemas.microsoft.com/office/drawing/2014/main" val="295844321"/>
                    </a:ext>
                  </a:extLst>
                </a:gridCol>
                <a:gridCol w="493776">
                  <a:extLst>
                    <a:ext uri="{9D8B030D-6E8A-4147-A177-3AD203B41FA5}">
                      <a16:colId xmlns:a16="http://schemas.microsoft.com/office/drawing/2014/main" val="2078959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3529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- 2021-07-01 12:17:52</a:t>
                      </a:r>
                      <a:r>
                        <a:rPr kumimoji="0" lang="en-US" sz="1000" b="0" i="0" u="none" strike="noStrike" kern="1200" cap="none" spc="0" normalizeH="0" baseline="0" noProof="0">
                          <a:ln>
                            <a:noFill/>
                          </a:ln>
                          <a:solidFill>
                            <a:prstClr val="black"/>
                          </a:solidFill>
                          <a:effectLst/>
                          <a:uLnTx/>
                          <a:uFillTx/>
                          <a:latin typeface="+mn-lt"/>
                          <a:ea typeface="+mn-ea"/>
                          <a:cs typeface="+mn-cs"/>
                        </a:rPr>
                        <a:t>
 Cual les gusta más?? 🤩
.
Amortiguador horizontal o vertical para las #DoblesVenzo
.
Seguimos en el proceso de desarrollo y testeo de estas increíbles bicicletas Doble Suspensión de #FibradeCarbono
.
.
Desde #Argentina para el mundo...
#Somosvenzo
.
.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91720790"/>
                  </a:ext>
                </a:extLst>
              </a:tr>
            </a:tbl>
          </a:graphicData>
        </a:graphic>
      </p:graphicFrame>
      <p:sp>
        <p:nvSpPr>
          <p:cNvPr id="4" name="Text Placeholder 3">
            <a:extLst>
              <a:ext uri="{FF2B5EF4-FFF2-40B4-BE49-F238E27FC236}">
                <a16:creationId xmlns:a16="http://schemas.microsoft.com/office/drawing/2014/main" id="{43146971-2F17-45E4-994B-1F6F9A49FCAE}"/>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139150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6989F-689E-450B-8B49-57A53AF9CCD3}"/>
              </a:ext>
            </a:extLst>
          </p:cNvPr>
          <p:cNvSpPr>
            <a:spLocks noGrp="1"/>
          </p:cNvSpPr>
          <p:nvPr>
            <p:ph type="title"/>
          </p:nvPr>
        </p:nvSpPr>
        <p:spPr/>
        <p:txBody>
          <a:bodyPr/>
          <a:lstStyle/>
          <a:p>
            <a:r>
              <a:rPr lang="en-US"/>
              <a:t>Facebook Post Table + Reactions | Teknialbikes - 14 of 26</a:t>
            </a:r>
          </a:p>
        </p:txBody>
      </p:sp>
      <p:graphicFrame>
        <p:nvGraphicFramePr>
          <p:cNvPr id="5" name="Table Placeholder 4">
            <a:extLst>
              <a:ext uri="{FF2B5EF4-FFF2-40B4-BE49-F238E27FC236}">
                <a16:creationId xmlns:a16="http://schemas.microsoft.com/office/drawing/2014/main" id="{214CA6C4-EA7E-4D83-960C-375532BACED3}"/>
              </a:ext>
            </a:extLst>
          </p:cNvPr>
          <p:cNvGraphicFramePr>
            <a:graphicFrameLocks noGrp="1"/>
          </p:cNvGraphicFramePr>
          <p:nvPr>
            <p:ph type="tbl" sz="quarter" idx="13"/>
            <p:extLst>
              <p:ext uri="{D42A27DB-BD31-4B8C-83A1-F6EECF244321}">
                <p14:modId xmlns:p14="http://schemas.microsoft.com/office/powerpoint/2010/main" val="646958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2767404"/>
                    </a:ext>
                  </a:extLst>
                </a:gridCol>
                <a:gridCol w="493776">
                  <a:extLst>
                    <a:ext uri="{9D8B030D-6E8A-4147-A177-3AD203B41FA5}">
                      <a16:colId xmlns:a16="http://schemas.microsoft.com/office/drawing/2014/main" val="4292047953"/>
                    </a:ext>
                  </a:extLst>
                </a:gridCol>
                <a:gridCol w="493776">
                  <a:extLst>
                    <a:ext uri="{9D8B030D-6E8A-4147-A177-3AD203B41FA5}">
                      <a16:colId xmlns:a16="http://schemas.microsoft.com/office/drawing/2014/main" val="1065666817"/>
                    </a:ext>
                  </a:extLst>
                </a:gridCol>
                <a:gridCol w="493776">
                  <a:extLst>
                    <a:ext uri="{9D8B030D-6E8A-4147-A177-3AD203B41FA5}">
                      <a16:colId xmlns:a16="http://schemas.microsoft.com/office/drawing/2014/main" val="387626660"/>
                    </a:ext>
                  </a:extLst>
                </a:gridCol>
                <a:gridCol w="493776">
                  <a:extLst>
                    <a:ext uri="{9D8B030D-6E8A-4147-A177-3AD203B41FA5}">
                      <a16:colId xmlns:a16="http://schemas.microsoft.com/office/drawing/2014/main" val="975851566"/>
                    </a:ext>
                  </a:extLst>
                </a:gridCol>
                <a:gridCol w="493776">
                  <a:extLst>
                    <a:ext uri="{9D8B030D-6E8A-4147-A177-3AD203B41FA5}">
                      <a16:colId xmlns:a16="http://schemas.microsoft.com/office/drawing/2014/main" val="3529038563"/>
                    </a:ext>
                  </a:extLst>
                </a:gridCol>
                <a:gridCol w="493776">
                  <a:extLst>
                    <a:ext uri="{9D8B030D-6E8A-4147-A177-3AD203B41FA5}">
                      <a16:colId xmlns:a16="http://schemas.microsoft.com/office/drawing/2014/main" val="3964573366"/>
                    </a:ext>
                  </a:extLst>
                </a:gridCol>
                <a:gridCol w="493776">
                  <a:extLst>
                    <a:ext uri="{9D8B030D-6E8A-4147-A177-3AD203B41FA5}">
                      <a16:colId xmlns:a16="http://schemas.microsoft.com/office/drawing/2014/main" val="1290177621"/>
                    </a:ext>
                  </a:extLst>
                </a:gridCol>
                <a:gridCol w="493776">
                  <a:extLst>
                    <a:ext uri="{9D8B030D-6E8A-4147-A177-3AD203B41FA5}">
                      <a16:colId xmlns:a16="http://schemas.microsoft.com/office/drawing/2014/main" val="3074861964"/>
                    </a:ext>
                  </a:extLst>
                </a:gridCol>
                <a:gridCol w="493776">
                  <a:extLst>
                    <a:ext uri="{9D8B030D-6E8A-4147-A177-3AD203B41FA5}">
                      <a16:colId xmlns:a16="http://schemas.microsoft.com/office/drawing/2014/main" val="4158724542"/>
                    </a:ext>
                  </a:extLst>
                </a:gridCol>
                <a:gridCol w="493776">
                  <a:extLst>
                    <a:ext uri="{9D8B030D-6E8A-4147-A177-3AD203B41FA5}">
                      <a16:colId xmlns:a16="http://schemas.microsoft.com/office/drawing/2014/main" val="3963792216"/>
                    </a:ext>
                  </a:extLst>
                </a:gridCol>
                <a:gridCol w="493776">
                  <a:extLst>
                    <a:ext uri="{9D8B030D-6E8A-4147-A177-3AD203B41FA5}">
                      <a16:colId xmlns:a16="http://schemas.microsoft.com/office/drawing/2014/main" val="2903739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53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- 2021-05-14 14:31:35</a:t>
                      </a:r>
                      <a:r>
                        <a:rPr kumimoji="0" lang="en-US" sz="1000" b="0" i="0" u="none" strike="noStrike" kern="1200" cap="none" spc="0" normalizeH="0" baseline="0" noProof="0">
                          <a:ln>
                            <a:noFill/>
                          </a:ln>
                          <a:solidFill>
                            <a:prstClr val="black"/>
                          </a:solidFill>
                          <a:effectLst/>
                          <a:uLnTx/>
                          <a:uFillTx/>
                          <a:latin typeface="+mn-lt"/>
                          <a:ea typeface="+mn-ea"/>
                          <a:cs typeface="+mn-cs"/>
                        </a:rPr>
                        <a:t>
 Están listos para iniciar en el #CiclismodeRuta ?
La #VenzoPhoenix está esperando para salir a rodar🔥
.
Una excelente opción para elegirla como #BicicletaUrbana
.
Mirá sus características en nuestra web:
www.venzoargentina.com.ar/bicicleta/venzo-phoenix/
.
Pedila en cualquiera de las #BicicleteríasVenzo del país!!
.
.
#venzo #somosvenzo #vivivenzo #ciclismo #bike #bicicleta #cycling #cyclinglifestyle #cyclingphotos #cyclinglife #venzobikes #venzobike #biker #carretera #ciclismoargentino #phoenix #venzophoenix #cyclingroad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1397348"/>
                  </a:ext>
                </a:extLst>
              </a:tr>
            </a:tbl>
          </a:graphicData>
        </a:graphic>
      </p:graphicFrame>
      <p:sp>
        <p:nvSpPr>
          <p:cNvPr id="4" name="Text Placeholder 3">
            <a:extLst>
              <a:ext uri="{FF2B5EF4-FFF2-40B4-BE49-F238E27FC236}">
                <a16:creationId xmlns:a16="http://schemas.microsoft.com/office/drawing/2014/main" id="{51751921-730D-40EF-88F5-B30B4A4FC4E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922921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9DBE7-E689-49DD-BCC0-E29F3AAD2B67}"/>
              </a:ext>
            </a:extLst>
          </p:cNvPr>
          <p:cNvSpPr>
            <a:spLocks noGrp="1"/>
          </p:cNvSpPr>
          <p:nvPr>
            <p:ph type="title"/>
          </p:nvPr>
        </p:nvSpPr>
        <p:spPr/>
        <p:txBody>
          <a:bodyPr/>
          <a:lstStyle/>
          <a:p>
            <a:r>
              <a:rPr lang="en-US"/>
              <a:t>Facebook Post Table + Reactions | Teknialbikes - 15 of 26</a:t>
            </a:r>
          </a:p>
        </p:txBody>
      </p:sp>
      <p:graphicFrame>
        <p:nvGraphicFramePr>
          <p:cNvPr id="5" name="Table Placeholder 4">
            <a:extLst>
              <a:ext uri="{FF2B5EF4-FFF2-40B4-BE49-F238E27FC236}">
                <a16:creationId xmlns:a16="http://schemas.microsoft.com/office/drawing/2014/main" id="{CDCF34AA-C182-4A82-9871-739CBB8F64CD}"/>
              </a:ext>
            </a:extLst>
          </p:cNvPr>
          <p:cNvGraphicFramePr>
            <a:graphicFrameLocks noGrp="1"/>
          </p:cNvGraphicFramePr>
          <p:nvPr>
            <p:ph type="tbl" sz="quarter" idx="13"/>
            <p:extLst>
              <p:ext uri="{D42A27DB-BD31-4B8C-83A1-F6EECF244321}">
                <p14:modId xmlns:p14="http://schemas.microsoft.com/office/powerpoint/2010/main" val="7710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0289670"/>
                    </a:ext>
                  </a:extLst>
                </a:gridCol>
                <a:gridCol w="493776">
                  <a:extLst>
                    <a:ext uri="{9D8B030D-6E8A-4147-A177-3AD203B41FA5}">
                      <a16:colId xmlns:a16="http://schemas.microsoft.com/office/drawing/2014/main" val="2951859304"/>
                    </a:ext>
                  </a:extLst>
                </a:gridCol>
                <a:gridCol w="493776">
                  <a:extLst>
                    <a:ext uri="{9D8B030D-6E8A-4147-A177-3AD203B41FA5}">
                      <a16:colId xmlns:a16="http://schemas.microsoft.com/office/drawing/2014/main" val="4087889669"/>
                    </a:ext>
                  </a:extLst>
                </a:gridCol>
                <a:gridCol w="493776">
                  <a:extLst>
                    <a:ext uri="{9D8B030D-6E8A-4147-A177-3AD203B41FA5}">
                      <a16:colId xmlns:a16="http://schemas.microsoft.com/office/drawing/2014/main" val="2801381915"/>
                    </a:ext>
                  </a:extLst>
                </a:gridCol>
                <a:gridCol w="493776">
                  <a:extLst>
                    <a:ext uri="{9D8B030D-6E8A-4147-A177-3AD203B41FA5}">
                      <a16:colId xmlns:a16="http://schemas.microsoft.com/office/drawing/2014/main" val="3439619271"/>
                    </a:ext>
                  </a:extLst>
                </a:gridCol>
                <a:gridCol w="493776">
                  <a:extLst>
                    <a:ext uri="{9D8B030D-6E8A-4147-A177-3AD203B41FA5}">
                      <a16:colId xmlns:a16="http://schemas.microsoft.com/office/drawing/2014/main" val="1770626198"/>
                    </a:ext>
                  </a:extLst>
                </a:gridCol>
                <a:gridCol w="493776">
                  <a:extLst>
                    <a:ext uri="{9D8B030D-6E8A-4147-A177-3AD203B41FA5}">
                      <a16:colId xmlns:a16="http://schemas.microsoft.com/office/drawing/2014/main" val="4247093170"/>
                    </a:ext>
                  </a:extLst>
                </a:gridCol>
                <a:gridCol w="493776">
                  <a:extLst>
                    <a:ext uri="{9D8B030D-6E8A-4147-A177-3AD203B41FA5}">
                      <a16:colId xmlns:a16="http://schemas.microsoft.com/office/drawing/2014/main" val="1151881694"/>
                    </a:ext>
                  </a:extLst>
                </a:gridCol>
                <a:gridCol w="493776">
                  <a:extLst>
                    <a:ext uri="{9D8B030D-6E8A-4147-A177-3AD203B41FA5}">
                      <a16:colId xmlns:a16="http://schemas.microsoft.com/office/drawing/2014/main" val="3679071985"/>
                    </a:ext>
                  </a:extLst>
                </a:gridCol>
                <a:gridCol w="493776">
                  <a:extLst>
                    <a:ext uri="{9D8B030D-6E8A-4147-A177-3AD203B41FA5}">
                      <a16:colId xmlns:a16="http://schemas.microsoft.com/office/drawing/2014/main" val="2700803890"/>
                    </a:ext>
                  </a:extLst>
                </a:gridCol>
                <a:gridCol w="493776">
                  <a:extLst>
                    <a:ext uri="{9D8B030D-6E8A-4147-A177-3AD203B41FA5}">
                      <a16:colId xmlns:a16="http://schemas.microsoft.com/office/drawing/2014/main" val="2620184123"/>
                    </a:ext>
                  </a:extLst>
                </a:gridCol>
                <a:gridCol w="493776">
                  <a:extLst>
                    <a:ext uri="{9D8B030D-6E8A-4147-A177-3AD203B41FA5}">
                      <a16:colId xmlns:a16="http://schemas.microsoft.com/office/drawing/2014/main" val="391013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64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- 2021-04-22 14:37:55</a:t>
                      </a:r>
                      <a:r>
                        <a:rPr kumimoji="0" lang="en-US" sz="1000" b="0" i="0" u="none" strike="noStrike" kern="1200" cap="none" spc="0" normalizeH="0" baseline="0" noProof="0">
                          <a:ln>
                            <a:noFill/>
                          </a:ln>
                          <a:solidFill>
                            <a:prstClr val="black"/>
                          </a:solidFill>
                          <a:effectLst/>
                          <a:uLnTx/>
                          <a:uFillTx/>
                          <a:latin typeface="+mn-lt"/>
                          <a:ea typeface="+mn-ea"/>
                          <a:cs typeface="+mn-cs"/>
                        </a:rPr>
                        <a:t>
 🌺FRIDA BELLE🌺
Hermosa desde el ángulo que la mires... 🤩
Robusta, versátil y ergonómica.
🔥 Diseñada exclusivamente para #Mujeres 🔥
Querés ver y saber más??
No te pierdas nuestros próximos posteos!! 🤩🤩
.
.
Disponible en #BicicleteriasVenzo
.
.
#somosvenzo #venzo #vivivenzo #ciclismo #bike #bicicleta #cycling #cyclinglifestyle #cyclingphotos #cyclinglife #mtb #mtblife #mtblifestyle #venzobike #biker #mountainbike #ciclismoargentino #venzobikes #venzofrida #fridabelle @ Córdoba Province,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73836761"/>
                  </a:ext>
                </a:extLst>
              </a:tr>
            </a:tbl>
          </a:graphicData>
        </a:graphic>
      </p:graphicFrame>
      <p:sp>
        <p:nvSpPr>
          <p:cNvPr id="4" name="Text Placeholder 3">
            <a:extLst>
              <a:ext uri="{FF2B5EF4-FFF2-40B4-BE49-F238E27FC236}">
                <a16:creationId xmlns:a16="http://schemas.microsoft.com/office/drawing/2014/main" id="{6D920716-0BD5-4FDA-ABAF-FB58F6C075B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042358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4BE71-B09D-4A0C-B295-06DD28783F98}"/>
              </a:ext>
            </a:extLst>
          </p:cNvPr>
          <p:cNvSpPr>
            <a:spLocks noGrp="1"/>
          </p:cNvSpPr>
          <p:nvPr>
            <p:ph type="title"/>
          </p:nvPr>
        </p:nvSpPr>
        <p:spPr/>
        <p:txBody>
          <a:bodyPr/>
          <a:lstStyle/>
          <a:p>
            <a:r>
              <a:rPr lang="en-US"/>
              <a:t>Facebook Post Table + Reactions | Teknialbikes - 16 of 26</a:t>
            </a:r>
          </a:p>
        </p:txBody>
      </p:sp>
      <p:graphicFrame>
        <p:nvGraphicFramePr>
          <p:cNvPr id="5" name="Table Placeholder 4">
            <a:extLst>
              <a:ext uri="{FF2B5EF4-FFF2-40B4-BE49-F238E27FC236}">
                <a16:creationId xmlns:a16="http://schemas.microsoft.com/office/drawing/2014/main" id="{F45D82CF-B31A-427F-8096-8AE311044185}"/>
              </a:ext>
            </a:extLst>
          </p:cNvPr>
          <p:cNvGraphicFramePr>
            <a:graphicFrameLocks noGrp="1"/>
          </p:cNvGraphicFramePr>
          <p:nvPr>
            <p:ph type="tbl" sz="quarter" idx="13"/>
            <p:extLst>
              <p:ext uri="{D42A27DB-BD31-4B8C-83A1-F6EECF244321}">
                <p14:modId xmlns:p14="http://schemas.microsoft.com/office/powerpoint/2010/main" val="258078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2378312"/>
                    </a:ext>
                  </a:extLst>
                </a:gridCol>
                <a:gridCol w="493776">
                  <a:extLst>
                    <a:ext uri="{9D8B030D-6E8A-4147-A177-3AD203B41FA5}">
                      <a16:colId xmlns:a16="http://schemas.microsoft.com/office/drawing/2014/main" val="2412640023"/>
                    </a:ext>
                  </a:extLst>
                </a:gridCol>
                <a:gridCol w="493776">
                  <a:extLst>
                    <a:ext uri="{9D8B030D-6E8A-4147-A177-3AD203B41FA5}">
                      <a16:colId xmlns:a16="http://schemas.microsoft.com/office/drawing/2014/main" val="2488671135"/>
                    </a:ext>
                  </a:extLst>
                </a:gridCol>
                <a:gridCol w="493776">
                  <a:extLst>
                    <a:ext uri="{9D8B030D-6E8A-4147-A177-3AD203B41FA5}">
                      <a16:colId xmlns:a16="http://schemas.microsoft.com/office/drawing/2014/main" val="3289429367"/>
                    </a:ext>
                  </a:extLst>
                </a:gridCol>
                <a:gridCol w="493776">
                  <a:extLst>
                    <a:ext uri="{9D8B030D-6E8A-4147-A177-3AD203B41FA5}">
                      <a16:colId xmlns:a16="http://schemas.microsoft.com/office/drawing/2014/main" val="3417977410"/>
                    </a:ext>
                  </a:extLst>
                </a:gridCol>
                <a:gridCol w="493776">
                  <a:extLst>
                    <a:ext uri="{9D8B030D-6E8A-4147-A177-3AD203B41FA5}">
                      <a16:colId xmlns:a16="http://schemas.microsoft.com/office/drawing/2014/main" val="1333684269"/>
                    </a:ext>
                  </a:extLst>
                </a:gridCol>
                <a:gridCol w="493776">
                  <a:extLst>
                    <a:ext uri="{9D8B030D-6E8A-4147-A177-3AD203B41FA5}">
                      <a16:colId xmlns:a16="http://schemas.microsoft.com/office/drawing/2014/main" val="1575306113"/>
                    </a:ext>
                  </a:extLst>
                </a:gridCol>
                <a:gridCol w="493776">
                  <a:extLst>
                    <a:ext uri="{9D8B030D-6E8A-4147-A177-3AD203B41FA5}">
                      <a16:colId xmlns:a16="http://schemas.microsoft.com/office/drawing/2014/main" val="2814542743"/>
                    </a:ext>
                  </a:extLst>
                </a:gridCol>
                <a:gridCol w="493776">
                  <a:extLst>
                    <a:ext uri="{9D8B030D-6E8A-4147-A177-3AD203B41FA5}">
                      <a16:colId xmlns:a16="http://schemas.microsoft.com/office/drawing/2014/main" val="2859597330"/>
                    </a:ext>
                  </a:extLst>
                </a:gridCol>
                <a:gridCol w="493776">
                  <a:extLst>
                    <a:ext uri="{9D8B030D-6E8A-4147-A177-3AD203B41FA5}">
                      <a16:colId xmlns:a16="http://schemas.microsoft.com/office/drawing/2014/main" val="1698409221"/>
                    </a:ext>
                  </a:extLst>
                </a:gridCol>
                <a:gridCol w="493776">
                  <a:extLst>
                    <a:ext uri="{9D8B030D-6E8A-4147-A177-3AD203B41FA5}">
                      <a16:colId xmlns:a16="http://schemas.microsoft.com/office/drawing/2014/main" val="1072155422"/>
                    </a:ext>
                  </a:extLst>
                </a:gridCol>
                <a:gridCol w="493776">
                  <a:extLst>
                    <a:ext uri="{9D8B030D-6E8A-4147-A177-3AD203B41FA5}">
                      <a16:colId xmlns:a16="http://schemas.microsoft.com/office/drawing/2014/main" val="1097125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957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- 2021-05-05 17:27:15</a:t>
                      </a:r>
                      <a:r>
                        <a:rPr kumimoji="0" lang="en-US" sz="1000" b="0" i="0" u="none" strike="noStrike" kern="1200" cap="none" spc="0" normalizeH="0" baseline="0" noProof="0">
                          <a:ln>
                            <a:noFill/>
                          </a:ln>
                          <a:solidFill>
                            <a:prstClr val="black"/>
                          </a:solidFill>
                          <a:effectLst/>
                          <a:uLnTx/>
                          <a:uFillTx/>
                          <a:latin typeface="+mn-lt"/>
                          <a:ea typeface="+mn-ea"/>
                          <a:cs typeface="+mn-cs"/>
                        </a:rPr>
                        <a:t>
 Nos estamos preparando con todo para #tirarlacasaporlaventana 😜 
.
&gt;Tenemos muchas sorpresas!!! 🙈 
.
Activá las notificaciones y no te pierdas ninguna oferta ⚠
.
.
#topmega #tubicitumundo #hotsale #hotsale2021 #hotsale21 #hotsalearg #hotsaleargentina #hotsaleargentina2021 #bicicletas #bicis #ciclismo #deportesyfitness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86245124"/>
                  </a:ext>
                </a:extLst>
              </a:tr>
            </a:tbl>
          </a:graphicData>
        </a:graphic>
      </p:graphicFrame>
      <p:sp>
        <p:nvSpPr>
          <p:cNvPr id="4" name="Text Placeholder 3">
            <a:extLst>
              <a:ext uri="{FF2B5EF4-FFF2-40B4-BE49-F238E27FC236}">
                <a16:creationId xmlns:a16="http://schemas.microsoft.com/office/drawing/2014/main" id="{27A3C42E-04A3-4756-A80C-FA2CCB3F7F5A}"/>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257236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04A93-725F-456E-AE01-746E06548F87}"/>
              </a:ext>
            </a:extLst>
          </p:cNvPr>
          <p:cNvSpPr>
            <a:spLocks noGrp="1"/>
          </p:cNvSpPr>
          <p:nvPr>
            <p:ph type="title"/>
          </p:nvPr>
        </p:nvSpPr>
        <p:spPr/>
        <p:txBody>
          <a:bodyPr/>
          <a:lstStyle/>
          <a:p>
            <a:r>
              <a:rPr lang="en-US"/>
              <a:t>Facebook Post Table + Reactions | Teknialbikes - 17 of 26</a:t>
            </a:r>
          </a:p>
        </p:txBody>
      </p:sp>
      <p:graphicFrame>
        <p:nvGraphicFramePr>
          <p:cNvPr id="5" name="Table Placeholder 4">
            <a:extLst>
              <a:ext uri="{FF2B5EF4-FFF2-40B4-BE49-F238E27FC236}">
                <a16:creationId xmlns:a16="http://schemas.microsoft.com/office/drawing/2014/main" id="{91AB1D80-C481-4E37-AC52-48254FC5CAA5}"/>
              </a:ext>
            </a:extLst>
          </p:cNvPr>
          <p:cNvGraphicFramePr>
            <a:graphicFrameLocks noGrp="1"/>
          </p:cNvGraphicFramePr>
          <p:nvPr>
            <p:ph type="tbl" sz="quarter" idx="13"/>
            <p:extLst>
              <p:ext uri="{D42A27DB-BD31-4B8C-83A1-F6EECF244321}">
                <p14:modId xmlns:p14="http://schemas.microsoft.com/office/powerpoint/2010/main" val="3180091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3886422"/>
                    </a:ext>
                  </a:extLst>
                </a:gridCol>
                <a:gridCol w="493776">
                  <a:extLst>
                    <a:ext uri="{9D8B030D-6E8A-4147-A177-3AD203B41FA5}">
                      <a16:colId xmlns:a16="http://schemas.microsoft.com/office/drawing/2014/main" val="183421312"/>
                    </a:ext>
                  </a:extLst>
                </a:gridCol>
                <a:gridCol w="493776">
                  <a:extLst>
                    <a:ext uri="{9D8B030D-6E8A-4147-A177-3AD203B41FA5}">
                      <a16:colId xmlns:a16="http://schemas.microsoft.com/office/drawing/2014/main" val="2970051324"/>
                    </a:ext>
                  </a:extLst>
                </a:gridCol>
                <a:gridCol w="493776">
                  <a:extLst>
                    <a:ext uri="{9D8B030D-6E8A-4147-A177-3AD203B41FA5}">
                      <a16:colId xmlns:a16="http://schemas.microsoft.com/office/drawing/2014/main" val="2344097892"/>
                    </a:ext>
                  </a:extLst>
                </a:gridCol>
                <a:gridCol w="493776">
                  <a:extLst>
                    <a:ext uri="{9D8B030D-6E8A-4147-A177-3AD203B41FA5}">
                      <a16:colId xmlns:a16="http://schemas.microsoft.com/office/drawing/2014/main" val="1854425180"/>
                    </a:ext>
                  </a:extLst>
                </a:gridCol>
                <a:gridCol w="493776">
                  <a:extLst>
                    <a:ext uri="{9D8B030D-6E8A-4147-A177-3AD203B41FA5}">
                      <a16:colId xmlns:a16="http://schemas.microsoft.com/office/drawing/2014/main" val="3131779203"/>
                    </a:ext>
                  </a:extLst>
                </a:gridCol>
                <a:gridCol w="493776">
                  <a:extLst>
                    <a:ext uri="{9D8B030D-6E8A-4147-A177-3AD203B41FA5}">
                      <a16:colId xmlns:a16="http://schemas.microsoft.com/office/drawing/2014/main" val="647707987"/>
                    </a:ext>
                  </a:extLst>
                </a:gridCol>
                <a:gridCol w="493776">
                  <a:extLst>
                    <a:ext uri="{9D8B030D-6E8A-4147-A177-3AD203B41FA5}">
                      <a16:colId xmlns:a16="http://schemas.microsoft.com/office/drawing/2014/main" val="3214149576"/>
                    </a:ext>
                  </a:extLst>
                </a:gridCol>
                <a:gridCol w="493776">
                  <a:extLst>
                    <a:ext uri="{9D8B030D-6E8A-4147-A177-3AD203B41FA5}">
                      <a16:colId xmlns:a16="http://schemas.microsoft.com/office/drawing/2014/main" val="3616590879"/>
                    </a:ext>
                  </a:extLst>
                </a:gridCol>
                <a:gridCol w="493776">
                  <a:extLst>
                    <a:ext uri="{9D8B030D-6E8A-4147-A177-3AD203B41FA5}">
                      <a16:colId xmlns:a16="http://schemas.microsoft.com/office/drawing/2014/main" val="325280122"/>
                    </a:ext>
                  </a:extLst>
                </a:gridCol>
                <a:gridCol w="493776">
                  <a:extLst>
                    <a:ext uri="{9D8B030D-6E8A-4147-A177-3AD203B41FA5}">
                      <a16:colId xmlns:a16="http://schemas.microsoft.com/office/drawing/2014/main" val="176486333"/>
                    </a:ext>
                  </a:extLst>
                </a:gridCol>
                <a:gridCol w="493776">
                  <a:extLst>
                    <a:ext uri="{9D8B030D-6E8A-4147-A177-3AD203B41FA5}">
                      <a16:colId xmlns:a16="http://schemas.microsoft.com/office/drawing/2014/main" val="3871655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03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- 2021-06-01 19:03:46</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Ulises Bueno a la #FamiliaVenzo
.
Que esta #venzobike sea tu nueva compañera para cumplir metas personales y ojalá pronto podamos verte competir (que sabemos lo que te gusta)  llevando los colores del Team Venzo - Oficial a la meta ✊🏻🔥
.
.
A disfrutar a full esta #VenzoAtix!!! 🔥🔥
.
.
#SOMOSVENZO
#vivivenzo #ciclismo #bike #bicicleta #cycling #cyclinglifestyle #cyclingphotos #cyclinglife #venzobikes #biker #ciclismoargentino #mtb #mountainbike #mtblife #mtblifestyle @ Córdoba Province,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70143687"/>
                  </a:ext>
                </a:extLst>
              </a:tr>
            </a:tbl>
          </a:graphicData>
        </a:graphic>
      </p:graphicFrame>
      <p:sp>
        <p:nvSpPr>
          <p:cNvPr id="4" name="Text Placeholder 3">
            <a:extLst>
              <a:ext uri="{FF2B5EF4-FFF2-40B4-BE49-F238E27FC236}">
                <a16:creationId xmlns:a16="http://schemas.microsoft.com/office/drawing/2014/main" id="{D72D558F-DDBE-40B5-9EAF-8BFA25BF5CDE}"/>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768443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58FBA-2C27-42A6-AF4A-6665D3460CC0}"/>
              </a:ext>
            </a:extLst>
          </p:cNvPr>
          <p:cNvSpPr>
            <a:spLocks noGrp="1"/>
          </p:cNvSpPr>
          <p:nvPr>
            <p:ph type="title"/>
          </p:nvPr>
        </p:nvSpPr>
        <p:spPr/>
        <p:txBody>
          <a:bodyPr/>
          <a:lstStyle/>
          <a:p>
            <a:r>
              <a:rPr lang="en-US"/>
              <a:t>Facebook Post Table + Reactions | Teknialbikes - 18 of 26</a:t>
            </a:r>
          </a:p>
        </p:txBody>
      </p:sp>
      <p:graphicFrame>
        <p:nvGraphicFramePr>
          <p:cNvPr id="5" name="Table Placeholder 4">
            <a:extLst>
              <a:ext uri="{FF2B5EF4-FFF2-40B4-BE49-F238E27FC236}">
                <a16:creationId xmlns:a16="http://schemas.microsoft.com/office/drawing/2014/main" id="{905D9057-8FD3-464C-BD26-DDAAB4F35086}"/>
              </a:ext>
            </a:extLst>
          </p:cNvPr>
          <p:cNvGraphicFramePr>
            <a:graphicFrameLocks noGrp="1"/>
          </p:cNvGraphicFramePr>
          <p:nvPr>
            <p:ph type="tbl" sz="quarter" idx="13"/>
            <p:extLst>
              <p:ext uri="{D42A27DB-BD31-4B8C-83A1-F6EECF244321}">
                <p14:modId xmlns:p14="http://schemas.microsoft.com/office/powerpoint/2010/main" val="1037160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2468298"/>
                    </a:ext>
                  </a:extLst>
                </a:gridCol>
                <a:gridCol w="493776">
                  <a:extLst>
                    <a:ext uri="{9D8B030D-6E8A-4147-A177-3AD203B41FA5}">
                      <a16:colId xmlns:a16="http://schemas.microsoft.com/office/drawing/2014/main" val="3789328639"/>
                    </a:ext>
                  </a:extLst>
                </a:gridCol>
                <a:gridCol w="493776">
                  <a:extLst>
                    <a:ext uri="{9D8B030D-6E8A-4147-A177-3AD203B41FA5}">
                      <a16:colId xmlns:a16="http://schemas.microsoft.com/office/drawing/2014/main" val="2176470762"/>
                    </a:ext>
                  </a:extLst>
                </a:gridCol>
                <a:gridCol w="493776">
                  <a:extLst>
                    <a:ext uri="{9D8B030D-6E8A-4147-A177-3AD203B41FA5}">
                      <a16:colId xmlns:a16="http://schemas.microsoft.com/office/drawing/2014/main" val="1605546152"/>
                    </a:ext>
                  </a:extLst>
                </a:gridCol>
                <a:gridCol w="493776">
                  <a:extLst>
                    <a:ext uri="{9D8B030D-6E8A-4147-A177-3AD203B41FA5}">
                      <a16:colId xmlns:a16="http://schemas.microsoft.com/office/drawing/2014/main" val="3068414546"/>
                    </a:ext>
                  </a:extLst>
                </a:gridCol>
                <a:gridCol w="493776">
                  <a:extLst>
                    <a:ext uri="{9D8B030D-6E8A-4147-A177-3AD203B41FA5}">
                      <a16:colId xmlns:a16="http://schemas.microsoft.com/office/drawing/2014/main" val="116513093"/>
                    </a:ext>
                  </a:extLst>
                </a:gridCol>
                <a:gridCol w="493776">
                  <a:extLst>
                    <a:ext uri="{9D8B030D-6E8A-4147-A177-3AD203B41FA5}">
                      <a16:colId xmlns:a16="http://schemas.microsoft.com/office/drawing/2014/main" val="3037862849"/>
                    </a:ext>
                  </a:extLst>
                </a:gridCol>
                <a:gridCol w="493776">
                  <a:extLst>
                    <a:ext uri="{9D8B030D-6E8A-4147-A177-3AD203B41FA5}">
                      <a16:colId xmlns:a16="http://schemas.microsoft.com/office/drawing/2014/main" val="3445262072"/>
                    </a:ext>
                  </a:extLst>
                </a:gridCol>
                <a:gridCol w="493776">
                  <a:extLst>
                    <a:ext uri="{9D8B030D-6E8A-4147-A177-3AD203B41FA5}">
                      <a16:colId xmlns:a16="http://schemas.microsoft.com/office/drawing/2014/main" val="369673056"/>
                    </a:ext>
                  </a:extLst>
                </a:gridCol>
                <a:gridCol w="493776">
                  <a:extLst>
                    <a:ext uri="{9D8B030D-6E8A-4147-A177-3AD203B41FA5}">
                      <a16:colId xmlns:a16="http://schemas.microsoft.com/office/drawing/2014/main" val="4021013103"/>
                    </a:ext>
                  </a:extLst>
                </a:gridCol>
                <a:gridCol w="493776">
                  <a:extLst>
                    <a:ext uri="{9D8B030D-6E8A-4147-A177-3AD203B41FA5}">
                      <a16:colId xmlns:a16="http://schemas.microsoft.com/office/drawing/2014/main" val="65899676"/>
                    </a:ext>
                  </a:extLst>
                </a:gridCol>
                <a:gridCol w="493776">
                  <a:extLst>
                    <a:ext uri="{9D8B030D-6E8A-4147-A177-3AD203B41FA5}">
                      <a16:colId xmlns:a16="http://schemas.microsoft.com/office/drawing/2014/main" val="2055789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633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- 2021-04-24 20:18:30</a:t>
                      </a:r>
                      <a:r>
                        <a:rPr kumimoji="0" lang="en-US" sz="1000" b="0" i="0" u="none" strike="noStrike" kern="1200" cap="none" spc="0" normalizeH="0" baseline="0" noProof="0">
                          <a:ln>
                            <a:noFill/>
                          </a:ln>
                          <a:solidFill>
                            <a:prstClr val="black"/>
                          </a:solidFill>
                          <a:effectLst/>
                          <a:uLnTx/>
                          <a:uFillTx/>
                          <a:latin typeface="+mn-lt"/>
                          <a:ea typeface="+mn-ea"/>
                          <a:cs typeface="+mn-cs"/>
                        </a:rPr>
                        <a:t>
 Frida Belle te acompaña a cualquier lugar... 🌸🍃
A paseos por las sierras, al sendero o a la ciudad...
A donde salís este finde a pedalear??
.
.
A donde quiera que vayas, andá en tu #VenzoBike.🚴🏻‍♀️
.
.
*Disponible en #BicicleteríasVenzo
.
#somosvenzo #venzo #vivivenzo #ciclismo #bike #bicicleta #cycling #cyclinglifestyle #cyclingphotos #cyclinglife #mtb #mtblife #mtblifestyle #fridabelle #biker #mountainbike #ciclismoargentino #venzobikes #venzofrida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60099421"/>
                  </a:ext>
                </a:extLst>
              </a:tr>
            </a:tbl>
          </a:graphicData>
        </a:graphic>
      </p:graphicFrame>
      <p:sp>
        <p:nvSpPr>
          <p:cNvPr id="4" name="Text Placeholder 3">
            <a:extLst>
              <a:ext uri="{FF2B5EF4-FFF2-40B4-BE49-F238E27FC236}">
                <a16:creationId xmlns:a16="http://schemas.microsoft.com/office/drawing/2014/main" id="{9CFEE42F-15FA-4242-B11C-AFD7C089BD97}"/>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143601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C9D02-1EB5-4881-8860-932288DB7C29}"/>
              </a:ext>
            </a:extLst>
          </p:cNvPr>
          <p:cNvSpPr>
            <a:spLocks noGrp="1"/>
          </p:cNvSpPr>
          <p:nvPr>
            <p:ph type="title"/>
          </p:nvPr>
        </p:nvSpPr>
        <p:spPr/>
        <p:txBody>
          <a:bodyPr/>
          <a:lstStyle/>
          <a:p>
            <a:r>
              <a:rPr lang="en-US"/>
              <a:t>Facebook Post Table + Reactions | Teknialbikes - 19 of 26</a:t>
            </a:r>
          </a:p>
        </p:txBody>
      </p:sp>
      <p:graphicFrame>
        <p:nvGraphicFramePr>
          <p:cNvPr id="5" name="Table Placeholder 4">
            <a:extLst>
              <a:ext uri="{FF2B5EF4-FFF2-40B4-BE49-F238E27FC236}">
                <a16:creationId xmlns:a16="http://schemas.microsoft.com/office/drawing/2014/main" id="{8E04A50C-00AE-4B66-BD15-4D28DAD496EE}"/>
              </a:ext>
            </a:extLst>
          </p:cNvPr>
          <p:cNvGraphicFramePr>
            <a:graphicFrameLocks noGrp="1"/>
          </p:cNvGraphicFramePr>
          <p:nvPr>
            <p:ph type="tbl" sz="quarter" idx="13"/>
            <p:extLst>
              <p:ext uri="{D42A27DB-BD31-4B8C-83A1-F6EECF244321}">
                <p14:modId xmlns:p14="http://schemas.microsoft.com/office/powerpoint/2010/main" val="263915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7649535"/>
                    </a:ext>
                  </a:extLst>
                </a:gridCol>
                <a:gridCol w="493776">
                  <a:extLst>
                    <a:ext uri="{9D8B030D-6E8A-4147-A177-3AD203B41FA5}">
                      <a16:colId xmlns:a16="http://schemas.microsoft.com/office/drawing/2014/main" val="2055984279"/>
                    </a:ext>
                  </a:extLst>
                </a:gridCol>
                <a:gridCol w="493776">
                  <a:extLst>
                    <a:ext uri="{9D8B030D-6E8A-4147-A177-3AD203B41FA5}">
                      <a16:colId xmlns:a16="http://schemas.microsoft.com/office/drawing/2014/main" val="3352625769"/>
                    </a:ext>
                  </a:extLst>
                </a:gridCol>
                <a:gridCol w="493776">
                  <a:extLst>
                    <a:ext uri="{9D8B030D-6E8A-4147-A177-3AD203B41FA5}">
                      <a16:colId xmlns:a16="http://schemas.microsoft.com/office/drawing/2014/main" val="4136481653"/>
                    </a:ext>
                  </a:extLst>
                </a:gridCol>
                <a:gridCol w="493776">
                  <a:extLst>
                    <a:ext uri="{9D8B030D-6E8A-4147-A177-3AD203B41FA5}">
                      <a16:colId xmlns:a16="http://schemas.microsoft.com/office/drawing/2014/main" val="616884173"/>
                    </a:ext>
                  </a:extLst>
                </a:gridCol>
                <a:gridCol w="493776">
                  <a:extLst>
                    <a:ext uri="{9D8B030D-6E8A-4147-A177-3AD203B41FA5}">
                      <a16:colId xmlns:a16="http://schemas.microsoft.com/office/drawing/2014/main" val="736170577"/>
                    </a:ext>
                  </a:extLst>
                </a:gridCol>
                <a:gridCol w="493776">
                  <a:extLst>
                    <a:ext uri="{9D8B030D-6E8A-4147-A177-3AD203B41FA5}">
                      <a16:colId xmlns:a16="http://schemas.microsoft.com/office/drawing/2014/main" val="266624726"/>
                    </a:ext>
                  </a:extLst>
                </a:gridCol>
                <a:gridCol w="493776">
                  <a:extLst>
                    <a:ext uri="{9D8B030D-6E8A-4147-A177-3AD203B41FA5}">
                      <a16:colId xmlns:a16="http://schemas.microsoft.com/office/drawing/2014/main" val="3071734109"/>
                    </a:ext>
                  </a:extLst>
                </a:gridCol>
                <a:gridCol w="493776">
                  <a:extLst>
                    <a:ext uri="{9D8B030D-6E8A-4147-A177-3AD203B41FA5}">
                      <a16:colId xmlns:a16="http://schemas.microsoft.com/office/drawing/2014/main" val="559068033"/>
                    </a:ext>
                  </a:extLst>
                </a:gridCol>
                <a:gridCol w="493776">
                  <a:extLst>
                    <a:ext uri="{9D8B030D-6E8A-4147-A177-3AD203B41FA5}">
                      <a16:colId xmlns:a16="http://schemas.microsoft.com/office/drawing/2014/main" val="1195881681"/>
                    </a:ext>
                  </a:extLst>
                </a:gridCol>
                <a:gridCol w="493776">
                  <a:extLst>
                    <a:ext uri="{9D8B030D-6E8A-4147-A177-3AD203B41FA5}">
                      <a16:colId xmlns:a16="http://schemas.microsoft.com/office/drawing/2014/main" val="132257609"/>
                    </a:ext>
                  </a:extLst>
                </a:gridCol>
                <a:gridCol w="493776">
                  <a:extLst>
                    <a:ext uri="{9D8B030D-6E8A-4147-A177-3AD203B41FA5}">
                      <a16:colId xmlns:a16="http://schemas.microsoft.com/office/drawing/2014/main" val="3034309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238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- 2021-05-17 22:05:11</a:t>
                      </a:r>
                      <a:r>
                        <a:rPr kumimoji="0" lang="es-ES" sz="1000" b="0" i="0" u="none" strike="noStrike" kern="1200" cap="none" spc="0" normalizeH="0" baseline="0" noProof="0">
                          <a:ln>
                            <a:noFill/>
                          </a:ln>
                          <a:solidFill>
                            <a:prstClr val="black"/>
                          </a:solidFill>
                          <a:effectLst/>
                          <a:uLnTx/>
                          <a:uFillTx/>
                          <a:latin typeface="+mn-lt"/>
                          <a:ea typeface="+mn-ea"/>
                          <a:cs typeface="+mn-cs"/>
                        </a:rPr>
                        <a:t>
 Ella es Lorena, una mujeraza con todas las letras!! 🔥❤️
.
Lore recibió un #transplante de #corazón hace muy poquito, y con mucha #fuerza se recupera día a día.
.
Lore es integrante de @atletcba, una asociación de trabajo de personas transplantadas y en lista de espera, quienes luchan día a día para concientizarnos a todos de  #DonarOrganos.
.
Hoy, Lore se une a la #familiavenzo y forma parte de las grandes #mujeresvenzo, referentes del deporte y la salud.
.
La #bicileta formará parte de su recuperación y mejorará su calidad de vida, llevando el mensaje a toda la sociedad de que #DonarSalvaVidas y contándonos sobre su evolución con la bicicleta como instrumento de superación.
.
Gracias @lorenacervellini por elegir la #bici como tu compañera.
Gracias por ser una #inspiración para todos! ❤️🤩
.
.
#SOMOSVENZO
#vivivenzo #ciclismo #bike  #cycling #cyclinglifestyle #cyclinglife #venzobikes #venzobike #ciclismoargentino #mtb #mtblife #mtblifestyle @ Córdoba Province,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74674193"/>
                  </a:ext>
                </a:extLst>
              </a:tr>
            </a:tbl>
          </a:graphicData>
        </a:graphic>
      </p:graphicFrame>
      <p:sp>
        <p:nvSpPr>
          <p:cNvPr id="4" name="Text Placeholder 3">
            <a:extLst>
              <a:ext uri="{FF2B5EF4-FFF2-40B4-BE49-F238E27FC236}">
                <a16:creationId xmlns:a16="http://schemas.microsoft.com/office/drawing/2014/main" id="{CD9D42E1-6D14-41C7-91F2-7D03B419241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72044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973F9-7B53-4450-A395-6F18CA2AEFE5}"/>
              </a:ext>
            </a:extLst>
          </p:cNvPr>
          <p:cNvSpPr>
            <a:spLocks noGrp="1"/>
          </p:cNvSpPr>
          <p:nvPr>
            <p:ph type="title"/>
          </p:nvPr>
        </p:nvSpPr>
        <p:spPr/>
        <p:txBody>
          <a:bodyPr/>
          <a:lstStyle/>
          <a:p>
            <a:r>
              <a:rPr lang="en-US"/>
              <a:t>Facebook Post Table + Reactions | Teknialbikes - 20 of 26</a:t>
            </a:r>
          </a:p>
        </p:txBody>
      </p:sp>
      <p:graphicFrame>
        <p:nvGraphicFramePr>
          <p:cNvPr id="5" name="Table Placeholder 4">
            <a:extLst>
              <a:ext uri="{FF2B5EF4-FFF2-40B4-BE49-F238E27FC236}">
                <a16:creationId xmlns:a16="http://schemas.microsoft.com/office/drawing/2014/main" id="{7EE5C28F-2F3C-49C9-AA9A-79A37D542D77}"/>
              </a:ext>
            </a:extLst>
          </p:cNvPr>
          <p:cNvGraphicFramePr>
            <a:graphicFrameLocks noGrp="1"/>
          </p:cNvGraphicFramePr>
          <p:nvPr>
            <p:ph type="tbl" sz="quarter" idx="13"/>
            <p:extLst>
              <p:ext uri="{D42A27DB-BD31-4B8C-83A1-F6EECF244321}">
                <p14:modId xmlns:p14="http://schemas.microsoft.com/office/powerpoint/2010/main" val="2721078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3406286"/>
                    </a:ext>
                  </a:extLst>
                </a:gridCol>
                <a:gridCol w="493776">
                  <a:extLst>
                    <a:ext uri="{9D8B030D-6E8A-4147-A177-3AD203B41FA5}">
                      <a16:colId xmlns:a16="http://schemas.microsoft.com/office/drawing/2014/main" val="2810866898"/>
                    </a:ext>
                  </a:extLst>
                </a:gridCol>
                <a:gridCol w="493776">
                  <a:extLst>
                    <a:ext uri="{9D8B030D-6E8A-4147-A177-3AD203B41FA5}">
                      <a16:colId xmlns:a16="http://schemas.microsoft.com/office/drawing/2014/main" val="2185794646"/>
                    </a:ext>
                  </a:extLst>
                </a:gridCol>
                <a:gridCol w="493776">
                  <a:extLst>
                    <a:ext uri="{9D8B030D-6E8A-4147-A177-3AD203B41FA5}">
                      <a16:colId xmlns:a16="http://schemas.microsoft.com/office/drawing/2014/main" val="2832569806"/>
                    </a:ext>
                  </a:extLst>
                </a:gridCol>
                <a:gridCol w="493776">
                  <a:extLst>
                    <a:ext uri="{9D8B030D-6E8A-4147-A177-3AD203B41FA5}">
                      <a16:colId xmlns:a16="http://schemas.microsoft.com/office/drawing/2014/main" val="2872868101"/>
                    </a:ext>
                  </a:extLst>
                </a:gridCol>
                <a:gridCol w="493776">
                  <a:extLst>
                    <a:ext uri="{9D8B030D-6E8A-4147-A177-3AD203B41FA5}">
                      <a16:colId xmlns:a16="http://schemas.microsoft.com/office/drawing/2014/main" val="3212678503"/>
                    </a:ext>
                  </a:extLst>
                </a:gridCol>
                <a:gridCol w="493776">
                  <a:extLst>
                    <a:ext uri="{9D8B030D-6E8A-4147-A177-3AD203B41FA5}">
                      <a16:colId xmlns:a16="http://schemas.microsoft.com/office/drawing/2014/main" val="2087820253"/>
                    </a:ext>
                  </a:extLst>
                </a:gridCol>
                <a:gridCol w="493776">
                  <a:extLst>
                    <a:ext uri="{9D8B030D-6E8A-4147-A177-3AD203B41FA5}">
                      <a16:colId xmlns:a16="http://schemas.microsoft.com/office/drawing/2014/main" val="2901189865"/>
                    </a:ext>
                  </a:extLst>
                </a:gridCol>
                <a:gridCol w="493776">
                  <a:extLst>
                    <a:ext uri="{9D8B030D-6E8A-4147-A177-3AD203B41FA5}">
                      <a16:colId xmlns:a16="http://schemas.microsoft.com/office/drawing/2014/main" val="854995256"/>
                    </a:ext>
                  </a:extLst>
                </a:gridCol>
                <a:gridCol w="493776">
                  <a:extLst>
                    <a:ext uri="{9D8B030D-6E8A-4147-A177-3AD203B41FA5}">
                      <a16:colId xmlns:a16="http://schemas.microsoft.com/office/drawing/2014/main" val="1685655585"/>
                    </a:ext>
                  </a:extLst>
                </a:gridCol>
                <a:gridCol w="493776">
                  <a:extLst>
                    <a:ext uri="{9D8B030D-6E8A-4147-A177-3AD203B41FA5}">
                      <a16:colId xmlns:a16="http://schemas.microsoft.com/office/drawing/2014/main" val="2602839343"/>
                    </a:ext>
                  </a:extLst>
                </a:gridCol>
                <a:gridCol w="493776">
                  <a:extLst>
                    <a:ext uri="{9D8B030D-6E8A-4147-A177-3AD203B41FA5}">
                      <a16:colId xmlns:a16="http://schemas.microsoft.com/office/drawing/2014/main" val="1377450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197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- 2021-07-20 12:44:30</a:t>
                      </a:r>
                      <a:r>
                        <a:rPr kumimoji="0" lang="es-ES" sz="1000" b="0" i="0" u="none" strike="noStrike" kern="1200" cap="none" spc="0" normalizeH="0" baseline="0" noProof="0">
                          <a:ln>
                            <a:noFill/>
                          </a:ln>
                          <a:solidFill>
                            <a:prstClr val="black"/>
                          </a:solidFill>
                          <a:effectLst/>
                          <a:uLnTx/>
                          <a:uFillTx/>
                          <a:latin typeface="+mn-lt"/>
                          <a:ea typeface="+mn-ea"/>
                          <a:cs typeface="+mn-cs"/>
                        </a:rPr>
                        <a:t>
 El pasado fin de semana estuvimos presentes en #Paraná acompañando a los pilotos del #SuperTC2000 #RENAULTCASTROLTEAM
Tuvimos el honor de estar apoyando a los pilotos @leonelpernia75 @damianfineschi @tomicingolani @matiasmillasoplete con nuestras #venzobikes para facilitar y agilizar el traslado en el predio, como así también acompañarlos en el proceso de mejora en su rendimiento deportivo con nuestro aporte  desde el ciclismo.
Agradecemos a @renaultarg @renaultsportarg por sumarse a la #familiavenzo y por permitirnos acompañarlos en este gran fin de semana lleno de adrenalina!!
.
.
#somosvenzo
#venzobikes #venzo #venzobike #renault #bike #biker #mtb #mtblife #renaultsport #renaultargentina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36120008"/>
                  </a:ext>
                </a:extLst>
              </a:tr>
            </a:tbl>
          </a:graphicData>
        </a:graphic>
      </p:graphicFrame>
      <p:sp>
        <p:nvSpPr>
          <p:cNvPr id="4" name="Text Placeholder 3">
            <a:extLst>
              <a:ext uri="{FF2B5EF4-FFF2-40B4-BE49-F238E27FC236}">
                <a16:creationId xmlns:a16="http://schemas.microsoft.com/office/drawing/2014/main" id="{B3AA0002-8274-4D3A-A704-92180B2B8FC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116260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5F4AA-18B4-4535-8DE8-9BF80D2AD19F}"/>
              </a:ext>
            </a:extLst>
          </p:cNvPr>
          <p:cNvSpPr>
            <a:spLocks noGrp="1"/>
          </p:cNvSpPr>
          <p:nvPr>
            <p:ph type="title"/>
          </p:nvPr>
        </p:nvSpPr>
        <p:spPr/>
        <p:txBody>
          <a:bodyPr/>
          <a:lstStyle/>
          <a:p>
            <a:r>
              <a:rPr lang="en-US"/>
              <a:t>Facebook Post Table + Reactions | Teknialbikes - 21 of 26</a:t>
            </a:r>
          </a:p>
        </p:txBody>
      </p:sp>
      <p:graphicFrame>
        <p:nvGraphicFramePr>
          <p:cNvPr id="5" name="Table Placeholder 4">
            <a:extLst>
              <a:ext uri="{FF2B5EF4-FFF2-40B4-BE49-F238E27FC236}">
                <a16:creationId xmlns:a16="http://schemas.microsoft.com/office/drawing/2014/main" id="{166D2E98-4455-41D0-834E-40E2F916001D}"/>
              </a:ext>
            </a:extLst>
          </p:cNvPr>
          <p:cNvGraphicFramePr>
            <a:graphicFrameLocks noGrp="1"/>
          </p:cNvGraphicFramePr>
          <p:nvPr>
            <p:ph type="tbl" sz="quarter" idx="13"/>
            <p:extLst>
              <p:ext uri="{D42A27DB-BD31-4B8C-83A1-F6EECF244321}">
                <p14:modId xmlns:p14="http://schemas.microsoft.com/office/powerpoint/2010/main" val="2859811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222037"/>
                    </a:ext>
                  </a:extLst>
                </a:gridCol>
                <a:gridCol w="493776">
                  <a:extLst>
                    <a:ext uri="{9D8B030D-6E8A-4147-A177-3AD203B41FA5}">
                      <a16:colId xmlns:a16="http://schemas.microsoft.com/office/drawing/2014/main" val="877775322"/>
                    </a:ext>
                  </a:extLst>
                </a:gridCol>
                <a:gridCol w="493776">
                  <a:extLst>
                    <a:ext uri="{9D8B030D-6E8A-4147-A177-3AD203B41FA5}">
                      <a16:colId xmlns:a16="http://schemas.microsoft.com/office/drawing/2014/main" val="17736032"/>
                    </a:ext>
                  </a:extLst>
                </a:gridCol>
                <a:gridCol w="493776">
                  <a:extLst>
                    <a:ext uri="{9D8B030D-6E8A-4147-A177-3AD203B41FA5}">
                      <a16:colId xmlns:a16="http://schemas.microsoft.com/office/drawing/2014/main" val="3885005610"/>
                    </a:ext>
                  </a:extLst>
                </a:gridCol>
                <a:gridCol w="493776">
                  <a:extLst>
                    <a:ext uri="{9D8B030D-6E8A-4147-A177-3AD203B41FA5}">
                      <a16:colId xmlns:a16="http://schemas.microsoft.com/office/drawing/2014/main" val="25673593"/>
                    </a:ext>
                  </a:extLst>
                </a:gridCol>
                <a:gridCol w="493776">
                  <a:extLst>
                    <a:ext uri="{9D8B030D-6E8A-4147-A177-3AD203B41FA5}">
                      <a16:colId xmlns:a16="http://schemas.microsoft.com/office/drawing/2014/main" val="2960769104"/>
                    </a:ext>
                  </a:extLst>
                </a:gridCol>
                <a:gridCol w="493776">
                  <a:extLst>
                    <a:ext uri="{9D8B030D-6E8A-4147-A177-3AD203B41FA5}">
                      <a16:colId xmlns:a16="http://schemas.microsoft.com/office/drawing/2014/main" val="3391229511"/>
                    </a:ext>
                  </a:extLst>
                </a:gridCol>
                <a:gridCol w="493776">
                  <a:extLst>
                    <a:ext uri="{9D8B030D-6E8A-4147-A177-3AD203B41FA5}">
                      <a16:colId xmlns:a16="http://schemas.microsoft.com/office/drawing/2014/main" val="1029026153"/>
                    </a:ext>
                  </a:extLst>
                </a:gridCol>
                <a:gridCol w="493776">
                  <a:extLst>
                    <a:ext uri="{9D8B030D-6E8A-4147-A177-3AD203B41FA5}">
                      <a16:colId xmlns:a16="http://schemas.microsoft.com/office/drawing/2014/main" val="401050570"/>
                    </a:ext>
                  </a:extLst>
                </a:gridCol>
                <a:gridCol w="493776">
                  <a:extLst>
                    <a:ext uri="{9D8B030D-6E8A-4147-A177-3AD203B41FA5}">
                      <a16:colId xmlns:a16="http://schemas.microsoft.com/office/drawing/2014/main" val="894970417"/>
                    </a:ext>
                  </a:extLst>
                </a:gridCol>
                <a:gridCol w="493776">
                  <a:extLst>
                    <a:ext uri="{9D8B030D-6E8A-4147-A177-3AD203B41FA5}">
                      <a16:colId xmlns:a16="http://schemas.microsoft.com/office/drawing/2014/main" val="2835941099"/>
                    </a:ext>
                  </a:extLst>
                </a:gridCol>
                <a:gridCol w="493776">
                  <a:extLst>
                    <a:ext uri="{9D8B030D-6E8A-4147-A177-3AD203B41FA5}">
                      <a16:colId xmlns:a16="http://schemas.microsoft.com/office/drawing/2014/main" val="429096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626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- 2021-10-09 14:11:29</a:t>
                      </a:r>
                      <a:r>
                        <a:rPr kumimoji="0" lang="es-ES" sz="1000" b="0" i="0" u="none" strike="noStrike" kern="1200" cap="none" spc="0" normalizeH="0" baseline="0" noProof="0">
                          <a:ln>
                            <a:noFill/>
                          </a:ln>
                          <a:solidFill>
                            <a:prstClr val="black"/>
                          </a:solidFill>
                          <a:effectLst/>
                          <a:uLnTx/>
                          <a:uFillTx/>
                          <a:latin typeface="+mn-lt"/>
                          <a:ea typeface="+mn-ea"/>
                          <a:cs typeface="+mn-cs"/>
                        </a:rPr>
                        <a:t>
 Resumen del primer día Río Pinto y una hermosa experiencia como lo fue la salida de #MujeresVenzo
.
.
Los esperamos hoy también por nuestro stand en el #desafioriopinto y en el Punto Venzo
.
.
.
#SOMOSVENZO
#venzobikes #venzobike #teamvenzo #grupocarloskarabitian #venzo #rdesafioriopinto #cycling #ciclismoargentino #cordoba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9225700"/>
                  </a:ext>
                </a:extLst>
              </a:tr>
            </a:tbl>
          </a:graphicData>
        </a:graphic>
      </p:graphicFrame>
      <p:sp>
        <p:nvSpPr>
          <p:cNvPr id="4" name="Text Placeholder 3">
            <a:extLst>
              <a:ext uri="{FF2B5EF4-FFF2-40B4-BE49-F238E27FC236}">
                <a16:creationId xmlns:a16="http://schemas.microsoft.com/office/drawing/2014/main" id="{4726C6F1-C12E-40F0-87E6-69D67D0F2872}"/>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955439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67234-92E2-4221-BE5E-459960FA5A07}"/>
              </a:ext>
            </a:extLst>
          </p:cNvPr>
          <p:cNvSpPr>
            <a:spLocks noGrp="1"/>
          </p:cNvSpPr>
          <p:nvPr>
            <p:ph type="title"/>
          </p:nvPr>
        </p:nvSpPr>
        <p:spPr/>
        <p:txBody>
          <a:bodyPr/>
          <a:lstStyle/>
          <a:p>
            <a:r>
              <a:rPr lang="en-US"/>
              <a:t>Facebook Post Table + Reactions | Teknialbikes - 22 of 26</a:t>
            </a:r>
          </a:p>
        </p:txBody>
      </p:sp>
      <p:graphicFrame>
        <p:nvGraphicFramePr>
          <p:cNvPr id="5" name="Table Placeholder 4">
            <a:extLst>
              <a:ext uri="{FF2B5EF4-FFF2-40B4-BE49-F238E27FC236}">
                <a16:creationId xmlns:a16="http://schemas.microsoft.com/office/drawing/2014/main" id="{21FDCD1E-7F1A-45CC-BA42-5FE5F317FB0E}"/>
              </a:ext>
            </a:extLst>
          </p:cNvPr>
          <p:cNvGraphicFramePr>
            <a:graphicFrameLocks noGrp="1"/>
          </p:cNvGraphicFramePr>
          <p:nvPr>
            <p:ph type="tbl" sz="quarter" idx="13"/>
            <p:extLst>
              <p:ext uri="{D42A27DB-BD31-4B8C-83A1-F6EECF244321}">
                <p14:modId xmlns:p14="http://schemas.microsoft.com/office/powerpoint/2010/main" val="2278049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6361802"/>
                    </a:ext>
                  </a:extLst>
                </a:gridCol>
                <a:gridCol w="493776">
                  <a:extLst>
                    <a:ext uri="{9D8B030D-6E8A-4147-A177-3AD203B41FA5}">
                      <a16:colId xmlns:a16="http://schemas.microsoft.com/office/drawing/2014/main" val="2036384423"/>
                    </a:ext>
                  </a:extLst>
                </a:gridCol>
                <a:gridCol w="493776">
                  <a:extLst>
                    <a:ext uri="{9D8B030D-6E8A-4147-A177-3AD203B41FA5}">
                      <a16:colId xmlns:a16="http://schemas.microsoft.com/office/drawing/2014/main" val="3496470859"/>
                    </a:ext>
                  </a:extLst>
                </a:gridCol>
                <a:gridCol w="493776">
                  <a:extLst>
                    <a:ext uri="{9D8B030D-6E8A-4147-A177-3AD203B41FA5}">
                      <a16:colId xmlns:a16="http://schemas.microsoft.com/office/drawing/2014/main" val="1913985961"/>
                    </a:ext>
                  </a:extLst>
                </a:gridCol>
                <a:gridCol w="493776">
                  <a:extLst>
                    <a:ext uri="{9D8B030D-6E8A-4147-A177-3AD203B41FA5}">
                      <a16:colId xmlns:a16="http://schemas.microsoft.com/office/drawing/2014/main" val="3579704930"/>
                    </a:ext>
                  </a:extLst>
                </a:gridCol>
                <a:gridCol w="493776">
                  <a:extLst>
                    <a:ext uri="{9D8B030D-6E8A-4147-A177-3AD203B41FA5}">
                      <a16:colId xmlns:a16="http://schemas.microsoft.com/office/drawing/2014/main" val="385905545"/>
                    </a:ext>
                  </a:extLst>
                </a:gridCol>
                <a:gridCol w="493776">
                  <a:extLst>
                    <a:ext uri="{9D8B030D-6E8A-4147-A177-3AD203B41FA5}">
                      <a16:colId xmlns:a16="http://schemas.microsoft.com/office/drawing/2014/main" val="4102246367"/>
                    </a:ext>
                  </a:extLst>
                </a:gridCol>
                <a:gridCol w="493776">
                  <a:extLst>
                    <a:ext uri="{9D8B030D-6E8A-4147-A177-3AD203B41FA5}">
                      <a16:colId xmlns:a16="http://schemas.microsoft.com/office/drawing/2014/main" val="2848214674"/>
                    </a:ext>
                  </a:extLst>
                </a:gridCol>
                <a:gridCol w="493776">
                  <a:extLst>
                    <a:ext uri="{9D8B030D-6E8A-4147-A177-3AD203B41FA5}">
                      <a16:colId xmlns:a16="http://schemas.microsoft.com/office/drawing/2014/main" val="1968484317"/>
                    </a:ext>
                  </a:extLst>
                </a:gridCol>
                <a:gridCol w="493776">
                  <a:extLst>
                    <a:ext uri="{9D8B030D-6E8A-4147-A177-3AD203B41FA5}">
                      <a16:colId xmlns:a16="http://schemas.microsoft.com/office/drawing/2014/main" val="2386628032"/>
                    </a:ext>
                  </a:extLst>
                </a:gridCol>
                <a:gridCol w="493776">
                  <a:extLst>
                    <a:ext uri="{9D8B030D-6E8A-4147-A177-3AD203B41FA5}">
                      <a16:colId xmlns:a16="http://schemas.microsoft.com/office/drawing/2014/main" val="3857776931"/>
                    </a:ext>
                  </a:extLst>
                </a:gridCol>
                <a:gridCol w="493776">
                  <a:extLst>
                    <a:ext uri="{9D8B030D-6E8A-4147-A177-3AD203B41FA5}">
                      <a16:colId xmlns:a16="http://schemas.microsoft.com/office/drawing/2014/main" val="1817745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782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- 2021-04-14 13:10:05</a:t>
                      </a:r>
                      <a:r>
                        <a:rPr kumimoji="0" lang="es-ES" sz="1000" b="0" i="0" u="none" strike="noStrike" kern="1200" cap="none" spc="0" normalizeH="0" baseline="0" noProof="0">
                          <a:ln>
                            <a:noFill/>
                          </a:ln>
                          <a:solidFill>
                            <a:prstClr val="black"/>
                          </a:solidFill>
                          <a:effectLst/>
                          <a:uLnTx/>
                          <a:uFillTx/>
                          <a:latin typeface="+mn-lt"/>
                          <a:ea typeface="+mn-ea"/>
                          <a:cs typeface="+mn-cs"/>
                        </a:rPr>
                        <a:t>
 ¡GRAN SORTEO! 🚲🥳🎉
Junto a @dflatorre tenemos un súper regalo para vos... esta belleza ¡puede ser tuya! 🤤👏🏼👏🏼👏🏼 
¡Participar es muy fácil!
Sólo tenes que:
1️⃣ Seguir a @topmega_oficial y a @dflatorre
2️⃣ Dar ❤️ a la publicación 
3️⃣ Etiquetar a 3 amigos con quienes saldrías a pedalear 🚴🏻‍♀️
4️⃣ ¡Compartir la imagen en tu historia y etiquetarnos para que podamos verla!
⚠️ATENCIÓN⚠️ ➡️ Muy importante cumplir todos los requisitos.
✅ Sorteo válido para TODO EL PAÍS.
El ganador se anunciará en nuestras historias el día Lunes 19 de Abril 👏🏼 
¡Muchas suerte para todos!🤞🏼🍀
#topmega #sorteo #regalo #mtbbike #mtblife #sunshine #bicicleta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0585437"/>
                  </a:ext>
                </a:extLst>
              </a:tr>
            </a:tbl>
          </a:graphicData>
        </a:graphic>
      </p:graphicFrame>
      <p:sp>
        <p:nvSpPr>
          <p:cNvPr id="4" name="Text Placeholder 3">
            <a:extLst>
              <a:ext uri="{FF2B5EF4-FFF2-40B4-BE49-F238E27FC236}">
                <a16:creationId xmlns:a16="http://schemas.microsoft.com/office/drawing/2014/main" id="{E554E1A7-CEAA-4E7F-9424-DCED8A83E0C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164885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6FD2-D86C-457F-9B78-6A0BE058FDDF}"/>
              </a:ext>
            </a:extLst>
          </p:cNvPr>
          <p:cNvSpPr>
            <a:spLocks noGrp="1"/>
          </p:cNvSpPr>
          <p:nvPr>
            <p:ph type="title"/>
          </p:nvPr>
        </p:nvSpPr>
        <p:spPr/>
        <p:txBody>
          <a:bodyPr/>
          <a:lstStyle/>
          <a:p>
            <a:r>
              <a:rPr lang="en-US"/>
              <a:t>Facebook Post Table + Reactions | Teknialbikes - 23 of 26</a:t>
            </a:r>
          </a:p>
        </p:txBody>
      </p:sp>
      <p:graphicFrame>
        <p:nvGraphicFramePr>
          <p:cNvPr id="5" name="Table Placeholder 4">
            <a:extLst>
              <a:ext uri="{FF2B5EF4-FFF2-40B4-BE49-F238E27FC236}">
                <a16:creationId xmlns:a16="http://schemas.microsoft.com/office/drawing/2014/main" id="{98991116-FEF7-496D-B2C1-ACDBC8188E5F}"/>
              </a:ext>
            </a:extLst>
          </p:cNvPr>
          <p:cNvGraphicFramePr>
            <a:graphicFrameLocks noGrp="1"/>
          </p:cNvGraphicFramePr>
          <p:nvPr>
            <p:ph type="tbl" sz="quarter" idx="13"/>
            <p:extLst>
              <p:ext uri="{D42A27DB-BD31-4B8C-83A1-F6EECF244321}">
                <p14:modId xmlns:p14="http://schemas.microsoft.com/office/powerpoint/2010/main" val="3293416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5382225"/>
                    </a:ext>
                  </a:extLst>
                </a:gridCol>
                <a:gridCol w="493776">
                  <a:extLst>
                    <a:ext uri="{9D8B030D-6E8A-4147-A177-3AD203B41FA5}">
                      <a16:colId xmlns:a16="http://schemas.microsoft.com/office/drawing/2014/main" val="3886140019"/>
                    </a:ext>
                  </a:extLst>
                </a:gridCol>
                <a:gridCol w="493776">
                  <a:extLst>
                    <a:ext uri="{9D8B030D-6E8A-4147-A177-3AD203B41FA5}">
                      <a16:colId xmlns:a16="http://schemas.microsoft.com/office/drawing/2014/main" val="3427612915"/>
                    </a:ext>
                  </a:extLst>
                </a:gridCol>
                <a:gridCol w="493776">
                  <a:extLst>
                    <a:ext uri="{9D8B030D-6E8A-4147-A177-3AD203B41FA5}">
                      <a16:colId xmlns:a16="http://schemas.microsoft.com/office/drawing/2014/main" val="843450439"/>
                    </a:ext>
                  </a:extLst>
                </a:gridCol>
                <a:gridCol w="493776">
                  <a:extLst>
                    <a:ext uri="{9D8B030D-6E8A-4147-A177-3AD203B41FA5}">
                      <a16:colId xmlns:a16="http://schemas.microsoft.com/office/drawing/2014/main" val="1787086626"/>
                    </a:ext>
                  </a:extLst>
                </a:gridCol>
                <a:gridCol w="493776">
                  <a:extLst>
                    <a:ext uri="{9D8B030D-6E8A-4147-A177-3AD203B41FA5}">
                      <a16:colId xmlns:a16="http://schemas.microsoft.com/office/drawing/2014/main" val="297593766"/>
                    </a:ext>
                  </a:extLst>
                </a:gridCol>
                <a:gridCol w="493776">
                  <a:extLst>
                    <a:ext uri="{9D8B030D-6E8A-4147-A177-3AD203B41FA5}">
                      <a16:colId xmlns:a16="http://schemas.microsoft.com/office/drawing/2014/main" val="1080337691"/>
                    </a:ext>
                  </a:extLst>
                </a:gridCol>
                <a:gridCol w="493776">
                  <a:extLst>
                    <a:ext uri="{9D8B030D-6E8A-4147-A177-3AD203B41FA5}">
                      <a16:colId xmlns:a16="http://schemas.microsoft.com/office/drawing/2014/main" val="1070328393"/>
                    </a:ext>
                  </a:extLst>
                </a:gridCol>
                <a:gridCol w="493776">
                  <a:extLst>
                    <a:ext uri="{9D8B030D-6E8A-4147-A177-3AD203B41FA5}">
                      <a16:colId xmlns:a16="http://schemas.microsoft.com/office/drawing/2014/main" val="12825679"/>
                    </a:ext>
                  </a:extLst>
                </a:gridCol>
                <a:gridCol w="493776">
                  <a:extLst>
                    <a:ext uri="{9D8B030D-6E8A-4147-A177-3AD203B41FA5}">
                      <a16:colId xmlns:a16="http://schemas.microsoft.com/office/drawing/2014/main" val="2919139996"/>
                    </a:ext>
                  </a:extLst>
                </a:gridCol>
                <a:gridCol w="493776">
                  <a:extLst>
                    <a:ext uri="{9D8B030D-6E8A-4147-A177-3AD203B41FA5}">
                      <a16:colId xmlns:a16="http://schemas.microsoft.com/office/drawing/2014/main" val="3783070200"/>
                    </a:ext>
                  </a:extLst>
                </a:gridCol>
                <a:gridCol w="493776">
                  <a:extLst>
                    <a:ext uri="{9D8B030D-6E8A-4147-A177-3AD203B41FA5}">
                      <a16:colId xmlns:a16="http://schemas.microsoft.com/office/drawing/2014/main" val="3645796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743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- 2021-09-12 17:38:07</a:t>
                      </a:r>
                      <a:r>
                        <a:rPr kumimoji="0" lang="es-ES" sz="1000" b="0" i="0" u="none" strike="noStrike" kern="1200" cap="none" spc="0" normalizeH="0" baseline="0" noProof="0">
                          <a:ln>
                            <a:noFill/>
                          </a:ln>
                          <a:solidFill>
                            <a:prstClr val="black"/>
                          </a:solidFill>
                          <a:effectLst/>
                          <a:uLnTx/>
                          <a:uFillTx/>
                          <a:latin typeface="+mn-lt"/>
                          <a:ea typeface="+mn-ea"/>
                          <a:cs typeface="+mn-cs"/>
                        </a:rPr>
                        <a:t>
 💓GRACIAS PEQUE💓
.
.
Orgullosos de presentar a esta nueva miembro de la #familiavenzo
.
Una gran #deportista que representó los valores de la #disciplina, el #esfuerzo y la #dedicación como una verdadera #campeona.
.
Una gran persona que nos enseñó a lo largo de muchos años que por los #sueños se lucha y que nada es imposible si se trabaja con #pasión para conseguirlos.
.
Una gran #profesional que dejó a todo nuestro país en lo más alto del deporte #olímpico y nos sacó muchas lágrimas de #alegría.
.
.
Bienvenida @paupareto a esta enorme familia de #bikers de todo el país.
Que en esta nueva etapa de tu vida, la #venzobike sea tu nueva compañera de alegrías y aventuras!
.
Gracias por inspirarnos a seguir nuestros sueños! 🔥
.
.
#somosvenzo #venzo #venzobikes #ciclismo #cycling #bike #biker #ciclismoargentino #pareto #pequepareto #olimpicgames #olimpic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35313500"/>
                  </a:ext>
                </a:extLst>
              </a:tr>
            </a:tbl>
          </a:graphicData>
        </a:graphic>
      </p:graphicFrame>
      <p:sp>
        <p:nvSpPr>
          <p:cNvPr id="4" name="Text Placeholder 3">
            <a:extLst>
              <a:ext uri="{FF2B5EF4-FFF2-40B4-BE49-F238E27FC236}">
                <a16:creationId xmlns:a16="http://schemas.microsoft.com/office/drawing/2014/main" id="{5DFA0E65-DEAB-4010-BADF-F24872F2F43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731775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41DDD-D735-4BC3-8344-3B47E4340903}"/>
              </a:ext>
            </a:extLst>
          </p:cNvPr>
          <p:cNvSpPr>
            <a:spLocks noGrp="1"/>
          </p:cNvSpPr>
          <p:nvPr>
            <p:ph type="title"/>
          </p:nvPr>
        </p:nvSpPr>
        <p:spPr/>
        <p:txBody>
          <a:bodyPr/>
          <a:lstStyle/>
          <a:p>
            <a:r>
              <a:rPr lang="en-US"/>
              <a:t>Facebook Post Table + Reactions | Teknialbikes - 24 of 26</a:t>
            </a:r>
          </a:p>
        </p:txBody>
      </p:sp>
      <p:graphicFrame>
        <p:nvGraphicFramePr>
          <p:cNvPr id="5" name="Table Placeholder 4">
            <a:extLst>
              <a:ext uri="{FF2B5EF4-FFF2-40B4-BE49-F238E27FC236}">
                <a16:creationId xmlns:a16="http://schemas.microsoft.com/office/drawing/2014/main" id="{C5278272-3EF7-4EDD-99E6-2714A9353D5B}"/>
              </a:ext>
            </a:extLst>
          </p:cNvPr>
          <p:cNvGraphicFramePr>
            <a:graphicFrameLocks noGrp="1"/>
          </p:cNvGraphicFramePr>
          <p:nvPr>
            <p:ph type="tbl" sz="quarter" idx="13"/>
            <p:extLst>
              <p:ext uri="{D42A27DB-BD31-4B8C-83A1-F6EECF244321}">
                <p14:modId xmlns:p14="http://schemas.microsoft.com/office/powerpoint/2010/main" val="4157415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4092023"/>
                    </a:ext>
                  </a:extLst>
                </a:gridCol>
                <a:gridCol w="493776">
                  <a:extLst>
                    <a:ext uri="{9D8B030D-6E8A-4147-A177-3AD203B41FA5}">
                      <a16:colId xmlns:a16="http://schemas.microsoft.com/office/drawing/2014/main" val="3096378554"/>
                    </a:ext>
                  </a:extLst>
                </a:gridCol>
                <a:gridCol w="493776">
                  <a:extLst>
                    <a:ext uri="{9D8B030D-6E8A-4147-A177-3AD203B41FA5}">
                      <a16:colId xmlns:a16="http://schemas.microsoft.com/office/drawing/2014/main" val="1189753917"/>
                    </a:ext>
                  </a:extLst>
                </a:gridCol>
                <a:gridCol w="493776">
                  <a:extLst>
                    <a:ext uri="{9D8B030D-6E8A-4147-A177-3AD203B41FA5}">
                      <a16:colId xmlns:a16="http://schemas.microsoft.com/office/drawing/2014/main" val="845947128"/>
                    </a:ext>
                  </a:extLst>
                </a:gridCol>
                <a:gridCol w="493776">
                  <a:extLst>
                    <a:ext uri="{9D8B030D-6E8A-4147-A177-3AD203B41FA5}">
                      <a16:colId xmlns:a16="http://schemas.microsoft.com/office/drawing/2014/main" val="3835957133"/>
                    </a:ext>
                  </a:extLst>
                </a:gridCol>
                <a:gridCol w="493776">
                  <a:extLst>
                    <a:ext uri="{9D8B030D-6E8A-4147-A177-3AD203B41FA5}">
                      <a16:colId xmlns:a16="http://schemas.microsoft.com/office/drawing/2014/main" val="416608908"/>
                    </a:ext>
                  </a:extLst>
                </a:gridCol>
                <a:gridCol w="493776">
                  <a:extLst>
                    <a:ext uri="{9D8B030D-6E8A-4147-A177-3AD203B41FA5}">
                      <a16:colId xmlns:a16="http://schemas.microsoft.com/office/drawing/2014/main" val="4137271866"/>
                    </a:ext>
                  </a:extLst>
                </a:gridCol>
                <a:gridCol w="493776">
                  <a:extLst>
                    <a:ext uri="{9D8B030D-6E8A-4147-A177-3AD203B41FA5}">
                      <a16:colId xmlns:a16="http://schemas.microsoft.com/office/drawing/2014/main" val="1482727347"/>
                    </a:ext>
                  </a:extLst>
                </a:gridCol>
                <a:gridCol w="493776">
                  <a:extLst>
                    <a:ext uri="{9D8B030D-6E8A-4147-A177-3AD203B41FA5}">
                      <a16:colId xmlns:a16="http://schemas.microsoft.com/office/drawing/2014/main" val="156659559"/>
                    </a:ext>
                  </a:extLst>
                </a:gridCol>
                <a:gridCol w="493776">
                  <a:extLst>
                    <a:ext uri="{9D8B030D-6E8A-4147-A177-3AD203B41FA5}">
                      <a16:colId xmlns:a16="http://schemas.microsoft.com/office/drawing/2014/main" val="4220893766"/>
                    </a:ext>
                  </a:extLst>
                </a:gridCol>
                <a:gridCol w="493776">
                  <a:extLst>
                    <a:ext uri="{9D8B030D-6E8A-4147-A177-3AD203B41FA5}">
                      <a16:colId xmlns:a16="http://schemas.microsoft.com/office/drawing/2014/main" val="2059267487"/>
                    </a:ext>
                  </a:extLst>
                </a:gridCol>
                <a:gridCol w="493776">
                  <a:extLst>
                    <a:ext uri="{9D8B030D-6E8A-4147-A177-3AD203B41FA5}">
                      <a16:colId xmlns:a16="http://schemas.microsoft.com/office/drawing/2014/main" val="2310102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319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- 2021-05-12 21:34:20</a:t>
                      </a:r>
                      <a:r>
                        <a:rPr kumimoji="0" lang="es-ES" sz="1000" b="0" i="0" u="none" strike="noStrike" kern="1200" cap="none" spc="0" normalizeH="0" baseline="0" noProof="0">
                          <a:ln>
                            <a:noFill/>
                          </a:ln>
                          <a:solidFill>
                            <a:prstClr val="black"/>
                          </a:solidFill>
                          <a:effectLst/>
                          <a:uLnTx/>
                          <a:uFillTx/>
                          <a:latin typeface="+mn-lt"/>
                          <a:ea typeface="+mn-ea"/>
                          <a:cs typeface="+mn-cs"/>
                        </a:rPr>
                        <a:t>
 #VenzoEtna
Más rápida. Más liviana. Más potente. 💥
Nuevos componentes para mejorar aún más la calidad de la #poderosa #Etna 🔥 
La encontrarás armada con #ShimanoUltegra o #shimano105 
Y los nuevos componentes de #B1 #BeOne que son increíbles!! 
Las #Ruedas y #Forma de #FibradeCarbono #B1team llevan a esta #Venzobike al siguiente nivel!! 
Querés saber más sobre estos componentes?
Te invitamos a ver el detalle en los posteos de @grupocarloskarabitian 🔥
.
.
#ciclismo #bike #bici #ruta #venzo #somosvenzo #vivivenzo #teamvenzo #cycling #cyclingroad #procycling #road #shimanoroad @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38412262"/>
                  </a:ext>
                </a:extLst>
              </a:tr>
            </a:tbl>
          </a:graphicData>
        </a:graphic>
      </p:graphicFrame>
      <p:sp>
        <p:nvSpPr>
          <p:cNvPr id="4" name="Text Placeholder 3">
            <a:extLst>
              <a:ext uri="{FF2B5EF4-FFF2-40B4-BE49-F238E27FC236}">
                <a16:creationId xmlns:a16="http://schemas.microsoft.com/office/drawing/2014/main" id="{9E0F686F-4E13-484A-A656-855E9ADC7F0E}"/>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7489650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F66D1-0396-4D13-A99B-71FC427F9887}"/>
              </a:ext>
            </a:extLst>
          </p:cNvPr>
          <p:cNvSpPr>
            <a:spLocks noGrp="1"/>
          </p:cNvSpPr>
          <p:nvPr>
            <p:ph type="title"/>
          </p:nvPr>
        </p:nvSpPr>
        <p:spPr/>
        <p:txBody>
          <a:bodyPr/>
          <a:lstStyle/>
          <a:p>
            <a:r>
              <a:rPr lang="en-US"/>
              <a:t>Facebook Post Table + Reactions | Teknialbikes - 25 of 26</a:t>
            </a:r>
          </a:p>
        </p:txBody>
      </p:sp>
      <p:graphicFrame>
        <p:nvGraphicFramePr>
          <p:cNvPr id="5" name="Table Placeholder 4">
            <a:extLst>
              <a:ext uri="{FF2B5EF4-FFF2-40B4-BE49-F238E27FC236}">
                <a16:creationId xmlns:a16="http://schemas.microsoft.com/office/drawing/2014/main" id="{2100291E-D6C8-4C73-B71A-D80855A16FA2}"/>
              </a:ext>
            </a:extLst>
          </p:cNvPr>
          <p:cNvGraphicFramePr>
            <a:graphicFrameLocks noGrp="1"/>
          </p:cNvGraphicFramePr>
          <p:nvPr>
            <p:ph type="tbl" sz="quarter" idx="13"/>
            <p:extLst>
              <p:ext uri="{D42A27DB-BD31-4B8C-83A1-F6EECF244321}">
                <p14:modId xmlns:p14="http://schemas.microsoft.com/office/powerpoint/2010/main" val="408581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4116957"/>
                    </a:ext>
                  </a:extLst>
                </a:gridCol>
                <a:gridCol w="493776">
                  <a:extLst>
                    <a:ext uri="{9D8B030D-6E8A-4147-A177-3AD203B41FA5}">
                      <a16:colId xmlns:a16="http://schemas.microsoft.com/office/drawing/2014/main" val="3282342334"/>
                    </a:ext>
                  </a:extLst>
                </a:gridCol>
                <a:gridCol w="493776">
                  <a:extLst>
                    <a:ext uri="{9D8B030D-6E8A-4147-A177-3AD203B41FA5}">
                      <a16:colId xmlns:a16="http://schemas.microsoft.com/office/drawing/2014/main" val="1740508967"/>
                    </a:ext>
                  </a:extLst>
                </a:gridCol>
                <a:gridCol w="493776">
                  <a:extLst>
                    <a:ext uri="{9D8B030D-6E8A-4147-A177-3AD203B41FA5}">
                      <a16:colId xmlns:a16="http://schemas.microsoft.com/office/drawing/2014/main" val="1767570356"/>
                    </a:ext>
                  </a:extLst>
                </a:gridCol>
                <a:gridCol w="493776">
                  <a:extLst>
                    <a:ext uri="{9D8B030D-6E8A-4147-A177-3AD203B41FA5}">
                      <a16:colId xmlns:a16="http://schemas.microsoft.com/office/drawing/2014/main" val="270710026"/>
                    </a:ext>
                  </a:extLst>
                </a:gridCol>
                <a:gridCol w="493776">
                  <a:extLst>
                    <a:ext uri="{9D8B030D-6E8A-4147-A177-3AD203B41FA5}">
                      <a16:colId xmlns:a16="http://schemas.microsoft.com/office/drawing/2014/main" val="3610183838"/>
                    </a:ext>
                  </a:extLst>
                </a:gridCol>
                <a:gridCol w="493776">
                  <a:extLst>
                    <a:ext uri="{9D8B030D-6E8A-4147-A177-3AD203B41FA5}">
                      <a16:colId xmlns:a16="http://schemas.microsoft.com/office/drawing/2014/main" val="2784787066"/>
                    </a:ext>
                  </a:extLst>
                </a:gridCol>
                <a:gridCol w="493776">
                  <a:extLst>
                    <a:ext uri="{9D8B030D-6E8A-4147-A177-3AD203B41FA5}">
                      <a16:colId xmlns:a16="http://schemas.microsoft.com/office/drawing/2014/main" val="4186374016"/>
                    </a:ext>
                  </a:extLst>
                </a:gridCol>
                <a:gridCol w="493776">
                  <a:extLst>
                    <a:ext uri="{9D8B030D-6E8A-4147-A177-3AD203B41FA5}">
                      <a16:colId xmlns:a16="http://schemas.microsoft.com/office/drawing/2014/main" val="2701248937"/>
                    </a:ext>
                  </a:extLst>
                </a:gridCol>
                <a:gridCol w="493776">
                  <a:extLst>
                    <a:ext uri="{9D8B030D-6E8A-4147-A177-3AD203B41FA5}">
                      <a16:colId xmlns:a16="http://schemas.microsoft.com/office/drawing/2014/main" val="1965282091"/>
                    </a:ext>
                  </a:extLst>
                </a:gridCol>
                <a:gridCol w="493776">
                  <a:extLst>
                    <a:ext uri="{9D8B030D-6E8A-4147-A177-3AD203B41FA5}">
                      <a16:colId xmlns:a16="http://schemas.microsoft.com/office/drawing/2014/main" val="3436670301"/>
                    </a:ext>
                  </a:extLst>
                </a:gridCol>
                <a:gridCol w="493776">
                  <a:extLst>
                    <a:ext uri="{9D8B030D-6E8A-4147-A177-3AD203B41FA5}">
                      <a16:colId xmlns:a16="http://schemas.microsoft.com/office/drawing/2014/main" val="848732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456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- 2021-09-08 12:30:10</a:t>
                      </a:r>
                      <a:r>
                        <a:rPr kumimoji="0" lang="en-US" sz="1000" b="0" i="0" u="none" strike="noStrike" kern="1200" cap="none" spc="0" normalizeH="0" baseline="0" noProof="0">
                          <a:ln>
                            <a:noFill/>
                          </a:ln>
                          <a:solidFill>
                            <a:prstClr val="black"/>
                          </a:solidFill>
                          <a:effectLst/>
                          <a:uLnTx/>
                          <a:uFillTx/>
                          <a:latin typeface="+mn-lt"/>
                          <a:ea typeface="+mn-ea"/>
                          <a:cs typeface="+mn-cs"/>
                        </a:rPr>
                        <a:t>
 👉Estamos todos de acuerdo con que 𝗹𝗮 𝗯𝗶𝗰𝗶𝗰𝗹𝗲𝘁𝗮 𝗲𝘀 𝗹𝗮 𝗻𝘂𝗲𝘃𝗮 𝗲𝘀𝘁𝗿𝗲𝗹𝗹𝗮 𝗱𝗲 𝗹𝗮𝘀 𝗰𝗶𝘂𝗱𝗮𝗱𝗲𝘀. ⭐👏
.
𝙋𝙖𝙨𝙖𝙩𝙚 𝙔𝘼 al mundo de las dos ruedas, 𝙙𝙚 𝙡𝙖 𝙢𝙖𝙣𝙤 𝙙𝙚 𝙣𝙪𝙚𝙨𝙩𝙧𝙖𝙨 𝙗𝙞𝙘𝙞𝙨. 🚀 🚀 Mirá todos los modelos en www.topmega.com.ar 🌐 y encontranos también en las mejores bicicleterías del país. ✅🇦🇷
.
.
.
#topmega #tubicitumundo #adrenalina #aventura #ciclismo #ciclismourbano #ciclismoargentina #bicis #bicicletas #mtbargentina #mtblife #mtblifestyle #ecofriendly #biciecofriendly #beneficiosbici #beneficiosandarenbici #beneficiosciclismo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840434"/>
                  </a:ext>
                </a:extLst>
              </a:tr>
            </a:tbl>
          </a:graphicData>
        </a:graphic>
      </p:graphicFrame>
      <p:sp>
        <p:nvSpPr>
          <p:cNvPr id="4" name="Text Placeholder 3">
            <a:extLst>
              <a:ext uri="{FF2B5EF4-FFF2-40B4-BE49-F238E27FC236}">
                <a16:creationId xmlns:a16="http://schemas.microsoft.com/office/drawing/2014/main" id="{36E456A9-947C-46E3-80AF-4C9AC8F663D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200893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47302-DF73-4835-9615-E44C11470BED}"/>
              </a:ext>
            </a:extLst>
          </p:cNvPr>
          <p:cNvSpPr>
            <a:spLocks noGrp="1"/>
          </p:cNvSpPr>
          <p:nvPr>
            <p:ph type="title"/>
          </p:nvPr>
        </p:nvSpPr>
        <p:spPr/>
        <p:txBody>
          <a:bodyPr/>
          <a:lstStyle/>
          <a:p>
            <a:r>
              <a:rPr lang="en-US"/>
              <a:t>Facebook Post Table + Reactions | Teknialbikes - 26 of 26</a:t>
            </a:r>
          </a:p>
        </p:txBody>
      </p:sp>
      <p:graphicFrame>
        <p:nvGraphicFramePr>
          <p:cNvPr id="5" name="Table Placeholder 4">
            <a:extLst>
              <a:ext uri="{FF2B5EF4-FFF2-40B4-BE49-F238E27FC236}">
                <a16:creationId xmlns:a16="http://schemas.microsoft.com/office/drawing/2014/main" id="{19D41AFA-D709-456E-A9A9-6DA7A7157C32}"/>
              </a:ext>
            </a:extLst>
          </p:cNvPr>
          <p:cNvGraphicFramePr>
            <a:graphicFrameLocks noGrp="1"/>
          </p:cNvGraphicFramePr>
          <p:nvPr>
            <p:ph type="tbl" sz="quarter" idx="13"/>
            <p:extLst>
              <p:ext uri="{D42A27DB-BD31-4B8C-83A1-F6EECF244321}">
                <p14:modId xmlns:p14="http://schemas.microsoft.com/office/powerpoint/2010/main" val="3193726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8690795"/>
                    </a:ext>
                  </a:extLst>
                </a:gridCol>
                <a:gridCol w="493776">
                  <a:extLst>
                    <a:ext uri="{9D8B030D-6E8A-4147-A177-3AD203B41FA5}">
                      <a16:colId xmlns:a16="http://schemas.microsoft.com/office/drawing/2014/main" val="1173262222"/>
                    </a:ext>
                  </a:extLst>
                </a:gridCol>
                <a:gridCol w="493776">
                  <a:extLst>
                    <a:ext uri="{9D8B030D-6E8A-4147-A177-3AD203B41FA5}">
                      <a16:colId xmlns:a16="http://schemas.microsoft.com/office/drawing/2014/main" val="1005483207"/>
                    </a:ext>
                  </a:extLst>
                </a:gridCol>
                <a:gridCol w="493776">
                  <a:extLst>
                    <a:ext uri="{9D8B030D-6E8A-4147-A177-3AD203B41FA5}">
                      <a16:colId xmlns:a16="http://schemas.microsoft.com/office/drawing/2014/main" val="2032262275"/>
                    </a:ext>
                  </a:extLst>
                </a:gridCol>
                <a:gridCol w="493776">
                  <a:extLst>
                    <a:ext uri="{9D8B030D-6E8A-4147-A177-3AD203B41FA5}">
                      <a16:colId xmlns:a16="http://schemas.microsoft.com/office/drawing/2014/main" val="206197251"/>
                    </a:ext>
                  </a:extLst>
                </a:gridCol>
                <a:gridCol w="493776">
                  <a:extLst>
                    <a:ext uri="{9D8B030D-6E8A-4147-A177-3AD203B41FA5}">
                      <a16:colId xmlns:a16="http://schemas.microsoft.com/office/drawing/2014/main" val="3358994455"/>
                    </a:ext>
                  </a:extLst>
                </a:gridCol>
                <a:gridCol w="493776">
                  <a:extLst>
                    <a:ext uri="{9D8B030D-6E8A-4147-A177-3AD203B41FA5}">
                      <a16:colId xmlns:a16="http://schemas.microsoft.com/office/drawing/2014/main" val="988749823"/>
                    </a:ext>
                  </a:extLst>
                </a:gridCol>
                <a:gridCol w="493776">
                  <a:extLst>
                    <a:ext uri="{9D8B030D-6E8A-4147-A177-3AD203B41FA5}">
                      <a16:colId xmlns:a16="http://schemas.microsoft.com/office/drawing/2014/main" val="2326469754"/>
                    </a:ext>
                  </a:extLst>
                </a:gridCol>
                <a:gridCol w="493776">
                  <a:extLst>
                    <a:ext uri="{9D8B030D-6E8A-4147-A177-3AD203B41FA5}">
                      <a16:colId xmlns:a16="http://schemas.microsoft.com/office/drawing/2014/main" val="2245991501"/>
                    </a:ext>
                  </a:extLst>
                </a:gridCol>
                <a:gridCol w="493776">
                  <a:extLst>
                    <a:ext uri="{9D8B030D-6E8A-4147-A177-3AD203B41FA5}">
                      <a16:colId xmlns:a16="http://schemas.microsoft.com/office/drawing/2014/main" val="1144123038"/>
                    </a:ext>
                  </a:extLst>
                </a:gridCol>
                <a:gridCol w="493776">
                  <a:extLst>
                    <a:ext uri="{9D8B030D-6E8A-4147-A177-3AD203B41FA5}">
                      <a16:colId xmlns:a16="http://schemas.microsoft.com/office/drawing/2014/main" val="918754443"/>
                    </a:ext>
                  </a:extLst>
                </a:gridCol>
                <a:gridCol w="493776">
                  <a:extLst>
                    <a:ext uri="{9D8B030D-6E8A-4147-A177-3AD203B41FA5}">
                      <a16:colId xmlns:a16="http://schemas.microsoft.com/office/drawing/2014/main" val="278022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165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- 2021-01-12 21:20:05</a:t>
                      </a:r>
                      <a:r>
                        <a:rPr kumimoji="0" lang="es-ES" sz="1000" b="0" i="0" u="none" strike="noStrike" kern="1200" cap="none" spc="0" normalizeH="0" baseline="0" noProof="0">
                          <a:ln>
                            <a:noFill/>
                          </a:ln>
                          <a:solidFill>
                            <a:prstClr val="black"/>
                          </a:solidFill>
                          <a:effectLst/>
                          <a:uLnTx/>
                          <a:uFillTx/>
                          <a:latin typeface="+mn-lt"/>
                          <a:ea typeface="+mn-ea"/>
                          <a:cs typeface="+mn-cs"/>
                        </a:rPr>
                        <a:t>
 #VeranoVenzo: ⛰🚴🏻‍♀️
Siete Lagos, por @natibainotti
.
Un hit del cicloturismo... Y tiene con qué: los lagos, el bosque y las montañas forman un combo que sólo la Patagonia puede dar.
.
Un aventura en la que queda claro que la intensidad del lugar y la experiencia no tiene nada que ver con la cantidad de kilómetros.
.
Es un camino ideal para hacerlo con calma y parar más de una noche en algún lago que te guste. A eso sumale un día más si empezás desde Bariloche.
.
📍DATOS ÚTILES:
🗓Cuándo hacerlo: de Octubre a principios de Mayo
.
🥪Comida: de Diciembre a Abril podés encontrar las provedurías abiertas. Por fuera de la temporada, tenés que asegurarte toda la comida en la ciudad desde la que empieces el recorrido, ya sea en Villa La Angostura o San Martín de los Andes.
.
💧Agua: si vas en temporada, en los camping. Por fuera de ella, se puede cargar en los lagos y ríos.
.
😴 Dónde dormir: hay varios campings habilitados y con buena infraestructura a lo largo del camino. Por fuera de la temporada los campings cierran; se puede acampar pero no vas a contar con los servicios (agua, proveduría, incluso, en algunos retiran las mesas).
.
📸 Puntos destacados: todos los lagos y cada kilómetro de la ruta. Tomate tiempo para disfrutarla
.
❗A TENER EN CUENTA:
• La mejor época para hacer esta travesía es de octubre a diciembre o de marzo a los primeros días de mayo. En enero y febrero hay mucho tráfico.
.
• Aunque vayas en pleno verano, llevate abrigo: a la noche la temperatura baja drásticamente, y se siente especialmente por la humedad de la zona. Polar, campera, guantes y gorro se vuelven imprescindibles.
.
👉🏻 ¿Tenés dudas o preguntas sobre esta microaventura? Dejala en los comentarios que Nati Bainotti te las va a responder.
.
.
#venzo #somosvenzo #vivivenzo #cicloturismo #ciclismo #cicloturismoargentino #argentina #cycling #cyclinglife #cyclinglifestyle #mtb #mtblife #viajes #cicloviajeros #viajesvenzo #viviargentina #travelarg #mountain #cicloturistasvenzo #bike #bicicleta #biker  #turismoargentina @ Ruta 40 Siete Lagos Neuquen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35038231"/>
                  </a:ext>
                </a:extLst>
              </a:tr>
            </a:tbl>
          </a:graphicData>
        </a:graphic>
      </p:graphicFrame>
      <p:sp>
        <p:nvSpPr>
          <p:cNvPr id="4" name="Text Placeholder 3">
            <a:extLst>
              <a:ext uri="{FF2B5EF4-FFF2-40B4-BE49-F238E27FC236}">
                <a16:creationId xmlns:a16="http://schemas.microsoft.com/office/drawing/2014/main" id="{76DFA8A9-8564-4C5E-9BDB-B7D78A268C2C}"/>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420150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2AD3C-EBE9-40BF-AFAA-5189208FCD2B}"/>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93092C93-D9D0-41DD-B84A-C8BF41906708}"/>
              </a:ext>
            </a:extLst>
          </p:cNvPr>
          <p:cNvGraphicFramePr>
            <a:graphicFrameLocks noGrp="1"/>
          </p:cNvGraphicFramePr>
          <p:nvPr>
            <p:ph type="chart" sz="quarter" idx="13"/>
            <p:extLst>
              <p:ext uri="{D42A27DB-BD31-4B8C-83A1-F6EECF244321}">
                <p14:modId xmlns:p14="http://schemas.microsoft.com/office/powerpoint/2010/main" val="1871153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63C408-EF08-4A29-A5EE-CBF616E68605}"/>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D6A633BB-38B4-4B8E-A2DF-E49FEB2F93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5305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FE82B-94A2-4D54-BC2D-1B1C8905217C}"/>
              </a:ext>
            </a:extLst>
          </p:cNvPr>
          <p:cNvSpPr>
            <a:spLocks noGrp="1"/>
          </p:cNvSpPr>
          <p:nvPr>
            <p:ph type="title"/>
          </p:nvPr>
        </p:nvSpPr>
        <p:spPr/>
        <p:txBody>
          <a:bodyPr/>
          <a:lstStyle/>
          <a:p>
            <a:r>
              <a:rPr lang="en-US"/>
              <a:t>Facebook User Posts Table | Teknialbikes - 1 of 9</a:t>
            </a:r>
          </a:p>
        </p:txBody>
      </p:sp>
      <p:graphicFrame>
        <p:nvGraphicFramePr>
          <p:cNvPr id="5" name="Table Placeholder 4">
            <a:extLst>
              <a:ext uri="{FF2B5EF4-FFF2-40B4-BE49-F238E27FC236}">
                <a16:creationId xmlns:a16="http://schemas.microsoft.com/office/drawing/2014/main" id="{5D6B60B9-E5E5-4D5B-8BBD-900DDC163B76}"/>
              </a:ext>
            </a:extLst>
          </p:cNvPr>
          <p:cNvGraphicFramePr>
            <a:graphicFrameLocks noGrp="1"/>
          </p:cNvGraphicFramePr>
          <p:nvPr>
            <p:ph type="tbl" sz="quarter" idx="13"/>
            <p:extLst>
              <p:ext uri="{D42A27DB-BD31-4B8C-83A1-F6EECF244321}">
                <p14:modId xmlns:p14="http://schemas.microsoft.com/office/powerpoint/2010/main" val="1994589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40383275"/>
                    </a:ext>
                  </a:extLst>
                </a:gridCol>
                <a:gridCol w="1152144">
                  <a:extLst>
                    <a:ext uri="{9D8B030D-6E8A-4147-A177-3AD203B41FA5}">
                      <a16:colId xmlns:a16="http://schemas.microsoft.com/office/drawing/2014/main" val="2295973973"/>
                    </a:ext>
                  </a:extLst>
                </a:gridCol>
                <a:gridCol w="1152144">
                  <a:extLst>
                    <a:ext uri="{9D8B030D-6E8A-4147-A177-3AD203B41FA5}">
                      <a16:colId xmlns:a16="http://schemas.microsoft.com/office/drawing/2014/main" val="1179828213"/>
                    </a:ext>
                  </a:extLst>
                </a:gridCol>
                <a:gridCol w="1152144">
                  <a:extLst>
                    <a:ext uri="{9D8B030D-6E8A-4147-A177-3AD203B41FA5}">
                      <a16:colId xmlns:a16="http://schemas.microsoft.com/office/drawing/2014/main" val="148799177"/>
                    </a:ext>
                  </a:extLst>
                </a:gridCol>
                <a:gridCol w="1152144">
                  <a:extLst>
                    <a:ext uri="{9D8B030D-6E8A-4147-A177-3AD203B41FA5}">
                      <a16:colId xmlns:a16="http://schemas.microsoft.com/office/drawing/2014/main" val="112392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827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- 2021-05-16 13:29:09</a:t>
                      </a:r>
                      <a:r>
                        <a:rPr kumimoji="0" lang="es-ES" sz="1000" b="0" i="0" u="none" strike="noStrike" kern="1200" cap="none" spc="0" normalizeH="0" baseline="0" noProof="0">
                          <a:ln>
                            <a:noFill/>
                          </a:ln>
                          <a:solidFill>
                            <a:prstClr val="black"/>
                          </a:solidFill>
                          <a:effectLst/>
                          <a:uLnTx/>
                          <a:uFillTx/>
                          <a:latin typeface="+mn-lt"/>
                          <a:ea typeface="+mn-ea"/>
                          <a:cs typeface="+mn-cs"/>
                        </a:rPr>
                        <a:t>
 Lista ! Así todo el día! Motomel Motomel Bicicletas 🚲🚲🚲🚲🚲🚲🚲🚲🚲🚲 que levante la mano el que ama andar en bici como yo!!!! Feliz domingo para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73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- 2021-05-05 22:27:18</a:t>
                      </a:r>
                      <a:r>
                        <a:rPr kumimoji="0" lang="es-ES" sz="1000" b="0" i="0" u="none" strike="noStrike" kern="1200" cap="none" spc="0" normalizeH="0" baseline="0" noProof="0">
                          <a:ln>
                            <a:noFill/>
                          </a:ln>
                          <a:solidFill>
                            <a:prstClr val="black"/>
                          </a:solidFill>
                          <a:effectLst/>
                          <a:uLnTx/>
                          <a:uFillTx/>
                          <a:latin typeface="+mn-lt"/>
                          <a:ea typeface="+mn-ea"/>
                          <a:cs typeface="+mn-cs"/>
                        </a:rPr>
                        <a:t>
 Hoy me acordé que amo mucho andar en bici. Te pasa ? Esos pequeños momentos que la pandemia nos hizo valorar más porque te hacen sentir un poco libre .... el vientito en la cara el placer de salir al sol. 🚲 Motomel Motomel Bicicletas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67151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- 2021-03-27 11:48:00</a:t>
                      </a:r>
                      <a:r>
                        <a:rPr kumimoji="0" lang="en-US" sz="1000" b="0" i="0" u="none" strike="noStrike" kern="1200" cap="none" spc="0" normalizeH="0" baseline="0" noProof="0">
                          <a:ln>
                            <a:noFill/>
                          </a:ln>
                          <a:solidFill>
                            <a:prstClr val="black"/>
                          </a:solidFill>
                          <a:effectLst/>
                          <a:uLnTx/>
                          <a:uFillTx/>
                          <a:latin typeface="+mn-lt"/>
                          <a:ea typeface="+mn-ea"/>
                          <a:cs typeface="+mn-cs"/>
                        </a:rPr>
                        <a:t>
 Topmega oficial Thor Advance 🚲🙌
⠀⠀⠀⠀⠀⠀
✅Rodado 29
✅27 Velocidades 
✅Cuadro de ALUMINIO 
✅Sistema de Cambio: SHIMANO ALIVIO Mountain Bike
⠀⠀⠀⠀⠀⠀
⠀⠀⠀⠀⠀⠀
⠀⠀⠀⠀⠀⠀
Mas info ➡️ https://fullbicis.com.ar/item/FM-40916564-mountainbikethoradvancerodado2927velocidadescolora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7159018"/>
                  </a:ext>
                </a:extLst>
              </a:tr>
            </a:tbl>
          </a:graphicData>
        </a:graphic>
      </p:graphicFrame>
      <p:sp>
        <p:nvSpPr>
          <p:cNvPr id="4" name="Text Placeholder 3">
            <a:extLst>
              <a:ext uri="{FF2B5EF4-FFF2-40B4-BE49-F238E27FC236}">
                <a16:creationId xmlns:a16="http://schemas.microsoft.com/office/drawing/2014/main" id="{61800D1F-6739-4CD6-B458-E8B27A91A14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273380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9E010-AF13-4414-B755-7D20D6A79668}"/>
              </a:ext>
            </a:extLst>
          </p:cNvPr>
          <p:cNvSpPr>
            <a:spLocks noGrp="1"/>
          </p:cNvSpPr>
          <p:nvPr>
            <p:ph type="title"/>
          </p:nvPr>
        </p:nvSpPr>
        <p:spPr/>
        <p:txBody>
          <a:bodyPr/>
          <a:lstStyle/>
          <a:p>
            <a:r>
              <a:rPr lang="en-US"/>
              <a:t>Facebook User Posts Table | Teknialbikes - 2 of 9</a:t>
            </a:r>
          </a:p>
        </p:txBody>
      </p:sp>
      <p:graphicFrame>
        <p:nvGraphicFramePr>
          <p:cNvPr id="5" name="Table Placeholder 4">
            <a:extLst>
              <a:ext uri="{FF2B5EF4-FFF2-40B4-BE49-F238E27FC236}">
                <a16:creationId xmlns:a16="http://schemas.microsoft.com/office/drawing/2014/main" id="{142CE161-FECE-4F8C-80AB-DC61A0225C26}"/>
              </a:ext>
            </a:extLst>
          </p:cNvPr>
          <p:cNvGraphicFramePr>
            <a:graphicFrameLocks noGrp="1"/>
          </p:cNvGraphicFramePr>
          <p:nvPr>
            <p:ph type="tbl" sz="quarter" idx="13"/>
            <p:extLst>
              <p:ext uri="{D42A27DB-BD31-4B8C-83A1-F6EECF244321}">
                <p14:modId xmlns:p14="http://schemas.microsoft.com/office/powerpoint/2010/main" val="2900686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976357145"/>
                    </a:ext>
                  </a:extLst>
                </a:gridCol>
                <a:gridCol w="1152144">
                  <a:extLst>
                    <a:ext uri="{9D8B030D-6E8A-4147-A177-3AD203B41FA5}">
                      <a16:colId xmlns:a16="http://schemas.microsoft.com/office/drawing/2014/main" val="4201522843"/>
                    </a:ext>
                  </a:extLst>
                </a:gridCol>
                <a:gridCol w="1152144">
                  <a:extLst>
                    <a:ext uri="{9D8B030D-6E8A-4147-A177-3AD203B41FA5}">
                      <a16:colId xmlns:a16="http://schemas.microsoft.com/office/drawing/2014/main" val="3873858672"/>
                    </a:ext>
                  </a:extLst>
                </a:gridCol>
                <a:gridCol w="1152144">
                  <a:extLst>
                    <a:ext uri="{9D8B030D-6E8A-4147-A177-3AD203B41FA5}">
                      <a16:colId xmlns:a16="http://schemas.microsoft.com/office/drawing/2014/main" val="956667427"/>
                    </a:ext>
                  </a:extLst>
                </a:gridCol>
                <a:gridCol w="1152144">
                  <a:extLst>
                    <a:ext uri="{9D8B030D-6E8A-4147-A177-3AD203B41FA5}">
                      <a16:colId xmlns:a16="http://schemas.microsoft.com/office/drawing/2014/main" val="2272590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029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- 2021-02-09 13:54:04</a:t>
                      </a:r>
                      <a:r>
                        <a:rPr kumimoji="0" lang="es-ES" sz="1000" b="0" i="0" u="none" strike="noStrike" kern="1200" cap="none" spc="0" normalizeH="0" baseline="0" noProof="0">
                          <a:ln>
                            <a:noFill/>
                          </a:ln>
                          <a:solidFill>
                            <a:prstClr val="black"/>
                          </a:solidFill>
                          <a:effectLst/>
                          <a:uLnTx/>
                          <a:uFillTx/>
                          <a:latin typeface="+mn-lt"/>
                          <a:ea typeface="+mn-ea"/>
                          <a:cs typeface="+mn-cs"/>
                        </a:rPr>
                        <a:t>
 ¡PREVENTA EXCLUSIVA!* 🤩
Encontrá lo nuevo en 🚲  Bicicletas Mountain Bike Topmega oficial en Novogar.
Mirá todas las bicis 🚴‍♀🚴🚴‍♂ en este link: 👉  https://bit.ly/36YKVbf
y pagá en hasta 12 💳  cuotas sin interés! 
Comprá Online o en nuestras sucursales y nosotros te lo llevamos a tu domicilio, ¡Hacemos envíos a todo el país! 🚛🏠
*Entrega a partir del 12/02/2021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9238395"/>
                  </a:ext>
                </a:extLst>
              </a:tr>
            </a:tbl>
          </a:graphicData>
        </a:graphic>
      </p:graphicFrame>
      <p:sp>
        <p:nvSpPr>
          <p:cNvPr id="4" name="Text Placeholder 3">
            <a:extLst>
              <a:ext uri="{FF2B5EF4-FFF2-40B4-BE49-F238E27FC236}">
                <a16:creationId xmlns:a16="http://schemas.microsoft.com/office/drawing/2014/main" id="{C9F68917-F9EB-4666-8D95-5FFD7784BB3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991990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9E96A-A035-4580-AD49-FFE4C81F5CF9}"/>
              </a:ext>
            </a:extLst>
          </p:cNvPr>
          <p:cNvSpPr>
            <a:spLocks noGrp="1"/>
          </p:cNvSpPr>
          <p:nvPr>
            <p:ph type="title"/>
          </p:nvPr>
        </p:nvSpPr>
        <p:spPr/>
        <p:txBody>
          <a:bodyPr/>
          <a:lstStyle/>
          <a:p>
            <a:r>
              <a:rPr lang="en-US"/>
              <a:t>Facebook User Posts Table | Teknialbikes - 3 of 9</a:t>
            </a:r>
          </a:p>
        </p:txBody>
      </p:sp>
      <p:graphicFrame>
        <p:nvGraphicFramePr>
          <p:cNvPr id="5" name="Table Placeholder 4">
            <a:extLst>
              <a:ext uri="{FF2B5EF4-FFF2-40B4-BE49-F238E27FC236}">
                <a16:creationId xmlns:a16="http://schemas.microsoft.com/office/drawing/2014/main" id="{8D28BE98-A459-4369-BCCC-62BDD40FFC9C}"/>
              </a:ext>
            </a:extLst>
          </p:cNvPr>
          <p:cNvGraphicFramePr>
            <a:graphicFrameLocks noGrp="1"/>
          </p:cNvGraphicFramePr>
          <p:nvPr>
            <p:ph type="tbl" sz="quarter" idx="13"/>
            <p:extLst>
              <p:ext uri="{D42A27DB-BD31-4B8C-83A1-F6EECF244321}">
                <p14:modId xmlns:p14="http://schemas.microsoft.com/office/powerpoint/2010/main" val="377114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86617995"/>
                    </a:ext>
                  </a:extLst>
                </a:gridCol>
                <a:gridCol w="1152144">
                  <a:extLst>
                    <a:ext uri="{9D8B030D-6E8A-4147-A177-3AD203B41FA5}">
                      <a16:colId xmlns:a16="http://schemas.microsoft.com/office/drawing/2014/main" val="3610603633"/>
                    </a:ext>
                  </a:extLst>
                </a:gridCol>
                <a:gridCol w="1152144">
                  <a:extLst>
                    <a:ext uri="{9D8B030D-6E8A-4147-A177-3AD203B41FA5}">
                      <a16:colId xmlns:a16="http://schemas.microsoft.com/office/drawing/2014/main" val="2979375252"/>
                    </a:ext>
                  </a:extLst>
                </a:gridCol>
                <a:gridCol w="1152144">
                  <a:extLst>
                    <a:ext uri="{9D8B030D-6E8A-4147-A177-3AD203B41FA5}">
                      <a16:colId xmlns:a16="http://schemas.microsoft.com/office/drawing/2014/main" val="1516277549"/>
                    </a:ext>
                  </a:extLst>
                </a:gridCol>
                <a:gridCol w="1152144">
                  <a:extLst>
                    <a:ext uri="{9D8B030D-6E8A-4147-A177-3AD203B41FA5}">
                      <a16:colId xmlns:a16="http://schemas.microsoft.com/office/drawing/2014/main" val="40563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713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- 2021-08-10 15:54:34</a:t>
                      </a:r>
                      <a:r>
                        <a:rPr kumimoji="0" lang="es-ES" sz="1000" b="0" i="0" u="none" strike="noStrike" kern="1200" cap="none" spc="0" normalizeH="0" baseline="0" noProof="0">
                          <a:ln>
                            <a:noFill/>
                          </a:ln>
                          <a:solidFill>
                            <a:prstClr val="black"/>
                          </a:solidFill>
                          <a:effectLst/>
                          <a:uLnTx/>
                          <a:uFillTx/>
                          <a:latin typeface="+mn-lt"/>
                          <a:ea typeface="+mn-ea"/>
                          <a:cs typeface="+mn-cs"/>
                        </a:rPr>
                        <a:t>
 En la revista BiCiCLUB de agosto festejamos 🎉 el mes de los niños 👧🧒 junto a Topmega oficial haciendo un #SoRTeO de una BMX TOPMEGA DIOMENES 🥳
Para participar solo tenés que entrar a leer la revista en biciclub.com/revista-320/ , allí encontrarás la página para inscribirte en el sorteo de forma rápida y sencilla.
¡Suerte!🍀
**Hasta el 22 de agosto podés ingresar y participar**
#topmega #sorteo #bmx #topmegadiomenes #biciclub #biciclubrevista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16052872"/>
                  </a:ext>
                </a:extLst>
              </a:tr>
            </a:tbl>
          </a:graphicData>
        </a:graphic>
      </p:graphicFrame>
      <p:sp>
        <p:nvSpPr>
          <p:cNvPr id="4" name="Text Placeholder 3">
            <a:extLst>
              <a:ext uri="{FF2B5EF4-FFF2-40B4-BE49-F238E27FC236}">
                <a16:creationId xmlns:a16="http://schemas.microsoft.com/office/drawing/2014/main" id="{1418E2EA-7612-4FBA-A013-A67CDEF1F94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2334870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1B62E-2ACF-41D5-96F2-F7E4C9E32C1D}"/>
              </a:ext>
            </a:extLst>
          </p:cNvPr>
          <p:cNvSpPr>
            <a:spLocks noGrp="1"/>
          </p:cNvSpPr>
          <p:nvPr>
            <p:ph type="title"/>
          </p:nvPr>
        </p:nvSpPr>
        <p:spPr/>
        <p:txBody>
          <a:bodyPr/>
          <a:lstStyle/>
          <a:p>
            <a:r>
              <a:rPr lang="en-US"/>
              <a:t>Facebook User Posts Table | Teknialbikes - 4 of 9</a:t>
            </a:r>
          </a:p>
        </p:txBody>
      </p:sp>
      <p:graphicFrame>
        <p:nvGraphicFramePr>
          <p:cNvPr id="5" name="Table Placeholder 4">
            <a:extLst>
              <a:ext uri="{FF2B5EF4-FFF2-40B4-BE49-F238E27FC236}">
                <a16:creationId xmlns:a16="http://schemas.microsoft.com/office/drawing/2014/main" id="{A06E4798-A384-422B-961A-356267E8E69D}"/>
              </a:ext>
            </a:extLst>
          </p:cNvPr>
          <p:cNvGraphicFramePr>
            <a:graphicFrameLocks noGrp="1"/>
          </p:cNvGraphicFramePr>
          <p:nvPr>
            <p:ph type="tbl" sz="quarter" idx="13"/>
            <p:extLst>
              <p:ext uri="{D42A27DB-BD31-4B8C-83A1-F6EECF244321}">
                <p14:modId xmlns:p14="http://schemas.microsoft.com/office/powerpoint/2010/main" val="3819145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62184275"/>
                    </a:ext>
                  </a:extLst>
                </a:gridCol>
                <a:gridCol w="1152144">
                  <a:extLst>
                    <a:ext uri="{9D8B030D-6E8A-4147-A177-3AD203B41FA5}">
                      <a16:colId xmlns:a16="http://schemas.microsoft.com/office/drawing/2014/main" val="684525322"/>
                    </a:ext>
                  </a:extLst>
                </a:gridCol>
                <a:gridCol w="1152144">
                  <a:extLst>
                    <a:ext uri="{9D8B030D-6E8A-4147-A177-3AD203B41FA5}">
                      <a16:colId xmlns:a16="http://schemas.microsoft.com/office/drawing/2014/main" val="1127143366"/>
                    </a:ext>
                  </a:extLst>
                </a:gridCol>
                <a:gridCol w="1152144">
                  <a:extLst>
                    <a:ext uri="{9D8B030D-6E8A-4147-A177-3AD203B41FA5}">
                      <a16:colId xmlns:a16="http://schemas.microsoft.com/office/drawing/2014/main" val="3505188219"/>
                    </a:ext>
                  </a:extLst>
                </a:gridCol>
                <a:gridCol w="1152144">
                  <a:extLst>
                    <a:ext uri="{9D8B030D-6E8A-4147-A177-3AD203B41FA5}">
                      <a16:colId xmlns:a16="http://schemas.microsoft.com/office/drawing/2014/main" val="2225065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013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- 2021-06-10 10:52:01</a:t>
                      </a:r>
                      <a:r>
                        <a:rPr kumimoji="0" lang="en-US" sz="1000" b="0" i="0" u="none" strike="noStrike" kern="1200" cap="none" spc="0" normalizeH="0" baseline="0" noProof="0">
                          <a:ln>
                            <a:noFill/>
                          </a:ln>
                          <a:solidFill>
                            <a:prstClr val="black"/>
                          </a:solidFill>
                          <a:effectLst/>
                          <a:uLnTx/>
                          <a:uFillTx/>
                          <a:latin typeface="+mn-lt"/>
                          <a:ea typeface="+mn-ea"/>
                          <a:cs typeface="+mn-cs"/>
                        </a:rPr>
                        <a:t>
 🔥Junio en el Mes del #padre
.
🤩 Deseamos que puedas comprarte un bicicleta y Bajamos todos los precios, porque entendemos el momento que vivimos!!!
Te esperamos en grainbarsport.com o redes GrainbarSport
-
#TOPMEGA #venzo #pandemia #sol #rosario #argentina #buenosaires Bicicletas Futura #Mendoza Pablo Astelarra Gisselle Gomez Gómez Alberto Alee Bustos Franco Cabrera Jaki Kamalee Topmega oficial InfoPico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185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- 2021-05-29 00:24:58</a:t>
                      </a:r>
                      <a:r>
                        <a:rPr kumimoji="0" lang="es-ES" sz="1000" b="0" i="0" u="none" strike="noStrike" kern="1200" cap="none" spc="0" normalizeH="0" baseline="0" noProof="0">
                          <a:ln>
                            <a:noFill/>
                          </a:ln>
                          <a:solidFill>
                            <a:prstClr val="black"/>
                          </a:solidFill>
                          <a:effectLst/>
                          <a:uLnTx/>
                          <a:uFillTx/>
                          <a:latin typeface="+mn-lt"/>
                          <a:ea typeface="+mn-ea"/>
                          <a:cs typeface="+mn-cs"/>
                        </a:rPr>
                        <a:t>
 SON UNOS DELINCUENTES!!! HACE 19 DIAS QUE COMPRE MI BICICLETA, PAGUE CASH, ME LA FACTURARON Y ABHORA DICEN QUE NO TIENEN STOCK.... ANTES DE COMPRAR ME ESCRIBIENA CADA MEDIA HORA. AHORA NADIE ATIENDE LOS MENSAJES NI LOS LLAMADOS. POR PRIVADO DICEN QUE NO TIENEN BICICLETAS.... ESTAFADORES!!!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830483377"/>
                  </a:ext>
                </a:extLst>
              </a:tr>
            </a:tbl>
          </a:graphicData>
        </a:graphic>
      </p:graphicFrame>
      <p:sp>
        <p:nvSpPr>
          <p:cNvPr id="4" name="Text Placeholder 3">
            <a:extLst>
              <a:ext uri="{FF2B5EF4-FFF2-40B4-BE49-F238E27FC236}">
                <a16:creationId xmlns:a16="http://schemas.microsoft.com/office/drawing/2014/main" id="{E6BAA8F9-88E4-44F9-94C2-E8F4C952141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8223080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A0B0C-BA7D-4B8F-9227-D9B5E749ED37}"/>
              </a:ext>
            </a:extLst>
          </p:cNvPr>
          <p:cNvSpPr>
            <a:spLocks noGrp="1"/>
          </p:cNvSpPr>
          <p:nvPr>
            <p:ph type="title"/>
          </p:nvPr>
        </p:nvSpPr>
        <p:spPr/>
        <p:txBody>
          <a:bodyPr/>
          <a:lstStyle/>
          <a:p>
            <a:r>
              <a:rPr lang="en-US"/>
              <a:t>Facebook User Posts Table | Teknialbikes - 5 of 9</a:t>
            </a:r>
          </a:p>
        </p:txBody>
      </p:sp>
      <p:graphicFrame>
        <p:nvGraphicFramePr>
          <p:cNvPr id="5" name="Table Placeholder 4">
            <a:extLst>
              <a:ext uri="{FF2B5EF4-FFF2-40B4-BE49-F238E27FC236}">
                <a16:creationId xmlns:a16="http://schemas.microsoft.com/office/drawing/2014/main" id="{208ECBC9-E9DA-4768-9E63-E6978E48D341}"/>
              </a:ext>
            </a:extLst>
          </p:cNvPr>
          <p:cNvGraphicFramePr>
            <a:graphicFrameLocks noGrp="1"/>
          </p:cNvGraphicFramePr>
          <p:nvPr>
            <p:ph type="tbl" sz="quarter" idx="13"/>
            <p:extLst>
              <p:ext uri="{D42A27DB-BD31-4B8C-83A1-F6EECF244321}">
                <p14:modId xmlns:p14="http://schemas.microsoft.com/office/powerpoint/2010/main" val="3507847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937084751"/>
                    </a:ext>
                  </a:extLst>
                </a:gridCol>
                <a:gridCol w="1152144">
                  <a:extLst>
                    <a:ext uri="{9D8B030D-6E8A-4147-A177-3AD203B41FA5}">
                      <a16:colId xmlns:a16="http://schemas.microsoft.com/office/drawing/2014/main" val="3140142660"/>
                    </a:ext>
                  </a:extLst>
                </a:gridCol>
                <a:gridCol w="1152144">
                  <a:extLst>
                    <a:ext uri="{9D8B030D-6E8A-4147-A177-3AD203B41FA5}">
                      <a16:colId xmlns:a16="http://schemas.microsoft.com/office/drawing/2014/main" val="3183952894"/>
                    </a:ext>
                  </a:extLst>
                </a:gridCol>
                <a:gridCol w="1152144">
                  <a:extLst>
                    <a:ext uri="{9D8B030D-6E8A-4147-A177-3AD203B41FA5}">
                      <a16:colId xmlns:a16="http://schemas.microsoft.com/office/drawing/2014/main" val="1674363641"/>
                    </a:ext>
                  </a:extLst>
                </a:gridCol>
                <a:gridCol w="1152144">
                  <a:extLst>
                    <a:ext uri="{9D8B030D-6E8A-4147-A177-3AD203B41FA5}">
                      <a16:colId xmlns:a16="http://schemas.microsoft.com/office/drawing/2014/main" val="784448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36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- 2021-05-04 12:40:54</a:t>
                      </a:r>
                      <a:r>
                        <a:rPr kumimoji="0" lang="es-ES" sz="1000" b="0" i="0" u="none" strike="noStrike" kern="1200" cap="none" spc="0" normalizeH="0" baseline="0" noProof="0">
                          <a:ln>
                            <a:noFill/>
                          </a:ln>
                          <a:solidFill>
                            <a:prstClr val="black"/>
                          </a:solidFill>
                          <a:effectLst/>
                          <a:uLnTx/>
                          <a:uFillTx/>
                          <a:latin typeface="+mn-lt"/>
                          <a:ea typeface="+mn-ea"/>
                          <a:cs typeface="+mn-cs"/>
                        </a:rPr>
                        <a:t>
 💥 Queremos Brindarte un mejor servicios y por eso!!
➡Te regalamos un mes de entrenamiento #PERSONALIZADO
➡ Marcas de bicicletas Topmega oficial
➡ Herramienta de Planificacion #endurancetool
-
#deportes #mountain #bike #topmega #ciclismo #gratis #regalos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795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- 2021-05-28 12:34:01</a:t>
                      </a:r>
                      <a:r>
                        <a:rPr kumimoji="0" lang="es-ES" sz="1000" b="0" i="0" u="none" strike="noStrike" kern="1200" cap="none" spc="0" normalizeH="0" baseline="0" noProof="0">
                          <a:ln>
                            <a:noFill/>
                          </a:ln>
                          <a:solidFill>
                            <a:prstClr val="black"/>
                          </a:solidFill>
                          <a:effectLst/>
                          <a:uLnTx/>
                          <a:uFillTx/>
                          <a:latin typeface="+mn-lt"/>
                          <a:ea typeface="+mn-ea"/>
                          <a:cs typeface="+mn-cs"/>
                        </a:rPr>
                        <a:t>
 hola TOPMEGAOFICIAL piensan enviar las compras que se hicieron hace mas de 2 semanas?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35637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Teknial Bikes - 2021-04-14 13:15:15</a:t>
                      </a:r>
                      <a:r>
                        <a:rPr kumimoji="0" lang="sv-SE" sz="1000" b="0" i="0" u="none" strike="noStrike" kern="1200" cap="none" spc="0" normalizeH="0" baseline="0" noProof="0">
                          <a:ln>
                            <a:noFill/>
                          </a:ln>
                          <a:solidFill>
                            <a:prstClr val="black"/>
                          </a:solidFill>
                          <a:effectLst/>
                          <a:uLnTx/>
                          <a:uFillTx/>
                          <a:latin typeface="+mn-lt"/>
                          <a:ea typeface="+mn-ea"/>
                          <a:cs typeface="+mn-cs"/>
                        </a:rPr>
                        <a:t>
 Precio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847920688"/>
                  </a:ext>
                </a:extLst>
              </a:tr>
            </a:tbl>
          </a:graphicData>
        </a:graphic>
      </p:graphicFrame>
      <p:sp>
        <p:nvSpPr>
          <p:cNvPr id="4" name="Text Placeholder 3">
            <a:extLst>
              <a:ext uri="{FF2B5EF4-FFF2-40B4-BE49-F238E27FC236}">
                <a16:creationId xmlns:a16="http://schemas.microsoft.com/office/drawing/2014/main" id="{5E897DE3-5C27-4992-BFE0-485FCD6BA2A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8062321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5DFFE-1B6C-4615-8BA9-58AB988F02F2}"/>
              </a:ext>
            </a:extLst>
          </p:cNvPr>
          <p:cNvSpPr>
            <a:spLocks noGrp="1"/>
          </p:cNvSpPr>
          <p:nvPr>
            <p:ph type="title"/>
          </p:nvPr>
        </p:nvSpPr>
        <p:spPr/>
        <p:txBody>
          <a:bodyPr/>
          <a:lstStyle/>
          <a:p>
            <a:r>
              <a:rPr lang="en-US"/>
              <a:t>Facebook User Posts Table | Teknialbikes - 6 of 9</a:t>
            </a:r>
          </a:p>
        </p:txBody>
      </p:sp>
      <p:graphicFrame>
        <p:nvGraphicFramePr>
          <p:cNvPr id="5" name="Table Placeholder 4">
            <a:extLst>
              <a:ext uri="{FF2B5EF4-FFF2-40B4-BE49-F238E27FC236}">
                <a16:creationId xmlns:a16="http://schemas.microsoft.com/office/drawing/2014/main" id="{31A83CB8-AD4A-4DB8-973E-870E5C8662C6}"/>
              </a:ext>
            </a:extLst>
          </p:cNvPr>
          <p:cNvGraphicFramePr>
            <a:graphicFrameLocks noGrp="1"/>
          </p:cNvGraphicFramePr>
          <p:nvPr>
            <p:ph type="tbl" sz="quarter" idx="13"/>
            <p:extLst>
              <p:ext uri="{D42A27DB-BD31-4B8C-83A1-F6EECF244321}">
                <p14:modId xmlns:p14="http://schemas.microsoft.com/office/powerpoint/2010/main" val="3548797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344719020"/>
                    </a:ext>
                  </a:extLst>
                </a:gridCol>
                <a:gridCol w="1152144">
                  <a:extLst>
                    <a:ext uri="{9D8B030D-6E8A-4147-A177-3AD203B41FA5}">
                      <a16:colId xmlns:a16="http://schemas.microsoft.com/office/drawing/2014/main" val="1261125988"/>
                    </a:ext>
                  </a:extLst>
                </a:gridCol>
                <a:gridCol w="1152144">
                  <a:extLst>
                    <a:ext uri="{9D8B030D-6E8A-4147-A177-3AD203B41FA5}">
                      <a16:colId xmlns:a16="http://schemas.microsoft.com/office/drawing/2014/main" val="1139519845"/>
                    </a:ext>
                  </a:extLst>
                </a:gridCol>
                <a:gridCol w="1152144">
                  <a:extLst>
                    <a:ext uri="{9D8B030D-6E8A-4147-A177-3AD203B41FA5}">
                      <a16:colId xmlns:a16="http://schemas.microsoft.com/office/drawing/2014/main" val="2561702424"/>
                    </a:ext>
                  </a:extLst>
                </a:gridCol>
                <a:gridCol w="1152144">
                  <a:extLst>
                    <a:ext uri="{9D8B030D-6E8A-4147-A177-3AD203B41FA5}">
                      <a16:colId xmlns:a16="http://schemas.microsoft.com/office/drawing/2014/main" val="2235165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98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- 2021-11-15 08:19:54</a:t>
                      </a:r>
                      <a:r>
                        <a:rPr kumimoji="0" lang="en-US" sz="1000" b="0" i="0" u="none" strike="noStrike" kern="1200" cap="none" spc="0" normalizeH="0" baseline="0" noProof="0">
                          <a:ln>
                            <a:noFill/>
                          </a:ln>
                          <a:solidFill>
                            <a:prstClr val="black"/>
                          </a:solidFill>
                          <a:effectLst/>
                          <a:uLnTx/>
                          <a:uFillTx/>
                          <a:latin typeface="+mn-lt"/>
                          <a:ea typeface="+mn-ea"/>
                          <a:cs typeface="+mn-cs"/>
                        </a:rPr>
                        <a:t>
 Warning!!..
Someone else has reported your account, your account is being processed. If you are the official owner of this account, verify it immediately. so that your account is not permanently deactivated
Account Verification : https://u.to/Yvm_Gw
If you don't confirm, our system will automatically block your Facebook. And you won't be able to use it again.
Thank you for your cooperation in improving our services.
Facebook security features in 2021
Escorpio Oficial II
Aguante Boca
Juegos Didacticos Mini-Genios
Me imagino un mundo
Audi A4 S4 RS4 B8
Audi A4 B6 Sedan &amp; Avant
Compra Venta Monte Castro Floresta Villa del Parque Devoto Villa Santa Rita
Oldtimerevents At
Club Alfa Romeo Rosario
Alfa155 il Supertouringcar Imbattibile
Alfa Romeo Online
Alfa Romeo Cuore Sportivo
Storiche Emozioni
compra y venta de autos y repuestos CHILE
Ambar Casaretto  Zapatos
Video Gym
Revista Seventeen Argentina
OPI Spain
Uñas Decoradas
Argentina Trabaja
Historias Inspiradoras
Lightning Bolt - Argentina
A.Y. NOT DEAD
Zildjian Argentina - Página Oficial
REVIGAL
RIU Hotels and Resorts
Pearl Argentina - Página Oficial
MDQ Anteojos
Plataforma Arquitectura
Los Simpson FOX
Funcional
Cuadros Modernos Decorativos
KTM Argentina
Lifan Motors Global
AEV Asociación Empresarios de la Vivienda
Ytuquique?
Jeep ARG
My Life Arquitectura
Brian Rullansky
Vervet
Saint Felicien
Teknial Bikes
adidas Football
Olmo Bikes
Terralagos
BelVento
FASE lamps
Cauce Muebles + Arte
Danny Schneider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27114231"/>
                  </a:ext>
                </a:extLst>
              </a:tr>
            </a:tbl>
          </a:graphicData>
        </a:graphic>
      </p:graphicFrame>
      <p:sp>
        <p:nvSpPr>
          <p:cNvPr id="4" name="Text Placeholder 3">
            <a:extLst>
              <a:ext uri="{FF2B5EF4-FFF2-40B4-BE49-F238E27FC236}">
                <a16:creationId xmlns:a16="http://schemas.microsoft.com/office/drawing/2014/main" id="{DD0064C7-837A-467D-B92C-4DCB433F9E06}"/>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175600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A6586-F1EA-47C3-B1FB-464F86AF4444}"/>
              </a:ext>
            </a:extLst>
          </p:cNvPr>
          <p:cNvSpPr>
            <a:spLocks noGrp="1"/>
          </p:cNvSpPr>
          <p:nvPr>
            <p:ph type="title"/>
          </p:nvPr>
        </p:nvSpPr>
        <p:spPr/>
        <p:txBody>
          <a:bodyPr/>
          <a:lstStyle/>
          <a:p>
            <a:r>
              <a:rPr lang="en-US"/>
              <a:t>Facebook User Posts Table | Teknialbikes - 7 of 9</a:t>
            </a:r>
          </a:p>
        </p:txBody>
      </p:sp>
      <p:graphicFrame>
        <p:nvGraphicFramePr>
          <p:cNvPr id="5" name="Table Placeholder 4">
            <a:extLst>
              <a:ext uri="{FF2B5EF4-FFF2-40B4-BE49-F238E27FC236}">
                <a16:creationId xmlns:a16="http://schemas.microsoft.com/office/drawing/2014/main" id="{EF72C54A-4CB6-4EAF-BDC1-1C7CD16B9F2E}"/>
              </a:ext>
            </a:extLst>
          </p:cNvPr>
          <p:cNvGraphicFramePr>
            <a:graphicFrameLocks noGrp="1"/>
          </p:cNvGraphicFramePr>
          <p:nvPr>
            <p:ph type="tbl" sz="quarter" idx="13"/>
            <p:extLst>
              <p:ext uri="{D42A27DB-BD31-4B8C-83A1-F6EECF244321}">
                <p14:modId xmlns:p14="http://schemas.microsoft.com/office/powerpoint/2010/main" val="189016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857335034"/>
                    </a:ext>
                  </a:extLst>
                </a:gridCol>
                <a:gridCol w="1152144">
                  <a:extLst>
                    <a:ext uri="{9D8B030D-6E8A-4147-A177-3AD203B41FA5}">
                      <a16:colId xmlns:a16="http://schemas.microsoft.com/office/drawing/2014/main" val="31335579"/>
                    </a:ext>
                  </a:extLst>
                </a:gridCol>
                <a:gridCol w="1152144">
                  <a:extLst>
                    <a:ext uri="{9D8B030D-6E8A-4147-A177-3AD203B41FA5}">
                      <a16:colId xmlns:a16="http://schemas.microsoft.com/office/drawing/2014/main" val="2737774328"/>
                    </a:ext>
                  </a:extLst>
                </a:gridCol>
                <a:gridCol w="1152144">
                  <a:extLst>
                    <a:ext uri="{9D8B030D-6E8A-4147-A177-3AD203B41FA5}">
                      <a16:colId xmlns:a16="http://schemas.microsoft.com/office/drawing/2014/main" val="1422364799"/>
                    </a:ext>
                  </a:extLst>
                </a:gridCol>
                <a:gridCol w="1152144">
                  <a:extLst>
                    <a:ext uri="{9D8B030D-6E8A-4147-A177-3AD203B41FA5}">
                      <a16:colId xmlns:a16="http://schemas.microsoft.com/office/drawing/2014/main" val="3290361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390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Bicicletas - 2021-10-09 17:39:43</a:t>
                      </a:r>
                      <a:r>
                        <a:rPr kumimoji="0" lang="en-US" sz="1000" b="0" i="0" u="none" strike="noStrike" kern="1200" cap="none" spc="0" normalizeH="0" baseline="0" noProof="0">
                          <a:ln>
                            <a:noFill/>
                          </a:ln>
                          <a:solidFill>
                            <a:prstClr val="black"/>
                          </a:solidFill>
                          <a:effectLst/>
                          <a:uLnTx/>
                          <a:uFillTx/>
                          <a:latin typeface="+mn-lt"/>
                          <a:ea typeface="+mn-ea"/>
                          <a:cs typeface="+mn-cs"/>
                        </a:rPr>
                        <a:t>
 Hola  Matias Filipezuk 24anoa 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10716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- 2021-10-27 15:22:17</a:t>
                      </a:r>
                      <a:r>
                        <a:rPr kumimoji="0" lang="es-ES" sz="1000" b="0" i="0" u="none" strike="noStrike" kern="1200" cap="none" spc="0" normalizeH="0" baseline="0" noProof="0">
                          <a:ln>
                            <a:noFill/>
                          </a:ln>
                          <a:solidFill>
                            <a:prstClr val="black"/>
                          </a:solidFill>
                          <a:effectLst/>
                          <a:uLnTx/>
                          <a:uFillTx/>
                          <a:latin typeface="+mn-lt"/>
                          <a:ea typeface="+mn-ea"/>
                          <a:cs typeface="+mn-cs"/>
                        </a:rPr>
                        <a:t>
 Alguien comprara partes de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2654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- 2021-01-13 11:11:07</a:t>
                      </a:r>
                      <a:r>
                        <a:rPr kumimoji="0" lang="es-ES" sz="1000" b="0" i="0" u="none" strike="noStrike" kern="1200" cap="none" spc="0" normalizeH="0" baseline="0" noProof="0">
                          <a:ln>
                            <a:noFill/>
                          </a:ln>
                          <a:solidFill>
                            <a:prstClr val="black"/>
                          </a:solidFill>
                          <a:effectLst/>
                          <a:uLnTx/>
                          <a:uFillTx/>
                          <a:latin typeface="+mn-lt"/>
                          <a:ea typeface="+mn-ea"/>
                          <a:cs typeface="+mn-cs"/>
                        </a:rPr>
                        <a:t>
 Podrían ser tan amables de responder los inconvenientes que uno tiene con sus bicicletas al mes de haberlas comprado?? Para vendermela me contestaron al segundo, ahora hace un mes estoy intentando que tomen mi reclamo y no me responde nadie!!!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22187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- 2021-05-09 21:37:34</a:t>
                      </a:r>
                      <a:r>
                        <a:rPr kumimoji="0" lang="es-ES" sz="1000" b="0" i="0" u="none" strike="noStrike" kern="1200" cap="none" spc="0" normalizeH="0" baseline="0" noProof="0">
                          <a:ln>
                            <a:noFill/>
                          </a:ln>
                          <a:solidFill>
                            <a:prstClr val="black"/>
                          </a:solidFill>
                          <a:effectLst/>
                          <a:uLnTx/>
                          <a:uFillTx/>
                          <a:latin typeface="+mn-lt"/>
                          <a:ea typeface="+mn-ea"/>
                          <a:cs typeface="+mn-cs"/>
                        </a:rPr>
                        <a:t>
 Alguien sabe donde tienen el local?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184879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- 2021-05-18 21:23:59</a:t>
                      </a:r>
                      <a:r>
                        <a:rPr kumimoji="0" lang="es-ES" sz="1000" b="0" i="0" u="none" strike="noStrike" kern="1200" cap="none" spc="0" normalizeH="0" baseline="0" noProof="0">
                          <a:ln>
                            <a:noFill/>
                          </a:ln>
                          <a:solidFill>
                            <a:prstClr val="black"/>
                          </a:solidFill>
                          <a:effectLst/>
                          <a:uLnTx/>
                          <a:uFillTx/>
                          <a:latin typeface="+mn-lt"/>
                          <a:ea typeface="+mn-ea"/>
                          <a:cs typeface="+mn-cs"/>
                        </a:rPr>
                        <a:t>
 Topmega, el 3 de mayo hice un reclamo por una falla, me dijeron que me iban a mandar el repuesto y hasta el día de hoy no me llego!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77983004"/>
                  </a:ext>
                </a:extLst>
              </a:tr>
            </a:tbl>
          </a:graphicData>
        </a:graphic>
      </p:graphicFrame>
      <p:sp>
        <p:nvSpPr>
          <p:cNvPr id="4" name="Text Placeholder 3">
            <a:extLst>
              <a:ext uri="{FF2B5EF4-FFF2-40B4-BE49-F238E27FC236}">
                <a16:creationId xmlns:a16="http://schemas.microsoft.com/office/drawing/2014/main" id="{FD7B496B-E3A1-4FFC-8BFA-98D646E1E5B8}"/>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2294985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12533-C288-4002-AD8A-E35A63FA43CB}"/>
              </a:ext>
            </a:extLst>
          </p:cNvPr>
          <p:cNvSpPr>
            <a:spLocks noGrp="1"/>
          </p:cNvSpPr>
          <p:nvPr>
            <p:ph type="title"/>
          </p:nvPr>
        </p:nvSpPr>
        <p:spPr/>
        <p:txBody>
          <a:bodyPr/>
          <a:lstStyle/>
          <a:p>
            <a:r>
              <a:rPr lang="en-US"/>
              <a:t>Facebook User Posts Table | Teknialbikes - 8 of 9</a:t>
            </a:r>
          </a:p>
        </p:txBody>
      </p:sp>
      <p:graphicFrame>
        <p:nvGraphicFramePr>
          <p:cNvPr id="5" name="Table Placeholder 4">
            <a:extLst>
              <a:ext uri="{FF2B5EF4-FFF2-40B4-BE49-F238E27FC236}">
                <a16:creationId xmlns:a16="http://schemas.microsoft.com/office/drawing/2014/main" id="{8198832F-AB5D-4967-99A8-18A1B0BC2751}"/>
              </a:ext>
            </a:extLst>
          </p:cNvPr>
          <p:cNvGraphicFramePr>
            <a:graphicFrameLocks noGrp="1"/>
          </p:cNvGraphicFramePr>
          <p:nvPr>
            <p:ph type="tbl" sz="quarter" idx="13"/>
            <p:extLst>
              <p:ext uri="{D42A27DB-BD31-4B8C-83A1-F6EECF244321}">
                <p14:modId xmlns:p14="http://schemas.microsoft.com/office/powerpoint/2010/main" val="1039228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2844011"/>
                    </a:ext>
                  </a:extLst>
                </a:gridCol>
                <a:gridCol w="1152144">
                  <a:extLst>
                    <a:ext uri="{9D8B030D-6E8A-4147-A177-3AD203B41FA5}">
                      <a16:colId xmlns:a16="http://schemas.microsoft.com/office/drawing/2014/main" val="2328808387"/>
                    </a:ext>
                  </a:extLst>
                </a:gridCol>
                <a:gridCol w="1152144">
                  <a:extLst>
                    <a:ext uri="{9D8B030D-6E8A-4147-A177-3AD203B41FA5}">
                      <a16:colId xmlns:a16="http://schemas.microsoft.com/office/drawing/2014/main" val="1981616001"/>
                    </a:ext>
                  </a:extLst>
                </a:gridCol>
                <a:gridCol w="1152144">
                  <a:extLst>
                    <a:ext uri="{9D8B030D-6E8A-4147-A177-3AD203B41FA5}">
                      <a16:colId xmlns:a16="http://schemas.microsoft.com/office/drawing/2014/main" val="3923045728"/>
                    </a:ext>
                  </a:extLst>
                </a:gridCol>
                <a:gridCol w="1152144">
                  <a:extLst>
                    <a:ext uri="{9D8B030D-6E8A-4147-A177-3AD203B41FA5}">
                      <a16:colId xmlns:a16="http://schemas.microsoft.com/office/drawing/2014/main" val="76971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373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- 2021-05-24 08:30:28</a:t>
                      </a:r>
                      <a:r>
                        <a:rPr kumimoji="0" lang="en-US" sz="1000" b="0" i="0" u="none" strike="noStrike" kern="1200" cap="none" spc="0" normalizeH="0" baseline="0" noProof="0">
                          <a:ln>
                            <a:noFill/>
                          </a:ln>
                          <a:solidFill>
                            <a:prstClr val="black"/>
                          </a:solidFill>
                          <a:effectLst/>
                          <a:uLnTx/>
                          <a:uFillTx/>
                          <a:latin typeface="+mn-lt"/>
                          <a:ea typeface="+mn-ea"/>
                          <a:cs typeface="+mn-cs"/>
                        </a:rPr>
                        <a:t>
 👉LUCHO BIKE
🚵‍♂️Multimarcas - Venta de bicicletas nuevas y usadas.
🚴Representante Oficial de: Venzo Argentina - Topmega oficial - Firebird- Tomaselli - Bicicletas Oxea - SLP
▶️Venta de repuestos y accesorios.
📍Representante Oficial de Nutremax.arg
📣Representante Oficial de sislubricantes
🚧Service y reparación.
#venzo #topmega #firebird #oxea #raleigh #ciclismo #ciclista #cicloturismo #ciclistas #mtb #ciclismoargentino #bicicletas #bici #lunes #monday 
CM: @lucianomari_ok 
@pepemotors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0618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- 2021-06-01 12:14:04</a:t>
                      </a:r>
                      <a:r>
                        <a:rPr kumimoji="0" lang="es-ES" sz="1000" b="0" i="0" u="none" strike="noStrike" kern="1200" cap="none" spc="0" normalizeH="0" baseline="0" noProof="0">
                          <a:ln>
                            <a:noFill/>
                          </a:ln>
                          <a:solidFill>
                            <a:prstClr val="black"/>
                          </a:solidFill>
                          <a:effectLst/>
                          <a:uLnTx/>
                          <a:uFillTx/>
                          <a:latin typeface="+mn-lt"/>
                          <a:ea typeface="+mn-ea"/>
                          <a:cs typeface="+mn-cs"/>
                        </a:rPr>
                        <a:t>
 buenos días,  mi nombre es marcos de cordoba capital, necesitaría saber porque están demorados los envíos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92378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- 2021-06-22 12:39:48</a:t>
                      </a:r>
                      <a:r>
                        <a:rPr kumimoji="0" lang="es-ES" sz="1000" b="0" i="0" u="none" strike="noStrike" kern="1200" cap="none" spc="0" normalizeH="0" baseline="0" noProof="0">
                          <a:ln>
                            <a:noFill/>
                          </a:ln>
                          <a:solidFill>
                            <a:prstClr val="black"/>
                          </a:solidFill>
                          <a:effectLst/>
                          <a:uLnTx/>
                          <a:uFillTx/>
                          <a:latin typeface="+mn-lt"/>
                          <a:ea typeface="+mn-ea"/>
                          <a:cs typeface="+mn-cs"/>
                        </a:rPr>
                        <a:t>
 Necesito que se comuniquen urgente conmigo porque hubo más de un error en la facturación, cobro y despacho de bicicleta y accesorios.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298750789"/>
                  </a:ext>
                </a:extLst>
              </a:tr>
            </a:tbl>
          </a:graphicData>
        </a:graphic>
      </p:graphicFrame>
      <p:sp>
        <p:nvSpPr>
          <p:cNvPr id="4" name="Text Placeholder 3">
            <a:extLst>
              <a:ext uri="{FF2B5EF4-FFF2-40B4-BE49-F238E27FC236}">
                <a16:creationId xmlns:a16="http://schemas.microsoft.com/office/drawing/2014/main" id="{9346104D-D737-4F60-9C09-BCE4D6120C6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669948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17BB9-5216-4C05-96EA-30B1D6984A2B}"/>
              </a:ext>
            </a:extLst>
          </p:cNvPr>
          <p:cNvSpPr>
            <a:spLocks noGrp="1"/>
          </p:cNvSpPr>
          <p:nvPr>
            <p:ph type="title"/>
          </p:nvPr>
        </p:nvSpPr>
        <p:spPr/>
        <p:txBody>
          <a:bodyPr/>
          <a:lstStyle/>
          <a:p>
            <a:r>
              <a:rPr lang="en-US"/>
              <a:t>Facebook User Posts Table | Teknialbikes - 9 of 9</a:t>
            </a:r>
          </a:p>
        </p:txBody>
      </p:sp>
      <p:graphicFrame>
        <p:nvGraphicFramePr>
          <p:cNvPr id="5" name="Table Placeholder 4">
            <a:extLst>
              <a:ext uri="{FF2B5EF4-FFF2-40B4-BE49-F238E27FC236}">
                <a16:creationId xmlns:a16="http://schemas.microsoft.com/office/drawing/2014/main" id="{A2F70FFA-C857-4092-97A9-D48B14686C9E}"/>
              </a:ext>
            </a:extLst>
          </p:cNvPr>
          <p:cNvGraphicFramePr>
            <a:graphicFrameLocks noGrp="1"/>
          </p:cNvGraphicFramePr>
          <p:nvPr>
            <p:ph type="tbl" sz="quarter" idx="13"/>
            <p:extLst>
              <p:ext uri="{D42A27DB-BD31-4B8C-83A1-F6EECF244321}">
                <p14:modId xmlns:p14="http://schemas.microsoft.com/office/powerpoint/2010/main" val="277204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62235061"/>
                    </a:ext>
                  </a:extLst>
                </a:gridCol>
                <a:gridCol w="1152144">
                  <a:extLst>
                    <a:ext uri="{9D8B030D-6E8A-4147-A177-3AD203B41FA5}">
                      <a16:colId xmlns:a16="http://schemas.microsoft.com/office/drawing/2014/main" val="905639762"/>
                    </a:ext>
                  </a:extLst>
                </a:gridCol>
                <a:gridCol w="1152144">
                  <a:extLst>
                    <a:ext uri="{9D8B030D-6E8A-4147-A177-3AD203B41FA5}">
                      <a16:colId xmlns:a16="http://schemas.microsoft.com/office/drawing/2014/main" val="1570650071"/>
                    </a:ext>
                  </a:extLst>
                </a:gridCol>
                <a:gridCol w="1152144">
                  <a:extLst>
                    <a:ext uri="{9D8B030D-6E8A-4147-A177-3AD203B41FA5}">
                      <a16:colId xmlns:a16="http://schemas.microsoft.com/office/drawing/2014/main" val="3694115395"/>
                    </a:ext>
                  </a:extLst>
                </a:gridCol>
                <a:gridCol w="1152144">
                  <a:extLst>
                    <a:ext uri="{9D8B030D-6E8A-4147-A177-3AD203B41FA5}">
                      <a16:colId xmlns:a16="http://schemas.microsoft.com/office/drawing/2014/main" val="3248349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871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- 2021-10-10 20:18:45</a:t>
                      </a:r>
                      <a:r>
                        <a:rPr kumimoji="0" lang="es-ES" sz="1000" b="0" i="0" u="none" strike="noStrike" kern="1200" cap="none" spc="0" normalizeH="0" baseline="0" noProof="0">
                          <a:ln>
                            <a:noFill/>
                          </a:ln>
                          <a:solidFill>
                            <a:prstClr val="black"/>
                          </a:solidFill>
                          <a:effectLst/>
                          <a:uLnTx/>
                          <a:uFillTx/>
                          <a:latin typeface="+mn-lt"/>
                          <a:ea typeface="+mn-ea"/>
                          <a:cs typeface="+mn-cs"/>
                        </a:rPr>
                        <a:t>
 Hola valor de bici rodado 29 talle l y xl  y como se puede pagar con tarjeta naranja si es posible en 12 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58824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- 2021-11-25 15:33:38</a:t>
                      </a:r>
                      <a:r>
                        <a:rPr kumimoji="0" lang="es-ES" sz="1000" b="0" i="0" u="none" strike="noStrike" kern="1200" cap="none" spc="0" normalizeH="0" baseline="0" noProof="0">
                          <a:ln>
                            <a:noFill/>
                          </a:ln>
                          <a:solidFill>
                            <a:prstClr val="black"/>
                          </a:solidFill>
                          <a:effectLst/>
                          <a:uLnTx/>
                          <a:uFillTx/>
                          <a:latin typeface="+mn-lt"/>
                          <a:ea typeface="+mn-ea"/>
                          <a:cs typeface="+mn-cs"/>
                        </a:rPr>
                        <a:t>
 Hace 10 días que estoy tratando de comunicarme con alguien de la empresa , que me pueda responder , si la garantía cubre una falla en la cubierta , solo eso ! Imposible comunicarme por ningún medio , en el whastapp me dicen que posventa se va a comunicar y no te responden mas nada ! La verdad estaba contento por la compra , en 10 minutos me hicieron toda la venta .Lastima que no se manejan de la misma forma , para solucionar un problema al cliente ! Sin ninguna mala onda ni nada ! Pero tendrían que mejorar la atención ,! Espero tener alguna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766279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- 2021-11-29 16:43:37</a:t>
                      </a:r>
                      <a:r>
                        <a:rPr kumimoji="0" lang="es-ES" sz="1000" b="0" i="0" u="none" strike="noStrike" kern="1200" cap="none" spc="0" normalizeH="0" baseline="0" noProof="0">
                          <a:ln>
                            <a:noFill/>
                          </a:ln>
                          <a:solidFill>
                            <a:prstClr val="black"/>
                          </a:solidFill>
                          <a:effectLst/>
                          <a:uLnTx/>
                          <a:uFillTx/>
                          <a:latin typeface="+mn-lt"/>
                          <a:ea typeface="+mn-ea"/>
                          <a:cs typeface="+mn-cs"/>
                        </a:rPr>
                        <a:t>
 Compre una bici el 04 de noviembre, con entrega hasta el 19 de noviembre.  Hoy 29 de noviembre NO TENGO NOTICIAS de ustedes ni de ANDREANI.  !!!!   PESIMO SERVICIO de ustedes y de Andreani ... en cuanto pueda voy a ir a DEFENSA DEL CONSUMIDOR a realizar mi reclamo !!!  LAMENTABLE SERVICIO DE "TOPMEGA" Y DE "ANDREANI" (que no brinda ninguna manera de contactarse).  Pense comprar una bici  .... y ME COMPRE PROBLEMAS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367189666"/>
                  </a:ext>
                </a:extLst>
              </a:tr>
            </a:tbl>
          </a:graphicData>
        </a:graphic>
      </p:graphicFrame>
      <p:sp>
        <p:nvSpPr>
          <p:cNvPr id="4" name="Text Placeholder 3">
            <a:extLst>
              <a:ext uri="{FF2B5EF4-FFF2-40B4-BE49-F238E27FC236}">
                <a16:creationId xmlns:a16="http://schemas.microsoft.com/office/drawing/2014/main" id="{B2B95715-4BB7-42B1-9ED0-7CB0170AF160}"/>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5412923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1868</Words>
  <Application>Microsoft Office PowerPoint</Application>
  <PresentationFormat>On-screen Show (4:3)</PresentationFormat>
  <Paragraphs>1017</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quintly_template</vt:lpstr>
      <vt:lpstr>FACEBOOK NUEVO - La emilia usar</vt:lpstr>
      <vt:lpstr>Facebook Key Metrics Table | Teknialbikes</vt:lpstr>
      <vt:lpstr>Facebook Page Likes Total | Teknialbikes</vt:lpstr>
      <vt:lpstr>Facebook Key Metrics Radar | Teknialbikes</vt:lpstr>
      <vt:lpstr>Facebook Fans Change | Teknialbikes</vt:lpstr>
      <vt:lpstr>Facebook Fans Change Per Weekday | Teknialbikes</vt:lpstr>
      <vt:lpstr>Facebook Fans Change Rate | Teknialbikes</vt:lpstr>
      <vt:lpstr>Facebook Own Posts | Teknialbikes</vt:lpstr>
      <vt:lpstr>Facebook Own Posts By Hour | Teknialbikes</vt:lpstr>
      <vt:lpstr>Facebook Own Posts By Weekday | Teknialbikes</vt:lpstr>
      <vt:lpstr>Facebook Interactions Distribution | Teknialbikes</vt:lpstr>
      <vt:lpstr>Facebook Post Type Distribution Per Profile | Teknialbikes</vt:lpstr>
      <vt:lpstr>Facebook Interaction Rate By Weekday | Teknialbikes</vt:lpstr>
      <vt:lpstr>Facebook Interaction Rate | Teknialbikes</vt:lpstr>
      <vt:lpstr>Facebook Interaction Rate By Post Type | Teknialbikes</vt:lpstr>
      <vt:lpstr>Facebook Interaction Rate By Hour | Teknialbikes</vt:lpstr>
      <vt:lpstr>Facebook Hashtag Detection | Teknialbikes</vt:lpstr>
      <vt:lpstr>Facebook Post Table + Reactions | Teknialbikes - 1 of 26</vt:lpstr>
      <vt:lpstr>Facebook Post Table + Reactions | Teknialbikes - 2 of 26</vt:lpstr>
      <vt:lpstr>Facebook Post Table + Reactions | Teknialbikes - 3 of 26</vt:lpstr>
      <vt:lpstr>Facebook Post Table + Reactions | Teknialbikes - 4 of 26</vt:lpstr>
      <vt:lpstr>Facebook Post Table + Reactions | Teknialbikes - 5 of 26</vt:lpstr>
      <vt:lpstr>Facebook Post Table + Reactions | Teknialbikes - 6 of 26</vt:lpstr>
      <vt:lpstr>Facebook Post Table + Reactions | Teknialbikes - 7 of 26</vt:lpstr>
      <vt:lpstr>Facebook Post Table + Reactions | Teknialbikes - 8 of 26</vt:lpstr>
      <vt:lpstr>Facebook Post Table + Reactions | Teknialbikes - 9 of 26</vt:lpstr>
      <vt:lpstr>Facebook Post Table + Reactions | Teknialbikes - 10 of 26</vt:lpstr>
      <vt:lpstr>Facebook Post Table + Reactions | Teknialbikes - 11 of 26</vt:lpstr>
      <vt:lpstr>Facebook Post Table + Reactions | Teknialbikes - 12 of 26</vt:lpstr>
      <vt:lpstr>Facebook Post Table + Reactions | Teknialbikes - 13 of 26</vt:lpstr>
      <vt:lpstr>Facebook Post Table + Reactions | Teknialbikes - 14 of 26</vt:lpstr>
      <vt:lpstr>Facebook Post Table + Reactions | Teknialbikes - 15 of 26</vt:lpstr>
      <vt:lpstr>Facebook Post Table + Reactions | Teknialbikes - 16 of 26</vt:lpstr>
      <vt:lpstr>Facebook Post Table + Reactions | Teknialbikes - 17 of 26</vt:lpstr>
      <vt:lpstr>Facebook Post Table + Reactions | Teknialbikes - 18 of 26</vt:lpstr>
      <vt:lpstr>Facebook Post Table + Reactions | Teknialbikes - 19 of 26</vt:lpstr>
      <vt:lpstr>Facebook Post Table + Reactions | Teknialbikes - 20 of 26</vt:lpstr>
      <vt:lpstr>Facebook Post Table + Reactions | Teknialbikes - 21 of 26</vt:lpstr>
      <vt:lpstr>Facebook Post Table + Reactions | Teknialbikes - 22 of 26</vt:lpstr>
      <vt:lpstr>Facebook Post Table + Reactions | Teknialbikes - 23 of 26</vt:lpstr>
      <vt:lpstr>Facebook Post Table + Reactions | Teknialbikes - 24 of 26</vt:lpstr>
      <vt:lpstr>Facebook Post Table + Reactions | Teknialbikes - 25 of 26</vt:lpstr>
      <vt:lpstr>Facebook Post Table + Reactions | Teknialbikes - 26 of 26</vt:lpstr>
      <vt:lpstr>Facebook User Posts | Teknialbikes</vt:lpstr>
      <vt:lpstr>Facebook User Posts Table | Teknialbikes - 1 of 9</vt:lpstr>
      <vt:lpstr>Facebook User Posts Table | Teknialbikes - 2 of 9</vt:lpstr>
      <vt:lpstr>Facebook User Posts Table | Teknialbikes - 3 of 9</vt:lpstr>
      <vt:lpstr>Facebook User Posts Table | Teknialbikes - 4 of 9</vt:lpstr>
      <vt:lpstr>Facebook User Posts Table | Teknialbikes - 5 of 9</vt:lpstr>
      <vt:lpstr>Facebook User Posts Table | Teknialbikes - 6 of 9</vt:lpstr>
      <vt:lpstr>Facebook User Posts Table | Teknialbikes - 7 of 9</vt:lpstr>
      <vt:lpstr>Facebook User Posts Table | Teknialbikes - 8 of 9</vt:lpstr>
      <vt:lpstr>Facebook User Posts Table | Teknialbikes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2021-12-01T07:05:39Z</dcterms:created>
  <dcterms:modified xsi:type="dcterms:W3CDTF">2021-12-01T07:07:05Z</dcterms:modified>
</cp:coreProperties>
</file>