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3206</c:v>
                </c:pt>
                <c:pt idx="1">
                  <c:v>3205</c:v>
                </c:pt>
                <c:pt idx="2">
                  <c:v>3202</c:v>
                </c:pt>
                <c:pt idx="3">
                  <c:v>3203</c:v>
                </c:pt>
                <c:pt idx="4">
                  <c:v>3204</c:v>
                </c:pt>
                <c:pt idx="5">
                  <c:v>3207</c:v>
                </c:pt>
                <c:pt idx="6">
                  <c:v>3207</c:v>
                </c:pt>
                <c:pt idx="7">
                  <c:v>3206</c:v>
                </c:pt>
                <c:pt idx="8">
                  <c:v>3210</c:v>
                </c:pt>
                <c:pt idx="9">
                  <c:v>3207</c:v>
                </c:pt>
                <c:pt idx="10">
                  <c:v>3208</c:v>
                </c:pt>
                <c:pt idx="11">
                  <c:v>3210</c:v>
                </c:pt>
                <c:pt idx="12">
                  <c:v>3214</c:v>
                </c:pt>
                <c:pt idx="13">
                  <c:v>3214</c:v>
                </c:pt>
                <c:pt idx="14">
                  <c:v>3215</c:v>
                </c:pt>
                <c:pt idx="15">
                  <c:v>3214</c:v>
                </c:pt>
                <c:pt idx="16">
                  <c:v>3214</c:v>
                </c:pt>
                <c:pt idx="17">
                  <c:v>3217</c:v>
                </c:pt>
                <c:pt idx="18">
                  <c:v>3219</c:v>
                </c:pt>
                <c:pt idx="19">
                  <c:v>3219</c:v>
                </c:pt>
                <c:pt idx="20">
                  <c:v>3223</c:v>
                </c:pt>
                <c:pt idx="21">
                  <c:v>3223</c:v>
                </c:pt>
                <c:pt idx="22">
                  <c:v>3224</c:v>
                </c:pt>
                <c:pt idx="23">
                  <c:v>3226</c:v>
                </c:pt>
                <c:pt idx="24">
                  <c:v>3229</c:v>
                </c:pt>
                <c:pt idx="25">
                  <c:v>3229</c:v>
                </c:pt>
                <c:pt idx="26">
                  <c:v>3231</c:v>
                </c:pt>
                <c:pt idx="27">
                  <c:v>3234</c:v>
                </c:pt>
                <c:pt idx="28">
                  <c:v>3240</c:v>
                </c:pt>
                <c:pt idx="29">
                  <c:v>3240</c:v>
                </c:pt>
                <c:pt idx="30">
                  <c:v>3239</c:v>
                </c:pt>
                <c:pt idx="31">
                  <c:v>3244</c:v>
                </c:pt>
                <c:pt idx="32">
                  <c:v>3246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88-4021-9A5B-15FF3A5DAB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3892</c:v>
                </c:pt>
                <c:pt idx="1">
                  <c:v>3902</c:v>
                </c:pt>
                <c:pt idx="2">
                  <c:v>3916</c:v>
                </c:pt>
                <c:pt idx="3">
                  <c:v>3927</c:v>
                </c:pt>
                <c:pt idx="4">
                  <c:v>3944</c:v>
                </c:pt>
                <c:pt idx="5">
                  <c:v>3954</c:v>
                </c:pt>
                <c:pt idx="6">
                  <c:v>3969</c:v>
                </c:pt>
                <c:pt idx="7">
                  <c:v>3986</c:v>
                </c:pt>
                <c:pt idx="8">
                  <c:v>4000</c:v>
                </c:pt>
                <c:pt idx="9">
                  <c:v>4013</c:v>
                </c:pt>
                <c:pt idx="10">
                  <c:v>4020</c:v>
                </c:pt>
                <c:pt idx="11">
                  <c:v>4030</c:v>
                </c:pt>
                <c:pt idx="12">
                  <c:v>4040</c:v>
                </c:pt>
                <c:pt idx="13">
                  <c:v>4052</c:v>
                </c:pt>
                <c:pt idx="14">
                  <c:v>4055</c:v>
                </c:pt>
                <c:pt idx="15">
                  <c:v>4059</c:v>
                </c:pt>
                <c:pt idx="16">
                  <c:v>4068</c:v>
                </c:pt>
                <c:pt idx="17">
                  <c:v>4082</c:v>
                </c:pt>
                <c:pt idx="18">
                  <c:v>4085</c:v>
                </c:pt>
                <c:pt idx="19">
                  <c:v>4091</c:v>
                </c:pt>
                <c:pt idx="20">
                  <c:v>4108</c:v>
                </c:pt>
                <c:pt idx="21">
                  <c:v>4115</c:v>
                </c:pt>
                <c:pt idx="22">
                  <c:v>4121</c:v>
                </c:pt>
                <c:pt idx="23">
                  <c:v>4134</c:v>
                </c:pt>
                <c:pt idx="24">
                  <c:v>4145</c:v>
                </c:pt>
                <c:pt idx="25">
                  <c:v>4160</c:v>
                </c:pt>
                <c:pt idx="26">
                  <c:v>4171</c:v>
                </c:pt>
                <c:pt idx="27">
                  <c:v>4183</c:v>
                </c:pt>
                <c:pt idx="28">
                  <c:v>4195</c:v>
                </c:pt>
                <c:pt idx="29">
                  <c:v>4202</c:v>
                </c:pt>
                <c:pt idx="30">
                  <c:v>4212</c:v>
                </c:pt>
                <c:pt idx="31">
                  <c:v>4221</c:v>
                </c:pt>
                <c:pt idx="32">
                  <c:v>4225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88-4021-9A5B-15FF3A5DAB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2389</c:v>
                </c:pt>
                <c:pt idx="1">
                  <c:v>2392</c:v>
                </c:pt>
                <c:pt idx="2">
                  <c:v>2396</c:v>
                </c:pt>
                <c:pt idx="3">
                  <c:v>2402</c:v>
                </c:pt>
                <c:pt idx="4">
                  <c:v>2405</c:v>
                </c:pt>
                <c:pt idx="5">
                  <c:v>2405</c:v>
                </c:pt>
                <c:pt idx="6">
                  <c:v>2409</c:v>
                </c:pt>
                <c:pt idx="7">
                  <c:v>2410</c:v>
                </c:pt>
                <c:pt idx="8">
                  <c:v>2413</c:v>
                </c:pt>
                <c:pt idx="9">
                  <c:v>2417</c:v>
                </c:pt>
                <c:pt idx="10">
                  <c:v>2421</c:v>
                </c:pt>
                <c:pt idx="11">
                  <c:v>2422</c:v>
                </c:pt>
                <c:pt idx="12">
                  <c:v>2425</c:v>
                </c:pt>
                <c:pt idx="13">
                  <c:v>2427</c:v>
                </c:pt>
                <c:pt idx="14">
                  <c:v>2428</c:v>
                </c:pt>
                <c:pt idx="15">
                  <c:v>2429</c:v>
                </c:pt>
                <c:pt idx="16">
                  <c:v>2430</c:v>
                </c:pt>
                <c:pt idx="17">
                  <c:v>2435</c:v>
                </c:pt>
                <c:pt idx="18">
                  <c:v>2436</c:v>
                </c:pt>
                <c:pt idx="19">
                  <c:v>2436</c:v>
                </c:pt>
                <c:pt idx="20">
                  <c:v>2436</c:v>
                </c:pt>
                <c:pt idx="21">
                  <c:v>2436</c:v>
                </c:pt>
                <c:pt idx="22">
                  <c:v>2438</c:v>
                </c:pt>
                <c:pt idx="23">
                  <c:v>2437</c:v>
                </c:pt>
                <c:pt idx="24">
                  <c:v>2440</c:v>
                </c:pt>
                <c:pt idx="25">
                  <c:v>2440</c:v>
                </c:pt>
                <c:pt idx="26">
                  <c:v>2440</c:v>
                </c:pt>
                <c:pt idx="27">
                  <c:v>2442</c:v>
                </c:pt>
                <c:pt idx="28">
                  <c:v>2445</c:v>
                </c:pt>
                <c:pt idx="29">
                  <c:v>2450</c:v>
                </c:pt>
                <c:pt idx="30">
                  <c:v>2452</c:v>
                </c:pt>
                <c:pt idx="31">
                  <c:v>2452</c:v>
                </c:pt>
                <c:pt idx="32">
                  <c:v>2452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88-4021-9A5B-15FF3A5DAB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282008"/>
        <c:axId val="390281352"/>
      </c:lineChart>
      <c:dateAx>
        <c:axId val="390282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81352"/>
        <c:crosses val="autoZero"/>
        <c:auto val="1"/>
        <c:lblOffset val="100"/>
        <c:baseTimeUnit val="days"/>
      </c:dateAx>
      <c:valAx>
        <c:axId val="39028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8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76.828400000000002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50.986800000000002</c:v>
                </c:pt>
                <c:pt idx="6">
                  <c:v>78.568399999999997</c:v>
                </c:pt>
                <c:pt idx="7">
                  <c:v>14.3786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00-4E50-920A-E900BB9DC1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14.2857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00-4E50-920A-E900BB9DC1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58.035499999999999</c:v>
                </c:pt>
                <c:pt idx="1">
                  <c:v>14.2857</c:v>
                </c:pt>
                <c:pt idx="2">
                  <c:v>66.666700000000006</c:v>
                </c:pt>
                <c:pt idx="3">
                  <c:v>66.666700000000006</c:v>
                </c:pt>
                <c:pt idx="4">
                  <c:v>71.428600000000003</c:v>
                </c:pt>
                <c:pt idx="5">
                  <c:v>25</c:v>
                </c:pt>
                <c:pt idx="6">
                  <c:v>52.867800000000003</c:v>
                </c:pt>
                <c:pt idx="7">
                  <c:v>32.234200000000001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00-4E50-920A-E900BB9DC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2636832"/>
        <c:axId val="422630928"/>
      </c:radarChart>
      <c:catAx>
        <c:axId val="42263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30928"/>
        <c:crosses val="autoZero"/>
        <c:auto val="1"/>
        <c:lblAlgn val="ctr"/>
        <c:lblOffset val="100"/>
        <c:noMultiLvlLbl val="0"/>
      </c:catAx>
      <c:valAx>
        <c:axId val="42263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3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05-45E1-8F6D-2C7FD5EB64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05-45E1-8F6D-2C7FD5EB64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05-45E1-8F6D-2C7FD5EB64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639128"/>
        <c:axId val="422642408"/>
      </c:barChart>
      <c:catAx>
        <c:axId val="42263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42408"/>
        <c:crosses val="autoZero"/>
        <c:auto val="1"/>
        <c:lblAlgn val="ctr"/>
        <c:lblOffset val="100"/>
        <c:noMultiLvlLbl val="0"/>
      </c:catAx>
      <c:valAx>
        <c:axId val="42264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3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2</c:v>
                </c:pt>
                <c:pt idx="1">
                  <c:v>-1</c:v>
                </c:pt>
                <c:pt idx="2">
                  <c:v>-3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  <c:pt idx="7">
                  <c:v>-1</c:v>
                </c:pt>
                <c:pt idx="8">
                  <c:v>4</c:v>
                </c:pt>
                <c:pt idx="9">
                  <c:v>-3</c:v>
                </c:pt>
                <c:pt idx="10">
                  <c:v>1</c:v>
                </c:pt>
                <c:pt idx="11">
                  <c:v>2</c:v>
                </c:pt>
                <c:pt idx="12">
                  <c:v>4</c:v>
                </c:pt>
                <c:pt idx="13">
                  <c:v>0</c:v>
                </c:pt>
                <c:pt idx="14">
                  <c:v>1</c:v>
                </c:pt>
                <c:pt idx="15">
                  <c:v>-1</c:v>
                </c:pt>
                <c:pt idx="16">
                  <c:v>0</c:v>
                </c:pt>
                <c:pt idx="17">
                  <c:v>3</c:v>
                </c:pt>
                <c:pt idx="18">
                  <c:v>2</c:v>
                </c:pt>
                <c:pt idx="19">
                  <c:v>0</c:v>
                </c:pt>
                <c:pt idx="20">
                  <c:v>4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0</c:v>
                </c:pt>
                <c:pt idx="26">
                  <c:v>2</c:v>
                </c:pt>
                <c:pt idx="27">
                  <c:v>3</c:v>
                </c:pt>
                <c:pt idx="28">
                  <c:v>6</c:v>
                </c:pt>
                <c:pt idx="29">
                  <c:v>0</c:v>
                </c:pt>
                <c:pt idx="30">
                  <c:v>-1</c:v>
                </c:pt>
                <c:pt idx="31">
                  <c:v>5</c:v>
                </c:pt>
                <c:pt idx="3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E9-4F3B-849C-FF40C58397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20</c:v>
                </c:pt>
                <c:pt idx="1">
                  <c:v>10</c:v>
                </c:pt>
                <c:pt idx="2">
                  <c:v>14</c:v>
                </c:pt>
                <c:pt idx="3">
                  <c:v>11</c:v>
                </c:pt>
                <c:pt idx="4">
                  <c:v>17</c:v>
                </c:pt>
                <c:pt idx="5">
                  <c:v>10</c:v>
                </c:pt>
                <c:pt idx="6">
                  <c:v>15</c:v>
                </c:pt>
                <c:pt idx="7">
                  <c:v>17</c:v>
                </c:pt>
                <c:pt idx="8">
                  <c:v>14</c:v>
                </c:pt>
                <c:pt idx="9">
                  <c:v>13</c:v>
                </c:pt>
                <c:pt idx="10">
                  <c:v>7</c:v>
                </c:pt>
                <c:pt idx="11">
                  <c:v>10</c:v>
                </c:pt>
                <c:pt idx="12">
                  <c:v>10</c:v>
                </c:pt>
                <c:pt idx="13">
                  <c:v>12</c:v>
                </c:pt>
                <c:pt idx="14">
                  <c:v>3</c:v>
                </c:pt>
                <c:pt idx="15">
                  <c:v>4</c:v>
                </c:pt>
                <c:pt idx="16">
                  <c:v>9</c:v>
                </c:pt>
                <c:pt idx="17">
                  <c:v>14</c:v>
                </c:pt>
                <c:pt idx="18">
                  <c:v>3</c:v>
                </c:pt>
                <c:pt idx="19">
                  <c:v>6</c:v>
                </c:pt>
                <c:pt idx="20">
                  <c:v>17</c:v>
                </c:pt>
                <c:pt idx="21">
                  <c:v>7</c:v>
                </c:pt>
                <c:pt idx="22">
                  <c:v>6</c:v>
                </c:pt>
                <c:pt idx="23">
                  <c:v>13</c:v>
                </c:pt>
                <c:pt idx="24">
                  <c:v>11</c:v>
                </c:pt>
                <c:pt idx="25">
                  <c:v>15</c:v>
                </c:pt>
                <c:pt idx="26">
                  <c:v>11</c:v>
                </c:pt>
                <c:pt idx="27">
                  <c:v>12</c:v>
                </c:pt>
                <c:pt idx="28">
                  <c:v>12</c:v>
                </c:pt>
                <c:pt idx="29">
                  <c:v>7</c:v>
                </c:pt>
                <c:pt idx="30">
                  <c:v>10</c:v>
                </c:pt>
                <c:pt idx="31">
                  <c:v>9</c:v>
                </c:pt>
                <c:pt idx="3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E9-4F3B-849C-FF40C58397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7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3</c:v>
                </c:pt>
                <c:pt idx="5">
                  <c:v>0</c:v>
                </c:pt>
                <c:pt idx="6">
                  <c:v>4</c:v>
                </c:pt>
                <c:pt idx="7">
                  <c:v>1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1</c:v>
                </c:pt>
                <c:pt idx="12">
                  <c:v>3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5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-1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3</c:v>
                </c:pt>
                <c:pt idx="29">
                  <c:v>5</c:v>
                </c:pt>
                <c:pt idx="30">
                  <c:v>2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E9-4F3B-849C-FF40C58397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40768"/>
        <c:axId val="422639784"/>
      </c:lineChart>
      <c:dateAx>
        <c:axId val="422640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39784"/>
        <c:crosses val="autoZero"/>
        <c:auto val="1"/>
        <c:lblOffset val="100"/>
        <c:baseTimeUnit val="days"/>
      </c:dateAx>
      <c:valAx>
        <c:axId val="42263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4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CE-4E59-A1D4-F4B1E46AF3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CE-4E59-A1D4-F4B1E46AF3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CE-4E59-A1D4-F4B1E46AF3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27976"/>
        <c:axId val="422628304"/>
      </c:lineChart>
      <c:catAx>
        <c:axId val="422627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28304"/>
        <c:crosses val="autoZero"/>
        <c:auto val="1"/>
        <c:lblAlgn val="ctr"/>
        <c:lblOffset val="100"/>
        <c:noMultiLvlLbl val="0"/>
      </c:catAx>
      <c:valAx>
        <c:axId val="42262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2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-1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5D-4F8A-B8B2-CF9EBE663E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8</c:v>
                </c:pt>
                <c:pt idx="2">
                  <c:v>12</c:v>
                </c:pt>
                <c:pt idx="3">
                  <c:v>10</c:v>
                </c:pt>
                <c:pt idx="4">
                  <c:v>10</c:v>
                </c:pt>
                <c:pt idx="5">
                  <c:v>9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5D-4F8A-B8B2-CF9EBE663E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5D-4F8A-B8B2-CF9EBE663E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645688"/>
        <c:axId val="422646344"/>
      </c:barChart>
      <c:catAx>
        <c:axId val="42264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46344"/>
        <c:crosses val="autoZero"/>
        <c:auto val="1"/>
        <c:lblAlgn val="ctr"/>
        <c:lblOffset val="100"/>
        <c:noMultiLvlLbl val="0"/>
      </c:catAx>
      <c:valAx>
        <c:axId val="42264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4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1.1004339739615601</c:v>
                </c:pt>
                <c:pt idx="1">
                  <c:v>2.69683818970862</c:v>
                </c:pt>
                <c:pt idx="3">
                  <c:v>1.17792932424055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E1-49BD-BDEE-B971AC2861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0.61606702809265601</c:v>
                </c:pt>
                <c:pt idx="2">
                  <c:v>2.0391818629866898</c:v>
                </c:pt>
                <c:pt idx="3">
                  <c:v>3.1049778215869899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E1-49BD-BDEE-B971AC2861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1.5909090909090899</c:v>
                </c:pt>
                <c:pt idx="3">
                  <c:v>0.64049586776859502</c:v>
                </c:pt>
                <c:pt idx="4">
                  <c:v>1.8181818181818199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E1-49BD-BDEE-B971AC2861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618136"/>
        <c:axId val="422619448"/>
      </c:barChart>
      <c:catAx>
        <c:axId val="422618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19448"/>
        <c:crosses val="autoZero"/>
        <c:auto val="1"/>
        <c:lblAlgn val="ctr"/>
        <c:lblOffset val="100"/>
        <c:noMultiLvlLbl val="0"/>
      </c:catAx>
      <c:valAx>
        <c:axId val="42261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18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2.1085271317829499</c:v>
                </c:pt>
                <c:pt idx="9">
                  <c:v>0.88372093023255804</c:v>
                </c:pt>
                <c:pt idx="10">
                  <c:v>0</c:v>
                </c:pt>
                <c:pt idx="11">
                  <c:v>1.30232558139535</c:v>
                </c:pt>
                <c:pt idx="12">
                  <c:v>0</c:v>
                </c:pt>
                <c:pt idx="13">
                  <c:v>2.0465116279069799</c:v>
                </c:pt>
                <c:pt idx="14">
                  <c:v>0</c:v>
                </c:pt>
                <c:pt idx="15">
                  <c:v>0</c:v>
                </c:pt>
                <c:pt idx="16">
                  <c:v>0.27906976744186002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26-459C-BD39-D932D9D01F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2.6166378671932899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0.61713157245124695</c:v>
                </c:pt>
                <c:pt idx="17">
                  <c:v>2.3389286595902199</c:v>
                </c:pt>
                <c:pt idx="18">
                  <c:v>2.4191557640088899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26-459C-BD39-D932D9D01F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0.62034739454094301</c:v>
                </c:pt>
                <c:pt idx="13">
                  <c:v>0</c:v>
                </c:pt>
                <c:pt idx="14">
                  <c:v>0</c:v>
                </c:pt>
                <c:pt idx="15">
                  <c:v>1.48883374689826</c:v>
                </c:pt>
                <c:pt idx="16">
                  <c:v>1.81968569065343</c:v>
                </c:pt>
                <c:pt idx="17">
                  <c:v>0</c:v>
                </c:pt>
                <c:pt idx="18">
                  <c:v>1.1786600496277899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26-459C-BD39-D932D9D01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26992"/>
        <c:axId val="422621416"/>
      </c:lineChart>
      <c:catAx>
        <c:axId val="42262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21416"/>
        <c:crosses val="autoZero"/>
        <c:auto val="1"/>
        <c:lblAlgn val="ctr"/>
        <c:lblOffset val="100"/>
        <c:noMultiLvlLbl val="0"/>
      </c:catAx>
      <c:valAx>
        <c:axId val="42262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2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8F-4892-8592-FF2AE10279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8F-4892-8592-FF2AE10279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8F-4892-8592-FF2AE1027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2620104"/>
        <c:axId val="422625680"/>
      </c:barChart>
      <c:catAx>
        <c:axId val="42262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25680"/>
        <c:crosses val="autoZero"/>
        <c:auto val="1"/>
        <c:lblAlgn val="ctr"/>
        <c:lblOffset val="100"/>
        <c:noMultiLvlLbl val="0"/>
      </c:catAx>
      <c:valAx>
        <c:axId val="42262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2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310</c:v>
                </c:pt>
                <c:pt idx="1">
                  <c:v>90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0A-426A-B22B-3926CA409A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193</c:v>
                </c:pt>
                <c:pt idx="2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0A-426A-B22B-3926CA409A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325</c:v>
                </c:pt>
                <c:pt idx="2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0A-426A-B22B-3926CA409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2622728"/>
        <c:axId val="422626664"/>
      </c:barChart>
      <c:catAx>
        <c:axId val="422622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26664"/>
        <c:crosses val="autoZero"/>
        <c:auto val="1"/>
        <c:lblAlgn val="ctr"/>
        <c:lblOffset val="100"/>
        <c:noMultiLvlLbl val="0"/>
      </c:catAx>
      <c:valAx>
        <c:axId val="42262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2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1.37849672846836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C4-4E41-A705-A5D555F68F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2.6655362807176699</c:v>
                </c:pt>
                <c:pt idx="1">
                  <c:v>2.212389380531</c:v>
                </c:pt>
                <c:pt idx="2">
                  <c:v>1.5404936714928199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C4-4E41-A705-A5D555F68F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1.7443924169824501</c:v>
                </c:pt>
                <c:pt idx="1">
                  <c:v>0.65708418891169995</c:v>
                </c:pt>
                <c:pt idx="2">
                  <c:v>1.05862913599168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C4-4E41-A705-A5D555F68F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590096"/>
        <c:axId val="401587144"/>
      </c:barChart>
      <c:catAx>
        <c:axId val="40159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87144"/>
        <c:crosses val="autoZero"/>
        <c:auto val="1"/>
        <c:lblAlgn val="ctr"/>
        <c:lblOffset val="100"/>
        <c:noMultiLvlLbl val="0"/>
      </c:catAx>
      <c:valAx>
        <c:axId val="40158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9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295</c:v>
                </c:pt>
                <c:pt idx="1">
                  <c:v>563</c:v>
                </c:pt>
                <c:pt idx="2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D6-438E-92C0-DC082AE210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</c:v>
                </c:pt>
                <c:pt idx="1">
                  <c:v>45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D6-438E-92C0-DC082AE21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400120"/>
        <c:axId val="395400448"/>
      </c:barChart>
      <c:catAx>
        <c:axId val="395400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00448"/>
        <c:crosses val="autoZero"/>
        <c:auto val="1"/>
        <c:lblAlgn val="ctr"/>
        <c:lblOffset val="100"/>
        <c:noMultiLvlLbl val="0"/>
      </c:catAx>
      <c:valAx>
        <c:axId val="39540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0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7B269-BDAA-405A-AB99-E141196864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6645A3-1F39-4BC2-9829-1B0C8170D5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51093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5DD1D-0A3C-47A9-9A03-AD945A68F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7B5296-B18E-486B-A948-ED4B57D2A0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201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79290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1797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939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2927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6139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1496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0869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3984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3365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9385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29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2.1457 %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335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48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951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D47A7-8F27-4677-8D8C-5BBE1C020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4103981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CA03D-084E-4E6D-BC74-D55C623BA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3150AE-1666-4C7A-9231-B838784668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6818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15AF0-A267-4ACE-BD98-EDE8CFACF3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C7773-566D-41C9-B09F-B5A3D5ADB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564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7373D-D32C-455F-B93A-0154E2E32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F04DB8-ABA5-42B9-844D-4D89C5FE65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0447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F08D7-715C-4E7D-959C-301F2F4B5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A4C54-D83D-476B-BF3C-DF30BDF15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465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E8AB8-C3B2-4527-B3BD-4A843BA3B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F1AE08-6F3C-48DB-A993-6631D7C710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2147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63ABF-67C0-4A2C-A678-F23DBEA0DF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6A179-1B84-4263-8A48-00211A48B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284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80815-5866-46AD-888D-E673CFFC1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6C8915-949D-484D-83D9-5917D812E8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8542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034DC-9D03-4502-B5B9-2698A7A81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0BBEE-D5CA-4807-8EF6-04C033299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921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7BC3F-0034-4980-BA43-2E10BA52B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9213E0-F8BA-4DF8-8628-D45E1036F3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6009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757EE-2A57-4F3D-9802-C6B70907A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6F8BB-7DA5-482D-A5B4-FAAA81B83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293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A4281-22D3-42BD-8E7E-592CF73E6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9C5E21-0D62-4554-88F2-C204E67C52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5367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CC617-721E-4348-8949-42A4EE82B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6A884-971B-40AE-ADDE-BC46DC8AD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35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F11E9-3EFA-43E8-9889-F5CB6CB2A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6E844D-5285-43DC-AC25-358ACE91CE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6107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DFFD0-3776-4943-825C-010A6C57D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71F26-65A6-456A-92FF-4BE4F5064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083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A1CC4-01DB-40AB-91C4-5056E0317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8BC58A-D186-4694-994A-FC7EF6AA9A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3673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1829F-42AD-4DEC-A1A5-B8BE186D4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B9563-562F-434F-BE57-FBE4DF683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10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A1BE8-5AFC-4302-9496-A6D8C6FED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5D03FE-9220-406E-8505-56348D5740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6584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09717-01D7-4F81-B8FA-870E30D84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43D9B-3E44-480E-BB77-8D7241916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898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A8E88-7383-4371-ABBE-B268F6B4B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6F1B8A-E09C-4FFA-B5E5-08CF4F6CD9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8396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B3629-AFF5-4184-9DC9-C49B94C5AF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03807-7A52-47CF-AE9F-EF7A354CE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711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823DB-BFA6-4283-AA65-82A8EAFB1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DF4CCE-1EB2-4962-B08F-E740017741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3100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4C054-7D1E-434A-BD5C-F6F42E621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F0A11-44C1-4D62-9E5C-37F9EA171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781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4308A-C5AA-4820-84D6-12F69A596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589E47-01DC-414E-9C1D-EB7CE60909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8145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51232-7913-49FC-AF76-120E22E737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30B8B-50DA-46F5-A865-3EE6FA265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190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52D2A-4C25-4984-B176-FA3849947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D5B6F7-A867-4A04-8CF0-D480ADE195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2002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872929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2549106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1343130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1122392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36241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56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15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40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64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067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82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00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262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5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62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309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F6EF1-4A69-44D8-AFCB-6FB7EF60C8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85126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995DF-6E3B-4147-99B2-EF9DBF77C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0E4983-115C-4A8A-AF39-1A88D29275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3732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546613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7961587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040414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272434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20953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33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59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18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54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339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7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49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32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33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17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219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EF974-7744-42AB-8F68-C53793079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943015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E4DBF-6E76-4635-8240-69C8750E9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5C7EE4-3492-487C-A64C-B5904B74AC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6171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6830887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9775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0358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9346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641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8051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108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25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- 2021-11-18 17:31:36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viene el finde largo y qué mejor plan que salir a la ruta con tu K-Light 202?
Viví experiencias emocionantes arriba de tu Keeway.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258435054_482315679722278_5989450617712057435_n.jpg?_nc_ht=scontent.cdninstagram.com&amp;_nc_cat=110&amp;_nc_ohc=Ax49f8bkhEoAX-RhdmN&amp;edm=AMO9-JQAAAAA&amp;ccb=7-4&amp;oh=a783c293e7cd7a6a6a0af755caec2539&amp;oe=619873BD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165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AAEA2-A342-4C54-9CA5-15D4FCF1C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254399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1253E-ADAD-4786-8CC7-EC8460A6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43309B-A989-4B43-819C-7DF5431974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5378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5358023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59298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5212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584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5703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434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3024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62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- 2021-11-11 17:58:50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intensión de cuidarte estés donde estés, te presentamos el nuevo y exclusivo Servicio de Asistencia Keeway, brindado por S.O.S red de asistencia y 100% gratuito.
Salí a la ruta tranquilo, disfrutá de tu Keeway sin preocupaciones.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255260537_1534406723581174_965904710108928714_n.jpg?_nc_cat=109&amp;ccb=1-5&amp;_nc_sid=8ae9d6&amp;_nc_ohc=jD25kjkFS68AX-Epy38&amp;_nc_ht=scontent-atl3-2.cdninstagram.com&amp;edm=AL-3X8kEAAAA&amp;oh=c2d818f1decc7afa13731130310e1f0d&amp;oe=619C6F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083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788BE-2AA0-4B21-A720-CF673AAC86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4073173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6B200-2926-44F1-8045-BAF59F150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61B572-7553-432B-AD22-DBCC72FED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245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6409962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83216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7102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4468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550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394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263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58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- 2021-10-20 10:42:26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K-Light 202 viene equipada con un tacómetro 100% digital, con pantalla multimodos, para que tengas toda la información necesaria en un solo vistazo, sin importar si es de día o de noche.�
�Conocé más acerca de ella en nuestra web.�
����
�#Keeway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246445311_2660103860795895_8993315546800122655_n.jpg?_nc_cat=105&amp;ccb=1-5&amp;_nc_sid=8ae9d6&amp;_nc_ohc=0sHLKD3x1BAAX8giqt-&amp;_nc_ht=scontent-atl3-2.cdninstagram.com&amp;edm=AL-3X8kEAAAA&amp;oh=be77833f55bcd258cbbb4c8d472a373c&amp;oe=619D63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97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83368-61BC-4D48-A104-09EBA52FB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807331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927B4-BB65-487D-B018-748474BF7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C54E5F-A929-4327-A70F-0336A1473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5328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13168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76810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5425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1649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4420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2911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591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64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- 2021-11-10 18:20:28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Gran ingeniería. Alto rendimiento. Pura adrenalina.
Conocé más sobre la K-Light 202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254901497_896958057646603_5963566852358411836_n.jpg?_nc_cat=105&amp;ccb=1-5&amp;_nc_sid=8ae9d6&amp;_nc_ohc=pOX3TCABpDMAX8h3Ga0&amp;_nc_oc=AQk0O-mWQ6JLs2TqwitHIo5NqEkS5FnbL2h4TbyyhdDicjh4bJ3BJfVwKRbHB0luf3Y&amp;_nc_ht=scontent-atl3-2.cdninstagram.com&amp;edm=AL-3X8kEAAAA&amp;oh=119dde0d26f85fd00baa5f7d6d170801&amp;oe=619DCA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00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C841B-4E68-4840-9AED-D76CC8A61F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506989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94E3D-0CA8-4FB3-9AFA-06D1F7403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6BD02D-D825-4780-90CE-60F6CE4F9F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685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221109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65065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495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325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7176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6969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6427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37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- 2021-11-03 17:46:00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���Viví experencias únicas arriba de tu K-Light 202.
Conocé más sobre este modelo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251475828_4823664474363465_5763518617077801614_n.jpg?_nc_cat=106&amp;ccb=1-5&amp;_nc_sid=8ae9d6&amp;_nc_ohc=DaW1ClXbCtoAX8FtYN-&amp;_nc_ht=scontent-atl3-2.cdninstagram.com&amp;edm=AL-3X8kEAAAA&amp;oh=b1d77829b20e9bbdae3d726415264cd1&amp;oe=619C2A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536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E537C-93EB-469F-8B2A-1EBA3ABF0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461238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ED90E-C1F8-440D-A888-2AD26BC38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42845F-16AB-4B57-8AFF-F673551FEC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5235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5336132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78787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5227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9607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6145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0743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761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43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- 2021-10-19 08:51:46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Subite al scooter más vendido en Europa.
PEOPLE S ❤️ Diseñado para brindarte la mejor comodidad y mayor seguridad.
Para más información 👉🏽 link en bio
#kymco #kymcoargentina #people #scooter #peoples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246294222_1057289571755133_7567157761175902447_n.jpg?_nc_cat=110&amp;ccb=1-5&amp;_nc_sid=8ae9d6&amp;_nc_ohc=LW3PVy7vo8IAX_bV5L0&amp;_nc_ht=scontent-atl3-1.cdninstagram.com&amp;edm=AL-3X8kEAAAA&amp;oh=16026230d82ba0e425475f83b5043e28&amp;oe=619D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42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83620-926C-40F5-9F36-E14D4F417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053922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221CA-20AE-4896-A11B-8FD8C9EE4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FA93F6-ECD3-4AB4-865C-2D45583664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7311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0391090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19143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196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9270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335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6991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5685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2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- 2021-11-04 13:03:02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PEOPLE S 150i
Práctico, seguro y con todo el diseño. 
Subite al scooter más vendido de Europa.
ESPECIFICACIONES TÉCNICAS
Motor: OHC 4 tiempos, monocilíndrico, 4 válvulas.
Refrigeración: Aire forzado por turbina.
Alimentación: Inyección electrónica.
Cilindrada: 149,8 cc.
Potencia Máx. 13,7 HP / 8000 rpm.
Transmisión: CVT Automática.
Arranque Eléctrico.
Peso: 135 kg.
Largo 208 cm. Ancho 77 cm. Alto 117 cm.
Altura asiento: 80 cm.
Rodado delantero: 100/80-16.
Rodado trasero: 120/80-14.
Freno delantero: Disco hidráulico con ABS.
Freno trsero: Disco hidráulico con ABS.
Tanque de combustible: 6,2 litros con carga detrás del carenado frontal.
#kymco #scooter #kymcoscooter #kymcopeople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249751706_142711804721879_5251727099500915646_n.jpg?_nc_cat=108&amp;ccb=1-5&amp;_nc_sid=8ae9d6&amp;_nc_ohc=OZqS4VGT8r0AX9QAaQP&amp;_nc_ht=scontent-atl3-1.cdninstagram.com&amp;edm=AL-3X8kEAAAA&amp;oh=e836c0009bc4a61771b69131fbf2a2b9&amp;oe=619D8D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905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49965-8684-4969-AE42-E6079CF68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913502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69587-B643-40D2-9FA1-32C420735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FA5BA7-F9C3-4AC6-816E-1921A4317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2115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466516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7412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7330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9389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9607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2239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195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78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- 2021-11-11 08:26:53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350I ABS satisface todas las necesidades de comodidad y rendimiento.
Clickeá el link en la bio, completa el formulario y tené tu Kymco en 12 cuotas SIN INTERÉS CON BBVA
#kymco #ahora12 #financiacion #cuotassininteres #sininteres #cuotas #scooter #downtown #kymcodowntown #bbva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255891547_894013944585209_3225363852158129955_n.jpg?_nc_cat=108&amp;ccb=1-5&amp;_nc_sid=8ae9d6&amp;_nc_ohc=CBkJjiNerzoAX_MF8n4&amp;_nc_ht=scontent-atl3-1.cdninstagram.com&amp;edm=AL-3X8kEAAAA&amp;oh=584b26ab454ee89f475a35d4ba274bbc&amp;oe=619C6F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301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D3A79-8E40-4F13-B8C7-BAA78C9370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2279712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3C6B5-96D8-4C56-9357-7523B3BAA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A6AA6B-5258-49F1-9872-8B4939F663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1150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3314912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93924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025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910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9373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125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0886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464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- 2021-10-25 11:29:17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Subite al scooter más vendido en Europa.
PEOPLE S ❤️ Diseñado para brindarte la mejor comodidad y mayor seguridad.
DISEÑO Y CONFORT
Diseñado para una cómoda y erguida posición de manejo, el New People S 150I tiene protector de puños y un parabrisas que brinda una óptima protección contra el viento.
Para más información 👉🏽 link en bio
kymco.com.ar
#KymcoArgentina #Kymco #peopleS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248688268_3124989804386700_7808862574736146389_n.jpg?_nc_cat=106&amp;ccb=1-5&amp;_nc_sid=8ae9d6&amp;_nc_ohc=mqqRJgyLvCIAX9MDe6C&amp;_nc_ht=scontent-atl3-1.cdninstagram.com&amp;edm=AL-3X8kEAAAA&amp;oh=bbff8bb450addfbb18239f51f1358a2d&amp;oe=619D0E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237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CA8AC-2AC7-4539-87D2-052FDFD6DA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334141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0B96D-B69F-41B1-B90D-9590669A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A43ED9-17B6-47F4-A63A-0F28AA2E4B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9296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3530008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98740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1939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1201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933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6309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3185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125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- 2021-11-17 18:00:38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Citycom S 300i es el scooter ideal para quienes buscan seguridad y practicidad.
Su estudiado diseño hace de el una moto funcional, cómoda y atractiva.
Conocé todos sus detalles en nuestro sitio web.
#SYM es más que un scooter.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51.2885-15/258010261_263924959093765_9080538816299983649_n.jpg?_nc_cat=109&amp;ccb=1-5&amp;_nc_sid=8ae9d6&amp;_nc_ohc=kZY2eEGizhkAX-WfOKE&amp;_nc_ht=scontent-yyz1-1.cdninstagram.com&amp;edm=AL-3X8kEAAAA&amp;oh=de23611f37216f6d70d55e238d9e1e72&amp;oe=619D26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902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E31DD-5C2D-43F2-A4B9-88FB5E99C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126283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F004D-8EE9-4666-843C-70D73C482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0AD042-BC01-4646-A6FC-959B5CF29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7294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828512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21195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8484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6366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9757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247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54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93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- 2021-10-29 16:39:18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Symphony es una moto ideal para moverte, solo o acompañado, de forma segura y práctica por la ciudad.
#SYM es más que un scooter.
Conocé todos sus detalles en nuestro sitio web.
#Sym #Scooter #Symphony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51.2885-15/249595396_1043790456357158_7183307156190472029_n.jpg?_nc_cat=101&amp;ccb=1-5&amp;_nc_sid=8ae9d6&amp;_nc_ohc=axHY-M1xDZAAX-oWWHT&amp;_nc_ht=scontent-yyz1-1.cdninstagram.com&amp;edm=AL-3X8kEAAAA&amp;oh=9c0538ec91923f54b66d62cd15ae1ec5&amp;oe=619C0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836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8C658-AFCE-4956-BA7A-29599D0E3D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2235276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F65A5-BAF4-4885-8DCD-FB206C56B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CBDE30-88B9-4050-9FD2-E8DBEA0327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879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2494631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20466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301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426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8632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789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9981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43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- 2021-10-27 17:50:12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��La K-Light 202 es una moto de estilo retro, inspirada en los años 50s y 60s, ideal para salir a recorrer la ciudad de noche.
Y vos, ¿sos un rider nocturno o preferís salidas diurnas?
Conocé más acerca de este y otros modelos en nuestra web oficial.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248878022_347269803866254_6045087070553927767_n.jpg?_nc_ht=scontent.cdninstagram.com&amp;_nc_cat=110&amp;_nc_ohc=fPmFxPLRohMAX8qOBqn&amp;edm=AMO9-JQAAAAA&amp;ccb=7-4&amp;oh=9a00157c2afb371f8953adde616bfcc9&amp;oe=619873F1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829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- 2021-10-20 15:59:54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Citycom S 300i es un scooter práctico, cómodo, tu alíado ideal para recorridos urbanos.
#SYM es más que un scooter.
Conocé todos sus detalles en nuestro sitio web.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246873572_464875278158290_5022173256267773947_n.jpg?_nc_ht=scontent.cdninstagram.com&amp;_nc_cat=110&amp;_nc_ohc=fBm6XrX4oVMAX_eKKyP&amp;edm=AMO9-JQAAAAA&amp;ccb=7-4&amp;oh=6f1e7a0642ec580b4ffb93b1117023b0&amp;oe=61987D0D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941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7CB78-D4EF-4938-8D24-36867AA44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88346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4A661-6D98-4C1F-BDC1-14FB577D1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57F853-A9D2-4D83-8829-E7761E5602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0444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4387668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40657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0100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6835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5497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7552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1373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57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- 2021-11-01 09:30:15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COMODIDAD
Su guantera frontal, entrada USB para cargar el teléfono, estribos de aleación con apertura automática al ejercer presión con el pie y su piso casi plano te llevarán a disfrutar de la comodidad de viajar en el Like 125 o 200I.
#kymco #kymcoargentina #kymcolike #like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250916202_253143986773944_3192792653666139519_n.jpg?_nc_cat=110&amp;ccb=1-5&amp;_nc_sid=8ae9d6&amp;_nc_ohc=hBH5DQUz-0QAX_J7dIL&amp;_nc_ht=scontent-atl3-1.cdninstagram.com&amp;edm=AL-3X8kEAAAA&amp;oh=041b58faef00f5865f65c598a8f0dc19&amp;oe=619D2824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917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E4B4F-621C-4312-87F2-696D8665A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7698374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B1526-19D7-41F1-9916-1CA11F43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8F18EE-E3FB-4D95-9F53-34138B65C5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474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8068650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83180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0175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149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3664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0210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3959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65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- 2021-10-28 09:27:41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¡Cambió el mundo, cambiá vos!
Conseguí tu #KymcoLike en tu concesionario más cercano y viví tu nueva normalidad.
#KymcoArgentina #Kymco #IndependizateConKymco #likemylife #like 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249334677_240587904761760_3476958564224435730_n.jpg?_nc_cat=102&amp;ccb=1-5&amp;_nc_sid=8ae9d6&amp;_nc_ohc=5PX5LvNfikYAX9Q4ATl&amp;_nc_ht=scontent-atl3-1.cdninstagram.com&amp;edm=AL-3X8kEAAAA&amp;oh=1434c8d343f0d01d2268ad2fb147f44d&amp;oe=619CE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829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A8048-7BC5-4A1B-AF6A-C9A4BE0D8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3581764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51C-F6D2-4A39-9B98-D9B453EA1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FAC5B4-079A-496D-8DAE-EB5609166F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4470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6696034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00157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988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7670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0429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1690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3777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459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- 2021-11-15 16:25:18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¡Comprá tu #𝐑𝐊𝟏𝟓𝟎 en 48 cuotas fijas!
Con el crédito del Banco Nación accedé a tu moto Keeway.
⁣⁣⁣⁣⁣⁣
¿Cómo hacerlo?. ¡Muy sencillo!:
⁣⁣⁣⁣⁣⁣
1. Accedé a la web del Banco Nación y solicitá el préstamo.⁣⁣⁣⁣
⁣⁣⁣⁣⁣⁣
2. El banco analiza el crédito y te confirma cuando está aprobado.⁣⁣⁣⁣⁣⁣
⁣⁣⁣⁣⁣⁣
3. Se aprueba el crédito aprobado vía mail, ⁣⁣⁣recibirás un link que te lleva al marketplace para que puedas seleccionar la Keeway #RK150. ⁣⁣⁣ La reservás en el concesinario que elijas. ⁣
⁣⁣⁣⁣
4. La sucursal del banco coordina para que te acerques a firmar la documentación para cerrar la venta.⁣⁣⁣⁣
⁣⁣⁣⁣
¡Y listo, tu RK 150 ya es tuya!⁣
⁣⁣⁣⁣⁣⁣
⁣⁣⁣⁣⁣⁣
#Keeway#48cuotas #financiacion⁣⁣⁣⁣
⁣⁣⁣
Info adicional: El precio de la unidad no incluye los gastos administrativos⁣⁣⁣
ni de patentamiento. El crédito es ortorgado por el Banco Nación en⁣⁣⁣
hasta 48 cuotas fijas a una TNA 46,02% para los no clientes Banco⁣⁣⁣
Nación, y para los clientes a una TNA 34,97%.⁣⁣ Crédito y evaluación⁣⁣⁣
crediticia a cargo del BNA.⁣⁣⁣⁣
⁣⁣⁣Monto máximo del crédito hasta 0.000.- sujeto a aprobación crediticia⁣⁣⁣
Más info en el siguiente link https://www.bna.com.ar/home/mimotointerna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256519115_575962136827686_3237859239922995901_n.jpg?_nc_ht=scontent.cdninstagram.com&amp;_nc_cat=106&amp;_nc_ohc=_9z55cfbQ4AAX89Gnim&amp;edm=AMO9-JQAAAAA&amp;ccb=7-4&amp;oh=167656dba48cc9ad1d14e3cfbc410d3f&amp;oe=61987DC9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381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54383-70E3-4132-96CB-F65AE3871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591300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C4E01-6D46-423A-9A33-B502D4D07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FCFB8B-3580-44DA-B63C-1DE5CFA83B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8320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733623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31403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2230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563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0391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201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9809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83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- 2021-11-04 18:04:29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�El Citycom S 300i es el scooter ideal para los que buscan una alternativa segura y práctica a la hora de moverse en la ciudad.
Su instrumental completo analógico/digital dispone de toda la información necesaria de forma simple y clara.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51.2885-15/253918726_728422988116642_6982045417508973285_n.jpg?_nc_cat=103&amp;ccb=1-5&amp;_nc_sid=8ae9d6&amp;_nc_ohc=eE68WrKrCj8AX_-nUZK&amp;_nc_ht=scontent-yyz1-1.cdninstagram.com&amp;edm=AL-3X8kEAAAA&amp;oh=ad1352fcc8af1a5f6a88783a334d2747&amp;oe=619DC4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49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- 2021-11-11 12:00:35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 si es de día, tarde o noche. Disfrutá de la ciudad arriba de tu Symphony.
SYM es más que un scooter.
Conocé todos sus detalles en nuestro sitio web.
#Sym #Scooter #Symphony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255456588_259315649504077_1685326185877260338_n.jpg?_nc_ht=scontent.cdninstagram.com&amp;_nc_cat=101&amp;_nc_ohc=UKEf1PFJHtwAX8jScwt&amp;edm=AMO9-JQAAAAA&amp;ccb=7-4&amp;oh=48bf5dc3a2a9cc14d5cca50b30ec171a&amp;oe=6198754C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882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744EF-511D-420B-8DF8-CC6198EF8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8837773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62139-A696-4E4D-9DBC-D91FE2436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C29CBD-918F-46E2-A8C3-B3BA66691C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3856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2372748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58933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4862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6458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761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192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82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9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- 2021-10-21 16:59:15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nuestra amplia red de Centros de Servicios.
Para que tu Kymco siga siendo una Kymco. 🛵🔧✅
EN PROVINCIA DE CÓRDOBA
Servicio técnico y venta de repuestos.
Telefono: 035-203-7565
Dirección: Pedro de la Gasca 1706, Barrio Villa Cabrera, Córdoba (5008)
#CentroDeServicios #kymco #repuestos #servicios #kymcoargentina #cordoba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243109844_926048938267051_6670251265701404936_n.jpg?_nc_cat=104&amp;ccb=1-5&amp;_nc_sid=8ae9d6&amp;_nc_ohc=gnMBoDIuiCYAX97TU4h&amp;_nc_ht=scontent-atl3-1.cdninstagram.com&amp;edm=AL-3X8kEAAAA&amp;oh=a74bec9629a06fcc547615816cea6fa2&amp;oe=619DB1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718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AA2B3-E67B-4051-AC03-1F73FCE34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904346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2266</Words>
  <Application>Microsoft Office PowerPoint</Application>
  <PresentationFormat>On-screen Show (4:3)</PresentationFormat>
  <Paragraphs>480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Reporte Instagram</vt:lpstr>
      <vt:lpstr>Instagram Key Metrics Table | SYM</vt:lpstr>
      <vt:lpstr>Instagram Followers Total | SYM</vt:lpstr>
      <vt:lpstr>Instagram Key Metrics Radar | SYM</vt:lpstr>
      <vt:lpstr>Instagram Posts By Weekday | SYM</vt:lpstr>
      <vt:lpstr>Instagram Followers Change | SYM</vt:lpstr>
      <vt:lpstr>Instagram Posts By Hour | SYM</vt:lpstr>
      <vt:lpstr>Instagram Followers Change Per Weekday | SYM</vt:lpstr>
      <vt:lpstr>Instagram Interaction Rate By Weekday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 - 1 of 2</vt:lpstr>
      <vt:lpstr>Instagram Hashtag Detection | SYM - 2 of 2</vt:lpstr>
      <vt:lpstr>Instagram Posts Table | SYM - 1 of 17</vt:lpstr>
      <vt:lpstr>Instagram Posts Table | SYM - 2 of 17</vt:lpstr>
      <vt:lpstr>Instagram Posts Table | SYM - 3 of 17</vt:lpstr>
      <vt:lpstr>Instagram Posts Table | SYM - 4 of 17</vt:lpstr>
      <vt:lpstr>Instagram Posts Table | SYM - 5 of 17</vt:lpstr>
      <vt:lpstr>Instagram Posts Table | SYM - 6 of 17</vt:lpstr>
      <vt:lpstr>Instagram Posts Table | SYM - 7 of 17</vt:lpstr>
      <vt:lpstr>Instagram Posts Table | SYM - 8 of 17</vt:lpstr>
      <vt:lpstr>Instagram Posts Table | SYM - 9 of 17</vt:lpstr>
      <vt:lpstr>Instagram Posts Table | SYM - 10 of 17</vt:lpstr>
      <vt:lpstr>Instagram Posts Table | SYM - 11 of 17</vt:lpstr>
      <vt:lpstr>Instagram Posts Table | SYM - 12 of 17</vt:lpstr>
      <vt:lpstr>Instagram Posts Table | SYM - 13 of 17</vt:lpstr>
      <vt:lpstr>Instagram Posts Table | SYM - 14 of 17</vt:lpstr>
      <vt:lpstr>Instagram Posts Table | SYM - 15 of 17</vt:lpstr>
      <vt:lpstr>Instagram Posts Table | SYM - 16 of 17</vt:lpstr>
      <vt:lpstr>Instagram Posts Table | SYM - 17 of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2021-11-19T21:23:39Z</dcterms:created>
  <dcterms:modified xsi:type="dcterms:W3CDTF">2021-11-19T21:24:34Z</dcterms:modified>
</cp:coreProperties>
</file>