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bajajarg</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44940</c:v>
                </c:pt>
                <c:pt idx="1">
                  <c:v>44947</c:v>
                </c:pt>
                <c:pt idx="2">
                  <c:v>44951</c:v>
                </c:pt>
                <c:pt idx="3">
                  <c:v>44952</c:v>
                </c:pt>
                <c:pt idx="4">
                  <c:v>44957</c:v>
                </c:pt>
                <c:pt idx="5">
                  <c:v>44966</c:v>
                </c:pt>
                <c:pt idx="6">
                  <c:v>44979</c:v>
                </c:pt>
                <c:pt idx="7">
                  <c:v>44985</c:v>
                </c:pt>
                <c:pt idx="8">
                  <c:v>44996</c:v>
                </c:pt>
                <c:pt idx="9">
                  <c:v>44994</c:v>
                </c:pt>
                <c:pt idx="10">
                  <c:v>45009</c:v>
                </c:pt>
                <c:pt idx="11">
                  <c:v>45034</c:v>
                </c:pt>
                <c:pt idx="12">
                  <c:v>45045</c:v>
                </c:pt>
                <c:pt idx="13">
                  <c:v>45079</c:v>
                </c:pt>
                <c:pt idx="14">
                  <c:v>45102</c:v>
                </c:pt>
                <c:pt idx="15">
                  <c:v>45122</c:v>
                </c:pt>
                <c:pt idx="16">
                  <c:v>45139</c:v>
                </c:pt>
                <c:pt idx="17">
                  <c:v>45154</c:v>
                </c:pt>
                <c:pt idx="18">
                  <c:v>45166</c:v>
                </c:pt>
                <c:pt idx="19">
                  <c:v>45184</c:v>
                </c:pt>
                <c:pt idx="20">
                  <c:v>45197</c:v>
                </c:pt>
                <c:pt idx="21">
                  <c:v>45224</c:v>
                </c:pt>
                <c:pt idx="22">
                  <c:v>45261</c:v>
                </c:pt>
                <c:pt idx="23">
                  <c:v>45296</c:v>
                </c:pt>
                <c:pt idx="24">
                  <c:v>45313</c:v>
                </c:pt>
                <c:pt idx="25">
                  <c:v>45325</c:v>
                </c:pt>
                <c:pt idx="26">
                  <c:v>45344</c:v>
                </c:pt>
                <c:pt idx="27">
                  <c:v>45381</c:v>
                </c:pt>
                <c:pt idx="28">
                  <c:v>45411</c:v>
                </c:pt>
                <c:pt idx="29">
                  <c:v>45438</c:v>
                </c:pt>
                <c:pt idx="30">
                  <c:v>45452</c:v>
                </c:pt>
                <c:pt idx="31">
                  <c:v>45453</c:v>
                </c:pt>
                <c:pt idx="32">
                  <c:v>45454</c:v>
                </c:pt>
              </c:numCache>
            </c:numRef>
          </c:val>
          <c:smooth val="0"/>
          <c:extLst>
            <c:ext xmlns:c16="http://schemas.microsoft.com/office/drawing/2014/chart" uri="{C3380CC4-5D6E-409C-BE32-E72D297353CC}">
              <c16:uniqueId val="{00000000-482D-419A-935B-B66191C86382}"/>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101788</c:v>
                </c:pt>
                <c:pt idx="1">
                  <c:v>101776</c:v>
                </c:pt>
                <c:pt idx="2">
                  <c:v>101775</c:v>
                </c:pt>
                <c:pt idx="3">
                  <c:v>101788</c:v>
                </c:pt>
                <c:pt idx="4">
                  <c:v>101809</c:v>
                </c:pt>
                <c:pt idx="5">
                  <c:v>101811</c:v>
                </c:pt>
                <c:pt idx="6">
                  <c:v>101811</c:v>
                </c:pt>
                <c:pt idx="7">
                  <c:v>101806</c:v>
                </c:pt>
                <c:pt idx="8">
                  <c:v>101794</c:v>
                </c:pt>
                <c:pt idx="9">
                  <c:v>101782</c:v>
                </c:pt>
                <c:pt idx="10">
                  <c:v>101776</c:v>
                </c:pt>
                <c:pt idx="11">
                  <c:v>101793</c:v>
                </c:pt>
                <c:pt idx="12">
                  <c:v>101816</c:v>
                </c:pt>
                <c:pt idx="13">
                  <c:v>101833</c:v>
                </c:pt>
                <c:pt idx="14">
                  <c:v>101874</c:v>
                </c:pt>
                <c:pt idx="15">
                  <c:v>101923</c:v>
                </c:pt>
                <c:pt idx="16">
                  <c:v>101961</c:v>
                </c:pt>
                <c:pt idx="17">
                  <c:v>101992</c:v>
                </c:pt>
                <c:pt idx="18">
                  <c:v>102009</c:v>
                </c:pt>
                <c:pt idx="19">
                  <c:v>102027</c:v>
                </c:pt>
                <c:pt idx="20">
                  <c:v>102064</c:v>
                </c:pt>
                <c:pt idx="21">
                  <c:v>102109</c:v>
                </c:pt>
                <c:pt idx="22">
                  <c:v>102151</c:v>
                </c:pt>
                <c:pt idx="23">
                  <c:v>102195</c:v>
                </c:pt>
                <c:pt idx="24">
                  <c:v>102239</c:v>
                </c:pt>
                <c:pt idx="25">
                  <c:v>102300</c:v>
                </c:pt>
                <c:pt idx="26">
                  <c:v>102351</c:v>
                </c:pt>
                <c:pt idx="27">
                  <c:v>102406</c:v>
                </c:pt>
                <c:pt idx="28">
                  <c:v>102443</c:v>
                </c:pt>
                <c:pt idx="29">
                  <c:v>102463</c:v>
                </c:pt>
                <c:pt idx="30">
                  <c:v>102497</c:v>
                </c:pt>
                <c:pt idx="31">
                  <c:v>102519</c:v>
                </c:pt>
                <c:pt idx="32">
                  <c:v>102533</c:v>
                </c:pt>
              </c:numCache>
            </c:numRef>
          </c:val>
          <c:smooth val="0"/>
          <c:extLst>
            <c:ext xmlns:c16="http://schemas.microsoft.com/office/drawing/2014/chart" uri="{C3380CC4-5D6E-409C-BE32-E72D297353CC}">
              <c16:uniqueId val="{00000001-482D-419A-935B-B66191C86382}"/>
            </c:ext>
          </c:extLst>
        </c:ser>
        <c:ser>
          <c:idx val="2"/>
          <c:order val="2"/>
          <c:tx>
            <c:strRef>
              <c:f>Sheet1!$D$1</c:f>
              <c:strCache>
                <c:ptCount val="1"/>
                <c:pt idx="0">
                  <c:v>benelliarg</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62186</c:v>
                </c:pt>
                <c:pt idx="1">
                  <c:v>62239</c:v>
                </c:pt>
                <c:pt idx="2">
                  <c:v>62281</c:v>
                </c:pt>
                <c:pt idx="3">
                  <c:v>62331</c:v>
                </c:pt>
                <c:pt idx="4">
                  <c:v>62383</c:v>
                </c:pt>
                <c:pt idx="5">
                  <c:v>62426</c:v>
                </c:pt>
                <c:pt idx="6">
                  <c:v>62468</c:v>
                </c:pt>
                <c:pt idx="7">
                  <c:v>62504</c:v>
                </c:pt>
                <c:pt idx="8">
                  <c:v>62531</c:v>
                </c:pt>
                <c:pt idx="9">
                  <c:v>62593</c:v>
                </c:pt>
                <c:pt idx="10">
                  <c:v>62731</c:v>
                </c:pt>
                <c:pt idx="11">
                  <c:v>62810</c:v>
                </c:pt>
                <c:pt idx="12">
                  <c:v>62849</c:v>
                </c:pt>
                <c:pt idx="13">
                  <c:v>62904</c:v>
                </c:pt>
                <c:pt idx="14">
                  <c:v>62918</c:v>
                </c:pt>
                <c:pt idx="15">
                  <c:v>63012</c:v>
                </c:pt>
                <c:pt idx="16">
                  <c:v>63130</c:v>
                </c:pt>
                <c:pt idx="17">
                  <c:v>63180</c:v>
                </c:pt>
                <c:pt idx="18">
                  <c:v>63227</c:v>
                </c:pt>
                <c:pt idx="19">
                  <c:v>63274</c:v>
                </c:pt>
                <c:pt idx="20">
                  <c:v>63328</c:v>
                </c:pt>
                <c:pt idx="21">
                  <c:v>63380</c:v>
                </c:pt>
                <c:pt idx="22">
                  <c:v>63452</c:v>
                </c:pt>
                <c:pt idx="23">
                  <c:v>63543</c:v>
                </c:pt>
                <c:pt idx="24">
                  <c:v>63607</c:v>
                </c:pt>
                <c:pt idx="25">
                  <c:v>63662</c:v>
                </c:pt>
                <c:pt idx="26">
                  <c:v>63714</c:v>
                </c:pt>
                <c:pt idx="27">
                  <c:v>63778</c:v>
                </c:pt>
                <c:pt idx="28">
                  <c:v>63848</c:v>
                </c:pt>
                <c:pt idx="29">
                  <c:v>63916</c:v>
                </c:pt>
                <c:pt idx="30">
                  <c:v>63954</c:v>
                </c:pt>
                <c:pt idx="31">
                  <c:v>63971</c:v>
                </c:pt>
                <c:pt idx="32">
                  <c:v>63991</c:v>
                </c:pt>
              </c:numCache>
            </c:numRef>
          </c:val>
          <c:smooth val="0"/>
          <c:extLst>
            <c:ext xmlns:c16="http://schemas.microsoft.com/office/drawing/2014/chart" uri="{C3380CC4-5D6E-409C-BE32-E72D297353CC}">
              <c16:uniqueId val="{00000002-482D-419A-935B-B66191C86382}"/>
            </c:ext>
          </c:extLst>
        </c:ser>
        <c:ser>
          <c:idx val="3"/>
          <c:order val="3"/>
          <c:tx>
            <c:strRef>
              <c:f>Sheet1!$E$1</c:f>
              <c:strCache>
                <c:ptCount val="1"/>
                <c:pt idx="0">
                  <c:v>hondamotosargentina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175107</c:v>
                </c:pt>
                <c:pt idx="1">
                  <c:v>175147</c:v>
                </c:pt>
                <c:pt idx="2">
                  <c:v>175190</c:v>
                </c:pt>
                <c:pt idx="3">
                  <c:v>175250</c:v>
                </c:pt>
                <c:pt idx="4">
                  <c:v>175308</c:v>
                </c:pt>
                <c:pt idx="5">
                  <c:v>175315</c:v>
                </c:pt>
                <c:pt idx="6">
                  <c:v>175374</c:v>
                </c:pt>
                <c:pt idx="7">
                  <c:v>175405</c:v>
                </c:pt>
                <c:pt idx="8">
                  <c:v>175443</c:v>
                </c:pt>
                <c:pt idx="9">
                  <c:v>175481</c:v>
                </c:pt>
                <c:pt idx="10">
                  <c:v>175531</c:v>
                </c:pt>
                <c:pt idx="11">
                  <c:v>175596</c:v>
                </c:pt>
                <c:pt idx="12">
                  <c:v>175660</c:v>
                </c:pt>
                <c:pt idx="13">
                  <c:v>175707</c:v>
                </c:pt>
                <c:pt idx="14">
                  <c:v>175780</c:v>
                </c:pt>
                <c:pt idx="15">
                  <c:v>175846</c:v>
                </c:pt>
                <c:pt idx="16">
                  <c:v>175885</c:v>
                </c:pt>
                <c:pt idx="17">
                  <c:v>175916</c:v>
                </c:pt>
                <c:pt idx="18">
                  <c:v>175985</c:v>
                </c:pt>
                <c:pt idx="19">
                  <c:v>176034</c:v>
                </c:pt>
                <c:pt idx="20">
                  <c:v>176099</c:v>
                </c:pt>
                <c:pt idx="21">
                  <c:v>176192</c:v>
                </c:pt>
                <c:pt idx="22">
                  <c:v>176259</c:v>
                </c:pt>
                <c:pt idx="23">
                  <c:v>176348</c:v>
                </c:pt>
                <c:pt idx="24">
                  <c:v>176425</c:v>
                </c:pt>
                <c:pt idx="25">
                  <c:v>176519</c:v>
                </c:pt>
                <c:pt idx="26">
                  <c:v>176610</c:v>
                </c:pt>
                <c:pt idx="27">
                  <c:v>176707</c:v>
                </c:pt>
                <c:pt idx="28">
                  <c:v>176762</c:v>
                </c:pt>
                <c:pt idx="29">
                  <c:v>176817</c:v>
                </c:pt>
                <c:pt idx="30">
                  <c:v>176857</c:v>
                </c:pt>
                <c:pt idx="31">
                  <c:v>176913</c:v>
                </c:pt>
                <c:pt idx="32">
                  <c:v>176934</c:v>
                </c:pt>
              </c:numCache>
            </c:numRef>
          </c:val>
          <c:smooth val="0"/>
          <c:extLst>
            <c:ext xmlns:c16="http://schemas.microsoft.com/office/drawing/2014/chart" uri="{C3380CC4-5D6E-409C-BE32-E72D297353CC}">
              <c16:uniqueId val="{00000003-482D-419A-935B-B66191C86382}"/>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4325</c:v>
                </c:pt>
                <c:pt idx="1">
                  <c:v>4390</c:v>
                </c:pt>
                <c:pt idx="2">
                  <c:v>4461</c:v>
                </c:pt>
                <c:pt idx="3">
                  <c:v>4523</c:v>
                </c:pt>
                <c:pt idx="4">
                  <c:v>4581</c:v>
                </c:pt>
                <c:pt idx="5">
                  <c:v>4631</c:v>
                </c:pt>
                <c:pt idx="6">
                  <c:v>4716</c:v>
                </c:pt>
                <c:pt idx="7">
                  <c:v>4773</c:v>
                </c:pt>
                <c:pt idx="8">
                  <c:v>4830</c:v>
                </c:pt>
                <c:pt idx="9">
                  <c:v>4883</c:v>
                </c:pt>
                <c:pt idx="10">
                  <c:v>4952</c:v>
                </c:pt>
                <c:pt idx="11">
                  <c:v>5024</c:v>
                </c:pt>
                <c:pt idx="12">
                  <c:v>5089</c:v>
                </c:pt>
                <c:pt idx="13">
                  <c:v>5165</c:v>
                </c:pt>
                <c:pt idx="14">
                  <c:v>5191</c:v>
                </c:pt>
                <c:pt idx="15">
                  <c:v>5235</c:v>
                </c:pt>
                <c:pt idx="16">
                  <c:v>5286</c:v>
                </c:pt>
                <c:pt idx="17">
                  <c:v>5330</c:v>
                </c:pt>
                <c:pt idx="18">
                  <c:v>5392</c:v>
                </c:pt>
                <c:pt idx="19">
                  <c:v>5446</c:v>
                </c:pt>
                <c:pt idx="20">
                  <c:v>5506</c:v>
                </c:pt>
                <c:pt idx="21">
                  <c:v>5571</c:v>
                </c:pt>
                <c:pt idx="22">
                  <c:v>5642</c:v>
                </c:pt>
                <c:pt idx="23">
                  <c:v>5719</c:v>
                </c:pt>
                <c:pt idx="24">
                  <c:v>5783</c:v>
                </c:pt>
                <c:pt idx="25">
                  <c:v>5832</c:v>
                </c:pt>
                <c:pt idx="26">
                  <c:v>5896</c:v>
                </c:pt>
                <c:pt idx="27">
                  <c:v>5975</c:v>
                </c:pt>
                <c:pt idx="28">
                  <c:v>6035</c:v>
                </c:pt>
                <c:pt idx="29">
                  <c:v>6078</c:v>
                </c:pt>
                <c:pt idx="30">
                  <c:v>6122</c:v>
                </c:pt>
                <c:pt idx="31">
                  <c:v>6174</c:v>
                </c:pt>
                <c:pt idx="32">
                  <c:v>6208</c:v>
                </c:pt>
              </c:numCache>
            </c:numRef>
          </c:val>
          <c:smooth val="0"/>
          <c:extLst>
            <c:ext xmlns:c16="http://schemas.microsoft.com/office/drawing/2014/chart" uri="{C3380CC4-5D6E-409C-BE32-E72D297353CC}">
              <c16:uniqueId val="{00000004-482D-419A-935B-B66191C86382}"/>
            </c:ext>
          </c:extLst>
        </c:ser>
        <c:ser>
          <c:idx val="5"/>
          <c:order val="5"/>
          <c:tx>
            <c:strRef>
              <c:f>Sheet1!$G$1</c:f>
              <c:strCache>
                <c:ptCount val="1"/>
                <c:pt idx="0">
                  <c:v>yamahamotorarg</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173573</c:v>
                </c:pt>
                <c:pt idx="1">
                  <c:v>173621</c:v>
                </c:pt>
                <c:pt idx="2">
                  <c:v>173645</c:v>
                </c:pt>
                <c:pt idx="3">
                  <c:v>173696</c:v>
                </c:pt>
                <c:pt idx="4">
                  <c:v>173752</c:v>
                </c:pt>
                <c:pt idx="5">
                  <c:v>173796</c:v>
                </c:pt>
                <c:pt idx="6">
                  <c:v>173858</c:v>
                </c:pt>
                <c:pt idx="7">
                  <c:v>173874</c:v>
                </c:pt>
                <c:pt idx="8">
                  <c:v>173914</c:v>
                </c:pt>
                <c:pt idx="9">
                  <c:v>173960</c:v>
                </c:pt>
                <c:pt idx="10">
                  <c:v>174021</c:v>
                </c:pt>
                <c:pt idx="11">
                  <c:v>174078</c:v>
                </c:pt>
                <c:pt idx="12">
                  <c:v>174119</c:v>
                </c:pt>
                <c:pt idx="13">
                  <c:v>174159</c:v>
                </c:pt>
                <c:pt idx="14">
                  <c:v>174181</c:v>
                </c:pt>
                <c:pt idx="15">
                  <c:v>174226</c:v>
                </c:pt>
                <c:pt idx="16">
                  <c:v>174238</c:v>
                </c:pt>
                <c:pt idx="17">
                  <c:v>174259</c:v>
                </c:pt>
                <c:pt idx="18">
                  <c:v>174279</c:v>
                </c:pt>
                <c:pt idx="19">
                  <c:v>174332</c:v>
                </c:pt>
                <c:pt idx="20">
                  <c:v>174404</c:v>
                </c:pt>
                <c:pt idx="21">
                  <c:v>174488</c:v>
                </c:pt>
                <c:pt idx="22">
                  <c:v>174577</c:v>
                </c:pt>
                <c:pt idx="23">
                  <c:v>174649</c:v>
                </c:pt>
                <c:pt idx="24">
                  <c:v>174699</c:v>
                </c:pt>
                <c:pt idx="25">
                  <c:v>174766</c:v>
                </c:pt>
                <c:pt idx="26">
                  <c:v>174834</c:v>
                </c:pt>
                <c:pt idx="27">
                  <c:v>174934</c:v>
                </c:pt>
                <c:pt idx="28">
                  <c:v>175022</c:v>
                </c:pt>
                <c:pt idx="29">
                  <c:v>175081</c:v>
                </c:pt>
                <c:pt idx="30">
                  <c:v>175115</c:v>
                </c:pt>
                <c:pt idx="31">
                  <c:v>175154</c:v>
                </c:pt>
                <c:pt idx="32">
                  <c:v>175181</c:v>
                </c:pt>
              </c:numCache>
            </c:numRef>
          </c:val>
          <c:smooth val="0"/>
          <c:extLst>
            <c:ext xmlns:c16="http://schemas.microsoft.com/office/drawing/2014/chart" uri="{C3380CC4-5D6E-409C-BE32-E72D297353CC}">
              <c16:uniqueId val="{00000005-482D-419A-935B-B66191C86382}"/>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52069</c:v>
                </c:pt>
                <c:pt idx="1">
                  <c:v>52078</c:v>
                </c:pt>
                <c:pt idx="2">
                  <c:v>52098</c:v>
                </c:pt>
                <c:pt idx="3">
                  <c:v>52104</c:v>
                </c:pt>
                <c:pt idx="4">
                  <c:v>52139</c:v>
                </c:pt>
                <c:pt idx="5">
                  <c:v>52177</c:v>
                </c:pt>
                <c:pt idx="6">
                  <c:v>52185</c:v>
                </c:pt>
                <c:pt idx="7">
                  <c:v>52185</c:v>
                </c:pt>
                <c:pt idx="8">
                  <c:v>52198</c:v>
                </c:pt>
                <c:pt idx="9">
                  <c:v>52224</c:v>
                </c:pt>
                <c:pt idx="10">
                  <c:v>52240</c:v>
                </c:pt>
                <c:pt idx="11">
                  <c:v>52253</c:v>
                </c:pt>
                <c:pt idx="12">
                  <c:v>52264</c:v>
                </c:pt>
                <c:pt idx="13">
                  <c:v>52278</c:v>
                </c:pt>
                <c:pt idx="14">
                  <c:v>52299</c:v>
                </c:pt>
                <c:pt idx="15">
                  <c:v>52314</c:v>
                </c:pt>
                <c:pt idx="16">
                  <c:v>52329</c:v>
                </c:pt>
                <c:pt idx="17">
                  <c:v>52323</c:v>
                </c:pt>
                <c:pt idx="18">
                  <c:v>52347</c:v>
                </c:pt>
                <c:pt idx="19">
                  <c:v>52377</c:v>
                </c:pt>
                <c:pt idx="20">
                  <c:v>52416</c:v>
                </c:pt>
                <c:pt idx="21">
                  <c:v>52438</c:v>
                </c:pt>
                <c:pt idx="22">
                  <c:v>52466</c:v>
                </c:pt>
                <c:pt idx="23">
                  <c:v>52493</c:v>
                </c:pt>
                <c:pt idx="24">
                  <c:v>52533</c:v>
                </c:pt>
                <c:pt idx="25">
                  <c:v>52560</c:v>
                </c:pt>
                <c:pt idx="26">
                  <c:v>52581</c:v>
                </c:pt>
                <c:pt idx="27">
                  <c:v>52612</c:v>
                </c:pt>
                <c:pt idx="28">
                  <c:v>52641</c:v>
                </c:pt>
                <c:pt idx="29">
                  <c:v>52661</c:v>
                </c:pt>
                <c:pt idx="30">
                  <c:v>52670</c:v>
                </c:pt>
                <c:pt idx="31">
                  <c:v>52686</c:v>
                </c:pt>
                <c:pt idx="32">
                  <c:v>52699</c:v>
                </c:pt>
              </c:numCache>
            </c:numRef>
          </c:val>
          <c:smooth val="0"/>
          <c:extLst>
            <c:ext xmlns:c16="http://schemas.microsoft.com/office/drawing/2014/chart" uri="{C3380CC4-5D6E-409C-BE32-E72D297353CC}">
              <c16:uniqueId val="{00000006-482D-419A-935B-B66191C86382}"/>
            </c:ext>
          </c:extLst>
        </c:ser>
        <c:dLbls>
          <c:showLegendKey val="0"/>
          <c:showVal val="0"/>
          <c:showCatName val="0"/>
          <c:showSerName val="0"/>
          <c:showPercent val="0"/>
          <c:showBubbleSize val="0"/>
        </c:dLbls>
        <c:smooth val="0"/>
        <c:axId val="417442272"/>
        <c:axId val="417438336"/>
      </c:lineChart>
      <c:dateAx>
        <c:axId val="41744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38336"/>
        <c:crosses val="autoZero"/>
        <c:auto val="1"/>
        <c:lblOffset val="100"/>
        <c:baseTimeUnit val="days"/>
      </c:dateAx>
      <c:valAx>
        <c:axId val="41743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4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bajajarg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25.689800000000002</c:v>
                </c:pt>
                <c:pt idx="1">
                  <c:v>0</c:v>
                </c:pt>
                <c:pt idx="2">
                  <c:v>33.333300000000001</c:v>
                </c:pt>
                <c:pt idx="3">
                  <c:v>0</c:v>
                </c:pt>
                <c:pt idx="4">
                  <c:v>9.2104999999999997</c:v>
                </c:pt>
                <c:pt idx="5">
                  <c:v>15.6214</c:v>
                </c:pt>
                <c:pt idx="6">
                  <c:v>34.963799999999999</c:v>
                </c:pt>
                <c:pt idx="7">
                  <c:v>2.4584999999999999</c:v>
                </c:pt>
              </c:numCache>
            </c:numRef>
          </c:val>
          <c:extLst>
            <c:ext xmlns:c16="http://schemas.microsoft.com/office/drawing/2014/chart" uri="{C3380CC4-5D6E-409C-BE32-E72D297353CC}">
              <c16:uniqueId val="{00000000-58A2-4D1D-BD03-12D7381D9C64}"/>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57.9499</c:v>
                </c:pt>
                <c:pt idx="1">
                  <c:v>48.571399999999997</c:v>
                </c:pt>
                <c:pt idx="2">
                  <c:v>52.381</c:v>
                </c:pt>
                <c:pt idx="3">
                  <c:v>15</c:v>
                </c:pt>
                <c:pt idx="4">
                  <c:v>40.789499999999997</c:v>
                </c:pt>
                <c:pt idx="5">
                  <c:v>57.306199999999997</c:v>
                </c:pt>
                <c:pt idx="6">
                  <c:v>7.3742999999999999</c:v>
                </c:pt>
                <c:pt idx="7">
                  <c:v>1.5725</c:v>
                </c:pt>
              </c:numCache>
            </c:numRef>
          </c:val>
          <c:extLst>
            <c:ext xmlns:c16="http://schemas.microsoft.com/office/drawing/2014/chart" uri="{C3380CC4-5D6E-409C-BE32-E72D297353CC}">
              <c16:uniqueId val="{00000001-58A2-4D1D-BD03-12D7381D9C64}"/>
            </c:ext>
          </c:extLst>
        </c:ser>
        <c:ser>
          <c:idx val="2"/>
          <c:order val="2"/>
          <c:tx>
            <c:strRef>
              <c:f>Sheet1!$D$1</c:f>
              <c:strCache>
                <c:ptCount val="1"/>
                <c:pt idx="0">
                  <c:v>benelliarg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36.166600000000003</c:v>
                </c:pt>
                <c:pt idx="1">
                  <c:v>34.285699999999999</c:v>
                </c:pt>
                <c:pt idx="2">
                  <c:v>19.047599999999999</c:v>
                </c:pt>
                <c:pt idx="3">
                  <c:v>35</c:v>
                </c:pt>
                <c:pt idx="4">
                  <c:v>30.263200000000001</c:v>
                </c:pt>
                <c:pt idx="5">
                  <c:v>100</c:v>
                </c:pt>
                <c:pt idx="6">
                  <c:v>30.816600000000001</c:v>
                </c:pt>
                <c:pt idx="7">
                  <c:v>6.3371000000000004</c:v>
                </c:pt>
              </c:numCache>
            </c:numRef>
          </c:val>
          <c:extLst>
            <c:ext xmlns:c16="http://schemas.microsoft.com/office/drawing/2014/chart" uri="{C3380CC4-5D6E-409C-BE32-E72D297353CC}">
              <c16:uniqueId val="{00000002-58A2-4D1D-BD03-12D7381D9C64}"/>
            </c:ext>
          </c:extLst>
        </c:ser>
        <c:ser>
          <c:idx val="3"/>
          <c:order val="3"/>
          <c:tx>
            <c:strRef>
              <c:f>Sheet1!$E$1</c:f>
              <c:strCache>
                <c:ptCount val="1"/>
                <c:pt idx="0">
                  <c:v>hondamotosargentina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100</c:v>
                </c:pt>
                <c:pt idx="1">
                  <c:v>25.714300000000001</c:v>
                </c:pt>
                <c:pt idx="2">
                  <c:v>47.619</c:v>
                </c:pt>
                <c:pt idx="3">
                  <c:v>20</c:v>
                </c:pt>
                <c:pt idx="4">
                  <c:v>30.263200000000001</c:v>
                </c:pt>
                <c:pt idx="5">
                  <c:v>56.693100000000001</c:v>
                </c:pt>
                <c:pt idx="6">
                  <c:v>4.8842999999999996</c:v>
                </c:pt>
                <c:pt idx="7">
                  <c:v>2.2913000000000001</c:v>
                </c:pt>
              </c:numCache>
            </c:numRef>
          </c:val>
          <c:extLst>
            <c:ext xmlns:c16="http://schemas.microsoft.com/office/drawing/2014/chart" uri="{C3380CC4-5D6E-409C-BE32-E72D297353CC}">
              <c16:uniqueId val="{00000003-58A2-4D1D-BD03-12D7381D9C64}"/>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3.5087000000000002</c:v>
                </c:pt>
                <c:pt idx="1">
                  <c:v>28.571400000000001</c:v>
                </c:pt>
                <c:pt idx="2">
                  <c:v>14.2857</c:v>
                </c:pt>
                <c:pt idx="3">
                  <c:v>5</c:v>
                </c:pt>
                <c:pt idx="4">
                  <c:v>18.421099999999999</c:v>
                </c:pt>
                <c:pt idx="5">
                  <c:v>15.0275</c:v>
                </c:pt>
                <c:pt idx="6">
                  <c:v>100</c:v>
                </c:pt>
                <c:pt idx="7">
                  <c:v>100</c:v>
                </c:pt>
              </c:numCache>
            </c:numRef>
          </c:val>
          <c:extLst>
            <c:ext xmlns:c16="http://schemas.microsoft.com/office/drawing/2014/chart" uri="{C3380CC4-5D6E-409C-BE32-E72D297353CC}">
              <c16:uniqueId val="{00000004-58A2-4D1D-BD03-12D7381D9C64}"/>
            </c:ext>
          </c:extLst>
        </c:ser>
        <c:ser>
          <c:idx val="5"/>
          <c:order val="5"/>
          <c:tx>
            <c:strRef>
              <c:f>Sheet1!$G$1</c:f>
              <c:strCache>
                <c:ptCount val="1"/>
                <c:pt idx="0">
                  <c:v>yamahamotorarg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99.009200000000007</c:v>
                </c:pt>
                <c:pt idx="1">
                  <c:v>100</c:v>
                </c:pt>
                <c:pt idx="2">
                  <c:v>100</c:v>
                </c:pt>
                <c:pt idx="3">
                  <c:v>100</c:v>
                </c:pt>
                <c:pt idx="4">
                  <c:v>100</c:v>
                </c:pt>
                <c:pt idx="5">
                  <c:v>95.018500000000003</c:v>
                </c:pt>
                <c:pt idx="6">
                  <c:v>2.0236999999999998</c:v>
                </c:pt>
                <c:pt idx="7">
                  <c:v>2.0108000000000001</c:v>
                </c:pt>
              </c:numCache>
            </c:numRef>
          </c:val>
          <c:extLst>
            <c:ext xmlns:c16="http://schemas.microsoft.com/office/drawing/2014/chart" uri="{C3380CC4-5D6E-409C-BE32-E72D297353CC}">
              <c16:uniqueId val="{00000005-58A2-4D1D-BD03-12D7381D9C64}"/>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29.784600000000001</c:v>
                </c:pt>
                <c:pt idx="1">
                  <c:v>22.857099999999999</c:v>
                </c:pt>
                <c:pt idx="2">
                  <c:v>23.8095</c:v>
                </c:pt>
                <c:pt idx="3">
                  <c:v>5</c:v>
                </c:pt>
                <c:pt idx="4">
                  <c:v>18.421099999999999</c:v>
                </c:pt>
                <c:pt idx="5">
                  <c:v>16.1706</c:v>
                </c:pt>
                <c:pt idx="6">
                  <c:v>8.5350000000000001</c:v>
                </c:pt>
                <c:pt idx="7">
                  <c:v>2.6644999999999999</c:v>
                </c:pt>
              </c:numCache>
            </c:numRef>
          </c:val>
          <c:extLst>
            <c:ext xmlns:c16="http://schemas.microsoft.com/office/drawing/2014/chart" uri="{C3380CC4-5D6E-409C-BE32-E72D297353CC}">
              <c16:uniqueId val="{00000006-58A2-4D1D-BD03-12D7381D9C64}"/>
            </c:ext>
          </c:extLst>
        </c:ser>
        <c:dLbls>
          <c:showLegendKey val="0"/>
          <c:showVal val="0"/>
          <c:showCatName val="0"/>
          <c:showSerName val="0"/>
          <c:showPercent val="0"/>
          <c:showBubbleSize val="0"/>
        </c:dLbls>
        <c:axId val="418769704"/>
        <c:axId val="418766096"/>
      </c:radarChart>
      <c:catAx>
        <c:axId val="41876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66096"/>
        <c:crosses val="autoZero"/>
        <c:auto val="1"/>
        <c:lblAlgn val="ctr"/>
        <c:lblOffset val="100"/>
        <c:noMultiLvlLbl val="0"/>
      </c:catAx>
      <c:valAx>
        <c:axId val="41876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6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bajajarg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1</c:v>
                </c:pt>
                <c:pt idx="4">
                  <c:v>1</c:v>
                </c:pt>
                <c:pt idx="5">
                  <c:v>2</c:v>
                </c:pt>
                <c:pt idx="6">
                  <c:v>0</c:v>
                </c:pt>
              </c:numCache>
            </c:numRef>
          </c:val>
          <c:extLst>
            <c:ext xmlns:c16="http://schemas.microsoft.com/office/drawing/2014/chart" uri="{C3380CC4-5D6E-409C-BE32-E72D297353CC}">
              <c16:uniqueId val="{00000000-6715-48FF-8E96-EFF2B565113F}"/>
            </c:ext>
          </c:extLst>
        </c:ser>
        <c:ser>
          <c:idx val="1"/>
          <c:order val="1"/>
          <c:tx>
            <c:strRef>
              <c:f>Sheet1!$C$1</c:f>
              <c:strCache>
                <c:ptCount val="1"/>
                <c:pt idx="0">
                  <c:v>ktmargentina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6</c:v>
                </c:pt>
                <c:pt idx="2">
                  <c:v>4</c:v>
                </c:pt>
                <c:pt idx="3">
                  <c:v>6</c:v>
                </c:pt>
                <c:pt idx="4">
                  <c:v>5</c:v>
                </c:pt>
                <c:pt idx="5">
                  <c:v>0</c:v>
                </c:pt>
                <c:pt idx="6">
                  <c:v>3</c:v>
                </c:pt>
              </c:numCache>
            </c:numRef>
          </c:val>
          <c:extLst>
            <c:ext xmlns:c16="http://schemas.microsoft.com/office/drawing/2014/chart" uri="{C3380CC4-5D6E-409C-BE32-E72D297353CC}">
              <c16:uniqueId val="{00000001-6715-48FF-8E96-EFF2B565113F}"/>
            </c:ext>
          </c:extLst>
        </c:ser>
        <c:ser>
          <c:idx val="2"/>
          <c:order val="2"/>
          <c:tx>
            <c:strRef>
              <c:f>Sheet1!$D$1</c:f>
              <c:strCache>
                <c:ptCount val="1"/>
                <c:pt idx="0">
                  <c:v>benelliarg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6</c:v>
                </c:pt>
                <c:pt idx="3">
                  <c:v>5</c:v>
                </c:pt>
                <c:pt idx="4">
                  <c:v>5</c:v>
                </c:pt>
                <c:pt idx="5">
                  <c:v>0</c:v>
                </c:pt>
                <c:pt idx="6">
                  <c:v>0</c:v>
                </c:pt>
              </c:numCache>
            </c:numRef>
          </c:val>
          <c:extLst>
            <c:ext xmlns:c16="http://schemas.microsoft.com/office/drawing/2014/chart" uri="{C3380CC4-5D6E-409C-BE32-E72D297353CC}">
              <c16:uniqueId val="{00000002-6715-48FF-8E96-EFF2B565113F}"/>
            </c:ext>
          </c:extLst>
        </c:ser>
        <c:ser>
          <c:idx val="3"/>
          <c:order val="3"/>
          <c:tx>
            <c:strRef>
              <c:f>Sheet1!$E$1</c:f>
              <c:strCache>
                <c:ptCount val="1"/>
                <c:pt idx="0">
                  <c:v>hondamotosargentina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3</c:v>
                </c:pt>
                <c:pt idx="3">
                  <c:v>3</c:v>
                </c:pt>
                <c:pt idx="4">
                  <c:v>5</c:v>
                </c:pt>
                <c:pt idx="5">
                  <c:v>2</c:v>
                </c:pt>
                <c:pt idx="6">
                  <c:v>3</c:v>
                </c:pt>
              </c:numCache>
            </c:numRef>
          </c:val>
          <c:extLst>
            <c:ext xmlns:c16="http://schemas.microsoft.com/office/drawing/2014/chart" uri="{C3380CC4-5D6E-409C-BE32-E72D297353CC}">
              <c16:uniqueId val="{00000003-6715-48FF-8E96-EFF2B565113F}"/>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2</c:v>
                </c:pt>
                <c:pt idx="3">
                  <c:v>3</c:v>
                </c:pt>
                <c:pt idx="4">
                  <c:v>2</c:v>
                </c:pt>
                <c:pt idx="5">
                  <c:v>1</c:v>
                </c:pt>
                <c:pt idx="6">
                  <c:v>3</c:v>
                </c:pt>
              </c:numCache>
            </c:numRef>
          </c:val>
          <c:extLst>
            <c:ext xmlns:c16="http://schemas.microsoft.com/office/drawing/2014/chart" uri="{C3380CC4-5D6E-409C-BE32-E72D297353CC}">
              <c16:uniqueId val="{00000004-6715-48FF-8E96-EFF2B565113F}"/>
            </c:ext>
          </c:extLst>
        </c:ser>
        <c:ser>
          <c:idx val="5"/>
          <c:order val="5"/>
          <c:tx>
            <c:strRef>
              <c:f>Sheet1!$G$1</c:f>
              <c:strCache>
                <c:ptCount val="1"/>
                <c:pt idx="0">
                  <c:v>yamahamotorarg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15</c:v>
                </c:pt>
                <c:pt idx="1">
                  <c:v>17</c:v>
                </c:pt>
                <c:pt idx="2">
                  <c:v>15</c:v>
                </c:pt>
                <c:pt idx="3">
                  <c:v>20</c:v>
                </c:pt>
                <c:pt idx="4">
                  <c:v>8</c:v>
                </c:pt>
                <c:pt idx="5">
                  <c:v>1</c:v>
                </c:pt>
                <c:pt idx="6">
                  <c:v>4</c:v>
                </c:pt>
              </c:numCache>
            </c:numRef>
          </c:val>
          <c:extLst>
            <c:ext xmlns:c16="http://schemas.microsoft.com/office/drawing/2014/chart" uri="{C3380CC4-5D6E-409C-BE32-E72D297353CC}">
              <c16:uniqueId val="{00000005-6715-48FF-8E96-EFF2B565113F}"/>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2</c:v>
                </c:pt>
                <c:pt idx="2">
                  <c:v>1</c:v>
                </c:pt>
                <c:pt idx="3">
                  <c:v>4</c:v>
                </c:pt>
                <c:pt idx="4">
                  <c:v>2</c:v>
                </c:pt>
                <c:pt idx="5">
                  <c:v>0</c:v>
                </c:pt>
                <c:pt idx="6">
                  <c:v>0</c:v>
                </c:pt>
              </c:numCache>
            </c:numRef>
          </c:val>
          <c:extLst>
            <c:ext xmlns:c16="http://schemas.microsoft.com/office/drawing/2014/chart" uri="{C3380CC4-5D6E-409C-BE32-E72D297353CC}">
              <c16:uniqueId val="{00000006-6715-48FF-8E96-EFF2B565113F}"/>
            </c:ext>
          </c:extLst>
        </c:ser>
        <c:dLbls>
          <c:showLegendKey val="0"/>
          <c:showVal val="0"/>
          <c:showCatName val="0"/>
          <c:showSerName val="0"/>
          <c:showPercent val="0"/>
          <c:showBubbleSize val="0"/>
        </c:dLbls>
        <c:gapWidth val="219"/>
        <c:overlap val="-27"/>
        <c:axId val="418771016"/>
        <c:axId val="418772656"/>
      </c:barChart>
      <c:catAx>
        <c:axId val="41877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72656"/>
        <c:crosses val="autoZero"/>
        <c:auto val="1"/>
        <c:lblAlgn val="ctr"/>
        <c:lblOffset val="100"/>
        <c:noMultiLvlLbl val="0"/>
      </c:catAx>
      <c:valAx>
        <c:axId val="41877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7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bajajarg</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3</c:v>
                </c:pt>
                <c:pt idx="1">
                  <c:v>7</c:v>
                </c:pt>
                <c:pt idx="2">
                  <c:v>4</c:v>
                </c:pt>
                <c:pt idx="3">
                  <c:v>1</c:v>
                </c:pt>
                <c:pt idx="4">
                  <c:v>5</c:v>
                </c:pt>
                <c:pt idx="5">
                  <c:v>9</c:v>
                </c:pt>
                <c:pt idx="6">
                  <c:v>13</c:v>
                </c:pt>
                <c:pt idx="7">
                  <c:v>6</c:v>
                </c:pt>
                <c:pt idx="8">
                  <c:v>11</c:v>
                </c:pt>
                <c:pt idx="9">
                  <c:v>-2</c:v>
                </c:pt>
                <c:pt idx="10">
                  <c:v>15</c:v>
                </c:pt>
                <c:pt idx="11">
                  <c:v>25</c:v>
                </c:pt>
                <c:pt idx="12">
                  <c:v>11</c:v>
                </c:pt>
                <c:pt idx="13">
                  <c:v>34</c:v>
                </c:pt>
                <c:pt idx="14">
                  <c:v>23</c:v>
                </c:pt>
                <c:pt idx="15">
                  <c:v>20</c:v>
                </c:pt>
                <c:pt idx="16">
                  <c:v>17</c:v>
                </c:pt>
                <c:pt idx="17">
                  <c:v>15</c:v>
                </c:pt>
                <c:pt idx="18">
                  <c:v>12</c:v>
                </c:pt>
                <c:pt idx="19">
                  <c:v>18</c:v>
                </c:pt>
                <c:pt idx="20">
                  <c:v>13</c:v>
                </c:pt>
                <c:pt idx="21">
                  <c:v>27</c:v>
                </c:pt>
                <c:pt idx="22">
                  <c:v>37</c:v>
                </c:pt>
                <c:pt idx="23">
                  <c:v>35</c:v>
                </c:pt>
                <c:pt idx="24">
                  <c:v>17</c:v>
                </c:pt>
                <c:pt idx="25">
                  <c:v>12</c:v>
                </c:pt>
                <c:pt idx="26">
                  <c:v>19</c:v>
                </c:pt>
                <c:pt idx="27">
                  <c:v>37</c:v>
                </c:pt>
                <c:pt idx="28">
                  <c:v>30</c:v>
                </c:pt>
                <c:pt idx="29">
                  <c:v>27</c:v>
                </c:pt>
                <c:pt idx="30">
                  <c:v>14</c:v>
                </c:pt>
                <c:pt idx="31">
                  <c:v>1</c:v>
                </c:pt>
                <c:pt idx="32">
                  <c:v>1</c:v>
                </c:pt>
              </c:numCache>
            </c:numRef>
          </c:val>
          <c:smooth val="0"/>
          <c:extLst>
            <c:ext xmlns:c16="http://schemas.microsoft.com/office/drawing/2014/chart" uri="{C3380CC4-5D6E-409C-BE32-E72D297353CC}">
              <c16:uniqueId val="{00000000-709C-411E-8FC5-0E2F633C5655}"/>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4</c:v>
                </c:pt>
                <c:pt idx="1">
                  <c:v>-12</c:v>
                </c:pt>
                <c:pt idx="2">
                  <c:v>-1</c:v>
                </c:pt>
                <c:pt idx="3">
                  <c:v>13</c:v>
                </c:pt>
                <c:pt idx="4">
                  <c:v>21</c:v>
                </c:pt>
                <c:pt idx="5">
                  <c:v>2</c:v>
                </c:pt>
                <c:pt idx="6">
                  <c:v>0</c:v>
                </c:pt>
                <c:pt idx="7">
                  <c:v>-5</c:v>
                </c:pt>
                <c:pt idx="8">
                  <c:v>-12</c:v>
                </c:pt>
                <c:pt idx="9">
                  <c:v>-12</c:v>
                </c:pt>
                <c:pt idx="10">
                  <c:v>-6</c:v>
                </c:pt>
                <c:pt idx="11">
                  <c:v>17</c:v>
                </c:pt>
                <c:pt idx="12">
                  <c:v>23</c:v>
                </c:pt>
                <c:pt idx="13">
                  <c:v>17</c:v>
                </c:pt>
                <c:pt idx="14">
                  <c:v>41</c:v>
                </c:pt>
                <c:pt idx="15">
                  <c:v>49</c:v>
                </c:pt>
                <c:pt idx="16">
                  <c:v>38</c:v>
                </c:pt>
                <c:pt idx="17">
                  <c:v>31</c:v>
                </c:pt>
                <c:pt idx="18">
                  <c:v>17</c:v>
                </c:pt>
                <c:pt idx="19">
                  <c:v>18</c:v>
                </c:pt>
                <c:pt idx="20">
                  <c:v>37</c:v>
                </c:pt>
                <c:pt idx="21">
                  <c:v>45</c:v>
                </c:pt>
                <c:pt idx="22">
                  <c:v>42</c:v>
                </c:pt>
                <c:pt idx="23">
                  <c:v>44</c:v>
                </c:pt>
                <c:pt idx="24">
                  <c:v>44</c:v>
                </c:pt>
                <c:pt idx="25">
                  <c:v>61</c:v>
                </c:pt>
                <c:pt idx="26">
                  <c:v>51</c:v>
                </c:pt>
                <c:pt idx="27">
                  <c:v>55</c:v>
                </c:pt>
                <c:pt idx="28">
                  <c:v>37</c:v>
                </c:pt>
                <c:pt idx="29">
                  <c:v>20</c:v>
                </c:pt>
                <c:pt idx="30">
                  <c:v>34</c:v>
                </c:pt>
                <c:pt idx="31">
                  <c:v>22</c:v>
                </c:pt>
                <c:pt idx="32">
                  <c:v>14</c:v>
                </c:pt>
              </c:numCache>
            </c:numRef>
          </c:val>
          <c:smooth val="0"/>
          <c:extLst>
            <c:ext xmlns:c16="http://schemas.microsoft.com/office/drawing/2014/chart" uri="{C3380CC4-5D6E-409C-BE32-E72D297353CC}">
              <c16:uniqueId val="{00000001-709C-411E-8FC5-0E2F633C5655}"/>
            </c:ext>
          </c:extLst>
        </c:ser>
        <c:ser>
          <c:idx val="2"/>
          <c:order val="2"/>
          <c:tx>
            <c:strRef>
              <c:f>Sheet1!$D$1</c:f>
              <c:strCache>
                <c:ptCount val="1"/>
                <c:pt idx="0">
                  <c:v>benelliarg</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38</c:v>
                </c:pt>
                <c:pt idx="1">
                  <c:v>53</c:v>
                </c:pt>
                <c:pt idx="2">
                  <c:v>42</c:v>
                </c:pt>
                <c:pt idx="3">
                  <c:v>50</c:v>
                </c:pt>
                <c:pt idx="4">
                  <c:v>52</c:v>
                </c:pt>
                <c:pt idx="5">
                  <c:v>43</c:v>
                </c:pt>
                <c:pt idx="6">
                  <c:v>42</c:v>
                </c:pt>
                <c:pt idx="7">
                  <c:v>36</c:v>
                </c:pt>
                <c:pt idx="8">
                  <c:v>27</c:v>
                </c:pt>
                <c:pt idx="9">
                  <c:v>62</c:v>
                </c:pt>
                <c:pt idx="10">
                  <c:v>138</c:v>
                </c:pt>
                <c:pt idx="11">
                  <c:v>79</c:v>
                </c:pt>
                <c:pt idx="12">
                  <c:v>39</c:v>
                </c:pt>
                <c:pt idx="13">
                  <c:v>55</c:v>
                </c:pt>
                <c:pt idx="14">
                  <c:v>14</c:v>
                </c:pt>
                <c:pt idx="15">
                  <c:v>94</c:v>
                </c:pt>
                <c:pt idx="16">
                  <c:v>118</c:v>
                </c:pt>
                <c:pt idx="17">
                  <c:v>50</c:v>
                </c:pt>
                <c:pt idx="18">
                  <c:v>47</c:v>
                </c:pt>
                <c:pt idx="19">
                  <c:v>47</c:v>
                </c:pt>
                <c:pt idx="20">
                  <c:v>54</c:v>
                </c:pt>
                <c:pt idx="21">
                  <c:v>52</c:v>
                </c:pt>
                <c:pt idx="22">
                  <c:v>72</c:v>
                </c:pt>
                <c:pt idx="23">
                  <c:v>91</c:v>
                </c:pt>
                <c:pt idx="24">
                  <c:v>64</c:v>
                </c:pt>
                <c:pt idx="25">
                  <c:v>55</c:v>
                </c:pt>
                <c:pt idx="26">
                  <c:v>52</c:v>
                </c:pt>
                <c:pt idx="27">
                  <c:v>64</c:v>
                </c:pt>
                <c:pt idx="28">
                  <c:v>70</c:v>
                </c:pt>
                <c:pt idx="29">
                  <c:v>68</c:v>
                </c:pt>
                <c:pt idx="30">
                  <c:v>38</c:v>
                </c:pt>
                <c:pt idx="31">
                  <c:v>17</c:v>
                </c:pt>
                <c:pt idx="32">
                  <c:v>20</c:v>
                </c:pt>
              </c:numCache>
            </c:numRef>
          </c:val>
          <c:smooth val="0"/>
          <c:extLst>
            <c:ext xmlns:c16="http://schemas.microsoft.com/office/drawing/2014/chart" uri="{C3380CC4-5D6E-409C-BE32-E72D297353CC}">
              <c16:uniqueId val="{00000002-709C-411E-8FC5-0E2F633C5655}"/>
            </c:ext>
          </c:extLst>
        </c:ser>
        <c:ser>
          <c:idx val="3"/>
          <c:order val="3"/>
          <c:tx>
            <c:strRef>
              <c:f>Sheet1!$E$1</c:f>
              <c:strCache>
                <c:ptCount val="1"/>
                <c:pt idx="0">
                  <c:v>hondamotosargentina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50</c:v>
                </c:pt>
                <c:pt idx="1">
                  <c:v>40</c:v>
                </c:pt>
                <c:pt idx="2">
                  <c:v>43</c:v>
                </c:pt>
                <c:pt idx="3">
                  <c:v>60</c:v>
                </c:pt>
                <c:pt idx="4">
                  <c:v>58</c:v>
                </c:pt>
                <c:pt idx="5">
                  <c:v>7</c:v>
                </c:pt>
                <c:pt idx="6">
                  <c:v>59</c:v>
                </c:pt>
                <c:pt idx="7">
                  <c:v>31</c:v>
                </c:pt>
                <c:pt idx="8">
                  <c:v>38</c:v>
                </c:pt>
                <c:pt idx="9">
                  <c:v>38</c:v>
                </c:pt>
                <c:pt idx="10">
                  <c:v>50</c:v>
                </c:pt>
                <c:pt idx="11">
                  <c:v>65</c:v>
                </c:pt>
                <c:pt idx="12">
                  <c:v>64</c:v>
                </c:pt>
                <c:pt idx="13">
                  <c:v>47</c:v>
                </c:pt>
                <c:pt idx="14">
                  <c:v>73</c:v>
                </c:pt>
                <c:pt idx="15">
                  <c:v>66</c:v>
                </c:pt>
                <c:pt idx="16">
                  <c:v>39</c:v>
                </c:pt>
                <c:pt idx="17">
                  <c:v>31</c:v>
                </c:pt>
                <c:pt idx="18">
                  <c:v>69</c:v>
                </c:pt>
                <c:pt idx="19">
                  <c:v>49</c:v>
                </c:pt>
                <c:pt idx="20">
                  <c:v>65</c:v>
                </c:pt>
                <c:pt idx="21">
                  <c:v>93</c:v>
                </c:pt>
                <c:pt idx="22">
                  <c:v>67</c:v>
                </c:pt>
                <c:pt idx="23">
                  <c:v>89</c:v>
                </c:pt>
                <c:pt idx="24">
                  <c:v>77</c:v>
                </c:pt>
                <c:pt idx="25">
                  <c:v>94</c:v>
                </c:pt>
                <c:pt idx="26">
                  <c:v>91</c:v>
                </c:pt>
                <c:pt idx="27">
                  <c:v>97</c:v>
                </c:pt>
                <c:pt idx="28">
                  <c:v>55</c:v>
                </c:pt>
                <c:pt idx="29">
                  <c:v>55</c:v>
                </c:pt>
                <c:pt idx="30">
                  <c:v>40</c:v>
                </c:pt>
                <c:pt idx="31">
                  <c:v>56</c:v>
                </c:pt>
                <c:pt idx="32">
                  <c:v>21</c:v>
                </c:pt>
              </c:numCache>
            </c:numRef>
          </c:val>
          <c:smooth val="0"/>
          <c:extLst>
            <c:ext xmlns:c16="http://schemas.microsoft.com/office/drawing/2014/chart" uri="{C3380CC4-5D6E-409C-BE32-E72D297353CC}">
              <c16:uniqueId val="{00000003-709C-411E-8FC5-0E2F633C5655}"/>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96</c:v>
                </c:pt>
                <c:pt idx="1">
                  <c:v>65</c:v>
                </c:pt>
                <c:pt idx="2">
                  <c:v>71</c:v>
                </c:pt>
                <c:pt idx="3">
                  <c:v>62</c:v>
                </c:pt>
                <c:pt idx="4">
                  <c:v>58</c:v>
                </c:pt>
                <c:pt idx="5">
                  <c:v>50</c:v>
                </c:pt>
                <c:pt idx="6">
                  <c:v>85</c:v>
                </c:pt>
                <c:pt idx="7">
                  <c:v>57</c:v>
                </c:pt>
                <c:pt idx="8">
                  <c:v>57</c:v>
                </c:pt>
                <c:pt idx="9">
                  <c:v>53</c:v>
                </c:pt>
                <c:pt idx="10">
                  <c:v>69</c:v>
                </c:pt>
                <c:pt idx="11">
                  <c:v>72</c:v>
                </c:pt>
                <c:pt idx="12">
                  <c:v>65</c:v>
                </c:pt>
                <c:pt idx="13">
                  <c:v>76</c:v>
                </c:pt>
                <c:pt idx="14">
                  <c:v>26</c:v>
                </c:pt>
                <c:pt idx="15">
                  <c:v>44</c:v>
                </c:pt>
                <c:pt idx="16">
                  <c:v>51</c:v>
                </c:pt>
                <c:pt idx="17">
                  <c:v>44</c:v>
                </c:pt>
                <c:pt idx="18">
                  <c:v>62</c:v>
                </c:pt>
                <c:pt idx="19">
                  <c:v>54</c:v>
                </c:pt>
                <c:pt idx="20">
                  <c:v>60</c:v>
                </c:pt>
                <c:pt idx="21">
                  <c:v>65</c:v>
                </c:pt>
                <c:pt idx="22">
                  <c:v>71</c:v>
                </c:pt>
                <c:pt idx="23">
                  <c:v>77</c:v>
                </c:pt>
                <c:pt idx="24">
                  <c:v>64</c:v>
                </c:pt>
                <c:pt idx="25">
                  <c:v>49</c:v>
                </c:pt>
                <c:pt idx="26">
                  <c:v>64</c:v>
                </c:pt>
                <c:pt idx="27">
                  <c:v>79</c:v>
                </c:pt>
                <c:pt idx="28">
                  <c:v>60</c:v>
                </c:pt>
                <c:pt idx="29">
                  <c:v>43</c:v>
                </c:pt>
                <c:pt idx="30">
                  <c:v>44</c:v>
                </c:pt>
                <c:pt idx="31">
                  <c:v>52</c:v>
                </c:pt>
                <c:pt idx="32">
                  <c:v>34</c:v>
                </c:pt>
              </c:numCache>
            </c:numRef>
          </c:val>
          <c:smooth val="0"/>
          <c:extLst>
            <c:ext xmlns:c16="http://schemas.microsoft.com/office/drawing/2014/chart" uri="{C3380CC4-5D6E-409C-BE32-E72D297353CC}">
              <c16:uniqueId val="{00000004-709C-411E-8FC5-0E2F633C5655}"/>
            </c:ext>
          </c:extLst>
        </c:ser>
        <c:ser>
          <c:idx val="5"/>
          <c:order val="5"/>
          <c:tx>
            <c:strRef>
              <c:f>Sheet1!$G$1</c:f>
              <c:strCache>
                <c:ptCount val="1"/>
                <c:pt idx="0">
                  <c:v>yamahamotorarg</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25</c:v>
                </c:pt>
                <c:pt idx="1">
                  <c:v>48</c:v>
                </c:pt>
                <c:pt idx="2">
                  <c:v>24</c:v>
                </c:pt>
                <c:pt idx="3">
                  <c:v>51</c:v>
                </c:pt>
                <c:pt idx="4">
                  <c:v>56</c:v>
                </c:pt>
                <c:pt idx="5">
                  <c:v>44</c:v>
                </c:pt>
                <c:pt idx="6">
                  <c:v>62</c:v>
                </c:pt>
                <c:pt idx="7">
                  <c:v>16</c:v>
                </c:pt>
                <c:pt idx="8">
                  <c:v>40</c:v>
                </c:pt>
                <c:pt idx="9">
                  <c:v>46</c:v>
                </c:pt>
                <c:pt idx="10">
                  <c:v>61</c:v>
                </c:pt>
                <c:pt idx="11">
                  <c:v>57</c:v>
                </c:pt>
                <c:pt idx="12">
                  <c:v>41</c:v>
                </c:pt>
                <c:pt idx="13">
                  <c:v>40</c:v>
                </c:pt>
                <c:pt idx="14">
                  <c:v>22</c:v>
                </c:pt>
                <c:pt idx="15">
                  <c:v>45</c:v>
                </c:pt>
                <c:pt idx="16">
                  <c:v>12</c:v>
                </c:pt>
                <c:pt idx="17">
                  <c:v>21</c:v>
                </c:pt>
                <c:pt idx="18">
                  <c:v>20</c:v>
                </c:pt>
                <c:pt idx="19">
                  <c:v>53</c:v>
                </c:pt>
                <c:pt idx="20">
                  <c:v>72</c:v>
                </c:pt>
                <c:pt idx="21">
                  <c:v>84</c:v>
                </c:pt>
                <c:pt idx="22">
                  <c:v>89</c:v>
                </c:pt>
                <c:pt idx="23">
                  <c:v>72</c:v>
                </c:pt>
                <c:pt idx="24">
                  <c:v>50</c:v>
                </c:pt>
                <c:pt idx="25">
                  <c:v>67</c:v>
                </c:pt>
                <c:pt idx="26">
                  <c:v>68</c:v>
                </c:pt>
                <c:pt idx="27">
                  <c:v>100</c:v>
                </c:pt>
                <c:pt idx="28">
                  <c:v>88</c:v>
                </c:pt>
                <c:pt idx="29">
                  <c:v>59</c:v>
                </c:pt>
                <c:pt idx="30">
                  <c:v>34</c:v>
                </c:pt>
                <c:pt idx="31">
                  <c:v>39</c:v>
                </c:pt>
                <c:pt idx="32">
                  <c:v>27</c:v>
                </c:pt>
              </c:numCache>
            </c:numRef>
          </c:val>
          <c:smooth val="0"/>
          <c:extLst>
            <c:ext xmlns:c16="http://schemas.microsoft.com/office/drawing/2014/chart" uri="{C3380CC4-5D6E-409C-BE32-E72D297353CC}">
              <c16:uniqueId val="{00000005-709C-411E-8FC5-0E2F633C5655}"/>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19</c:v>
                </c:pt>
                <c:pt idx="1">
                  <c:v>9</c:v>
                </c:pt>
                <c:pt idx="2">
                  <c:v>20</c:v>
                </c:pt>
                <c:pt idx="3">
                  <c:v>6</c:v>
                </c:pt>
                <c:pt idx="4">
                  <c:v>35</c:v>
                </c:pt>
                <c:pt idx="5">
                  <c:v>38</c:v>
                </c:pt>
                <c:pt idx="6">
                  <c:v>8</c:v>
                </c:pt>
                <c:pt idx="7">
                  <c:v>0</c:v>
                </c:pt>
                <c:pt idx="8">
                  <c:v>13</c:v>
                </c:pt>
                <c:pt idx="9">
                  <c:v>26</c:v>
                </c:pt>
                <c:pt idx="10">
                  <c:v>16</c:v>
                </c:pt>
                <c:pt idx="11">
                  <c:v>13</c:v>
                </c:pt>
                <c:pt idx="12">
                  <c:v>11</c:v>
                </c:pt>
                <c:pt idx="13">
                  <c:v>14</c:v>
                </c:pt>
                <c:pt idx="14">
                  <c:v>21</c:v>
                </c:pt>
                <c:pt idx="15">
                  <c:v>15</c:v>
                </c:pt>
                <c:pt idx="16">
                  <c:v>15</c:v>
                </c:pt>
                <c:pt idx="17">
                  <c:v>-6</c:v>
                </c:pt>
                <c:pt idx="18">
                  <c:v>24</c:v>
                </c:pt>
                <c:pt idx="19">
                  <c:v>30</c:v>
                </c:pt>
                <c:pt idx="20">
                  <c:v>39</c:v>
                </c:pt>
                <c:pt idx="21">
                  <c:v>22</c:v>
                </c:pt>
                <c:pt idx="22">
                  <c:v>28</c:v>
                </c:pt>
                <c:pt idx="23">
                  <c:v>27</c:v>
                </c:pt>
                <c:pt idx="24">
                  <c:v>40</c:v>
                </c:pt>
                <c:pt idx="25">
                  <c:v>27</c:v>
                </c:pt>
                <c:pt idx="26">
                  <c:v>21</c:v>
                </c:pt>
                <c:pt idx="27">
                  <c:v>31</c:v>
                </c:pt>
                <c:pt idx="28">
                  <c:v>29</c:v>
                </c:pt>
                <c:pt idx="29">
                  <c:v>20</c:v>
                </c:pt>
                <c:pt idx="30">
                  <c:v>9</c:v>
                </c:pt>
                <c:pt idx="31">
                  <c:v>16</c:v>
                </c:pt>
                <c:pt idx="32">
                  <c:v>13</c:v>
                </c:pt>
              </c:numCache>
            </c:numRef>
          </c:val>
          <c:smooth val="0"/>
          <c:extLst>
            <c:ext xmlns:c16="http://schemas.microsoft.com/office/drawing/2014/chart" uri="{C3380CC4-5D6E-409C-BE32-E72D297353CC}">
              <c16:uniqueId val="{00000006-709C-411E-8FC5-0E2F633C5655}"/>
            </c:ext>
          </c:extLst>
        </c:ser>
        <c:dLbls>
          <c:showLegendKey val="0"/>
          <c:showVal val="0"/>
          <c:showCatName val="0"/>
          <c:showSerName val="0"/>
          <c:showPercent val="0"/>
          <c:showBubbleSize val="0"/>
        </c:dLbls>
        <c:smooth val="0"/>
        <c:axId val="418773968"/>
        <c:axId val="418776920"/>
      </c:lineChart>
      <c:dateAx>
        <c:axId val="41877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76920"/>
        <c:crosses val="autoZero"/>
        <c:auto val="1"/>
        <c:lblOffset val="100"/>
        <c:baseTimeUnit val="days"/>
      </c:dateAx>
      <c:valAx>
        <c:axId val="41877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7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bajajarg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0-091A-40DB-A867-92F02E9DEE70}"/>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1</c:v>
                </c:pt>
                <c:pt idx="14">
                  <c:v>3</c:v>
                </c:pt>
                <c:pt idx="15">
                  <c:v>0</c:v>
                </c:pt>
                <c:pt idx="16">
                  <c:v>5</c:v>
                </c:pt>
                <c:pt idx="17">
                  <c:v>5</c:v>
                </c:pt>
                <c:pt idx="18">
                  <c:v>0</c:v>
                </c:pt>
                <c:pt idx="19">
                  <c:v>0</c:v>
                </c:pt>
                <c:pt idx="20">
                  <c:v>2</c:v>
                </c:pt>
                <c:pt idx="21">
                  <c:v>1</c:v>
                </c:pt>
                <c:pt idx="22">
                  <c:v>0</c:v>
                </c:pt>
                <c:pt idx="23">
                  <c:v>0</c:v>
                </c:pt>
              </c:numCache>
            </c:numRef>
          </c:val>
          <c:smooth val="0"/>
          <c:extLst>
            <c:ext xmlns:c16="http://schemas.microsoft.com/office/drawing/2014/chart" uri="{C3380CC4-5D6E-409C-BE32-E72D297353CC}">
              <c16:uniqueId val="{00000001-091A-40DB-A867-92F02E9DEE70}"/>
            </c:ext>
          </c:extLst>
        </c:ser>
        <c:ser>
          <c:idx val="2"/>
          <c:order val="2"/>
          <c:tx>
            <c:strRef>
              <c:f>Sheet1!$D$1</c:f>
              <c:strCache>
                <c:ptCount val="1"/>
                <c:pt idx="0">
                  <c:v>benelliarg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c:v>
                </c:pt>
                <c:pt idx="13">
                  <c:v>0</c:v>
                </c:pt>
                <c:pt idx="14">
                  <c:v>3</c:v>
                </c:pt>
                <c:pt idx="15">
                  <c:v>2</c:v>
                </c:pt>
                <c:pt idx="16">
                  <c:v>2</c:v>
                </c:pt>
                <c:pt idx="17">
                  <c:v>7</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2-091A-40DB-A867-92F02E9DEE70}"/>
            </c:ext>
          </c:extLst>
        </c:ser>
        <c:ser>
          <c:idx val="3"/>
          <c:order val="3"/>
          <c:tx>
            <c:strRef>
              <c:f>Sheet1!$E$1</c:f>
              <c:strCache>
                <c:ptCount val="1"/>
                <c:pt idx="0">
                  <c:v>hondamotosargentina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4</c:v>
                </c:pt>
                <c:pt idx="13">
                  <c:v>1</c:v>
                </c:pt>
                <c:pt idx="14">
                  <c:v>1</c:v>
                </c:pt>
                <c:pt idx="15">
                  <c:v>0</c:v>
                </c:pt>
                <c:pt idx="16">
                  <c:v>1</c:v>
                </c:pt>
                <c:pt idx="17">
                  <c:v>3</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3-091A-40DB-A867-92F02E9DEE70}"/>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2</c:v>
                </c:pt>
                <c:pt idx="14">
                  <c:v>1</c:v>
                </c:pt>
                <c:pt idx="15">
                  <c:v>0</c:v>
                </c:pt>
                <c:pt idx="16">
                  <c:v>1</c:v>
                </c:pt>
                <c:pt idx="17">
                  <c:v>2</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4-091A-40DB-A867-92F02E9DEE70}"/>
            </c:ext>
          </c:extLst>
        </c:ser>
        <c:ser>
          <c:idx val="5"/>
          <c:order val="5"/>
          <c:tx>
            <c:strRef>
              <c:f>Sheet1!$G$1</c:f>
              <c:strCache>
                <c:ptCount val="1"/>
                <c:pt idx="0">
                  <c:v>yamahamotorarg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1</c:v>
                </c:pt>
                <c:pt idx="7">
                  <c:v>0</c:v>
                </c:pt>
                <c:pt idx="8">
                  <c:v>1</c:v>
                </c:pt>
                <c:pt idx="9">
                  <c:v>20</c:v>
                </c:pt>
                <c:pt idx="10">
                  <c:v>2</c:v>
                </c:pt>
                <c:pt idx="11">
                  <c:v>2</c:v>
                </c:pt>
                <c:pt idx="12">
                  <c:v>10</c:v>
                </c:pt>
                <c:pt idx="13">
                  <c:v>3</c:v>
                </c:pt>
                <c:pt idx="14">
                  <c:v>3</c:v>
                </c:pt>
                <c:pt idx="15">
                  <c:v>4</c:v>
                </c:pt>
                <c:pt idx="16">
                  <c:v>7</c:v>
                </c:pt>
                <c:pt idx="17">
                  <c:v>1</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5-091A-40DB-A867-92F02E9DEE70}"/>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1</c:v>
                </c:pt>
                <c:pt idx="12">
                  <c:v>2</c:v>
                </c:pt>
                <c:pt idx="13">
                  <c:v>0</c:v>
                </c:pt>
                <c:pt idx="14">
                  <c:v>1</c:v>
                </c:pt>
                <c:pt idx="15">
                  <c:v>0</c:v>
                </c:pt>
                <c:pt idx="16">
                  <c:v>0</c:v>
                </c:pt>
                <c:pt idx="17">
                  <c:v>1</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6-091A-40DB-A867-92F02E9DEE70}"/>
            </c:ext>
          </c:extLst>
        </c:ser>
        <c:dLbls>
          <c:showLegendKey val="0"/>
          <c:showVal val="0"/>
          <c:showCatName val="0"/>
          <c:showSerName val="0"/>
          <c:showPercent val="0"/>
          <c:showBubbleSize val="0"/>
        </c:dLbls>
        <c:smooth val="0"/>
        <c:axId val="418774952"/>
        <c:axId val="418780856"/>
      </c:lineChart>
      <c:catAx>
        <c:axId val="41877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80856"/>
        <c:crosses val="autoZero"/>
        <c:auto val="1"/>
        <c:lblAlgn val="ctr"/>
        <c:lblOffset val="100"/>
        <c:noMultiLvlLbl val="0"/>
      </c:catAx>
      <c:valAx>
        <c:axId val="41878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7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bajajarg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20</c:v>
                </c:pt>
                <c:pt idx="2">
                  <c:v>14</c:v>
                </c:pt>
                <c:pt idx="3">
                  <c:v>10</c:v>
                </c:pt>
                <c:pt idx="4">
                  <c:v>11</c:v>
                </c:pt>
                <c:pt idx="5">
                  <c:v>14</c:v>
                </c:pt>
                <c:pt idx="6">
                  <c:v>24</c:v>
                </c:pt>
              </c:numCache>
            </c:numRef>
          </c:val>
          <c:extLst>
            <c:ext xmlns:c16="http://schemas.microsoft.com/office/drawing/2014/chart" uri="{C3380CC4-5D6E-409C-BE32-E72D297353CC}">
              <c16:uniqueId val="{00000000-5305-461B-8AF0-909F9D149078}"/>
            </c:ext>
          </c:extLst>
        </c:ser>
        <c:ser>
          <c:idx val="1"/>
          <c:order val="1"/>
          <c:tx>
            <c:strRef>
              <c:f>Sheet1!$C$1</c:f>
              <c:strCache>
                <c:ptCount val="1"/>
                <c:pt idx="0">
                  <c:v>ktmargentina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24</c:v>
                </c:pt>
                <c:pt idx="1">
                  <c:v>17</c:v>
                </c:pt>
                <c:pt idx="2">
                  <c:v>21</c:v>
                </c:pt>
                <c:pt idx="3">
                  <c:v>21</c:v>
                </c:pt>
                <c:pt idx="4">
                  <c:v>26</c:v>
                </c:pt>
                <c:pt idx="5">
                  <c:v>24</c:v>
                </c:pt>
                <c:pt idx="6">
                  <c:v>27</c:v>
                </c:pt>
              </c:numCache>
            </c:numRef>
          </c:val>
          <c:extLst>
            <c:ext xmlns:c16="http://schemas.microsoft.com/office/drawing/2014/chart" uri="{C3380CC4-5D6E-409C-BE32-E72D297353CC}">
              <c16:uniqueId val="{00000001-5305-461B-8AF0-909F9D149078}"/>
            </c:ext>
          </c:extLst>
        </c:ser>
        <c:ser>
          <c:idx val="2"/>
          <c:order val="2"/>
          <c:tx>
            <c:strRef>
              <c:f>Sheet1!$D$1</c:f>
              <c:strCache>
                <c:ptCount val="1"/>
                <c:pt idx="0">
                  <c:v>benelliarg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c:v>
                </c:pt>
                <c:pt idx="1">
                  <c:v>63</c:v>
                </c:pt>
                <c:pt idx="2">
                  <c:v>70</c:v>
                </c:pt>
                <c:pt idx="3">
                  <c:v>64</c:v>
                </c:pt>
                <c:pt idx="4">
                  <c:v>51</c:v>
                </c:pt>
                <c:pt idx="5">
                  <c:v>45</c:v>
                </c:pt>
                <c:pt idx="6">
                  <c:v>54</c:v>
                </c:pt>
              </c:numCache>
            </c:numRef>
          </c:val>
          <c:extLst>
            <c:ext xmlns:c16="http://schemas.microsoft.com/office/drawing/2014/chart" uri="{C3380CC4-5D6E-409C-BE32-E72D297353CC}">
              <c16:uniqueId val="{00000002-5305-461B-8AF0-909F9D149078}"/>
            </c:ext>
          </c:extLst>
        </c:ser>
        <c:ser>
          <c:idx val="3"/>
          <c:order val="3"/>
          <c:tx>
            <c:strRef>
              <c:f>Sheet1!$E$1</c:f>
              <c:strCache>
                <c:ptCount val="1"/>
                <c:pt idx="0">
                  <c:v>hondamotosargentina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60</c:v>
                </c:pt>
                <c:pt idx="1">
                  <c:v>53</c:v>
                </c:pt>
                <c:pt idx="2">
                  <c:v>50</c:v>
                </c:pt>
                <c:pt idx="3">
                  <c:v>55</c:v>
                </c:pt>
                <c:pt idx="4">
                  <c:v>61</c:v>
                </c:pt>
                <c:pt idx="5">
                  <c:v>53</c:v>
                </c:pt>
                <c:pt idx="6">
                  <c:v>67</c:v>
                </c:pt>
              </c:numCache>
            </c:numRef>
          </c:val>
          <c:extLst>
            <c:ext xmlns:c16="http://schemas.microsoft.com/office/drawing/2014/chart" uri="{C3380CC4-5D6E-409C-BE32-E72D297353CC}">
              <c16:uniqueId val="{00000003-5305-461B-8AF0-909F9D149078}"/>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61</c:v>
                </c:pt>
                <c:pt idx="1">
                  <c:v>56</c:v>
                </c:pt>
                <c:pt idx="2">
                  <c:v>59</c:v>
                </c:pt>
                <c:pt idx="3">
                  <c:v>58</c:v>
                </c:pt>
                <c:pt idx="4">
                  <c:v>55</c:v>
                </c:pt>
                <c:pt idx="5">
                  <c:v>58</c:v>
                </c:pt>
                <c:pt idx="6">
                  <c:v>75</c:v>
                </c:pt>
              </c:numCache>
            </c:numRef>
          </c:val>
          <c:extLst>
            <c:ext xmlns:c16="http://schemas.microsoft.com/office/drawing/2014/chart" uri="{C3380CC4-5D6E-409C-BE32-E72D297353CC}">
              <c16:uniqueId val="{00000004-5305-461B-8AF0-909F9D149078}"/>
            </c:ext>
          </c:extLst>
        </c:ser>
        <c:ser>
          <c:idx val="5"/>
          <c:order val="5"/>
          <c:tx>
            <c:strRef>
              <c:f>Sheet1!$G$1</c:f>
              <c:strCache>
                <c:ptCount val="1"/>
                <c:pt idx="0">
                  <c:v>yamahamotorarg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47</c:v>
                </c:pt>
                <c:pt idx="1">
                  <c:v>56</c:v>
                </c:pt>
                <c:pt idx="2">
                  <c:v>38</c:v>
                </c:pt>
                <c:pt idx="3">
                  <c:v>44</c:v>
                </c:pt>
                <c:pt idx="4">
                  <c:v>45</c:v>
                </c:pt>
                <c:pt idx="5">
                  <c:v>52</c:v>
                </c:pt>
                <c:pt idx="6">
                  <c:v>69</c:v>
                </c:pt>
              </c:numCache>
            </c:numRef>
          </c:val>
          <c:extLst>
            <c:ext xmlns:c16="http://schemas.microsoft.com/office/drawing/2014/chart" uri="{C3380CC4-5D6E-409C-BE32-E72D297353CC}">
              <c16:uniqueId val="{00000005-5305-461B-8AF0-909F9D149078}"/>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18</c:v>
                </c:pt>
                <c:pt idx="1">
                  <c:v>17</c:v>
                </c:pt>
                <c:pt idx="2">
                  <c:v>19</c:v>
                </c:pt>
                <c:pt idx="3">
                  <c:v>14</c:v>
                </c:pt>
                <c:pt idx="4">
                  <c:v>22</c:v>
                </c:pt>
                <c:pt idx="5">
                  <c:v>25</c:v>
                </c:pt>
                <c:pt idx="6">
                  <c:v>23</c:v>
                </c:pt>
              </c:numCache>
            </c:numRef>
          </c:val>
          <c:extLst>
            <c:ext xmlns:c16="http://schemas.microsoft.com/office/drawing/2014/chart" uri="{C3380CC4-5D6E-409C-BE32-E72D297353CC}">
              <c16:uniqueId val="{00000006-5305-461B-8AF0-909F9D149078}"/>
            </c:ext>
          </c:extLst>
        </c:ser>
        <c:dLbls>
          <c:showLegendKey val="0"/>
          <c:showVal val="0"/>
          <c:showCatName val="0"/>
          <c:showSerName val="0"/>
          <c:showPercent val="0"/>
          <c:showBubbleSize val="0"/>
        </c:dLbls>
        <c:gapWidth val="219"/>
        <c:overlap val="-27"/>
        <c:axId val="418775936"/>
        <c:axId val="418782168"/>
      </c:barChart>
      <c:catAx>
        <c:axId val="41877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82168"/>
        <c:crosses val="autoZero"/>
        <c:auto val="1"/>
        <c:lblAlgn val="ctr"/>
        <c:lblOffset val="100"/>
        <c:noMultiLvlLbl val="0"/>
      </c:catAx>
      <c:valAx>
        <c:axId val="41878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7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bajajarg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1.0398920282319599</c:v>
                </c:pt>
                <c:pt idx="1">
                  <c:v>0.87173927473062396</c:v>
                </c:pt>
                <c:pt idx="2">
                  <c:v>0.13938978250768899</c:v>
                </c:pt>
                <c:pt idx="3">
                  <c:v>1.2036197092727401</c:v>
                </c:pt>
                <c:pt idx="4">
                  <c:v>0.23674137664004199</c:v>
                </c:pt>
                <c:pt idx="5">
                  <c:v>1.04210456446224</c:v>
                </c:pt>
              </c:numCache>
            </c:numRef>
          </c:val>
          <c:extLst>
            <c:ext xmlns:c16="http://schemas.microsoft.com/office/drawing/2014/chart" uri="{C3380CC4-5D6E-409C-BE32-E72D297353CC}">
              <c16:uniqueId val="{00000000-E489-4249-BBE7-9D3D49E25AEE}"/>
            </c:ext>
          </c:extLst>
        </c:ser>
        <c:ser>
          <c:idx val="1"/>
          <c:order val="1"/>
          <c:tx>
            <c:strRef>
              <c:f>Sheet1!$C$1</c:f>
              <c:strCache>
                <c:ptCount val="1"/>
                <c:pt idx="0">
                  <c:v>ktmargentina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0.21073386284819301</c:v>
                </c:pt>
                <c:pt idx="1">
                  <c:v>0.283705298877578</c:v>
                </c:pt>
                <c:pt idx="2">
                  <c:v>0.19185591229443999</c:v>
                </c:pt>
                <c:pt idx="3">
                  <c:v>0.48991777603758802</c:v>
                </c:pt>
                <c:pt idx="4">
                  <c:v>0.22552858261550501</c:v>
                </c:pt>
                <c:pt idx="6">
                  <c:v>0.25711302531975999</c:v>
                </c:pt>
              </c:numCache>
            </c:numRef>
          </c:val>
          <c:extLst>
            <c:ext xmlns:c16="http://schemas.microsoft.com/office/drawing/2014/chart" uri="{C3380CC4-5D6E-409C-BE32-E72D297353CC}">
              <c16:uniqueId val="{00000001-E489-4249-BBE7-9D3D49E25AEE}"/>
            </c:ext>
          </c:extLst>
        </c:ser>
        <c:ser>
          <c:idx val="2"/>
          <c:order val="2"/>
          <c:tx>
            <c:strRef>
              <c:f>Sheet1!$D$1</c:f>
              <c:strCache>
                <c:ptCount val="1"/>
                <c:pt idx="0">
                  <c:v>benelliarg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0.78184440781131104</c:v>
                </c:pt>
                <c:pt idx="1">
                  <c:v>2.9974004565052002</c:v>
                </c:pt>
                <c:pt idx="2">
                  <c:v>0.56006424887987205</c:v>
                </c:pt>
                <c:pt idx="3">
                  <c:v>0.62357342125285298</c:v>
                </c:pt>
                <c:pt idx="4">
                  <c:v>1.14316510271367</c:v>
                </c:pt>
              </c:numCache>
            </c:numRef>
          </c:val>
          <c:extLst>
            <c:ext xmlns:c16="http://schemas.microsoft.com/office/drawing/2014/chart" uri="{C3380CC4-5D6E-409C-BE32-E72D297353CC}">
              <c16:uniqueId val="{00000002-E489-4249-BBE7-9D3D49E25AEE}"/>
            </c:ext>
          </c:extLst>
        </c:ser>
        <c:ser>
          <c:idx val="3"/>
          <c:order val="3"/>
          <c:tx>
            <c:strRef>
              <c:f>Sheet1!$E$1</c:f>
              <c:strCache>
                <c:ptCount val="1"/>
                <c:pt idx="0">
                  <c:v>hondamotosargentina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0.156232246335644</c:v>
                </c:pt>
                <c:pt idx="1">
                  <c:v>0.26332234973298502</c:v>
                </c:pt>
                <c:pt idx="2">
                  <c:v>0.364541908116502</c:v>
                </c:pt>
                <c:pt idx="3">
                  <c:v>0.103018596371624</c:v>
                </c:pt>
                <c:pt idx="4">
                  <c:v>0.13771162367912701</c:v>
                </c:pt>
                <c:pt idx="5">
                  <c:v>0.260765822065674</c:v>
                </c:pt>
                <c:pt idx="6">
                  <c:v>0.17138203991970599</c:v>
                </c:pt>
              </c:numCache>
            </c:numRef>
          </c:val>
          <c:extLst>
            <c:ext xmlns:c16="http://schemas.microsoft.com/office/drawing/2014/chart" uri="{C3380CC4-5D6E-409C-BE32-E72D297353CC}">
              <c16:uniqueId val="{00000003-E489-4249-BBE7-9D3D49E25AEE}"/>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0.96847702240790001</c:v>
                </c:pt>
                <c:pt idx="1">
                  <c:v>5.3740979870869703</c:v>
                </c:pt>
                <c:pt idx="2">
                  <c:v>8.1276110900113903</c:v>
                </c:pt>
                <c:pt idx="3">
                  <c:v>2.10153183947335</c:v>
                </c:pt>
                <c:pt idx="4">
                  <c:v>1.81352069882264</c:v>
                </c:pt>
                <c:pt idx="5">
                  <c:v>1.4432206608431399</c:v>
                </c:pt>
                <c:pt idx="6">
                  <c:v>1.7787061653373799</c:v>
                </c:pt>
              </c:numCache>
            </c:numRef>
          </c:val>
          <c:extLst>
            <c:ext xmlns:c16="http://schemas.microsoft.com/office/drawing/2014/chart" uri="{C3380CC4-5D6E-409C-BE32-E72D297353CC}">
              <c16:uniqueId val="{00000004-E489-4249-BBE7-9D3D49E25AEE}"/>
            </c:ext>
          </c:extLst>
        </c:ser>
        <c:ser>
          <c:idx val="5"/>
          <c:order val="5"/>
          <c:tx>
            <c:strRef>
              <c:f>Sheet1!$G$1</c:f>
              <c:strCache>
                <c:ptCount val="1"/>
                <c:pt idx="0">
                  <c:v>yamahamotorarg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0.196738484241997</c:v>
                </c:pt>
                <c:pt idx="1">
                  <c:v>5.7414479580921503E-2</c:v>
                </c:pt>
                <c:pt idx="2">
                  <c:v>8.3153168135706002E-2</c:v>
                </c:pt>
                <c:pt idx="3">
                  <c:v>5.5110479019595503E-2</c:v>
                </c:pt>
                <c:pt idx="4">
                  <c:v>9.6916451137478002E-2</c:v>
                </c:pt>
                <c:pt idx="5">
                  <c:v>9.5196040762256504E-2</c:v>
                </c:pt>
                <c:pt idx="6">
                  <c:v>0.41762961858502001</c:v>
                </c:pt>
              </c:numCache>
            </c:numRef>
          </c:val>
          <c:extLst>
            <c:ext xmlns:c16="http://schemas.microsoft.com/office/drawing/2014/chart" uri="{C3380CC4-5D6E-409C-BE32-E72D297353CC}">
              <c16:uniqueId val="{00000005-E489-4249-BBE7-9D3D49E25AEE}"/>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0.32796273671350001</c:v>
                </c:pt>
                <c:pt idx="1">
                  <c:v>0.41329413561392803</c:v>
                </c:pt>
                <c:pt idx="2">
                  <c:v>0.35507025045815499</c:v>
                </c:pt>
                <c:pt idx="3">
                  <c:v>0.27202962736713499</c:v>
                </c:pt>
                <c:pt idx="4">
                  <c:v>0.46197312156383602</c:v>
                </c:pt>
              </c:numCache>
            </c:numRef>
          </c:val>
          <c:extLst>
            <c:ext xmlns:c16="http://schemas.microsoft.com/office/drawing/2014/chart" uri="{C3380CC4-5D6E-409C-BE32-E72D297353CC}">
              <c16:uniqueId val="{00000006-E489-4249-BBE7-9D3D49E25AEE}"/>
            </c:ext>
          </c:extLst>
        </c:ser>
        <c:dLbls>
          <c:showLegendKey val="0"/>
          <c:showVal val="0"/>
          <c:showCatName val="0"/>
          <c:showSerName val="0"/>
          <c:showPercent val="0"/>
          <c:showBubbleSize val="0"/>
        </c:dLbls>
        <c:gapWidth val="219"/>
        <c:overlap val="-27"/>
        <c:axId val="418789384"/>
        <c:axId val="418785120"/>
      </c:barChart>
      <c:catAx>
        <c:axId val="41878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85120"/>
        <c:crosses val="autoZero"/>
        <c:auto val="1"/>
        <c:lblAlgn val="ctr"/>
        <c:lblOffset val="100"/>
        <c:noMultiLvlLbl val="0"/>
      </c:catAx>
      <c:valAx>
        <c:axId val="4187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8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bajajarg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1.00672625896097</c:v>
                </c:pt>
                <c:pt idx="16">
                  <c:v>0.63501194795999605</c:v>
                </c:pt>
                <c:pt idx="17">
                  <c:v>0</c:v>
                </c:pt>
                <c:pt idx="18">
                  <c:v>0</c:v>
                </c:pt>
                <c:pt idx="19">
                  <c:v>1.0465527922825</c:v>
                </c:pt>
                <c:pt idx="20">
                  <c:v>0.82308168864501297</c:v>
                </c:pt>
                <c:pt idx="21">
                  <c:v>0</c:v>
                </c:pt>
                <c:pt idx="22">
                  <c:v>0</c:v>
                </c:pt>
                <c:pt idx="23">
                  <c:v>0</c:v>
                </c:pt>
              </c:numCache>
            </c:numRef>
          </c:val>
          <c:smooth val="0"/>
          <c:extLst>
            <c:ext xmlns:c16="http://schemas.microsoft.com/office/drawing/2014/chart" uri="{C3380CC4-5D6E-409C-BE32-E72D297353CC}">
              <c16:uniqueId val="{00000000-5541-4375-B6F0-7AE65292334B}"/>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0.435917515009136</c:v>
                </c:pt>
                <c:pt idx="12">
                  <c:v>0.18451448707909199</c:v>
                </c:pt>
                <c:pt idx="13">
                  <c:v>0.23035760897937901</c:v>
                </c:pt>
                <c:pt idx="14">
                  <c:v>0.236393891934221</c:v>
                </c:pt>
                <c:pt idx="15">
                  <c:v>0</c:v>
                </c:pt>
                <c:pt idx="16">
                  <c:v>0.25981653428795198</c:v>
                </c:pt>
                <c:pt idx="17">
                  <c:v>0.38371182458887998</c:v>
                </c:pt>
                <c:pt idx="18">
                  <c:v>0</c:v>
                </c:pt>
                <c:pt idx="19">
                  <c:v>0.16444792482380599</c:v>
                </c:pt>
                <c:pt idx="20">
                  <c:v>0.31551814147742102</c:v>
                </c:pt>
                <c:pt idx="21">
                  <c:v>0.14878621769772901</c:v>
                </c:pt>
                <c:pt idx="22">
                  <c:v>0</c:v>
                </c:pt>
                <c:pt idx="23">
                  <c:v>0</c:v>
                </c:pt>
              </c:numCache>
            </c:numRef>
          </c:val>
          <c:smooth val="0"/>
          <c:extLst>
            <c:ext xmlns:c16="http://schemas.microsoft.com/office/drawing/2014/chart" uri="{C3380CC4-5D6E-409C-BE32-E72D297353CC}">
              <c16:uniqueId val="{00000001-5541-4375-B6F0-7AE65292334B}"/>
            </c:ext>
          </c:extLst>
        </c:ser>
        <c:ser>
          <c:idx val="2"/>
          <c:order val="2"/>
          <c:tx>
            <c:strRef>
              <c:f>Sheet1!$D$1</c:f>
              <c:strCache>
                <c:ptCount val="1"/>
                <c:pt idx="0">
                  <c:v>benelliarg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1.15784411645026</c:v>
                </c:pt>
                <c:pt idx="12">
                  <c:v>0.242560679804049</c:v>
                </c:pt>
                <c:pt idx="13">
                  <c:v>0</c:v>
                </c:pt>
                <c:pt idx="14">
                  <c:v>0.52898309473606298</c:v>
                </c:pt>
                <c:pt idx="15">
                  <c:v>1.0088199079432001</c:v>
                </c:pt>
                <c:pt idx="16">
                  <c:v>3.1823538426579199</c:v>
                </c:pt>
                <c:pt idx="17">
                  <c:v>0.88868455309471905</c:v>
                </c:pt>
                <c:pt idx="18">
                  <c:v>0.64524311555717595</c:v>
                </c:pt>
                <c:pt idx="19">
                  <c:v>0</c:v>
                </c:pt>
                <c:pt idx="20">
                  <c:v>0</c:v>
                </c:pt>
                <c:pt idx="21">
                  <c:v>0.79585268798452702</c:v>
                </c:pt>
                <c:pt idx="22">
                  <c:v>0</c:v>
                </c:pt>
                <c:pt idx="23">
                  <c:v>0</c:v>
                </c:pt>
              </c:numCache>
            </c:numRef>
          </c:val>
          <c:smooth val="0"/>
          <c:extLst>
            <c:ext xmlns:c16="http://schemas.microsoft.com/office/drawing/2014/chart" uri="{C3380CC4-5D6E-409C-BE32-E72D297353CC}">
              <c16:uniqueId val="{00000002-5541-4375-B6F0-7AE65292334B}"/>
            </c:ext>
          </c:extLst>
        </c:ser>
        <c:ser>
          <c:idx val="3"/>
          <c:order val="3"/>
          <c:tx>
            <c:strRef>
              <c:f>Sheet1!$E$1</c:f>
              <c:strCache>
                <c:ptCount val="1"/>
                <c:pt idx="0">
                  <c:v>hondamotosargentina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7.1307223336496195E-2</c:v>
                </c:pt>
                <c:pt idx="11">
                  <c:v>0.19801248870732199</c:v>
                </c:pt>
                <c:pt idx="12">
                  <c:v>0.30960403184108998</c:v>
                </c:pt>
                <c:pt idx="13">
                  <c:v>0.104546048557094</c:v>
                </c:pt>
                <c:pt idx="14">
                  <c:v>5.0568469139029203E-2</c:v>
                </c:pt>
                <c:pt idx="15">
                  <c:v>0.25795601111369998</c:v>
                </c:pt>
                <c:pt idx="16">
                  <c:v>4.2613878487945997E-2</c:v>
                </c:pt>
                <c:pt idx="17">
                  <c:v>0.15852362797515901</c:v>
                </c:pt>
                <c:pt idx="18">
                  <c:v>0.12159159995227201</c:v>
                </c:pt>
                <c:pt idx="19">
                  <c:v>0</c:v>
                </c:pt>
                <c:pt idx="20">
                  <c:v>9.26141625804692E-2</c:v>
                </c:pt>
                <c:pt idx="21">
                  <c:v>0</c:v>
                </c:pt>
                <c:pt idx="22">
                  <c:v>0</c:v>
                </c:pt>
                <c:pt idx="23">
                  <c:v>0</c:v>
                </c:pt>
              </c:numCache>
            </c:numRef>
          </c:val>
          <c:smooth val="0"/>
          <c:extLst>
            <c:ext xmlns:c16="http://schemas.microsoft.com/office/drawing/2014/chart" uri="{C3380CC4-5D6E-409C-BE32-E72D297353CC}">
              <c16:uniqueId val="{00000003-5541-4375-B6F0-7AE65292334B}"/>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1.8525592055003799</c:v>
                </c:pt>
                <c:pt idx="12">
                  <c:v>1.4514896867838001</c:v>
                </c:pt>
                <c:pt idx="13">
                  <c:v>3.0748663101604299</c:v>
                </c:pt>
                <c:pt idx="14">
                  <c:v>1.43239113827349</c:v>
                </c:pt>
                <c:pt idx="15">
                  <c:v>2.3491214667685298</c:v>
                </c:pt>
                <c:pt idx="16">
                  <c:v>1.94805194805195</c:v>
                </c:pt>
                <c:pt idx="17">
                  <c:v>7.2192513368983997</c:v>
                </c:pt>
                <c:pt idx="18">
                  <c:v>7.0282658517952603</c:v>
                </c:pt>
                <c:pt idx="19">
                  <c:v>2.9411764705882399</c:v>
                </c:pt>
                <c:pt idx="20">
                  <c:v>0.97402597402597402</c:v>
                </c:pt>
                <c:pt idx="21">
                  <c:v>0</c:v>
                </c:pt>
                <c:pt idx="22">
                  <c:v>0</c:v>
                </c:pt>
                <c:pt idx="23">
                  <c:v>0</c:v>
                </c:pt>
              </c:numCache>
            </c:numRef>
          </c:val>
          <c:smooth val="0"/>
          <c:extLst>
            <c:ext xmlns:c16="http://schemas.microsoft.com/office/drawing/2014/chart" uri="{C3380CC4-5D6E-409C-BE32-E72D297353CC}">
              <c16:uniqueId val="{00000004-5541-4375-B6F0-7AE65292334B}"/>
            </c:ext>
          </c:extLst>
        </c:ser>
        <c:ser>
          <c:idx val="5"/>
          <c:order val="5"/>
          <c:tx>
            <c:strRef>
              <c:f>Sheet1!$G$1</c:f>
              <c:strCache>
                <c:ptCount val="1"/>
                <c:pt idx="0">
                  <c:v>yamahamotorarg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9.4624741215669897E-2</c:v>
                </c:pt>
                <c:pt idx="7">
                  <c:v>0</c:v>
                </c:pt>
                <c:pt idx="8">
                  <c:v>3.6702929926078001E-2</c:v>
                </c:pt>
                <c:pt idx="9">
                  <c:v>7.8949531559740702E-2</c:v>
                </c:pt>
                <c:pt idx="10">
                  <c:v>0.17663285026924999</c:v>
                </c:pt>
                <c:pt idx="11">
                  <c:v>8.8562203683237306E-2</c:v>
                </c:pt>
                <c:pt idx="12">
                  <c:v>0.161110569488013</c:v>
                </c:pt>
                <c:pt idx="13">
                  <c:v>0.15426700234554699</c:v>
                </c:pt>
                <c:pt idx="14">
                  <c:v>0.16671978214189501</c:v>
                </c:pt>
                <c:pt idx="15">
                  <c:v>5.9412867817838798E-2</c:v>
                </c:pt>
                <c:pt idx="16">
                  <c:v>7.1900466241906699E-2</c:v>
                </c:pt>
                <c:pt idx="17">
                  <c:v>6.3656644090541503E-2</c:v>
                </c:pt>
                <c:pt idx="18">
                  <c:v>9.79700603495572E-2</c:v>
                </c:pt>
                <c:pt idx="19">
                  <c:v>0</c:v>
                </c:pt>
                <c:pt idx="20">
                  <c:v>0</c:v>
                </c:pt>
                <c:pt idx="21">
                  <c:v>0</c:v>
                </c:pt>
                <c:pt idx="22">
                  <c:v>0</c:v>
                </c:pt>
                <c:pt idx="23">
                  <c:v>0</c:v>
                </c:pt>
              </c:numCache>
            </c:numRef>
          </c:val>
          <c:smooth val="0"/>
          <c:extLst>
            <c:ext xmlns:c16="http://schemas.microsoft.com/office/drawing/2014/chart" uri="{C3380CC4-5D6E-409C-BE32-E72D297353CC}">
              <c16:uniqueId val="{00000005-5541-4375-B6F0-7AE65292334B}"/>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0.45820764443086798</c:v>
                </c:pt>
                <c:pt idx="9">
                  <c:v>0.20046584443850499</c:v>
                </c:pt>
                <c:pt idx="10">
                  <c:v>0</c:v>
                </c:pt>
                <c:pt idx="11">
                  <c:v>0.35320172591546101</c:v>
                </c:pt>
                <c:pt idx="12">
                  <c:v>0.33697353850853401</c:v>
                </c:pt>
                <c:pt idx="13">
                  <c:v>0</c:v>
                </c:pt>
                <c:pt idx="14">
                  <c:v>0.34365573332315102</c:v>
                </c:pt>
                <c:pt idx="15">
                  <c:v>0</c:v>
                </c:pt>
                <c:pt idx="16">
                  <c:v>0</c:v>
                </c:pt>
                <c:pt idx="17">
                  <c:v>0.48398182443010401</c:v>
                </c:pt>
                <c:pt idx="18">
                  <c:v>0.221467028141586</c:v>
                </c:pt>
                <c:pt idx="19">
                  <c:v>0</c:v>
                </c:pt>
                <c:pt idx="20">
                  <c:v>0.355110924433923</c:v>
                </c:pt>
                <c:pt idx="21">
                  <c:v>0</c:v>
                </c:pt>
                <c:pt idx="22">
                  <c:v>0</c:v>
                </c:pt>
                <c:pt idx="23">
                  <c:v>0</c:v>
                </c:pt>
              </c:numCache>
            </c:numRef>
          </c:val>
          <c:smooth val="0"/>
          <c:extLst>
            <c:ext xmlns:c16="http://schemas.microsoft.com/office/drawing/2014/chart" uri="{C3380CC4-5D6E-409C-BE32-E72D297353CC}">
              <c16:uniqueId val="{00000006-5541-4375-B6F0-7AE65292334B}"/>
            </c:ext>
          </c:extLst>
        </c:ser>
        <c:dLbls>
          <c:showLegendKey val="0"/>
          <c:showVal val="0"/>
          <c:showCatName val="0"/>
          <c:showSerName val="0"/>
          <c:showPercent val="0"/>
          <c:showBubbleSize val="0"/>
        </c:dLbls>
        <c:smooth val="0"/>
        <c:axId val="418793320"/>
        <c:axId val="418785448"/>
      </c:lineChart>
      <c:catAx>
        <c:axId val="41879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85448"/>
        <c:crosses val="autoZero"/>
        <c:auto val="1"/>
        <c:lblAlgn val="ctr"/>
        <c:lblOffset val="100"/>
        <c:noMultiLvlLbl val="0"/>
      </c:catAx>
      <c:valAx>
        <c:axId val="41878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9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Sheet1!$B$2:$B$8</c:f>
              <c:numCache>
                <c:formatCode>General</c:formatCode>
                <c:ptCount val="7"/>
                <c:pt idx="0">
                  <c:v>7</c:v>
                </c:pt>
                <c:pt idx="1">
                  <c:v>11</c:v>
                </c:pt>
                <c:pt idx="2">
                  <c:v>4</c:v>
                </c:pt>
                <c:pt idx="3">
                  <c:v>10</c:v>
                </c:pt>
                <c:pt idx="4">
                  <c:v>3</c:v>
                </c:pt>
                <c:pt idx="5">
                  <c:v>21</c:v>
                </c:pt>
                <c:pt idx="6">
                  <c:v>5</c:v>
                </c:pt>
              </c:numCache>
            </c:numRef>
          </c:val>
          <c:extLst>
            <c:ext xmlns:c16="http://schemas.microsoft.com/office/drawing/2014/chart" uri="{C3380CC4-5D6E-409C-BE32-E72D297353CC}">
              <c16:uniqueId val="{00000000-2E40-4012-BFC5-4F6C0BD6B767}"/>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Sheet1!$C$2:$C$8</c:f>
              <c:numCache>
                <c:formatCode>General</c:formatCode>
                <c:ptCount val="7"/>
                <c:pt idx="0">
                  <c:v>0</c:v>
                </c:pt>
                <c:pt idx="1">
                  <c:v>17</c:v>
                </c:pt>
                <c:pt idx="2">
                  <c:v>12</c:v>
                </c:pt>
                <c:pt idx="3">
                  <c:v>9</c:v>
                </c:pt>
                <c:pt idx="4">
                  <c:v>10</c:v>
                </c:pt>
                <c:pt idx="5">
                  <c:v>35</c:v>
                </c:pt>
                <c:pt idx="6">
                  <c:v>8</c:v>
                </c:pt>
              </c:numCache>
            </c:numRef>
          </c:val>
          <c:extLst>
            <c:ext xmlns:c16="http://schemas.microsoft.com/office/drawing/2014/chart" uri="{C3380CC4-5D6E-409C-BE32-E72D297353CC}">
              <c16:uniqueId val="{00000001-2E40-4012-BFC5-4F6C0BD6B767}"/>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Sheet1!$D$2:$D$8</c:f>
              <c:numCache>
                <c:formatCode>General</c:formatCode>
                <c:ptCount val="7"/>
                <c:pt idx="0">
                  <c:v>0</c:v>
                </c:pt>
                <c:pt idx="1">
                  <c:v>3</c:v>
                </c:pt>
                <c:pt idx="2">
                  <c:v>7</c:v>
                </c:pt>
                <c:pt idx="3">
                  <c:v>4</c:v>
                </c:pt>
                <c:pt idx="4">
                  <c:v>1</c:v>
                </c:pt>
                <c:pt idx="5">
                  <c:v>20</c:v>
                </c:pt>
                <c:pt idx="6">
                  <c:v>1</c:v>
                </c:pt>
              </c:numCache>
            </c:numRef>
          </c:val>
          <c:extLst>
            <c:ext xmlns:c16="http://schemas.microsoft.com/office/drawing/2014/chart" uri="{C3380CC4-5D6E-409C-BE32-E72D297353CC}">
              <c16:uniqueId val="{00000002-2E40-4012-BFC5-4F6C0BD6B767}"/>
            </c:ext>
          </c:extLst>
        </c:ser>
        <c:dLbls>
          <c:showLegendKey val="0"/>
          <c:showVal val="0"/>
          <c:showCatName val="0"/>
          <c:showSerName val="0"/>
          <c:showPercent val="0"/>
          <c:showBubbleSize val="0"/>
        </c:dLbls>
        <c:gapWidth val="150"/>
        <c:overlap val="100"/>
        <c:axId val="418790040"/>
        <c:axId val="418791352"/>
      </c:barChart>
      <c:catAx>
        <c:axId val="41879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91352"/>
        <c:crosses val="autoZero"/>
        <c:auto val="1"/>
        <c:lblAlgn val="ctr"/>
        <c:lblOffset val="100"/>
        <c:noMultiLvlLbl val="0"/>
      </c:catAx>
      <c:valAx>
        <c:axId val="418791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Sheet1!$B$2:$B$8</c:f>
              <c:numCache>
                <c:formatCode>General</c:formatCode>
                <c:ptCount val="7"/>
                <c:pt idx="0">
                  <c:v>0</c:v>
                </c:pt>
                <c:pt idx="1">
                  <c:v>4718</c:v>
                </c:pt>
                <c:pt idx="2">
                  <c:v>9564</c:v>
                </c:pt>
                <c:pt idx="3">
                  <c:v>3624</c:v>
                </c:pt>
                <c:pt idx="4">
                  <c:v>1807</c:v>
                </c:pt>
                <c:pt idx="5">
                  <c:v>4563</c:v>
                </c:pt>
                <c:pt idx="6">
                  <c:v>1269</c:v>
                </c:pt>
              </c:numCache>
            </c:numRef>
          </c:val>
          <c:extLst>
            <c:ext xmlns:c16="http://schemas.microsoft.com/office/drawing/2014/chart" uri="{C3380CC4-5D6E-409C-BE32-E72D297353CC}">
              <c16:uniqueId val="{00000000-7CFF-4F74-8D49-8F7C655BA2DE}"/>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Sheet1!$C$2:$C$8</c:f>
              <c:numCache>
                <c:formatCode>General</c:formatCode>
                <c:ptCount val="7"/>
                <c:pt idx="0">
                  <c:v>544</c:v>
                </c:pt>
                <c:pt idx="1">
                  <c:v>469</c:v>
                </c:pt>
                <c:pt idx="2">
                  <c:v>3818</c:v>
                </c:pt>
                <c:pt idx="3">
                  <c:v>815</c:v>
                </c:pt>
                <c:pt idx="4">
                  <c:v>169</c:v>
                </c:pt>
                <c:pt idx="5">
                  <c:v>2604</c:v>
                </c:pt>
                <c:pt idx="6">
                  <c:v>116</c:v>
                </c:pt>
              </c:numCache>
            </c:numRef>
          </c:val>
          <c:extLst>
            <c:ext xmlns:c16="http://schemas.microsoft.com/office/drawing/2014/chart" uri="{C3380CC4-5D6E-409C-BE32-E72D297353CC}">
              <c16:uniqueId val="{00000001-7CFF-4F74-8D49-8F7C655BA2DE}"/>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Sheet1!$D$2:$D$8</c:f>
              <c:numCache>
                <c:formatCode>General</c:formatCode>
                <c:ptCount val="7"/>
                <c:pt idx="0">
                  <c:v>2446</c:v>
                </c:pt>
                <c:pt idx="1">
                  <c:v>3786</c:v>
                </c:pt>
                <c:pt idx="2">
                  <c:v>3848</c:v>
                </c:pt>
                <c:pt idx="3">
                  <c:v>4671</c:v>
                </c:pt>
                <c:pt idx="4">
                  <c:v>377</c:v>
                </c:pt>
                <c:pt idx="5">
                  <c:v>8209</c:v>
                </c:pt>
                <c:pt idx="6">
                  <c:v>1147</c:v>
                </c:pt>
              </c:numCache>
            </c:numRef>
          </c:val>
          <c:extLst>
            <c:ext xmlns:c16="http://schemas.microsoft.com/office/drawing/2014/chart" uri="{C3380CC4-5D6E-409C-BE32-E72D297353CC}">
              <c16:uniqueId val="{00000002-7CFF-4F74-8D49-8F7C655BA2DE}"/>
            </c:ext>
          </c:extLst>
        </c:ser>
        <c:dLbls>
          <c:showLegendKey val="0"/>
          <c:showVal val="0"/>
          <c:showCatName val="0"/>
          <c:showSerName val="0"/>
          <c:showPercent val="0"/>
          <c:showBubbleSize val="0"/>
        </c:dLbls>
        <c:gapWidth val="150"/>
        <c:overlap val="100"/>
        <c:axId val="417427840"/>
        <c:axId val="417436040"/>
      </c:barChart>
      <c:catAx>
        <c:axId val="41742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36040"/>
        <c:crosses val="autoZero"/>
        <c:auto val="1"/>
        <c:lblAlgn val="ctr"/>
        <c:lblOffset val="100"/>
        <c:noMultiLvlLbl val="0"/>
      </c:catAx>
      <c:valAx>
        <c:axId val="417436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2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bajajarg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0.77329905334100402</c:v>
                </c:pt>
                <c:pt idx="1">
                  <c:v>0</c:v>
                </c:pt>
                <c:pt idx="2">
                  <c:v>0</c:v>
                </c:pt>
              </c:numCache>
            </c:numRef>
          </c:val>
          <c:extLst>
            <c:ext xmlns:c16="http://schemas.microsoft.com/office/drawing/2014/chart" uri="{C3380CC4-5D6E-409C-BE32-E72D297353CC}">
              <c16:uniqueId val="{00000000-9C65-42EB-9DBF-B94861FEFE59}"/>
            </c:ext>
          </c:extLst>
        </c:ser>
        <c:ser>
          <c:idx val="1"/>
          <c:order val="1"/>
          <c:tx>
            <c:strRef>
              <c:f>Sheet1!$C$1</c:f>
              <c:strCache>
                <c:ptCount val="1"/>
                <c:pt idx="0">
                  <c:v>ktmargentina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0.33692799671631102</c:v>
                </c:pt>
                <c:pt idx="1">
                  <c:v>0.27235587674551298</c:v>
                </c:pt>
                <c:pt idx="2">
                  <c:v>0.153385795847405</c:v>
                </c:pt>
              </c:numCache>
            </c:numRef>
          </c:val>
          <c:extLst>
            <c:ext xmlns:c16="http://schemas.microsoft.com/office/drawing/2014/chart" uri="{C3380CC4-5D6E-409C-BE32-E72D297353CC}">
              <c16:uniqueId val="{00000001-9C65-42EB-9DBF-B94861FEFE59}"/>
            </c:ext>
          </c:extLst>
        </c:ser>
        <c:ser>
          <c:idx val="2"/>
          <c:order val="2"/>
          <c:tx>
            <c:strRef>
              <c:f>Sheet1!$D$1</c:f>
              <c:strCache>
                <c:ptCount val="1"/>
                <c:pt idx="0">
                  <c:v>benelliarg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1.5239539521925101</c:v>
                </c:pt>
                <c:pt idx="1">
                  <c:v>1.26531530709761</c:v>
                </c:pt>
                <c:pt idx="2">
                  <c:v>0.50740505256910395</c:v>
                </c:pt>
              </c:numCache>
            </c:numRef>
          </c:val>
          <c:extLst>
            <c:ext xmlns:c16="http://schemas.microsoft.com/office/drawing/2014/chart" uri="{C3380CC4-5D6E-409C-BE32-E72D297353CC}">
              <c16:uniqueId val="{00000002-9C65-42EB-9DBF-B94861FEFE59}"/>
            </c:ext>
          </c:extLst>
        </c:ser>
        <c:ser>
          <c:idx val="3"/>
          <c:order val="3"/>
          <c:tx>
            <c:strRef>
              <c:f>Sheet1!$E$1</c:f>
              <c:strCache>
                <c:ptCount val="1"/>
                <c:pt idx="0">
                  <c:v>hondamotosargentina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0.26560211727107502</c:v>
                </c:pt>
                <c:pt idx="1">
                  <c:v>0.22952692309519099</c:v>
                </c:pt>
                <c:pt idx="2">
                  <c:v>8.2711587565818298E-2</c:v>
                </c:pt>
              </c:numCache>
            </c:numRef>
          </c:val>
          <c:extLst>
            <c:ext xmlns:c16="http://schemas.microsoft.com/office/drawing/2014/chart" uri="{C3380CC4-5D6E-409C-BE32-E72D297353CC}">
              <c16:uniqueId val="{00000003-9C65-42EB-9DBF-B94861FEFE59}"/>
            </c:ext>
          </c:extLst>
        </c:ser>
        <c:ser>
          <c:idx val="4"/>
          <c:order val="4"/>
          <c:tx>
            <c:strRef>
              <c:f>Sheet1!$F$1</c:f>
              <c:strCache>
                <c:ptCount val="1"/>
                <c:pt idx="0">
                  <c:v>suzukimotos.arg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2.6316561215333301</c:v>
                </c:pt>
                <c:pt idx="1">
                  <c:v>3.37299469081968</c:v>
                </c:pt>
                <c:pt idx="2">
                  <c:v>3.7883882537548002</c:v>
                </c:pt>
              </c:numCache>
            </c:numRef>
          </c:val>
          <c:extLst>
            <c:ext xmlns:c16="http://schemas.microsoft.com/office/drawing/2014/chart" uri="{C3380CC4-5D6E-409C-BE32-E72D297353CC}">
              <c16:uniqueId val="{00000004-9C65-42EB-9DBF-B94861FEFE59}"/>
            </c:ext>
          </c:extLst>
        </c:ser>
        <c:ser>
          <c:idx val="5"/>
          <c:order val="5"/>
          <c:tx>
            <c:strRef>
              <c:f>Sheet1!$G$1</c:f>
              <c:strCache>
                <c:ptCount val="1"/>
                <c:pt idx="0">
                  <c:v>yamahamotorarg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0.22407877208779001</c:v>
                </c:pt>
                <c:pt idx="1">
                  <c:v>7.4817912880859094E-2</c:v>
                </c:pt>
                <c:pt idx="2">
                  <c:v>6.0322235077038697E-2</c:v>
                </c:pt>
              </c:numCache>
            </c:numRef>
          </c:val>
          <c:extLst>
            <c:ext xmlns:c16="http://schemas.microsoft.com/office/drawing/2014/chart" uri="{C3380CC4-5D6E-409C-BE32-E72D297353CC}">
              <c16:uniqueId val="{00000005-9C65-42EB-9DBF-B94861FEFE59}"/>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0.43835286771377202</c:v>
                </c:pt>
                <c:pt idx="1">
                  <c:v>0.30297212450993699</c:v>
                </c:pt>
                <c:pt idx="2">
                  <c:v>0.22017234179858</c:v>
                </c:pt>
              </c:numCache>
            </c:numRef>
          </c:val>
          <c:extLst>
            <c:ext xmlns:c16="http://schemas.microsoft.com/office/drawing/2014/chart" uri="{C3380CC4-5D6E-409C-BE32-E72D297353CC}">
              <c16:uniqueId val="{00000006-9C65-42EB-9DBF-B94861FEFE59}"/>
            </c:ext>
          </c:extLst>
        </c:ser>
        <c:dLbls>
          <c:showLegendKey val="0"/>
          <c:showVal val="0"/>
          <c:showCatName val="0"/>
          <c:showSerName val="0"/>
          <c:showPercent val="0"/>
          <c:showBubbleSize val="0"/>
        </c:dLbls>
        <c:gapWidth val="219"/>
        <c:overlap val="-27"/>
        <c:axId val="383311432"/>
        <c:axId val="383309464"/>
      </c:barChart>
      <c:catAx>
        <c:axId val="38331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09464"/>
        <c:crosses val="autoZero"/>
        <c:auto val="1"/>
        <c:lblAlgn val="ctr"/>
        <c:lblOffset val="100"/>
        <c:noMultiLvlLbl val="0"/>
      </c:catAx>
      <c:valAx>
        <c:axId val="38330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1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Sheet1!$B$2:$B$8</c:f>
              <c:numCache>
                <c:formatCode>General</c:formatCode>
                <c:ptCount val="7"/>
                <c:pt idx="0">
                  <c:v>2907</c:v>
                </c:pt>
                <c:pt idx="1">
                  <c:v>8857</c:v>
                </c:pt>
                <c:pt idx="2">
                  <c:v>14586</c:v>
                </c:pt>
                <c:pt idx="3">
                  <c:v>8948</c:v>
                </c:pt>
                <c:pt idx="4">
                  <c:v>2042</c:v>
                </c:pt>
                <c:pt idx="5">
                  <c:v>15115</c:v>
                </c:pt>
                <c:pt idx="6">
                  <c:v>2485</c:v>
                </c:pt>
              </c:numCache>
            </c:numRef>
          </c:val>
          <c:extLst>
            <c:ext xmlns:c16="http://schemas.microsoft.com/office/drawing/2014/chart" uri="{C3380CC4-5D6E-409C-BE32-E72D297353CC}">
              <c16:uniqueId val="{00000000-AA64-438D-8453-E8130A5FE1A2}"/>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bajajarg</c:v>
                </c:pt>
                <c:pt idx="1">
                  <c:v>ktmargentina</c:v>
                </c:pt>
                <c:pt idx="2">
                  <c:v>benelliarg</c:v>
                </c:pt>
                <c:pt idx="3">
                  <c:v>hondamotosargentina</c:v>
                </c:pt>
                <c:pt idx="4">
                  <c:v>suzukimotos.arg</c:v>
                </c:pt>
                <c:pt idx="5">
                  <c:v>yamahamotorarg</c:v>
                </c:pt>
                <c:pt idx="6">
                  <c:v>kawasaki.argentina</c:v>
                </c:pt>
              </c:strCache>
            </c:strRef>
          </c:cat>
          <c:val>
            <c:numRef>
              <c:f>Sheet1!$C$2:$C$8</c:f>
              <c:numCache>
                <c:formatCode>General</c:formatCode>
                <c:ptCount val="7"/>
                <c:pt idx="0">
                  <c:v>83</c:v>
                </c:pt>
                <c:pt idx="1">
                  <c:v>116</c:v>
                </c:pt>
                <c:pt idx="2">
                  <c:v>2644</c:v>
                </c:pt>
                <c:pt idx="3">
                  <c:v>162</c:v>
                </c:pt>
                <c:pt idx="4">
                  <c:v>311</c:v>
                </c:pt>
                <c:pt idx="5">
                  <c:v>261</c:v>
                </c:pt>
                <c:pt idx="6">
                  <c:v>47</c:v>
                </c:pt>
              </c:numCache>
            </c:numRef>
          </c:val>
          <c:extLst>
            <c:ext xmlns:c16="http://schemas.microsoft.com/office/drawing/2014/chart" uri="{C3380CC4-5D6E-409C-BE32-E72D297353CC}">
              <c16:uniqueId val="{00000001-AA64-438D-8453-E8130A5FE1A2}"/>
            </c:ext>
          </c:extLst>
        </c:ser>
        <c:dLbls>
          <c:showLegendKey val="0"/>
          <c:showVal val="0"/>
          <c:showCatName val="0"/>
          <c:showSerName val="0"/>
          <c:showPercent val="0"/>
          <c:showBubbleSize val="0"/>
        </c:dLbls>
        <c:gapWidth val="150"/>
        <c:overlap val="100"/>
        <c:axId val="65456272"/>
        <c:axId val="65449056"/>
      </c:barChart>
      <c:catAx>
        <c:axId val="6545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49056"/>
        <c:crosses val="autoZero"/>
        <c:auto val="1"/>
        <c:lblAlgn val="ctr"/>
        <c:lblOffset val="100"/>
        <c:noMultiLvlLbl val="0"/>
      </c:catAx>
      <c:valAx>
        <c:axId val="65449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5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ED9E1-833E-4750-9AA2-A385A083BEC8}"/>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8DC7950-5162-450A-A90D-A0F41E0FDB8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9849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2D761-D727-4278-8092-234D9F277AD7}"/>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73FE8E85-84FA-41A1-9C96-0AA8B9197238}"/>
              </a:ext>
            </a:extLst>
          </p:cNvPr>
          <p:cNvGraphicFramePr>
            <a:graphicFrameLocks noGrp="1"/>
          </p:cNvGraphicFramePr>
          <p:nvPr>
            <p:ph type="tbl" sz="quarter" idx="13"/>
            <p:extLst>
              <p:ext uri="{D42A27DB-BD31-4B8C-83A1-F6EECF244321}">
                <p14:modId xmlns:p14="http://schemas.microsoft.com/office/powerpoint/2010/main" val="665965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9295249"/>
                    </a:ext>
                  </a:extLst>
                </a:gridCol>
                <a:gridCol w="658368">
                  <a:extLst>
                    <a:ext uri="{9D8B030D-6E8A-4147-A177-3AD203B41FA5}">
                      <a16:colId xmlns:a16="http://schemas.microsoft.com/office/drawing/2014/main" val="262865760"/>
                    </a:ext>
                  </a:extLst>
                </a:gridCol>
                <a:gridCol w="658368">
                  <a:extLst>
                    <a:ext uri="{9D8B030D-6E8A-4147-A177-3AD203B41FA5}">
                      <a16:colId xmlns:a16="http://schemas.microsoft.com/office/drawing/2014/main" val="1924403592"/>
                    </a:ext>
                  </a:extLst>
                </a:gridCol>
                <a:gridCol w="658368">
                  <a:extLst>
                    <a:ext uri="{9D8B030D-6E8A-4147-A177-3AD203B41FA5}">
                      <a16:colId xmlns:a16="http://schemas.microsoft.com/office/drawing/2014/main" val="2537229035"/>
                    </a:ext>
                  </a:extLst>
                </a:gridCol>
                <a:gridCol w="658368">
                  <a:extLst>
                    <a:ext uri="{9D8B030D-6E8A-4147-A177-3AD203B41FA5}">
                      <a16:colId xmlns:a16="http://schemas.microsoft.com/office/drawing/2014/main" val="1060769395"/>
                    </a:ext>
                  </a:extLst>
                </a:gridCol>
                <a:gridCol w="658368">
                  <a:extLst>
                    <a:ext uri="{9D8B030D-6E8A-4147-A177-3AD203B41FA5}">
                      <a16:colId xmlns:a16="http://schemas.microsoft.com/office/drawing/2014/main" val="212724522"/>
                    </a:ext>
                  </a:extLst>
                </a:gridCol>
                <a:gridCol w="658368">
                  <a:extLst>
                    <a:ext uri="{9D8B030D-6E8A-4147-A177-3AD203B41FA5}">
                      <a16:colId xmlns:a16="http://schemas.microsoft.com/office/drawing/2014/main" val="1030144521"/>
                    </a:ext>
                  </a:extLst>
                </a:gridCol>
                <a:gridCol w="658368">
                  <a:extLst>
                    <a:ext uri="{9D8B030D-6E8A-4147-A177-3AD203B41FA5}">
                      <a16:colId xmlns:a16="http://schemas.microsoft.com/office/drawing/2014/main" val="1418305045"/>
                    </a:ext>
                  </a:extLst>
                </a:gridCol>
                <a:gridCol w="658368">
                  <a:extLst>
                    <a:ext uri="{9D8B030D-6E8A-4147-A177-3AD203B41FA5}">
                      <a16:colId xmlns:a16="http://schemas.microsoft.com/office/drawing/2014/main" val="1966119497"/>
                    </a:ext>
                  </a:extLst>
                </a:gridCol>
                <a:gridCol w="658368">
                  <a:extLst>
                    <a:ext uri="{9D8B030D-6E8A-4147-A177-3AD203B41FA5}">
                      <a16:colId xmlns:a16="http://schemas.microsoft.com/office/drawing/2014/main" val="33961320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48469532"/>
                  </a:ext>
                </a:extLst>
              </a:tr>
              <a:tr h="370840">
                <a:tc>
                  <a:txBody>
                    <a:bodyPr/>
                    <a:lstStyle/>
                    <a:p>
                      <a:r>
                        <a:rPr lang="en-US" sz="1000"/>
                        <a:t>hondamotosargentina</a:t>
                      </a:r>
                    </a:p>
                  </a:txBody>
                  <a:tcPr/>
                </a:tc>
                <a:tc>
                  <a:txBody>
                    <a:bodyPr/>
                    <a:lstStyle/>
                    <a:p>
                      <a:r>
                        <a:rPr lang="en-US" sz="1000"/>
                        <a:t>176934</a:t>
                      </a:r>
                    </a:p>
                  </a:txBody>
                  <a:tcPr/>
                </a:tc>
                <a:tc>
                  <a:txBody>
                    <a:bodyPr/>
                    <a:lstStyle/>
                    <a:p>
                      <a:r>
                        <a:rPr lang="en-US" sz="1000"/>
                        <a:t>1877</a:t>
                      </a:r>
                    </a:p>
                  </a:txBody>
                  <a:tcPr/>
                </a:tc>
                <a:tc>
                  <a:txBody>
                    <a:bodyPr/>
                    <a:lstStyle/>
                    <a:p>
                      <a:r>
                        <a:rPr lang="en-US" sz="1000"/>
                        <a:t>9</a:t>
                      </a:r>
                    </a:p>
                  </a:txBody>
                  <a:tcPr/>
                </a:tc>
                <a:tc>
                  <a:txBody>
                    <a:bodyPr/>
                    <a:lstStyle/>
                    <a:p>
                      <a:r>
                        <a:rPr lang="en-US" sz="1000"/>
                        <a:t>10</a:t>
                      </a:r>
                    </a:p>
                  </a:txBody>
                  <a:tcPr/>
                </a:tc>
                <a:tc>
                  <a:txBody>
                    <a:bodyPr/>
                    <a:lstStyle/>
                    <a:p>
                      <a:r>
                        <a:rPr lang="en-US" sz="1000"/>
                        <a:t>6</a:t>
                      </a:r>
                    </a:p>
                  </a:txBody>
                  <a:tcPr/>
                </a:tc>
                <a:tc>
                  <a:txBody>
                    <a:bodyPr/>
                    <a:lstStyle/>
                    <a:p>
                      <a:r>
                        <a:rPr lang="en-US" sz="1000"/>
                        <a:t>25</a:t>
                      </a:r>
                    </a:p>
                  </a:txBody>
                  <a:tcPr/>
                </a:tc>
                <a:tc>
                  <a:txBody>
                    <a:bodyPr/>
                    <a:lstStyle/>
                    <a:p>
                      <a:r>
                        <a:rPr lang="en-US" sz="1000"/>
                        <a:t>8948</a:t>
                      </a:r>
                    </a:p>
                  </a:txBody>
                  <a:tcPr/>
                </a:tc>
                <a:tc>
                  <a:txBody>
                    <a:bodyPr/>
                    <a:lstStyle/>
                    <a:p>
                      <a:r>
                        <a:rPr lang="en-US" sz="1000"/>
                        <a:t>162</a:t>
                      </a:r>
                    </a:p>
                  </a:txBody>
                  <a:tcPr/>
                </a:tc>
                <a:tc>
                  <a:txBody>
                    <a:bodyPr/>
                    <a:lstStyle/>
                    <a:p>
                      <a:r>
                        <a:rPr lang="en-US" sz="1000"/>
                        <a:t>0.2071 %</a:t>
                      </a:r>
                    </a:p>
                  </a:txBody>
                  <a:tcPr/>
                </a:tc>
                <a:extLst>
                  <a:ext uri="{0D108BD9-81ED-4DB2-BD59-A6C34878D82A}">
                    <a16:rowId xmlns:a16="http://schemas.microsoft.com/office/drawing/2014/main" val="221574698"/>
                  </a:ext>
                </a:extLst>
              </a:tr>
              <a:tr h="370840">
                <a:tc>
                  <a:txBody>
                    <a:bodyPr/>
                    <a:lstStyle/>
                    <a:p>
                      <a:r>
                        <a:rPr lang="en-US" sz="1000"/>
                        <a:t>yamahamotorarg</a:t>
                      </a:r>
                    </a:p>
                  </a:txBody>
                  <a:tcPr/>
                </a:tc>
                <a:tc>
                  <a:txBody>
                    <a:bodyPr/>
                    <a:lstStyle/>
                    <a:p>
                      <a:r>
                        <a:rPr lang="en-US" sz="1000"/>
                        <a:t>175181</a:t>
                      </a:r>
                    </a:p>
                  </a:txBody>
                  <a:tcPr/>
                </a:tc>
                <a:tc>
                  <a:txBody>
                    <a:bodyPr/>
                    <a:lstStyle/>
                    <a:p>
                      <a:r>
                        <a:rPr lang="en-US" sz="1000"/>
                        <a:t>1633</a:t>
                      </a:r>
                    </a:p>
                  </a:txBody>
                  <a:tcPr/>
                </a:tc>
                <a:tc>
                  <a:txBody>
                    <a:bodyPr/>
                    <a:lstStyle/>
                    <a:p>
                      <a:r>
                        <a:rPr lang="en-US" sz="1000"/>
                        <a:t>35</a:t>
                      </a:r>
                    </a:p>
                  </a:txBody>
                  <a:tcPr/>
                </a:tc>
                <a:tc>
                  <a:txBody>
                    <a:bodyPr/>
                    <a:lstStyle/>
                    <a:p>
                      <a:r>
                        <a:rPr lang="en-US" sz="1000"/>
                        <a:t>21</a:t>
                      </a:r>
                    </a:p>
                  </a:txBody>
                  <a:tcPr/>
                </a:tc>
                <a:tc>
                  <a:txBody>
                    <a:bodyPr/>
                    <a:lstStyle/>
                    <a:p>
                      <a:r>
                        <a:rPr lang="en-US" sz="1000"/>
                        <a:t>24</a:t>
                      </a:r>
                    </a:p>
                  </a:txBody>
                  <a:tcPr/>
                </a:tc>
                <a:tc>
                  <a:txBody>
                    <a:bodyPr/>
                    <a:lstStyle/>
                    <a:p>
                      <a:r>
                        <a:rPr lang="en-US" sz="1000"/>
                        <a:t>80</a:t>
                      </a:r>
                    </a:p>
                  </a:txBody>
                  <a:tcPr/>
                </a:tc>
                <a:tc>
                  <a:txBody>
                    <a:bodyPr/>
                    <a:lstStyle/>
                    <a:p>
                      <a:r>
                        <a:rPr lang="en-US" sz="1000"/>
                        <a:t>15115</a:t>
                      </a:r>
                    </a:p>
                  </a:txBody>
                  <a:tcPr/>
                </a:tc>
                <a:tc>
                  <a:txBody>
                    <a:bodyPr/>
                    <a:lstStyle/>
                    <a:p>
                      <a:r>
                        <a:rPr lang="en-US" sz="1000"/>
                        <a:t>261</a:t>
                      </a:r>
                    </a:p>
                  </a:txBody>
                  <a:tcPr/>
                </a:tc>
                <a:tc>
                  <a:txBody>
                    <a:bodyPr/>
                    <a:lstStyle/>
                    <a:p>
                      <a:r>
                        <a:rPr lang="en-US" sz="1000"/>
                        <a:t>0.1102 %</a:t>
                      </a:r>
                    </a:p>
                  </a:txBody>
                  <a:tcPr/>
                </a:tc>
                <a:extLst>
                  <a:ext uri="{0D108BD9-81ED-4DB2-BD59-A6C34878D82A}">
                    <a16:rowId xmlns:a16="http://schemas.microsoft.com/office/drawing/2014/main" val="2838201965"/>
                  </a:ext>
                </a:extLst>
              </a:tr>
              <a:tr h="370840">
                <a:tc>
                  <a:txBody>
                    <a:bodyPr/>
                    <a:lstStyle/>
                    <a:p>
                      <a:r>
                        <a:rPr lang="en-US" sz="1000"/>
                        <a:t>ktmargentina</a:t>
                      </a:r>
                    </a:p>
                  </a:txBody>
                  <a:tcPr/>
                </a:tc>
                <a:tc>
                  <a:txBody>
                    <a:bodyPr/>
                    <a:lstStyle/>
                    <a:p>
                      <a:r>
                        <a:rPr lang="en-US" sz="1000"/>
                        <a:t>102533</a:t>
                      </a:r>
                    </a:p>
                  </a:txBody>
                  <a:tcPr/>
                </a:tc>
                <a:tc>
                  <a:txBody>
                    <a:bodyPr/>
                    <a:lstStyle/>
                    <a:p>
                      <a:r>
                        <a:rPr lang="en-US" sz="1000"/>
                        <a:t>749</a:t>
                      </a:r>
                    </a:p>
                  </a:txBody>
                  <a:tcPr/>
                </a:tc>
                <a:tc>
                  <a:txBody>
                    <a:bodyPr/>
                    <a:lstStyle/>
                    <a:p>
                      <a:r>
                        <a:rPr lang="en-US" sz="1000"/>
                        <a:t>17</a:t>
                      </a:r>
                    </a:p>
                  </a:txBody>
                  <a:tcPr/>
                </a:tc>
                <a:tc>
                  <a:txBody>
                    <a:bodyPr/>
                    <a:lstStyle/>
                    <a:p>
                      <a:r>
                        <a:rPr lang="en-US" sz="1000"/>
                        <a:t>11</a:t>
                      </a:r>
                    </a:p>
                  </a:txBody>
                  <a:tcPr/>
                </a:tc>
                <a:tc>
                  <a:txBody>
                    <a:bodyPr/>
                    <a:lstStyle/>
                    <a:p>
                      <a:r>
                        <a:rPr lang="en-US" sz="1000"/>
                        <a:t>3</a:t>
                      </a:r>
                    </a:p>
                  </a:txBody>
                  <a:tcPr/>
                </a:tc>
                <a:tc>
                  <a:txBody>
                    <a:bodyPr/>
                    <a:lstStyle/>
                    <a:p>
                      <a:r>
                        <a:rPr lang="en-US" sz="1000"/>
                        <a:t>31</a:t>
                      </a:r>
                    </a:p>
                  </a:txBody>
                  <a:tcPr/>
                </a:tc>
                <a:tc>
                  <a:txBody>
                    <a:bodyPr/>
                    <a:lstStyle/>
                    <a:p>
                      <a:r>
                        <a:rPr lang="en-US" sz="1000"/>
                        <a:t>8857</a:t>
                      </a:r>
                    </a:p>
                  </a:txBody>
                  <a:tcPr/>
                </a:tc>
                <a:tc>
                  <a:txBody>
                    <a:bodyPr/>
                    <a:lstStyle/>
                    <a:p>
                      <a:r>
                        <a:rPr lang="en-US" sz="1000"/>
                        <a:t>116</a:t>
                      </a:r>
                    </a:p>
                  </a:txBody>
                  <a:tcPr/>
                </a:tc>
                <a:tc>
                  <a:txBody>
                    <a:bodyPr/>
                    <a:lstStyle/>
                    <a:p>
                      <a:r>
                        <a:rPr lang="en-US" sz="1000"/>
                        <a:t>0.2833 %</a:t>
                      </a:r>
                    </a:p>
                  </a:txBody>
                  <a:tcPr/>
                </a:tc>
                <a:extLst>
                  <a:ext uri="{0D108BD9-81ED-4DB2-BD59-A6C34878D82A}">
                    <a16:rowId xmlns:a16="http://schemas.microsoft.com/office/drawing/2014/main" val="2661977565"/>
                  </a:ext>
                </a:extLst>
              </a:tr>
              <a:tr h="370840">
                <a:tc>
                  <a:txBody>
                    <a:bodyPr/>
                    <a:lstStyle/>
                    <a:p>
                      <a:r>
                        <a:rPr lang="en-US" sz="1000"/>
                        <a:t>benelliarg</a:t>
                      </a:r>
                    </a:p>
                  </a:txBody>
                  <a:tcPr/>
                </a:tc>
                <a:tc>
                  <a:txBody>
                    <a:bodyPr/>
                    <a:lstStyle/>
                    <a:p>
                      <a:r>
                        <a:rPr lang="en-US" sz="1000"/>
                        <a:t>63991</a:t>
                      </a:r>
                    </a:p>
                  </a:txBody>
                  <a:tcPr/>
                </a:tc>
                <a:tc>
                  <a:txBody>
                    <a:bodyPr/>
                    <a:lstStyle/>
                    <a:p>
                      <a:r>
                        <a:rPr lang="en-US" sz="1000"/>
                        <a:t>1843</a:t>
                      </a:r>
                    </a:p>
                  </a:txBody>
                  <a:tcPr/>
                </a:tc>
                <a:tc>
                  <a:txBody>
                    <a:bodyPr/>
                    <a:lstStyle/>
                    <a:p>
                      <a:r>
                        <a:rPr lang="en-US" sz="1000"/>
                        <a:t>12</a:t>
                      </a:r>
                    </a:p>
                  </a:txBody>
                  <a:tcPr/>
                </a:tc>
                <a:tc>
                  <a:txBody>
                    <a:bodyPr/>
                    <a:lstStyle/>
                    <a:p>
                      <a:r>
                        <a:rPr lang="en-US" sz="1000"/>
                        <a:t>4</a:t>
                      </a:r>
                    </a:p>
                  </a:txBody>
                  <a:tcPr/>
                </a:tc>
                <a:tc>
                  <a:txBody>
                    <a:bodyPr/>
                    <a:lstStyle/>
                    <a:p>
                      <a:r>
                        <a:rPr lang="en-US" sz="1000"/>
                        <a:t>8</a:t>
                      </a:r>
                    </a:p>
                  </a:txBody>
                  <a:tcPr/>
                </a:tc>
                <a:tc>
                  <a:txBody>
                    <a:bodyPr/>
                    <a:lstStyle/>
                    <a:p>
                      <a:r>
                        <a:rPr lang="en-US" sz="1000"/>
                        <a:t>24</a:t>
                      </a:r>
                    </a:p>
                  </a:txBody>
                  <a:tcPr/>
                </a:tc>
                <a:tc>
                  <a:txBody>
                    <a:bodyPr/>
                    <a:lstStyle/>
                    <a:p>
                      <a:r>
                        <a:rPr lang="en-US" sz="1000"/>
                        <a:t>14586</a:t>
                      </a:r>
                    </a:p>
                  </a:txBody>
                  <a:tcPr/>
                </a:tc>
                <a:tc>
                  <a:txBody>
                    <a:bodyPr/>
                    <a:lstStyle/>
                    <a:p>
                      <a:r>
                        <a:rPr lang="en-US" sz="1000"/>
                        <a:t>2644</a:t>
                      </a:r>
                    </a:p>
                  </a:txBody>
                  <a:tcPr/>
                </a:tc>
                <a:tc>
                  <a:txBody>
                    <a:bodyPr/>
                    <a:lstStyle/>
                    <a:p>
                      <a:r>
                        <a:rPr lang="en-US" sz="1000"/>
                        <a:t>1.1383 %</a:t>
                      </a:r>
                    </a:p>
                  </a:txBody>
                  <a:tcPr/>
                </a:tc>
                <a:extLst>
                  <a:ext uri="{0D108BD9-81ED-4DB2-BD59-A6C34878D82A}">
                    <a16:rowId xmlns:a16="http://schemas.microsoft.com/office/drawing/2014/main" val="3760916810"/>
                  </a:ext>
                </a:extLst>
              </a:tr>
              <a:tr h="370840">
                <a:tc>
                  <a:txBody>
                    <a:bodyPr/>
                    <a:lstStyle/>
                    <a:p>
                      <a:r>
                        <a:rPr lang="en-US" sz="1000"/>
                        <a:t>kawasaki.argentina</a:t>
                      </a:r>
                    </a:p>
                  </a:txBody>
                  <a:tcPr/>
                </a:tc>
                <a:tc>
                  <a:txBody>
                    <a:bodyPr/>
                    <a:lstStyle/>
                    <a:p>
                      <a:r>
                        <a:rPr lang="en-US" sz="1000"/>
                        <a:t>52699</a:t>
                      </a:r>
                    </a:p>
                  </a:txBody>
                  <a:tcPr/>
                </a:tc>
                <a:tc>
                  <a:txBody>
                    <a:bodyPr/>
                    <a:lstStyle/>
                    <a:p>
                      <a:r>
                        <a:rPr lang="en-US" sz="1000"/>
                        <a:t>649</a:t>
                      </a:r>
                    </a:p>
                  </a:txBody>
                  <a:tcPr/>
                </a:tc>
                <a:tc>
                  <a:txBody>
                    <a:bodyPr/>
                    <a:lstStyle/>
                    <a:p>
                      <a:r>
                        <a:rPr lang="en-US" sz="1000"/>
                        <a:t>8</a:t>
                      </a:r>
                    </a:p>
                  </a:txBody>
                  <a:tcPr/>
                </a:tc>
                <a:tc>
                  <a:txBody>
                    <a:bodyPr/>
                    <a:lstStyle/>
                    <a:p>
                      <a:r>
                        <a:rPr lang="en-US" sz="1000"/>
                        <a:t>5</a:t>
                      </a:r>
                    </a:p>
                  </a:txBody>
                  <a:tcPr/>
                </a:tc>
                <a:tc>
                  <a:txBody>
                    <a:bodyPr/>
                    <a:lstStyle/>
                    <a:p>
                      <a:r>
                        <a:rPr lang="en-US" sz="1000"/>
                        <a:t>1</a:t>
                      </a:r>
                    </a:p>
                  </a:txBody>
                  <a:tcPr/>
                </a:tc>
                <a:tc>
                  <a:txBody>
                    <a:bodyPr/>
                    <a:lstStyle/>
                    <a:p>
                      <a:r>
                        <a:rPr lang="en-US" sz="1000"/>
                        <a:t>14</a:t>
                      </a:r>
                    </a:p>
                  </a:txBody>
                  <a:tcPr/>
                </a:tc>
                <a:tc>
                  <a:txBody>
                    <a:bodyPr/>
                    <a:lstStyle/>
                    <a:p>
                      <a:r>
                        <a:rPr lang="en-US" sz="1000"/>
                        <a:t>2485</a:t>
                      </a:r>
                    </a:p>
                  </a:txBody>
                  <a:tcPr/>
                </a:tc>
                <a:tc>
                  <a:txBody>
                    <a:bodyPr/>
                    <a:lstStyle/>
                    <a:p>
                      <a:r>
                        <a:rPr lang="en-US" sz="1000"/>
                        <a:t>47</a:t>
                      </a:r>
                    </a:p>
                  </a:txBody>
                  <a:tcPr/>
                </a:tc>
                <a:tc>
                  <a:txBody>
                    <a:bodyPr/>
                    <a:lstStyle/>
                    <a:p>
                      <a:r>
                        <a:rPr lang="en-US" sz="1000"/>
                        <a:t>0.3453 %</a:t>
                      </a:r>
                    </a:p>
                  </a:txBody>
                  <a:tcPr/>
                </a:tc>
                <a:extLst>
                  <a:ext uri="{0D108BD9-81ED-4DB2-BD59-A6C34878D82A}">
                    <a16:rowId xmlns:a16="http://schemas.microsoft.com/office/drawing/2014/main" val="2321788374"/>
                  </a:ext>
                </a:extLst>
              </a:tr>
              <a:tr h="370840">
                <a:tc>
                  <a:txBody>
                    <a:bodyPr/>
                    <a:lstStyle/>
                    <a:p>
                      <a:r>
                        <a:rPr lang="en-US" sz="1000"/>
                        <a:t>bajajarg</a:t>
                      </a:r>
                    </a:p>
                  </a:txBody>
                  <a:tcPr/>
                </a:tc>
                <a:tc>
                  <a:txBody>
                    <a:bodyPr/>
                    <a:lstStyle/>
                    <a:p>
                      <a:r>
                        <a:rPr lang="en-US" sz="1000"/>
                        <a:t>45454</a:t>
                      </a:r>
                    </a:p>
                  </a:txBody>
                  <a:tcPr/>
                </a:tc>
                <a:tc>
                  <a:txBody>
                    <a:bodyPr/>
                    <a:lstStyle/>
                    <a:p>
                      <a:r>
                        <a:rPr lang="en-US" sz="1000"/>
                        <a:t>517</a:t>
                      </a:r>
                    </a:p>
                  </a:txBody>
                  <a:tcPr/>
                </a:tc>
                <a:tc>
                  <a:txBody>
                    <a:bodyPr/>
                    <a:lstStyle/>
                    <a:p>
                      <a:r>
                        <a:rPr lang="en-US" sz="1000"/>
                        <a:t>0</a:t>
                      </a:r>
                    </a:p>
                  </a:txBody>
                  <a:tcPr/>
                </a:tc>
                <a:tc>
                  <a:txBody>
                    <a:bodyPr/>
                    <a:lstStyle/>
                    <a:p>
                      <a:r>
                        <a:rPr lang="en-US" sz="1000"/>
                        <a:t>7</a:t>
                      </a:r>
                    </a:p>
                  </a:txBody>
                  <a:tcPr/>
                </a:tc>
                <a:tc>
                  <a:txBody>
                    <a:bodyPr/>
                    <a:lstStyle/>
                    <a:p>
                      <a:r>
                        <a:rPr lang="en-US" sz="1000"/>
                        <a:t>1</a:t>
                      </a:r>
                    </a:p>
                  </a:txBody>
                  <a:tcPr/>
                </a:tc>
                <a:tc>
                  <a:txBody>
                    <a:bodyPr/>
                    <a:lstStyle/>
                    <a:p>
                      <a:r>
                        <a:rPr lang="en-US" sz="1000"/>
                        <a:t>8</a:t>
                      </a:r>
                    </a:p>
                  </a:txBody>
                  <a:tcPr/>
                </a:tc>
                <a:tc>
                  <a:txBody>
                    <a:bodyPr/>
                    <a:lstStyle/>
                    <a:p>
                      <a:r>
                        <a:rPr lang="en-US" sz="1000"/>
                        <a:t>2907</a:t>
                      </a:r>
                    </a:p>
                  </a:txBody>
                  <a:tcPr/>
                </a:tc>
                <a:tc>
                  <a:txBody>
                    <a:bodyPr/>
                    <a:lstStyle/>
                    <a:p>
                      <a:r>
                        <a:rPr lang="en-US" sz="1000"/>
                        <a:t>83</a:t>
                      </a:r>
                    </a:p>
                  </a:txBody>
                  <a:tcPr/>
                </a:tc>
                <a:tc>
                  <a:txBody>
                    <a:bodyPr/>
                    <a:lstStyle/>
                    <a:p>
                      <a:r>
                        <a:rPr lang="en-US" sz="1000"/>
                        <a:t>0.8270 %</a:t>
                      </a:r>
                    </a:p>
                  </a:txBody>
                  <a:tcPr/>
                </a:tc>
                <a:extLst>
                  <a:ext uri="{0D108BD9-81ED-4DB2-BD59-A6C34878D82A}">
                    <a16:rowId xmlns:a16="http://schemas.microsoft.com/office/drawing/2014/main" val="3680417181"/>
                  </a:ext>
                </a:extLst>
              </a:tr>
              <a:tr h="370840">
                <a:tc>
                  <a:txBody>
                    <a:bodyPr/>
                    <a:lstStyle/>
                    <a:p>
                      <a:r>
                        <a:rPr lang="en-US" sz="1000"/>
                        <a:t>suzukimotos.arg</a:t>
                      </a:r>
                    </a:p>
                  </a:txBody>
                  <a:tcPr/>
                </a:tc>
                <a:tc>
                  <a:txBody>
                    <a:bodyPr/>
                    <a:lstStyle/>
                    <a:p>
                      <a:r>
                        <a:rPr lang="en-US" sz="1000"/>
                        <a:t>6208</a:t>
                      </a:r>
                    </a:p>
                  </a:txBody>
                  <a:tcPr/>
                </a:tc>
                <a:tc>
                  <a:txBody>
                    <a:bodyPr/>
                    <a:lstStyle/>
                    <a:p>
                      <a:r>
                        <a:rPr lang="en-US" sz="1000"/>
                        <a:t>1979</a:t>
                      </a:r>
                    </a:p>
                  </a:txBody>
                  <a:tcPr/>
                </a:tc>
                <a:tc>
                  <a:txBody>
                    <a:bodyPr/>
                    <a:lstStyle/>
                    <a:p>
                      <a:r>
                        <a:rPr lang="en-US" sz="1000"/>
                        <a:t>10</a:t>
                      </a:r>
                    </a:p>
                  </a:txBody>
                  <a:tcPr/>
                </a:tc>
                <a:tc>
                  <a:txBody>
                    <a:bodyPr/>
                    <a:lstStyle/>
                    <a:p>
                      <a:r>
                        <a:rPr lang="en-US" sz="1000"/>
                        <a:t>3</a:t>
                      </a:r>
                    </a:p>
                  </a:txBody>
                  <a:tcPr/>
                </a:tc>
                <a:tc>
                  <a:txBody>
                    <a:bodyPr/>
                    <a:lstStyle/>
                    <a:p>
                      <a:r>
                        <a:rPr lang="en-US" sz="1000"/>
                        <a:t>1</a:t>
                      </a:r>
                    </a:p>
                  </a:txBody>
                  <a:tcPr/>
                </a:tc>
                <a:tc>
                  <a:txBody>
                    <a:bodyPr/>
                    <a:lstStyle/>
                    <a:p>
                      <a:r>
                        <a:rPr lang="en-US" sz="1000"/>
                        <a:t>14</a:t>
                      </a:r>
                    </a:p>
                  </a:txBody>
                  <a:tcPr/>
                </a:tc>
                <a:tc>
                  <a:txBody>
                    <a:bodyPr/>
                    <a:lstStyle/>
                    <a:p>
                      <a:r>
                        <a:rPr lang="en-US" sz="1000"/>
                        <a:t>2042</a:t>
                      </a:r>
                    </a:p>
                  </a:txBody>
                  <a:tcPr/>
                </a:tc>
                <a:tc>
                  <a:txBody>
                    <a:bodyPr/>
                    <a:lstStyle/>
                    <a:p>
                      <a:r>
                        <a:rPr lang="en-US" sz="1000"/>
                        <a:t>311</a:t>
                      </a:r>
                    </a:p>
                  </a:txBody>
                  <a:tcPr/>
                </a:tc>
                <a:tc>
                  <a:txBody>
                    <a:bodyPr/>
                    <a:lstStyle/>
                    <a:p>
                      <a:r>
                        <a:rPr lang="en-US" sz="1000"/>
                        <a:t>3.2210 %</a:t>
                      </a:r>
                    </a:p>
                  </a:txBody>
                  <a:tcPr/>
                </a:tc>
                <a:extLst>
                  <a:ext uri="{0D108BD9-81ED-4DB2-BD59-A6C34878D82A}">
                    <a16:rowId xmlns:a16="http://schemas.microsoft.com/office/drawing/2014/main" val="2227083906"/>
                  </a:ext>
                </a:extLst>
              </a:tr>
            </a:tbl>
          </a:graphicData>
        </a:graphic>
      </p:graphicFrame>
      <p:sp>
        <p:nvSpPr>
          <p:cNvPr id="4" name="Text Placeholder 3">
            <a:extLst>
              <a:ext uri="{FF2B5EF4-FFF2-40B4-BE49-F238E27FC236}">
                <a16:creationId xmlns:a16="http://schemas.microsoft.com/office/drawing/2014/main" id="{D06A90D1-2949-4B49-9D9D-DD5A3D6D055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05755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B1187-ABFA-4ECD-8641-2F20A4C88193}"/>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B57EC1E6-F9A3-49F7-8E43-A3E240976123}"/>
              </a:ext>
            </a:extLst>
          </p:cNvPr>
          <p:cNvGraphicFramePr>
            <a:graphicFrameLocks noGrp="1"/>
          </p:cNvGraphicFramePr>
          <p:nvPr>
            <p:ph type="chart" sz="quarter" idx="13"/>
            <p:extLst>
              <p:ext uri="{D42A27DB-BD31-4B8C-83A1-F6EECF244321}">
                <p14:modId xmlns:p14="http://schemas.microsoft.com/office/powerpoint/2010/main" val="2224279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027336-78B9-4CB5-A45F-4C903C0BE74D}"/>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FE97DF9-1677-47C6-A91F-06651E581F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5001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97E9E-A5F4-456C-87CD-74FBA60B7507}"/>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A1C00554-93C7-4858-9332-82829EF05E27}"/>
              </a:ext>
            </a:extLst>
          </p:cNvPr>
          <p:cNvGraphicFramePr>
            <a:graphicFrameLocks noGrp="1"/>
          </p:cNvGraphicFramePr>
          <p:nvPr>
            <p:ph type="chart" sz="quarter" idx="13"/>
            <p:extLst>
              <p:ext uri="{D42A27DB-BD31-4B8C-83A1-F6EECF244321}">
                <p14:modId xmlns:p14="http://schemas.microsoft.com/office/powerpoint/2010/main" val="3764136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1BE689-4F10-4878-B6C7-76967E98E60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0FC7293-0285-494E-9616-3EB08763C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9944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4905-40EA-43A7-9C13-F2BBE54CC3FF}"/>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3447FE4E-DD12-4484-8973-CBB386BB46CF}"/>
              </a:ext>
            </a:extLst>
          </p:cNvPr>
          <p:cNvGraphicFramePr>
            <a:graphicFrameLocks noGrp="1"/>
          </p:cNvGraphicFramePr>
          <p:nvPr>
            <p:ph type="chart" sz="quarter" idx="13"/>
            <p:extLst>
              <p:ext uri="{D42A27DB-BD31-4B8C-83A1-F6EECF244321}">
                <p14:modId xmlns:p14="http://schemas.microsoft.com/office/powerpoint/2010/main" val="4071963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2468BC-BBD0-4413-A07E-66264CFE8A3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53B75153-3337-42D2-B4F9-6B17933AC7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0250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7542F-C77F-4637-A3E4-E55E3016E0AF}"/>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24376C4A-CCE4-4424-AA2D-DA7746AD7EC3}"/>
              </a:ext>
            </a:extLst>
          </p:cNvPr>
          <p:cNvGraphicFramePr>
            <a:graphicFrameLocks noGrp="1"/>
          </p:cNvGraphicFramePr>
          <p:nvPr>
            <p:ph type="chart" sz="quarter" idx="13"/>
            <p:extLst>
              <p:ext uri="{D42A27DB-BD31-4B8C-83A1-F6EECF244321}">
                <p14:modId xmlns:p14="http://schemas.microsoft.com/office/powerpoint/2010/main" val="768404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76B8FD-C3EF-4B28-A6F5-9AAE850AC48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0AEB4E2E-4652-45AA-A526-12DD36E9C7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3874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D85CD-D617-4725-9814-AE88BB6516A0}"/>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90D9D9A1-002D-4C0B-8D61-E4A6FB1D2C0A}"/>
              </a:ext>
            </a:extLst>
          </p:cNvPr>
          <p:cNvGraphicFramePr>
            <a:graphicFrameLocks noGrp="1"/>
          </p:cNvGraphicFramePr>
          <p:nvPr>
            <p:ph type="chart" sz="quarter" idx="13"/>
            <p:extLst>
              <p:ext uri="{D42A27DB-BD31-4B8C-83A1-F6EECF244321}">
                <p14:modId xmlns:p14="http://schemas.microsoft.com/office/powerpoint/2010/main" val="3143770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5D9497-F661-4702-8DBA-D5EC094FB9C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F7572C5-38BA-4FD1-9297-31263C542B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171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2EDA1-154D-438E-8791-CB6782FDA29C}"/>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D8D43A77-4434-4C52-95A5-27C5466C60BB}"/>
              </a:ext>
            </a:extLst>
          </p:cNvPr>
          <p:cNvGraphicFramePr>
            <a:graphicFrameLocks noGrp="1"/>
          </p:cNvGraphicFramePr>
          <p:nvPr>
            <p:ph type="chart" sz="quarter" idx="13"/>
            <p:extLst>
              <p:ext uri="{D42A27DB-BD31-4B8C-83A1-F6EECF244321}">
                <p14:modId xmlns:p14="http://schemas.microsoft.com/office/powerpoint/2010/main" val="2941059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39CAD7-A421-4F11-B19A-64986823A43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0516A553-66F8-4C06-B3F9-CEC1608BF6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584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D940F-F9F4-4DF8-B8AC-64FF396FE6C8}"/>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DAA7BAB2-B525-4A7B-8973-14984FC8E46F}"/>
              </a:ext>
            </a:extLst>
          </p:cNvPr>
          <p:cNvGraphicFramePr>
            <a:graphicFrameLocks noGrp="1"/>
          </p:cNvGraphicFramePr>
          <p:nvPr>
            <p:ph type="chart" sz="quarter" idx="13"/>
            <p:extLst>
              <p:ext uri="{D42A27DB-BD31-4B8C-83A1-F6EECF244321}">
                <p14:modId xmlns:p14="http://schemas.microsoft.com/office/powerpoint/2010/main" val="1921462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39461-9A50-472E-ABBC-E0CB9237B8CF}"/>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E59709E2-8057-4DBC-9BAE-9B43C24A7C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621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A3E2-0C90-4B87-BD15-25AF981584C9}"/>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D4616D1E-9CD7-4B42-9E45-7D98BFA9F22B}"/>
              </a:ext>
            </a:extLst>
          </p:cNvPr>
          <p:cNvGraphicFramePr>
            <a:graphicFrameLocks noGrp="1"/>
          </p:cNvGraphicFramePr>
          <p:nvPr>
            <p:ph type="chart" sz="quarter" idx="13"/>
            <p:extLst>
              <p:ext uri="{D42A27DB-BD31-4B8C-83A1-F6EECF244321}">
                <p14:modId xmlns:p14="http://schemas.microsoft.com/office/powerpoint/2010/main" val="1951720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DD79B6-0A56-41E8-A4D2-78B3B8A6FDA1}"/>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9D18207-97C8-4D4F-847F-95213B44CC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773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CC174-98D0-4AC6-B8CA-06CABC507CE5}"/>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9DFB7DFC-7D4A-4704-8694-5FEE8ED2657F}"/>
              </a:ext>
            </a:extLst>
          </p:cNvPr>
          <p:cNvGraphicFramePr>
            <a:graphicFrameLocks noGrp="1"/>
          </p:cNvGraphicFramePr>
          <p:nvPr>
            <p:ph type="chart" sz="quarter" idx="13"/>
            <p:extLst>
              <p:ext uri="{D42A27DB-BD31-4B8C-83A1-F6EECF244321}">
                <p14:modId xmlns:p14="http://schemas.microsoft.com/office/powerpoint/2010/main" val="3430681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D00B5-3D68-40D3-AD9E-AE354EE693D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3A97D87-5E6B-4BAB-948B-071947661C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819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A5394-F7E7-4C46-92C5-C60617BE5DEC}"/>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64BBAE56-DEB3-4C84-983B-063E7A90E384}"/>
              </a:ext>
            </a:extLst>
          </p:cNvPr>
          <p:cNvGraphicFramePr>
            <a:graphicFrameLocks noGrp="1"/>
          </p:cNvGraphicFramePr>
          <p:nvPr>
            <p:ph type="chart" sz="quarter" idx="13"/>
            <p:extLst>
              <p:ext uri="{D42A27DB-BD31-4B8C-83A1-F6EECF244321}">
                <p14:modId xmlns:p14="http://schemas.microsoft.com/office/powerpoint/2010/main" val="3993895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87EC07-D4E0-4652-A053-F8489E24C56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0583AA5-6DF2-481D-9A94-0CB3263B07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371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4CCCE-F522-47ED-9071-4BF9B10E96B6}"/>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0E0BC8B5-97E2-4470-9836-4A7BF540F13D}"/>
              </a:ext>
            </a:extLst>
          </p:cNvPr>
          <p:cNvGraphicFramePr>
            <a:graphicFrameLocks noGrp="1"/>
          </p:cNvGraphicFramePr>
          <p:nvPr>
            <p:ph type="chart" sz="quarter" idx="13"/>
            <p:extLst>
              <p:ext uri="{D42A27DB-BD31-4B8C-83A1-F6EECF244321}">
                <p14:modId xmlns:p14="http://schemas.microsoft.com/office/powerpoint/2010/main" val="634041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67A09-5229-488D-B8D1-7BB17BC6CB2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3DDFB188-62C1-440A-A0C6-09B614144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4593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F758-4F0F-4F20-95FC-BA10150A176F}"/>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3885BE88-EAC8-41A8-9EA7-A34F3D83D74B}"/>
              </a:ext>
            </a:extLst>
          </p:cNvPr>
          <p:cNvGraphicFramePr>
            <a:graphicFrameLocks noGrp="1"/>
          </p:cNvGraphicFramePr>
          <p:nvPr>
            <p:ph type="chart" sz="quarter" idx="13"/>
            <p:extLst>
              <p:ext uri="{D42A27DB-BD31-4B8C-83A1-F6EECF244321}">
                <p14:modId xmlns:p14="http://schemas.microsoft.com/office/powerpoint/2010/main" val="912143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7802B-1D8B-4E0D-838F-772BAA07D78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63BDA1A-AE1E-49D1-A13E-253312500F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086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02DC7-65E2-498F-B0CD-B2D3E03BC29B}"/>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A2AF5FAC-E39F-41CD-ABF9-5A4FCEE75F54}"/>
              </a:ext>
            </a:extLst>
          </p:cNvPr>
          <p:cNvGraphicFramePr>
            <a:graphicFrameLocks noGrp="1"/>
          </p:cNvGraphicFramePr>
          <p:nvPr>
            <p:ph type="tbl" sz="quarter" idx="13"/>
            <p:extLst>
              <p:ext uri="{D42A27DB-BD31-4B8C-83A1-F6EECF244321}">
                <p14:modId xmlns:p14="http://schemas.microsoft.com/office/powerpoint/2010/main" val="314322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49887402"/>
                    </a:ext>
                  </a:extLst>
                </a:gridCol>
                <a:gridCol w="1399032">
                  <a:extLst>
                    <a:ext uri="{9D8B030D-6E8A-4147-A177-3AD203B41FA5}">
                      <a16:colId xmlns:a16="http://schemas.microsoft.com/office/drawing/2014/main" val="2215502798"/>
                    </a:ext>
                  </a:extLst>
                </a:gridCol>
                <a:gridCol w="1399032">
                  <a:extLst>
                    <a:ext uri="{9D8B030D-6E8A-4147-A177-3AD203B41FA5}">
                      <a16:colId xmlns:a16="http://schemas.microsoft.com/office/drawing/2014/main" val="1213556858"/>
                    </a:ext>
                  </a:extLst>
                </a:gridCol>
                <a:gridCol w="1399032">
                  <a:extLst>
                    <a:ext uri="{9D8B030D-6E8A-4147-A177-3AD203B41FA5}">
                      <a16:colId xmlns:a16="http://schemas.microsoft.com/office/drawing/2014/main" val="3491280585"/>
                    </a:ext>
                  </a:extLst>
                </a:gridCol>
                <a:gridCol w="1399032">
                  <a:extLst>
                    <a:ext uri="{9D8B030D-6E8A-4147-A177-3AD203B41FA5}">
                      <a16:colId xmlns:a16="http://schemas.microsoft.com/office/drawing/2014/main" val="1534193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2026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110.25</a:t>
                      </a:r>
                    </a:p>
                  </a:txBody>
                  <a:tcPr/>
                </a:tc>
                <a:extLst>
                  <a:ext uri="{0D108BD9-81ED-4DB2-BD59-A6C34878D82A}">
                    <a16:rowId xmlns:a16="http://schemas.microsoft.com/office/drawing/2014/main" val="182454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110.25</a:t>
                      </a:r>
                    </a:p>
                  </a:txBody>
                  <a:tcPr/>
                </a:tc>
                <a:extLst>
                  <a:ext uri="{0D108BD9-81ED-4DB2-BD59-A6C34878D82A}">
                    <a16:rowId xmlns:a16="http://schemas.microsoft.com/office/drawing/2014/main" val="414164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110.25</a:t>
                      </a:r>
                    </a:p>
                  </a:txBody>
                  <a:tcPr/>
                </a:tc>
                <a:extLst>
                  <a:ext uri="{0D108BD9-81ED-4DB2-BD59-A6C34878D82A}">
                    <a16:rowId xmlns:a16="http://schemas.microsoft.com/office/drawing/2014/main" val="181274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250.33333333333</a:t>
                      </a:r>
                    </a:p>
                  </a:txBody>
                  <a:tcPr/>
                </a:tc>
                <a:extLst>
                  <a:ext uri="{0D108BD9-81ED-4DB2-BD59-A6C34878D82A}">
                    <a16:rowId xmlns:a16="http://schemas.microsoft.com/office/drawing/2014/main" val="318232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92.529411764706</a:t>
                      </a:r>
                    </a:p>
                  </a:txBody>
                  <a:tcPr/>
                </a:tc>
                <a:extLst>
                  <a:ext uri="{0D108BD9-81ED-4DB2-BD59-A6C34878D82A}">
                    <a16:rowId xmlns:a16="http://schemas.microsoft.com/office/drawing/2014/main" val="364824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530.6875</a:t>
                      </a:r>
                    </a:p>
                  </a:txBody>
                  <a:tcPr/>
                </a:tc>
                <a:extLst>
                  <a:ext uri="{0D108BD9-81ED-4DB2-BD59-A6C34878D82A}">
                    <a16:rowId xmlns:a16="http://schemas.microsoft.com/office/drawing/2014/main" val="368510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245.26666666667</a:t>
                      </a:r>
                    </a:p>
                  </a:txBody>
                  <a:tcPr/>
                </a:tc>
                <a:extLst>
                  <a:ext uri="{0D108BD9-81ED-4DB2-BD59-A6C34878D82A}">
                    <a16:rowId xmlns:a16="http://schemas.microsoft.com/office/drawing/2014/main" val="42281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extLst>
                  <a:ext uri="{0D108BD9-81ED-4DB2-BD59-A6C34878D82A}">
                    <a16:rowId xmlns:a16="http://schemas.microsoft.com/office/drawing/2014/main" val="310609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extLst>
                  <a:ext uri="{0D108BD9-81ED-4DB2-BD59-A6C34878D82A}">
                    <a16:rowId xmlns:a16="http://schemas.microsoft.com/office/drawing/2014/main" val="385268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515.36363636364</a:t>
                      </a:r>
                    </a:p>
                  </a:txBody>
                  <a:tcPr/>
                </a:tc>
                <a:extLst>
                  <a:ext uri="{0D108BD9-81ED-4DB2-BD59-A6C34878D82A}">
                    <a16:rowId xmlns:a16="http://schemas.microsoft.com/office/drawing/2014/main" val="1001488449"/>
                  </a:ext>
                </a:extLst>
              </a:tr>
            </a:tbl>
          </a:graphicData>
        </a:graphic>
      </p:graphicFrame>
      <p:sp>
        <p:nvSpPr>
          <p:cNvPr id="4" name="Text Placeholder 3">
            <a:extLst>
              <a:ext uri="{FF2B5EF4-FFF2-40B4-BE49-F238E27FC236}">
                <a16:creationId xmlns:a16="http://schemas.microsoft.com/office/drawing/2014/main" id="{2712CDEA-E9A7-45A9-894F-3786D212AB8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40904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6CC37-FBDA-458F-9D4B-12E2047DC1C9}"/>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92C47EDC-FBF8-4EF2-BAB6-90CB74242DB8}"/>
              </a:ext>
            </a:extLst>
          </p:cNvPr>
          <p:cNvGraphicFramePr>
            <a:graphicFrameLocks noGrp="1"/>
          </p:cNvGraphicFramePr>
          <p:nvPr>
            <p:ph type="tbl" sz="quarter" idx="13"/>
            <p:extLst>
              <p:ext uri="{D42A27DB-BD31-4B8C-83A1-F6EECF244321}">
                <p14:modId xmlns:p14="http://schemas.microsoft.com/office/powerpoint/2010/main" val="22362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14369052"/>
                    </a:ext>
                  </a:extLst>
                </a:gridCol>
                <a:gridCol w="1399032">
                  <a:extLst>
                    <a:ext uri="{9D8B030D-6E8A-4147-A177-3AD203B41FA5}">
                      <a16:colId xmlns:a16="http://schemas.microsoft.com/office/drawing/2014/main" val="2248296451"/>
                    </a:ext>
                  </a:extLst>
                </a:gridCol>
                <a:gridCol w="1399032">
                  <a:extLst>
                    <a:ext uri="{9D8B030D-6E8A-4147-A177-3AD203B41FA5}">
                      <a16:colId xmlns:a16="http://schemas.microsoft.com/office/drawing/2014/main" val="963201085"/>
                    </a:ext>
                  </a:extLst>
                </a:gridCol>
                <a:gridCol w="1399032">
                  <a:extLst>
                    <a:ext uri="{9D8B030D-6E8A-4147-A177-3AD203B41FA5}">
                      <a16:colId xmlns:a16="http://schemas.microsoft.com/office/drawing/2014/main" val="24482993"/>
                    </a:ext>
                  </a:extLst>
                </a:gridCol>
                <a:gridCol w="1399032">
                  <a:extLst>
                    <a:ext uri="{9D8B030D-6E8A-4147-A177-3AD203B41FA5}">
                      <a16:colId xmlns:a16="http://schemas.microsoft.com/office/drawing/2014/main" val="2646346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3672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extLst>
                  <a:ext uri="{0D108BD9-81ED-4DB2-BD59-A6C34878D82A}">
                    <a16:rowId xmlns:a16="http://schemas.microsoft.com/office/drawing/2014/main" val="329109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extLst>
                  <a:ext uri="{0D108BD9-81ED-4DB2-BD59-A6C34878D82A}">
                    <a16:rowId xmlns:a16="http://schemas.microsoft.com/office/drawing/2014/main" val="338404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373.75</a:t>
                      </a:r>
                    </a:p>
                  </a:txBody>
                  <a:tcPr/>
                </a:tc>
                <a:extLst>
                  <a:ext uri="{0D108BD9-81ED-4DB2-BD59-A6C34878D82A}">
                    <a16:rowId xmlns:a16="http://schemas.microsoft.com/office/drawing/2014/main" val="349207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571.14285714286</a:t>
                      </a:r>
                    </a:p>
                  </a:txBody>
                  <a:tcPr/>
                </a:tc>
                <a:extLst>
                  <a:ext uri="{0D108BD9-81ED-4DB2-BD59-A6C34878D82A}">
                    <a16:rowId xmlns:a16="http://schemas.microsoft.com/office/drawing/2014/main" val="355177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143.28571428571</a:t>
                      </a:r>
                    </a:p>
                  </a:txBody>
                  <a:tcPr/>
                </a:tc>
                <a:extLst>
                  <a:ext uri="{0D108BD9-81ED-4DB2-BD59-A6C34878D82A}">
                    <a16:rowId xmlns:a16="http://schemas.microsoft.com/office/drawing/2014/main" val="276370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40.142857142857</a:t>
                      </a:r>
                    </a:p>
                  </a:txBody>
                  <a:tcPr/>
                </a:tc>
                <a:extLst>
                  <a:ext uri="{0D108BD9-81ED-4DB2-BD59-A6C34878D82A}">
                    <a16:rowId xmlns:a16="http://schemas.microsoft.com/office/drawing/2014/main" val="216011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186.14285714286</a:t>
                      </a:r>
                    </a:p>
                  </a:txBody>
                  <a:tcPr/>
                </a:tc>
                <a:extLst>
                  <a:ext uri="{0D108BD9-81ED-4DB2-BD59-A6C34878D82A}">
                    <a16:rowId xmlns:a16="http://schemas.microsoft.com/office/drawing/2014/main" val="170810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122550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176.33333333333</a:t>
                      </a:r>
                    </a:p>
                  </a:txBody>
                  <a:tcPr/>
                </a:tc>
                <a:extLst>
                  <a:ext uri="{0D108BD9-81ED-4DB2-BD59-A6C34878D82A}">
                    <a16:rowId xmlns:a16="http://schemas.microsoft.com/office/drawing/2014/main" val="379390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218.66666666667</a:t>
                      </a:r>
                    </a:p>
                  </a:txBody>
                  <a:tcPr/>
                </a:tc>
                <a:extLst>
                  <a:ext uri="{0D108BD9-81ED-4DB2-BD59-A6C34878D82A}">
                    <a16:rowId xmlns:a16="http://schemas.microsoft.com/office/drawing/2014/main" val="1465829365"/>
                  </a:ext>
                </a:extLst>
              </a:tr>
            </a:tbl>
          </a:graphicData>
        </a:graphic>
      </p:graphicFrame>
      <p:sp>
        <p:nvSpPr>
          <p:cNvPr id="4" name="Text Placeholder 3">
            <a:extLst>
              <a:ext uri="{FF2B5EF4-FFF2-40B4-BE49-F238E27FC236}">
                <a16:creationId xmlns:a16="http://schemas.microsoft.com/office/drawing/2014/main" id="{A4FF7379-2489-4174-ADBD-E030BC320B3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00421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62A35-CFCA-48FA-8830-AFD37EBFEB12}"/>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821A486A-ED32-420B-88D0-BC147A3EA6C4}"/>
              </a:ext>
            </a:extLst>
          </p:cNvPr>
          <p:cNvGraphicFramePr>
            <a:graphicFrameLocks noGrp="1"/>
          </p:cNvGraphicFramePr>
          <p:nvPr>
            <p:ph type="tbl" sz="quarter" idx="13"/>
            <p:extLst>
              <p:ext uri="{D42A27DB-BD31-4B8C-83A1-F6EECF244321}">
                <p14:modId xmlns:p14="http://schemas.microsoft.com/office/powerpoint/2010/main" val="259310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7444861"/>
                    </a:ext>
                  </a:extLst>
                </a:gridCol>
                <a:gridCol w="1810512">
                  <a:extLst>
                    <a:ext uri="{9D8B030D-6E8A-4147-A177-3AD203B41FA5}">
                      <a16:colId xmlns:a16="http://schemas.microsoft.com/office/drawing/2014/main" val="1908162210"/>
                    </a:ext>
                  </a:extLst>
                </a:gridCol>
                <a:gridCol w="822960">
                  <a:extLst>
                    <a:ext uri="{9D8B030D-6E8A-4147-A177-3AD203B41FA5}">
                      <a16:colId xmlns:a16="http://schemas.microsoft.com/office/drawing/2014/main" val="357639784"/>
                    </a:ext>
                  </a:extLst>
                </a:gridCol>
                <a:gridCol w="822960">
                  <a:extLst>
                    <a:ext uri="{9D8B030D-6E8A-4147-A177-3AD203B41FA5}">
                      <a16:colId xmlns:a16="http://schemas.microsoft.com/office/drawing/2014/main" val="1803913553"/>
                    </a:ext>
                  </a:extLst>
                </a:gridCol>
                <a:gridCol w="822960">
                  <a:extLst>
                    <a:ext uri="{9D8B030D-6E8A-4147-A177-3AD203B41FA5}">
                      <a16:colId xmlns:a16="http://schemas.microsoft.com/office/drawing/2014/main" val="4220419934"/>
                    </a:ext>
                  </a:extLst>
                </a:gridCol>
                <a:gridCol w="822960">
                  <a:extLst>
                    <a:ext uri="{9D8B030D-6E8A-4147-A177-3AD203B41FA5}">
                      <a16:colId xmlns:a16="http://schemas.microsoft.com/office/drawing/2014/main" val="1401136612"/>
                    </a:ext>
                  </a:extLst>
                </a:gridCol>
                <a:gridCol w="822960">
                  <a:extLst>
                    <a:ext uri="{9D8B030D-6E8A-4147-A177-3AD203B41FA5}">
                      <a16:colId xmlns:a16="http://schemas.microsoft.com/office/drawing/2014/main" val="1169943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149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- 2021-11-02 16:45:51</a:t>
                      </a:r>
                      <a:r>
                        <a:rPr kumimoji="0" lang="es-ES" sz="1000" b="0" i="0" u="none" strike="noStrike" kern="1200" cap="none" spc="0" normalizeH="0" baseline="0" noProof="0">
                          <a:ln>
                            <a:noFill/>
                          </a:ln>
                          <a:solidFill>
                            <a:prstClr val="black"/>
                          </a:solidFill>
                          <a:effectLst/>
                          <a:uLnTx/>
                          <a:uFillTx/>
                          <a:latin typeface="+mn-lt"/>
                          <a:ea typeface="+mn-ea"/>
                          <a:cs typeface="+mn-cs"/>
                        </a:rPr>
                        <a:t>
 Sorteamos un CASCO BENELLI!
Querés ganarte el casco de chinaandtheroad ? Sólo tenes que:
1- Seguir a benelliarg y chinaandtheroad
2- Darle like a esta publicación
3- Comentar la publicación, etiquetando a 2 amigos y contándonos a qué destino te gustaría ir en moto para estrenar el casco.
Tenés tiempo hasta el 16/11 participar del sorteo. Bases y condiciones en el link de nuestra bio.⁣⁣
*El sorteo no incluye la cámara que figura en la foto de la publicación.
#sorteo #casco #benelli #ViviLaLeyenda #mibenelli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250796641_4014900198611207_5772613138065870665_n.jpg?_nc_cat=110&amp;ccb=1-5&amp;_nc_sid=8ae9d6&amp;_nc_ohc=dIqj44S1gKEAX_Egysd&amp;_nc_ht=scontent-lga3-1.cdninstagram.com&amp;edm=AL-3X8kEAAAA&amp;oh=29fcc39792ad7dce73bdc1e4cf4c3072&amp;oe=619C6A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99291757"/>
                  </a:ext>
                </a:extLst>
              </a:tr>
            </a:tbl>
          </a:graphicData>
        </a:graphic>
      </p:graphicFrame>
      <p:sp>
        <p:nvSpPr>
          <p:cNvPr id="4" name="Text Placeholder 3">
            <a:extLst>
              <a:ext uri="{FF2B5EF4-FFF2-40B4-BE49-F238E27FC236}">
                <a16:creationId xmlns:a16="http://schemas.microsoft.com/office/drawing/2014/main" id="{527ADC58-A160-4DAB-AE6E-A8141B209C7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277336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C2560-2B58-4566-AEA7-1B770EDA9FA5}"/>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E88414CD-6002-4592-864D-894DEE9B0845}"/>
              </a:ext>
            </a:extLst>
          </p:cNvPr>
          <p:cNvGraphicFramePr>
            <a:graphicFrameLocks noGrp="1"/>
          </p:cNvGraphicFramePr>
          <p:nvPr>
            <p:ph type="tbl" sz="quarter" idx="13"/>
            <p:extLst>
              <p:ext uri="{D42A27DB-BD31-4B8C-83A1-F6EECF244321}">
                <p14:modId xmlns:p14="http://schemas.microsoft.com/office/powerpoint/2010/main" val="118876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1931755"/>
                    </a:ext>
                  </a:extLst>
                </a:gridCol>
                <a:gridCol w="1810512">
                  <a:extLst>
                    <a:ext uri="{9D8B030D-6E8A-4147-A177-3AD203B41FA5}">
                      <a16:colId xmlns:a16="http://schemas.microsoft.com/office/drawing/2014/main" val="3981287624"/>
                    </a:ext>
                  </a:extLst>
                </a:gridCol>
                <a:gridCol w="822960">
                  <a:extLst>
                    <a:ext uri="{9D8B030D-6E8A-4147-A177-3AD203B41FA5}">
                      <a16:colId xmlns:a16="http://schemas.microsoft.com/office/drawing/2014/main" val="4208505892"/>
                    </a:ext>
                  </a:extLst>
                </a:gridCol>
                <a:gridCol w="822960">
                  <a:extLst>
                    <a:ext uri="{9D8B030D-6E8A-4147-A177-3AD203B41FA5}">
                      <a16:colId xmlns:a16="http://schemas.microsoft.com/office/drawing/2014/main" val="2904917723"/>
                    </a:ext>
                  </a:extLst>
                </a:gridCol>
                <a:gridCol w="822960">
                  <a:extLst>
                    <a:ext uri="{9D8B030D-6E8A-4147-A177-3AD203B41FA5}">
                      <a16:colId xmlns:a16="http://schemas.microsoft.com/office/drawing/2014/main" val="313596528"/>
                    </a:ext>
                  </a:extLst>
                </a:gridCol>
                <a:gridCol w="822960">
                  <a:extLst>
                    <a:ext uri="{9D8B030D-6E8A-4147-A177-3AD203B41FA5}">
                      <a16:colId xmlns:a16="http://schemas.microsoft.com/office/drawing/2014/main" val="325875019"/>
                    </a:ext>
                  </a:extLst>
                </a:gridCol>
                <a:gridCol w="822960">
                  <a:extLst>
                    <a:ext uri="{9D8B030D-6E8A-4147-A177-3AD203B41FA5}">
                      <a16:colId xmlns:a16="http://schemas.microsoft.com/office/drawing/2014/main" val="10447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406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- 2021-11-15 12:01:27</a:t>
                      </a:r>
                      <a:r>
                        <a:rPr kumimoji="0" lang="es-ES" sz="1000" b="0" i="0" u="none" strike="noStrike" kern="1200" cap="none" spc="0" normalizeH="0" baseline="0" noProof="0">
                          <a:ln>
                            <a:noFill/>
                          </a:ln>
                          <a:solidFill>
                            <a:prstClr val="black"/>
                          </a:solidFill>
                          <a:effectLst/>
                          <a:uLnTx/>
                          <a:uFillTx/>
                          <a:latin typeface="+mn-lt"/>
                          <a:ea typeface="+mn-ea"/>
                          <a:cs typeface="+mn-cs"/>
                        </a:rPr>
                        <a:t>
 Este año vivimos un montón de emociones juntos 🏍🔥
Desde la despedida de una leyenda inigualable 💛, hasta el nacimiento de otra 😈🏆
Queremos compartir con vos los mejores momentos de este 2021 💪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256405255_294210865899139_7167947816043374601_n.jpg?_nc_cat=107&amp;ccb=1-5&amp;_nc_sid=8ae9d6&amp;_nc_ohc=xUSjUuS2i-kAX-hPW9r&amp;_nc_ht=scontent-lga3-1.cdninstagram.com&amp;edm=AL-3X8kEAAAA&amp;oh=f6f92d05a95aec1ee2548c198137a3e3&amp;oe=619DCD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4228842"/>
                  </a:ext>
                </a:extLst>
              </a:tr>
            </a:tbl>
          </a:graphicData>
        </a:graphic>
      </p:graphicFrame>
      <p:sp>
        <p:nvSpPr>
          <p:cNvPr id="4" name="Text Placeholder 3">
            <a:extLst>
              <a:ext uri="{FF2B5EF4-FFF2-40B4-BE49-F238E27FC236}">
                <a16:creationId xmlns:a16="http://schemas.microsoft.com/office/drawing/2014/main" id="{6715F368-492F-4E50-BB14-4DD89006547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740394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1C1F-2293-4D32-9034-DBA5FA1A403C}"/>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2EDB0F1B-E3C9-4B78-8C29-133FD7668C35}"/>
              </a:ext>
            </a:extLst>
          </p:cNvPr>
          <p:cNvGraphicFramePr>
            <a:graphicFrameLocks noGrp="1"/>
          </p:cNvGraphicFramePr>
          <p:nvPr>
            <p:ph type="tbl" sz="quarter" idx="13"/>
            <p:extLst>
              <p:ext uri="{D42A27DB-BD31-4B8C-83A1-F6EECF244321}">
                <p14:modId xmlns:p14="http://schemas.microsoft.com/office/powerpoint/2010/main" val="243654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3633551"/>
                    </a:ext>
                  </a:extLst>
                </a:gridCol>
                <a:gridCol w="1810512">
                  <a:extLst>
                    <a:ext uri="{9D8B030D-6E8A-4147-A177-3AD203B41FA5}">
                      <a16:colId xmlns:a16="http://schemas.microsoft.com/office/drawing/2014/main" val="280840202"/>
                    </a:ext>
                  </a:extLst>
                </a:gridCol>
                <a:gridCol w="822960">
                  <a:extLst>
                    <a:ext uri="{9D8B030D-6E8A-4147-A177-3AD203B41FA5}">
                      <a16:colId xmlns:a16="http://schemas.microsoft.com/office/drawing/2014/main" val="2786558846"/>
                    </a:ext>
                  </a:extLst>
                </a:gridCol>
                <a:gridCol w="822960">
                  <a:extLst>
                    <a:ext uri="{9D8B030D-6E8A-4147-A177-3AD203B41FA5}">
                      <a16:colId xmlns:a16="http://schemas.microsoft.com/office/drawing/2014/main" val="1673450015"/>
                    </a:ext>
                  </a:extLst>
                </a:gridCol>
                <a:gridCol w="822960">
                  <a:extLst>
                    <a:ext uri="{9D8B030D-6E8A-4147-A177-3AD203B41FA5}">
                      <a16:colId xmlns:a16="http://schemas.microsoft.com/office/drawing/2014/main" val="2140374752"/>
                    </a:ext>
                  </a:extLst>
                </a:gridCol>
                <a:gridCol w="822960">
                  <a:extLst>
                    <a:ext uri="{9D8B030D-6E8A-4147-A177-3AD203B41FA5}">
                      <a16:colId xmlns:a16="http://schemas.microsoft.com/office/drawing/2014/main" val="1293267943"/>
                    </a:ext>
                  </a:extLst>
                </a:gridCol>
                <a:gridCol w="822960">
                  <a:extLst>
                    <a:ext uri="{9D8B030D-6E8A-4147-A177-3AD203B41FA5}">
                      <a16:colId xmlns:a16="http://schemas.microsoft.com/office/drawing/2014/main" val="66027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571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- 2021-10-29 17:51:04</a:t>
                      </a:r>
                      <a:r>
                        <a:rPr kumimoji="0" lang="es-ES" sz="1000" b="0" i="0" u="none" strike="noStrike" kern="1200" cap="none" spc="0" normalizeH="0" baseline="0" noProof="0">
                          <a:ln>
                            <a:noFill/>
                          </a:ln>
                          <a:solidFill>
                            <a:prstClr val="black"/>
                          </a:solidFill>
                          <a:effectLst/>
                          <a:uLnTx/>
                          <a:uFillTx/>
                          <a:latin typeface="+mn-lt"/>
                          <a:ea typeface="+mn-ea"/>
                          <a:cs typeface="+mn-cs"/>
                        </a:rPr>
                        <a:t>
 Compartimos un resumen de lo que fue la Rodada Benelli del sábado pasado junto a chinaandtheroad
Gracias a todos los que se acercaron, la pasamos increíble.
Si queres que te compartamos las fotos de la rodada escribinos un mensaje privado con nombre, apellido y mail y te las pasamos.
¡Nos estaremos viendo en la próxima rodada!
#Benelli #RodadaBenelli #vivilaleyenda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249664125_4215159508596414_4645295957430133792_n.jpg?_nc_cat=102&amp;ccb=1-5&amp;_nc_sid=8ae9d6&amp;_nc_ohc=J6ha8qXHdtAAX8uzUk2&amp;_nc_ht=scontent-lga3-1.cdninstagram.com&amp;edm=AL-3X8kEAAAA&amp;oh=e7af6417125e8e540a0d1cb35a8f9be4&amp;oe=619CAB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05892399"/>
                  </a:ext>
                </a:extLst>
              </a:tr>
            </a:tbl>
          </a:graphicData>
        </a:graphic>
      </p:graphicFrame>
      <p:sp>
        <p:nvSpPr>
          <p:cNvPr id="4" name="Text Placeholder 3">
            <a:extLst>
              <a:ext uri="{FF2B5EF4-FFF2-40B4-BE49-F238E27FC236}">
                <a16:creationId xmlns:a16="http://schemas.microsoft.com/office/drawing/2014/main" id="{B3B7B52F-491F-4566-980A-8512CF46FED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10091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5141-F2D4-4946-B40D-D5E4D4F75922}"/>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8EBBB0A0-E4FE-4104-8B2A-E989252AB2FC}"/>
              </a:ext>
            </a:extLst>
          </p:cNvPr>
          <p:cNvGraphicFramePr>
            <a:graphicFrameLocks noGrp="1"/>
          </p:cNvGraphicFramePr>
          <p:nvPr>
            <p:ph type="tbl" sz="quarter" idx="13"/>
            <p:extLst>
              <p:ext uri="{D42A27DB-BD31-4B8C-83A1-F6EECF244321}">
                <p14:modId xmlns:p14="http://schemas.microsoft.com/office/powerpoint/2010/main" val="70038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030212"/>
                    </a:ext>
                  </a:extLst>
                </a:gridCol>
                <a:gridCol w="1810512">
                  <a:extLst>
                    <a:ext uri="{9D8B030D-6E8A-4147-A177-3AD203B41FA5}">
                      <a16:colId xmlns:a16="http://schemas.microsoft.com/office/drawing/2014/main" val="3453371115"/>
                    </a:ext>
                  </a:extLst>
                </a:gridCol>
                <a:gridCol w="822960">
                  <a:extLst>
                    <a:ext uri="{9D8B030D-6E8A-4147-A177-3AD203B41FA5}">
                      <a16:colId xmlns:a16="http://schemas.microsoft.com/office/drawing/2014/main" val="1278117110"/>
                    </a:ext>
                  </a:extLst>
                </a:gridCol>
                <a:gridCol w="822960">
                  <a:extLst>
                    <a:ext uri="{9D8B030D-6E8A-4147-A177-3AD203B41FA5}">
                      <a16:colId xmlns:a16="http://schemas.microsoft.com/office/drawing/2014/main" val="1709007293"/>
                    </a:ext>
                  </a:extLst>
                </a:gridCol>
                <a:gridCol w="822960">
                  <a:extLst>
                    <a:ext uri="{9D8B030D-6E8A-4147-A177-3AD203B41FA5}">
                      <a16:colId xmlns:a16="http://schemas.microsoft.com/office/drawing/2014/main" val="3411706433"/>
                    </a:ext>
                  </a:extLst>
                </a:gridCol>
                <a:gridCol w="822960">
                  <a:extLst>
                    <a:ext uri="{9D8B030D-6E8A-4147-A177-3AD203B41FA5}">
                      <a16:colId xmlns:a16="http://schemas.microsoft.com/office/drawing/2014/main" val="1842064770"/>
                    </a:ext>
                  </a:extLst>
                </a:gridCol>
                <a:gridCol w="822960">
                  <a:extLst>
                    <a:ext uri="{9D8B030D-6E8A-4147-A177-3AD203B41FA5}">
                      <a16:colId xmlns:a16="http://schemas.microsoft.com/office/drawing/2014/main" val="333983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739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- 2021-10-24 14:00:59</a:t>
                      </a:r>
                      <a:r>
                        <a:rPr kumimoji="0" lang="es-ES" sz="1000" b="0" i="0" u="none" strike="noStrike" kern="1200" cap="none" spc="0" normalizeH="0" baseline="0" noProof="0">
                          <a:ln>
                            <a:noFill/>
                          </a:ln>
                          <a:solidFill>
                            <a:prstClr val="black"/>
                          </a:solidFill>
                          <a:effectLst/>
                          <a:uLnTx/>
                          <a:uFillTx/>
                          <a:latin typeface="+mn-lt"/>
                          <a:ea typeface="+mn-ea"/>
                          <a:cs typeface="+mn-cs"/>
                        </a:rPr>
                        <a:t>
 valeyellow46 y su emocionante ultima carrera en Misano. 
El nueve veces campeón del mundo fue ovacionado por la multitud que lo aplaudió y saludó con emoción 🏍🏆🇮🇹💛
#yamaha #motogp #valentinorossi #vr46 #EmiliaRomagnaGP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248688267_937534687160533_346498207606182961_n.jpg?_nc_cat=109&amp;ccb=1-5&amp;_nc_sid=8ae9d6&amp;_nc_ohc=0b7X5Fh5w-QAX8a3MZj&amp;_nc_ht=scontent-yyz1-1.cdninstagram.com&amp;edm=AL-3X8kEAAAA&amp;oh=bf488b2509322cccddabf6941f6ce795&amp;oe=619639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27245548"/>
                  </a:ext>
                </a:extLst>
              </a:tr>
            </a:tbl>
          </a:graphicData>
        </a:graphic>
      </p:graphicFrame>
      <p:sp>
        <p:nvSpPr>
          <p:cNvPr id="4" name="Text Placeholder 3">
            <a:extLst>
              <a:ext uri="{FF2B5EF4-FFF2-40B4-BE49-F238E27FC236}">
                <a16:creationId xmlns:a16="http://schemas.microsoft.com/office/drawing/2014/main" id="{5990BEEC-C8E2-408A-B560-2ED227B4CC5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903924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F582C-21D0-4336-9D64-D6577B5C3C1C}"/>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07A21596-BCCD-413A-8DBB-B025D72CD556}"/>
              </a:ext>
            </a:extLst>
          </p:cNvPr>
          <p:cNvGraphicFramePr>
            <a:graphicFrameLocks noGrp="1"/>
          </p:cNvGraphicFramePr>
          <p:nvPr>
            <p:ph type="tbl" sz="quarter" idx="13"/>
            <p:extLst>
              <p:ext uri="{D42A27DB-BD31-4B8C-83A1-F6EECF244321}">
                <p14:modId xmlns:p14="http://schemas.microsoft.com/office/powerpoint/2010/main" val="3540872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69468703"/>
                    </a:ext>
                  </a:extLst>
                </a:gridCol>
                <a:gridCol w="1810512">
                  <a:extLst>
                    <a:ext uri="{9D8B030D-6E8A-4147-A177-3AD203B41FA5}">
                      <a16:colId xmlns:a16="http://schemas.microsoft.com/office/drawing/2014/main" val="3641397229"/>
                    </a:ext>
                  </a:extLst>
                </a:gridCol>
                <a:gridCol w="822960">
                  <a:extLst>
                    <a:ext uri="{9D8B030D-6E8A-4147-A177-3AD203B41FA5}">
                      <a16:colId xmlns:a16="http://schemas.microsoft.com/office/drawing/2014/main" val="2022476026"/>
                    </a:ext>
                  </a:extLst>
                </a:gridCol>
                <a:gridCol w="822960">
                  <a:extLst>
                    <a:ext uri="{9D8B030D-6E8A-4147-A177-3AD203B41FA5}">
                      <a16:colId xmlns:a16="http://schemas.microsoft.com/office/drawing/2014/main" val="2881834179"/>
                    </a:ext>
                  </a:extLst>
                </a:gridCol>
                <a:gridCol w="822960">
                  <a:extLst>
                    <a:ext uri="{9D8B030D-6E8A-4147-A177-3AD203B41FA5}">
                      <a16:colId xmlns:a16="http://schemas.microsoft.com/office/drawing/2014/main" val="1704561243"/>
                    </a:ext>
                  </a:extLst>
                </a:gridCol>
                <a:gridCol w="822960">
                  <a:extLst>
                    <a:ext uri="{9D8B030D-6E8A-4147-A177-3AD203B41FA5}">
                      <a16:colId xmlns:a16="http://schemas.microsoft.com/office/drawing/2014/main" val="3429068229"/>
                    </a:ext>
                  </a:extLst>
                </a:gridCol>
                <a:gridCol w="822960">
                  <a:extLst>
                    <a:ext uri="{9D8B030D-6E8A-4147-A177-3AD203B41FA5}">
                      <a16:colId xmlns:a16="http://schemas.microsoft.com/office/drawing/2014/main" val="1249364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154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- 2021-10-27 12:01:37</a:t>
                      </a:r>
                      <a:r>
                        <a:rPr kumimoji="0" lang="es-ES" sz="1000" b="0" i="0" u="none" strike="noStrike" kern="1200" cap="none" spc="0" normalizeH="0" baseline="0" noProof="0">
                          <a:ln>
                            <a:noFill/>
                          </a:ln>
                          <a:solidFill>
                            <a:prstClr val="black"/>
                          </a:solidFill>
                          <a:effectLst/>
                          <a:uLnTx/>
                          <a:uFillTx/>
                          <a:latin typeface="+mn-lt"/>
                          <a:ea typeface="+mn-ea"/>
                          <a:cs typeface="+mn-cs"/>
                        </a:rPr>
                        <a:t>
 lucassauer_ es de Merlo y nos regala una nueva edición de #MiLeyenda. Con su Twister, viajó por la Patagonia argentina y recorrió las rutas de paisajes 
extraordinarios. 🛣️🏔️ 
¿Y vos? ¿Qué esperás para mostrar a tu Leyenda?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248972233_593646128544853_6047398048422509385_n.jpg?_nc_cat=100&amp;ccb=1-5&amp;_nc_sid=8ae9d6&amp;_nc_ohc=NBNGd9UHwvYAX96z5nc&amp;_nc_ht=scontent-iad3-1.cdninstagram.com&amp;edm=AL-3X8kEAAAA&amp;oh=6b3d2231b12f368759578a1a1bf2cabb&amp;oe=619CBC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0899126"/>
                  </a:ext>
                </a:extLst>
              </a:tr>
            </a:tbl>
          </a:graphicData>
        </a:graphic>
      </p:graphicFrame>
      <p:sp>
        <p:nvSpPr>
          <p:cNvPr id="4" name="Text Placeholder 3">
            <a:extLst>
              <a:ext uri="{FF2B5EF4-FFF2-40B4-BE49-F238E27FC236}">
                <a16:creationId xmlns:a16="http://schemas.microsoft.com/office/drawing/2014/main" id="{7CA4ED31-599B-42E6-AFAE-E91402CDFE3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09672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E600-31EE-40A9-A9D4-9C36BA4B4E1D}"/>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6B4F133A-201F-4C62-8A0E-0E6988208A5D}"/>
              </a:ext>
            </a:extLst>
          </p:cNvPr>
          <p:cNvGraphicFramePr>
            <a:graphicFrameLocks noGrp="1"/>
          </p:cNvGraphicFramePr>
          <p:nvPr>
            <p:ph type="tbl" sz="quarter" idx="13"/>
            <p:extLst>
              <p:ext uri="{D42A27DB-BD31-4B8C-83A1-F6EECF244321}">
                <p14:modId xmlns:p14="http://schemas.microsoft.com/office/powerpoint/2010/main" val="346963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5691852"/>
                    </a:ext>
                  </a:extLst>
                </a:gridCol>
                <a:gridCol w="1810512">
                  <a:extLst>
                    <a:ext uri="{9D8B030D-6E8A-4147-A177-3AD203B41FA5}">
                      <a16:colId xmlns:a16="http://schemas.microsoft.com/office/drawing/2014/main" val="413260465"/>
                    </a:ext>
                  </a:extLst>
                </a:gridCol>
                <a:gridCol w="822960">
                  <a:extLst>
                    <a:ext uri="{9D8B030D-6E8A-4147-A177-3AD203B41FA5}">
                      <a16:colId xmlns:a16="http://schemas.microsoft.com/office/drawing/2014/main" val="2205040257"/>
                    </a:ext>
                  </a:extLst>
                </a:gridCol>
                <a:gridCol w="822960">
                  <a:extLst>
                    <a:ext uri="{9D8B030D-6E8A-4147-A177-3AD203B41FA5}">
                      <a16:colId xmlns:a16="http://schemas.microsoft.com/office/drawing/2014/main" val="3388664926"/>
                    </a:ext>
                  </a:extLst>
                </a:gridCol>
                <a:gridCol w="822960">
                  <a:extLst>
                    <a:ext uri="{9D8B030D-6E8A-4147-A177-3AD203B41FA5}">
                      <a16:colId xmlns:a16="http://schemas.microsoft.com/office/drawing/2014/main" val="4164262431"/>
                    </a:ext>
                  </a:extLst>
                </a:gridCol>
                <a:gridCol w="822960">
                  <a:extLst>
                    <a:ext uri="{9D8B030D-6E8A-4147-A177-3AD203B41FA5}">
                      <a16:colId xmlns:a16="http://schemas.microsoft.com/office/drawing/2014/main" val="567350992"/>
                    </a:ext>
                  </a:extLst>
                </a:gridCol>
                <a:gridCol w="822960">
                  <a:extLst>
                    <a:ext uri="{9D8B030D-6E8A-4147-A177-3AD203B41FA5}">
                      <a16:colId xmlns:a16="http://schemas.microsoft.com/office/drawing/2014/main" val="385078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348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- 2021-10-21 17:24:05</a:t>
                      </a:r>
                      <a:r>
                        <a:rPr kumimoji="0" lang="es-ES" sz="1000" b="0" i="0" u="none" strike="noStrike" kern="1200" cap="none" spc="0" normalizeH="0" baseline="0" noProof="0">
                          <a:ln>
                            <a:noFill/>
                          </a:ln>
                          <a:solidFill>
                            <a:prstClr val="black"/>
                          </a:solidFill>
                          <a:effectLst/>
                          <a:uLnTx/>
                          <a:uFillTx/>
                          <a:latin typeface="+mn-lt"/>
                          <a:ea typeface="+mn-ea"/>
                          <a:cs typeface="+mn-cs"/>
                        </a:rPr>
                        <a:t>
 Con la agilidad similar a la de una 250 y la potencia de una 450, la KTM 350 EXC-F se ha convertido en el modelo líder de la categoría de enduro!.🤘🏻💥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246836823_2093336717480906_8670652803138864248_n.jpg?_nc_cat=108&amp;ccb=1-5&amp;_nc_sid=8ae9d6&amp;_nc_ohc=on5ZRx07hF8AX9E-k3N&amp;_nc_ht=scontent-atl3-1.cdninstagram.com&amp;edm=AL-3X8kEAAAA&amp;oh=9fe3a72f8ca7828cd37541fa6f2076ef&amp;oe=619BE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3548230"/>
                  </a:ext>
                </a:extLst>
              </a:tr>
            </a:tbl>
          </a:graphicData>
        </a:graphic>
      </p:graphicFrame>
      <p:sp>
        <p:nvSpPr>
          <p:cNvPr id="4" name="Text Placeholder 3">
            <a:extLst>
              <a:ext uri="{FF2B5EF4-FFF2-40B4-BE49-F238E27FC236}">
                <a16:creationId xmlns:a16="http://schemas.microsoft.com/office/drawing/2014/main" id="{26295B6F-9580-4EFF-9EDF-5D54E679300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48940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03D4B-0B66-4E6A-A90D-F5B0C8C65020}"/>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5B033629-B153-4EB7-862B-855B06D4F911}"/>
              </a:ext>
            </a:extLst>
          </p:cNvPr>
          <p:cNvGraphicFramePr>
            <a:graphicFrameLocks noGrp="1"/>
          </p:cNvGraphicFramePr>
          <p:nvPr>
            <p:ph type="tbl" sz="quarter" idx="13"/>
            <p:extLst>
              <p:ext uri="{D42A27DB-BD31-4B8C-83A1-F6EECF244321}">
                <p14:modId xmlns:p14="http://schemas.microsoft.com/office/powerpoint/2010/main" val="301090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096308"/>
                    </a:ext>
                  </a:extLst>
                </a:gridCol>
                <a:gridCol w="1810512">
                  <a:extLst>
                    <a:ext uri="{9D8B030D-6E8A-4147-A177-3AD203B41FA5}">
                      <a16:colId xmlns:a16="http://schemas.microsoft.com/office/drawing/2014/main" val="3875644118"/>
                    </a:ext>
                  </a:extLst>
                </a:gridCol>
                <a:gridCol w="822960">
                  <a:extLst>
                    <a:ext uri="{9D8B030D-6E8A-4147-A177-3AD203B41FA5}">
                      <a16:colId xmlns:a16="http://schemas.microsoft.com/office/drawing/2014/main" val="507966610"/>
                    </a:ext>
                  </a:extLst>
                </a:gridCol>
                <a:gridCol w="822960">
                  <a:extLst>
                    <a:ext uri="{9D8B030D-6E8A-4147-A177-3AD203B41FA5}">
                      <a16:colId xmlns:a16="http://schemas.microsoft.com/office/drawing/2014/main" val="857908870"/>
                    </a:ext>
                  </a:extLst>
                </a:gridCol>
                <a:gridCol w="822960">
                  <a:extLst>
                    <a:ext uri="{9D8B030D-6E8A-4147-A177-3AD203B41FA5}">
                      <a16:colId xmlns:a16="http://schemas.microsoft.com/office/drawing/2014/main" val="3820631647"/>
                    </a:ext>
                  </a:extLst>
                </a:gridCol>
                <a:gridCol w="822960">
                  <a:extLst>
                    <a:ext uri="{9D8B030D-6E8A-4147-A177-3AD203B41FA5}">
                      <a16:colId xmlns:a16="http://schemas.microsoft.com/office/drawing/2014/main" val="3012341362"/>
                    </a:ext>
                  </a:extLst>
                </a:gridCol>
                <a:gridCol w="822960">
                  <a:extLst>
                    <a:ext uri="{9D8B030D-6E8A-4147-A177-3AD203B41FA5}">
                      <a16:colId xmlns:a16="http://schemas.microsoft.com/office/drawing/2014/main" val="70422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754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- 2021-11-18 11:52:00</a:t>
                      </a:r>
                      <a:r>
                        <a:rPr kumimoji="0" lang="es-ES" sz="1000" b="0" i="0" u="none" strike="noStrike" kern="1200" cap="none" spc="0" normalizeH="0" baseline="0" noProof="0">
                          <a:ln>
                            <a:noFill/>
                          </a:ln>
                          <a:solidFill>
                            <a:prstClr val="black"/>
                          </a:solidFill>
                          <a:effectLst/>
                          <a:uLnTx/>
                          <a:uFillTx/>
                          <a:latin typeface="+mn-lt"/>
                          <a:ea typeface="+mn-ea"/>
                          <a:cs typeface="+mn-cs"/>
                        </a:rPr>
                        <a:t>
 KTM 350 EXC-F 2022 -&gt; Modelo líder de la categoría de enduro gracias a su facilidad de uso y competitividad en cualquier tipo de terreno. En pocas palabras, es una carta ganadora.
#KTM #ReadyToRace #RaceOrange #KTMOffroad #KTM350EXCF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257502759_324256035799320_4707596928560087697_n.jpg?_nc_cat=101&amp;ccb=1-5&amp;_nc_sid=8ae9d6&amp;_nc_ohc=QRnps6SD8S0AX9NbDts&amp;_nc_oc=AQmJrokZqEVQevLaS-9NibvB7JkgEztNHu7yr-GdilqFv67MWzL9IpDtZNBRmTtuuEY&amp;_nc_ht=scontent-atl3-1.cdninstagram.com&amp;edm=AL-3X8kEAAAA&amp;oh=df12cefc92129592d4e8524ce98b1b34&amp;oe=619D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317989"/>
                  </a:ext>
                </a:extLst>
              </a:tr>
            </a:tbl>
          </a:graphicData>
        </a:graphic>
      </p:graphicFrame>
      <p:sp>
        <p:nvSpPr>
          <p:cNvPr id="4" name="Text Placeholder 3">
            <a:extLst>
              <a:ext uri="{FF2B5EF4-FFF2-40B4-BE49-F238E27FC236}">
                <a16:creationId xmlns:a16="http://schemas.microsoft.com/office/drawing/2014/main" id="{CFBA8773-BD7E-4B5D-BAD7-2DF96154769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64507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E149-BA14-4ABA-AFD4-383CB5B70AB2}"/>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4C636C6A-2D6A-4F76-BBDB-D48147C6E8FE}"/>
              </a:ext>
            </a:extLst>
          </p:cNvPr>
          <p:cNvGraphicFramePr>
            <a:graphicFrameLocks noGrp="1"/>
          </p:cNvGraphicFramePr>
          <p:nvPr>
            <p:ph type="tbl" sz="quarter" idx="13"/>
            <p:extLst>
              <p:ext uri="{D42A27DB-BD31-4B8C-83A1-F6EECF244321}">
                <p14:modId xmlns:p14="http://schemas.microsoft.com/office/powerpoint/2010/main" val="401126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1304314"/>
                    </a:ext>
                  </a:extLst>
                </a:gridCol>
                <a:gridCol w="1810512">
                  <a:extLst>
                    <a:ext uri="{9D8B030D-6E8A-4147-A177-3AD203B41FA5}">
                      <a16:colId xmlns:a16="http://schemas.microsoft.com/office/drawing/2014/main" val="2593018238"/>
                    </a:ext>
                  </a:extLst>
                </a:gridCol>
                <a:gridCol w="822960">
                  <a:extLst>
                    <a:ext uri="{9D8B030D-6E8A-4147-A177-3AD203B41FA5}">
                      <a16:colId xmlns:a16="http://schemas.microsoft.com/office/drawing/2014/main" val="1846396364"/>
                    </a:ext>
                  </a:extLst>
                </a:gridCol>
                <a:gridCol w="822960">
                  <a:extLst>
                    <a:ext uri="{9D8B030D-6E8A-4147-A177-3AD203B41FA5}">
                      <a16:colId xmlns:a16="http://schemas.microsoft.com/office/drawing/2014/main" val="1872965067"/>
                    </a:ext>
                  </a:extLst>
                </a:gridCol>
                <a:gridCol w="822960">
                  <a:extLst>
                    <a:ext uri="{9D8B030D-6E8A-4147-A177-3AD203B41FA5}">
                      <a16:colId xmlns:a16="http://schemas.microsoft.com/office/drawing/2014/main" val="2658122357"/>
                    </a:ext>
                  </a:extLst>
                </a:gridCol>
                <a:gridCol w="822960">
                  <a:extLst>
                    <a:ext uri="{9D8B030D-6E8A-4147-A177-3AD203B41FA5}">
                      <a16:colId xmlns:a16="http://schemas.microsoft.com/office/drawing/2014/main" val="2189874933"/>
                    </a:ext>
                  </a:extLst>
                </a:gridCol>
                <a:gridCol w="822960">
                  <a:extLst>
                    <a:ext uri="{9D8B030D-6E8A-4147-A177-3AD203B41FA5}">
                      <a16:colId xmlns:a16="http://schemas.microsoft.com/office/drawing/2014/main" val="3924024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3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- 2021-11-12 15:00:45</a:t>
                      </a:r>
                      <a:r>
                        <a:rPr kumimoji="0" lang="es-ES" sz="1000" b="0" i="0" u="none" strike="noStrike" kern="1200" cap="none" spc="0" normalizeH="0" baseline="0" noProof="0">
                          <a:ln>
                            <a:noFill/>
                          </a:ln>
                          <a:solidFill>
                            <a:prstClr val="black"/>
                          </a:solidFill>
                          <a:effectLst/>
                          <a:uLnTx/>
                          <a:uFillTx/>
                          <a:latin typeface="+mn-lt"/>
                          <a:ea typeface="+mn-ea"/>
                          <a:cs typeface="+mn-cs"/>
                        </a:rPr>
                        <a:t>
 Desde sus líneas italianas devastadoras hasta sus faros espectacularmente agresivos, la 302S ofrece un rendimiento excepcional y tecnología futurista.
Conocela en profundidad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256257317_1173400586401190_8153901632023075527_n.jpg?_nc_cat=109&amp;ccb=1-5&amp;_nc_sid=8ae9d6&amp;_nc_ohc=x8GXKOqVOckAX95_gQj&amp;_nc_ht=scontent-lga3-1.cdninstagram.com&amp;edm=AL-3X8kEAAAA&amp;oh=b5b4d25e128f2999e1af7188c66b69f0&amp;oe=619D730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3484414"/>
                  </a:ext>
                </a:extLst>
              </a:tr>
            </a:tbl>
          </a:graphicData>
        </a:graphic>
      </p:graphicFrame>
      <p:sp>
        <p:nvSpPr>
          <p:cNvPr id="4" name="Text Placeholder 3">
            <a:extLst>
              <a:ext uri="{FF2B5EF4-FFF2-40B4-BE49-F238E27FC236}">
                <a16:creationId xmlns:a16="http://schemas.microsoft.com/office/drawing/2014/main" id="{D4B46EEF-0085-40E8-87CB-27CA2D4614F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097690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1B52-48B2-48AD-894A-E100BAB5FB9E}"/>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36AD17AF-CE2A-46D3-8EC9-C4AE8FFCFE14}"/>
              </a:ext>
            </a:extLst>
          </p:cNvPr>
          <p:cNvGraphicFramePr>
            <a:graphicFrameLocks noGrp="1"/>
          </p:cNvGraphicFramePr>
          <p:nvPr>
            <p:ph type="tbl" sz="quarter" idx="13"/>
            <p:extLst>
              <p:ext uri="{D42A27DB-BD31-4B8C-83A1-F6EECF244321}">
                <p14:modId xmlns:p14="http://schemas.microsoft.com/office/powerpoint/2010/main" val="30543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9391070"/>
                    </a:ext>
                  </a:extLst>
                </a:gridCol>
                <a:gridCol w="1810512">
                  <a:extLst>
                    <a:ext uri="{9D8B030D-6E8A-4147-A177-3AD203B41FA5}">
                      <a16:colId xmlns:a16="http://schemas.microsoft.com/office/drawing/2014/main" val="4028692007"/>
                    </a:ext>
                  </a:extLst>
                </a:gridCol>
                <a:gridCol w="822960">
                  <a:extLst>
                    <a:ext uri="{9D8B030D-6E8A-4147-A177-3AD203B41FA5}">
                      <a16:colId xmlns:a16="http://schemas.microsoft.com/office/drawing/2014/main" val="1529966086"/>
                    </a:ext>
                  </a:extLst>
                </a:gridCol>
                <a:gridCol w="822960">
                  <a:extLst>
                    <a:ext uri="{9D8B030D-6E8A-4147-A177-3AD203B41FA5}">
                      <a16:colId xmlns:a16="http://schemas.microsoft.com/office/drawing/2014/main" val="1855650663"/>
                    </a:ext>
                  </a:extLst>
                </a:gridCol>
                <a:gridCol w="822960">
                  <a:extLst>
                    <a:ext uri="{9D8B030D-6E8A-4147-A177-3AD203B41FA5}">
                      <a16:colId xmlns:a16="http://schemas.microsoft.com/office/drawing/2014/main" val="1865166825"/>
                    </a:ext>
                  </a:extLst>
                </a:gridCol>
                <a:gridCol w="822960">
                  <a:extLst>
                    <a:ext uri="{9D8B030D-6E8A-4147-A177-3AD203B41FA5}">
                      <a16:colId xmlns:a16="http://schemas.microsoft.com/office/drawing/2014/main" val="3024170687"/>
                    </a:ext>
                  </a:extLst>
                </a:gridCol>
                <a:gridCol w="822960">
                  <a:extLst>
                    <a:ext uri="{9D8B030D-6E8A-4147-A177-3AD203B41FA5}">
                      <a16:colId xmlns:a16="http://schemas.microsoft.com/office/drawing/2014/main" val="335825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904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- 2021-11-09 12:01:01</a:t>
                      </a:r>
                      <a:r>
                        <a:rPr kumimoji="0" lang="es-ES" sz="1000" b="0" i="0" u="none" strike="noStrike" kern="1200" cap="none" spc="0" normalizeH="0" baseline="0" noProof="0">
                          <a:ln>
                            <a:noFill/>
                          </a:ln>
                          <a:solidFill>
                            <a:prstClr val="black"/>
                          </a:solidFill>
                          <a:effectLst/>
                          <a:uLnTx/>
                          <a:uFillTx/>
                          <a:latin typeface="+mn-lt"/>
                          <a:ea typeface="+mn-ea"/>
                          <a:cs typeface="+mn-cs"/>
                        </a:rPr>
                        <a:t>
 franlopexz vive al pie de la montaña, y desde chico siempre soñó con su Tornado. Hace unos pocos meses pudo cumplir su objetivo y ya recorre cada rincón de Mendoza junto a ella.
Hoy, una nueva edición de #MiLeyenda se va para Cuyo. 
¿Vos todavía no te sumaste a #MiLeyenda? Solo tenes que enviarnos una foto de tu moto por MD y contarnos qué la hace tan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255308934_737397360519327_8147906031531295673_n.jpg?_nc_cat=109&amp;ccb=1-5&amp;_nc_sid=8ae9d6&amp;_nc_ohc=9OylMv7IcxwAX_QRcnI&amp;_nc_ht=scontent-iad3-1.cdninstagram.com&amp;edm=AL-3X8kEAAAA&amp;oh=5e729c805c1d80e0a82a57cc6faa78e7&amp;oe=619C1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0819510"/>
                  </a:ext>
                </a:extLst>
              </a:tr>
            </a:tbl>
          </a:graphicData>
        </a:graphic>
      </p:graphicFrame>
      <p:sp>
        <p:nvSpPr>
          <p:cNvPr id="4" name="Text Placeholder 3">
            <a:extLst>
              <a:ext uri="{FF2B5EF4-FFF2-40B4-BE49-F238E27FC236}">
                <a16:creationId xmlns:a16="http://schemas.microsoft.com/office/drawing/2014/main" id="{59C84113-7B93-4838-BE6F-2C2BE9249E4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91282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D528-EE62-4CC7-B30F-EB3FC69AD619}"/>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5ED7EAAF-ECD6-4530-AE7D-F76EDF524213}"/>
              </a:ext>
            </a:extLst>
          </p:cNvPr>
          <p:cNvGraphicFramePr>
            <a:graphicFrameLocks noGrp="1"/>
          </p:cNvGraphicFramePr>
          <p:nvPr>
            <p:ph type="tbl" sz="quarter" idx="13"/>
            <p:extLst>
              <p:ext uri="{D42A27DB-BD31-4B8C-83A1-F6EECF244321}">
                <p14:modId xmlns:p14="http://schemas.microsoft.com/office/powerpoint/2010/main" val="2039480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75627812"/>
                    </a:ext>
                  </a:extLst>
                </a:gridCol>
                <a:gridCol w="1810512">
                  <a:extLst>
                    <a:ext uri="{9D8B030D-6E8A-4147-A177-3AD203B41FA5}">
                      <a16:colId xmlns:a16="http://schemas.microsoft.com/office/drawing/2014/main" val="365067742"/>
                    </a:ext>
                  </a:extLst>
                </a:gridCol>
                <a:gridCol w="822960">
                  <a:extLst>
                    <a:ext uri="{9D8B030D-6E8A-4147-A177-3AD203B41FA5}">
                      <a16:colId xmlns:a16="http://schemas.microsoft.com/office/drawing/2014/main" val="2613891544"/>
                    </a:ext>
                  </a:extLst>
                </a:gridCol>
                <a:gridCol w="822960">
                  <a:extLst>
                    <a:ext uri="{9D8B030D-6E8A-4147-A177-3AD203B41FA5}">
                      <a16:colId xmlns:a16="http://schemas.microsoft.com/office/drawing/2014/main" val="3855257266"/>
                    </a:ext>
                  </a:extLst>
                </a:gridCol>
                <a:gridCol w="822960">
                  <a:extLst>
                    <a:ext uri="{9D8B030D-6E8A-4147-A177-3AD203B41FA5}">
                      <a16:colId xmlns:a16="http://schemas.microsoft.com/office/drawing/2014/main" val="1763193703"/>
                    </a:ext>
                  </a:extLst>
                </a:gridCol>
                <a:gridCol w="822960">
                  <a:extLst>
                    <a:ext uri="{9D8B030D-6E8A-4147-A177-3AD203B41FA5}">
                      <a16:colId xmlns:a16="http://schemas.microsoft.com/office/drawing/2014/main" val="1733813788"/>
                    </a:ext>
                  </a:extLst>
                </a:gridCol>
                <a:gridCol w="822960">
                  <a:extLst>
                    <a:ext uri="{9D8B030D-6E8A-4147-A177-3AD203B41FA5}">
                      <a16:colId xmlns:a16="http://schemas.microsoft.com/office/drawing/2014/main" val="394319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230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- 2021-11-15 12:01:01</a:t>
                      </a:r>
                      <a:r>
                        <a:rPr kumimoji="0" lang="es-ES" sz="1000" b="0" i="0" u="none" strike="noStrike" kern="1200" cap="none" spc="0" normalizeH="0" baseline="0" noProof="0">
                          <a:ln>
                            <a:noFill/>
                          </a:ln>
                          <a:solidFill>
                            <a:prstClr val="black"/>
                          </a:solidFill>
                          <a:effectLst/>
                          <a:uLnTx/>
                          <a:uFillTx/>
                          <a:latin typeface="+mn-lt"/>
                          <a:ea typeface="+mn-ea"/>
                          <a:cs typeface="+mn-cs"/>
                        </a:rPr>
                        <a:t>
 Este año vivimos un montón de emociones juntos 🏍🔥
Desde la despedida de una leyenda inigualable 💛, hasta el nacimiento de otra 😈🏆
Queremos compartir con vos los mejores momentos de este 2021 💪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256344236_1033744657447296_492153540409223456_n.jpg?_nc_cat=107&amp;ccb=1-5&amp;_nc_sid=8ae9d6&amp;_nc_ohc=4Et3izj-mqgAX8lXuJx&amp;_nc_ht=scontent-lga3-1.cdninstagram.com&amp;edm=AL-3X8kEAAAA&amp;oh=985f783c3f27aaa5ee9e087fa3ccc4db&amp;oe=619CB5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03781448"/>
                  </a:ext>
                </a:extLst>
              </a:tr>
            </a:tbl>
          </a:graphicData>
        </a:graphic>
      </p:graphicFrame>
      <p:sp>
        <p:nvSpPr>
          <p:cNvPr id="4" name="Text Placeholder 3">
            <a:extLst>
              <a:ext uri="{FF2B5EF4-FFF2-40B4-BE49-F238E27FC236}">
                <a16:creationId xmlns:a16="http://schemas.microsoft.com/office/drawing/2014/main" id="{E77C7DB2-5B6E-4A6E-B66C-44AA559E062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648620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D9604-506F-4C7F-82CA-7C93F5FCC4EC}"/>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0FE4A8FF-6328-480E-BF1B-A4EC0162D350}"/>
              </a:ext>
            </a:extLst>
          </p:cNvPr>
          <p:cNvGraphicFramePr>
            <a:graphicFrameLocks noGrp="1"/>
          </p:cNvGraphicFramePr>
          <p:nvPr>
            <p:ph type="tbl" sz="quarter" idx="13"/>
            <p:extLst>
              <p:ext uri="{D42A27DB-BD31-4B8C-83A1-F6EECF244321}">
                <p14:modId xmlns:p14="http://schemas.microsoft.com/office/powerpoint/2010/main" val="352986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4469639"/>
                    </a:ext>
                  </a:extLst>
                </a:gridCol>
                <a:gridCol w="1810512">
                  <a:extLst>
                    <a:ext uri="{9D8B030D-6E8A-4147-A177-3AD203B41FA5}">
                      <a16:colId xmlns:a16="http://schemas.microsoft.com/office/drawing/2014/main" val="104472967"/>
                    </a:ext>
                  </a:extLst>
                </a:gridCol>
                <a:gridCol w="822960">
                  <a:extLst>
                    <a:ext uri="{9D8B030D-6E8A-4147-A177-3AD203B41FA5}">
                      <a16:colId xmlns:a16="http://schemas.microsoft.com/office/drawing/2014/main" val="2987664765"/>
                    </a:ext>
                  </a:extLst>
                </a:gridCol>
                <a:gridCol w="822960">
                  <a:extLst>
                    <a:ext uri="{9D8B030D-6E8A-4147-A177-3AD203B41FA5}">
                      <a16:colId xmlns:a16="http://schemas.microsoft.com/office/drawing/2014/main" val="2295261656"/>
                    </a:ext>
                  </a:extLst>
                </a:gridCol>
                <a:gridCol w="822960">
                  <a:extLst>
                    <a:ext uri="{9D8B030D-6E8A-4147-A177-3AD203B41FA5}">
                      <a16:colId xmlns:a16="http://schemas.microsoft.com/office/drawing/2014/main" val="3280298943"/>
                    </a:ext>
                  </a:extLst>
                </a:gridCol>
                <a:gridCol w="822960">
                  <a:extLst>
                    <a:ext uri="{9D8B030D-6E8A-4147-A177-3AD203B41FA5}">
                      <a16:colId xmlns:a16="http://schemas.microsoft.com/office/drawing/2014/main" val="272481078"/>
                    </a:ext>
                  </a:extLst>
                </a:gridCol>
                <a:gridCol w="822960">
                  <a:extLst>
                    <a:ext uri="{9D8B030D-6E8A-4147-A177-3AD203B41FA5}">
                      <a16:colId xmlns:a16="http://schemas.microsoft.com/office/drawing/2014/main" val="4121913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155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- 2021-11-08 17:13:03</a:t>
                      </a:r>
                      <a:r>
                        <a:rPr kumimoji="0" lang="es-ES" sz="1000" b="0" i="0" u="none" strike="noStrike" kern="1200" cap="none" spc="0" normalizeH="0" baseline="0" noProof="0">
                          <a:ln>
                            <a:noFill/>
                          </a:ln>
                          <a:solidFill>
                            <a:prstClr val="black"/>
                          </a:solidFill>
                          <a:effectLst/>
                          <a:uLnTx/>
                          <a:uFillTx/>
                          <a:latin typeface="+mn-lt"/>
                          <a:ea typeface="+mn-ea"/>
                          <a:cs typeface="+mn-cs"/>
                        </a:rPr>
                        <a:t>
 Los detalles hacen de la Leoncino 250 una verdadera leyenda.
Su combinación de líneas de diseño elegantes y fluidas, junto con su tecnología y rendimiento te sorprenderán.
Conocé más de este icónico modelo en nuestra web o en historias destacas.
¡Viví la leyenda!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253593907_950243112509304_5668689386705361540_n.jpg?_nc_cat=103&amp;ccb=1-5&amp;_nc_sid=8ae9d6&amp;_nc_ohc=TPoaXg7AXzkAX_QINGs&amp;_nc_ht=scontent-lga3-1.cdninstagram.com&amp;edm=AL-3X8kEAAAA&amp;oh=b0d984c9508e7a2a2782418f4a63d725&amp;oe=619C4F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699736"/>
                  </a:ext>
                </a:extLst>
              </a:tr>
            </a:tbl>
          </a:graphicData>
        </a:graphic>
      </p:graphicFrame>
      <p:sp>
        <p:nvSpPr>
          <p:cNvPr id="4" name="Text Placeholder 3">
            <a:extLst>
              <a:ext uri="{FF2B5EF4-FFF2-40B4-BE49-F238E27FC236}">
                <a16:creationId xmlns:a16="http://schemas.microsoft.com/office/drawing/2014/main" id="{9158FECB-9901-4678-A00A-FB296514E47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40220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2AB7D-DCA0-47AC-89FA-FB715C2AB50B}"/>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B4A594A2-4172-4E32-ADFB-82E342CA1254}"/>
              </a:ext>
            </a:extLst>
          </p:cNvPr>
          <p:cNvGraphicFramePr>
            <a:graphicFrameLocks noGrp="1"/>
          </p:cNvGraphicFramePr>
          <p:nvPr>
            <p:ph type="tbl" sz="quarter" idx="13"/>
            <p:extLst>
              <p:ext uri="{D42A27DB-BD31-4B8C-83A1-F6EECF244321}">
                <p14:modId xmlns:p14="http://schemas.microsoft.com/office/powerpoint/2010/main" val="162615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89476155"/>
                    </a:ext>
                  </a:extLst>
                </a:gridCol>
                <a:gridCol w="1810512">
                  <a:extLst>
                    <a:ext uri="{9D8B030D-6E8A-4147-A177-3AD203B41FA5}">
                      <a16:colId xmlns:a16="http://schemas.microsoft.com/office/drawing/2014/main" val="2946144312"/>
                    </a:ext>
                  </a:extLst>
                </a:gridCol>
                <a:gridCol w="822960">
                  <a:extLst>
                    <a:ext uri="{9D8B030D-6E8A-4147-A177-3AD203B41FA5}">
                      <a16:colId xmlns:a16="http://schemas.microsoft.com/office/drawing/2014/main" val="553307231"/>
                    </a:ext>
                  </a:extLst>
                </a:gridCol>
                <a:gridCol w="822960">
                  <a:extLst>
                    <a:ext uri="{9D8B030D-6E8A-4147-A177-3AD203B41FA5}">
                      <a16:colId xmlns:a16="http://schemas.microsoft.com/office/drawing/2014/main" val="2111924528"/>
                    </a:ext>
                  </a:extLst>
                </a:gridCol>
                <a:gridCol w="822960">
                  <a:extLst>
                    <a:ext uri="{9D8B030D-6E8A-4147-A177-3AD203B41FA5}">
                      <a16:colId xmlns:a16="http://schemas.microsoft.com/office/drawing/2014/main" val="2061514177"/>
                    </a:ext>
                  </a:extLst>
                </a:gridCol>
                <a:gridCol w="822960">
                  <a:extLst>
                    <a:ext uri="{9D8B030D-6E8A-4147-A177-3AD203B41FA5}">
                      <a16:colId xmlns:a16="http://schemas.microsoft.com/office/drawing/2014/main" val="1262745111"/>
                    </a:ext>
                  </a:extLst>
                </a:gridCol>
                <a:gridCol w="822960">
                  <a:extLst>
                    <a:ext uri="{9D8B030D-6E8A-4147-A177-3AD203B41FA5}">
                      <a16:colId xmlns:a16="http://schemas.microsoft.com/office/drawing/2014/main" val="1150702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440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- 2021-10-29 12:00:23</a:t>
                      </a:r>
                      <a:r>
                        <a:rPr kumimoji="0" lang="es-ES" sz="1000" b="0" i="0" u="none" strike="noStrike" kern="1200" cap="none" spc="0" normalizeH="0" baseline="0" noProof="0">
                          <a:ln>
                            <a:noFill/>
                          </a:ln>
                          <a:solidFill>
                            <a:prstClr val="black"/>
                          </a:solidFill>
                          <a:effectLst/>
                          <a:uLnTx/>
                          <a:uFillTx/>
                          <a:latin typeface="+mn-lt"/>
                          <a:ea typeface="+mn-ea"/>
                          <a:cs typeface="+mn-cs"/>
                        </a:rPr>
                        <a:t>
 Toda ciudad tiene su lado off. La aventura está a la vuelta de la esquina ¿Vos estás listo?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249429354_185914620361023_5977338548790870278_n.jpg?_nc_cat=106&amp;ccb=1-5&amp;_nc_sid=8ae9d6&amp;_nc_ohc=fU_fbw_jE5cAX8SmBNw&amp;_nc_ht=scontent-iad3-1.cdninstagram.com&amp;edm=AL-3X8kEAAAA&amp;oh=0df9515fe7d7100c9f4899ed25995846&amp;oe=619CD2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0122314"/>
                  </a:ext>
                </a:extLst>
              </a:tr>
            </a:tbl>
          </a:graphicData>
        </a:graphic>
      </p:graphicFrame>
      <p:sp>
        <p:nvSpPr>
          <p:cNvPr id="4" name="Text Placeholder 3">
            <a:extLst>
              <a:ext uri="{FF2B5EF4-FFF2-40B4-BE49-F238E27FC236}">
                <a16:creationId xmlns:a16="http://schemas.microsoft.com/office/drawing/2014/main" id="{010F4872-2EAD-46F6-9A64-788E615BA00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253298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A5339-F308-411E-99D6-2F70D8A79BDD}"/>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9713AF41-B617-4E08-9143-FE4DE625E822}"/>
              </a:ext>
            </a:extLst>
          </p:cNvPr>
          <p:cNvGraphicFramePr>
            <a:graphicFrameLocks noGrp="1"/>
          </p:cNvGraphicFramePr>
          <p:nvPr>
            <p:ph type="tbl" sz="quarter" idx="13"/>
            <p:extLst>
              <p:ext uri="{D42A27DB-BD31-4B8C-83A1-F6EECF244321}">
                <p14:modId xmlns:p14="http://schemas.microsoft.com/office/powerpoint/2010/main" val="267311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8956258"/>
                    </a:ext>
                  </a:extLst>
                </a:gridCol>
                <a:gridCol w="1810512">
                  <a:extLst>
                    <a:ext uri="{9D8B030D-6E8A-4147-A177-3AD203B41FA5}">
                      <a16:colId xmlns:a16="http://schemas.microsoft.com/office/drawing/2014/main" val="3429564127"/>
                    </a:ext>
                  </a:extLst>
                </a:gridCol>
                <a:gridCol w="822960">
                  <a:extLst>
                    <a:ext uri="{9D8B030D-6E8A-4147-A177-3AD203B41FA5}">
                      <a16:colId xmlns:a16="http://schemas.microsoft.com/office/drawing/2014/main" val="2786326871"/>
                    </a:ext>
                  </a:extLst>
                </a:gridCol>
                <a:gridCol w="822960">
                  <a:extLst>
                    <a:ext uri="{9D8B030D-6E8A-4147-A177-3AD203B41FA5}">
                      <a16:colId xmlns:a16="http://schemas.microsoft.com/office/drawing/2014/main" val="2299274681"/>
                    </a:ext>
                  </a:extLst>
                </a:gridCol>
                <a:gridCol w="822960">
                  <a:extLst>
                    <a:ext uri="{9D8B030D-6E8A-4147-A177-3AD203B41FA5}">
                      <a16:colId xmlns:a16="http://schemas.microsoft.com/office/drawing/2014/main" val="4056051054"/>
                    </a:ext>
                  </a:extLst>
                </a:gridCol>
                <a:gridCol w="822960">
                  <a:extLst>
                    <a:ext uri="{9D8B030D-6E8A-4147-A177-3AD203B41FA5}">
                      <a16:colId xmlns:a16="http://schemas.microsoft.com/office/drawing/2014/main" val="1207920875"/>
                    </a:ext>
                  </a:extLst>
                </a:gridCol>
                <a:gridCol w="822960">
                  <a:extLst>
                    <a:ext uri="{9D8B030D-6E8A-4147-A177-3AD203B41FA5}">
                      <a16:colId xmlns:a16="http://schemas.microsoft.com/office/drawing/2014/main" val="1407379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871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- 2021-10-23 11:00:19</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hace 10 años fallecía el piloto de Honda Gresini Team Marco Simoncelli tras un accidente en el Circuito de Sepang. Desde 2012 el Misano World Circuit lleva su nombre en homenaje. 
#MarcoSimoncelli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247209466_415069000232110_1099045057492544650_n.jpg?_nc_cat=100&amp;ccb=1-5&amp;_nc_sid=8ae9d6&amp;_nc_ohc=pDN2w5WBDWYAX-41vht&amp;_nc_oc=AQmxh9RyEn_gbEcmfC_SaU46qmSvhe_4x0VUX_ldUU8FaRXnoFdnAUojMJFiKoOD998&amp;_nc_ht=scontent-iad3-1.cdninstagram.com&amp;edm=AL-3X8kEAAAA&amp;oh=e0ed5634a1cf98c3dc0b5f1e01767246&amp;oe=619D07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7767718"/>
                  </a:ext>
                </a:extLst>
              </a:tr>
            </a:tbl>
          </a:graphicData>
        </a:graphic>
      </p:graphicFrame>
      <p:sp>
        <p:nvSpPr>
          <p:cNvPr id="4" name="Text Placeholder 3">
            <a:extLst>
              <a:ext uri="{FF2B5EF4-FFF2-40B4-BE49-F238E27FC236}">
                <a16:creationId xmlns:a16="http://schemas.microsoft.com/office/drawing/2014/main" id="{32E70C29-ECBB-45CA-B2D6-CE419F91C89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85096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F59D2-3F35-4E5A-B8C4-919A2610871D}"/>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9C3528E4-3FE6-48B3-889C-58AE40FE22F5}"/>
              </a:ext>
            </a:extLst>
          </p:cNvPr>
          <p:cNvGraphicFramePr>
            <a:graphicFrameLocks noGrp="1"/>
          </p:cNvGraphicFramePr>
          <p:nvPr>
            <p:ph type="tbl" sz="quarter" idx="13"/>
            <p:extLst>
              <p:ext uri="{D42A27DB-BD31-4B8C-83A1-F6EECF244321}">
                <p14:modId xmlns:p14="http://schemas.microsoft.com/office/powerpoint/2010/main" val="287488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38348301"/>
                    </a:ext>
                  </a:extLst>
                </a:gridCol>
                <a:gridCol w="1810512">
                  <a:extLst>
                    <a:ext uri="{9D8B030D-6E8A-4147-A177-3AD203B41FA5}">
                      <a16:colId xmlns:a16="http://schemas.microsoft.com/office/drawing/2014/main" val="1966194995"/>
                    </a:ext>
                  </a:extLst>
                </a:gridCol>
                <a:gridCol w="822960">
                  <a:extLst>
                    <a:ext uri="{9D8B030D-6E8A-4147-A177-3AD203B41FA5}">
                      <a16:colId xmlns:a16="http://schemas.microsoft.com/office/drawing/2014/main" val="3959772330"/>
                    </a:ext>
                  </a:extLst>
                </a:gridCol>
                <a:gridCol w="822960">
                  <a:extLst>
                    <a:ext uri="{9D8B030D-6E8A-4147-A177-3AD203B41FA5}">
                      <a16:colId xmlns:a16="http://schemas.microsoft.com/office/drawing/2014/main" val="931600410"/>
                    </a:ext>
                  </a:extLst>
                </a:gridCol>
                <a:gridCol w="822960">
                  <a:extLst>
                    <a:ext uri="{9D8B030D-6E8A-4147-A177-3AD203B41FA5}">
                      <a16:colId xmlns:a16="http://schemas.microsoft.com/office/drawing/2014/main" val="3303646229"/>
                    </a:ext>
                  </a:extLst>
                </a:gridCol>
                <a:gridCol w="822960">
                  <a:extLst>
                    <a:ext uri="{9D8B030D-6E8A-4147-A177-3AD203B41FA5}">
                      <a16:colId xmlns:a16="http://schemas.microsoft.com/office/drawing/2014/main" val="2048266029"/>
                    </a:ext>
                  </a:extLst>
                </a:gridCol>
                <a:gridCol w="822960">
                  <a:extLst>
                    <a:ext uri="{9D8B030D-6E8A-4147-A177-3AD203B41FA5}">
                      <a16:colId xmlns:a16="http://schemas.microsoft.com/office/drawing/2014/main" val="655949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34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- 2021-10-19 16:15:37</a:t>
                      </a:r>
                      <a:r>
                        <a:rPr kumimoji="0" lang="es-ES" sz="1000" b="0" i="0" u="none" strike="noStrike" kern="1200" cap="none" spc="0" normalizeH="0" baseline="0" noProof="0">
                          <a:ln>
                            <a:noFill/>
                          </a:ln>
                          <a:solidFill>
                            <a:prstClr val="black"/>
                          </a:solidFill>
                          <a:effectLst/>
                          <a:uLnTx/>
                          <a:uFillTx/>
                          <a:latin typeface="+mn-lt"/>
                          <a:ea typeface="+mn-ea"/>
                          <a:cs typeface="+mn-cs"/>
                        </a:rPr>
                        <a:t>
 Nueva KTM 350 EXC-F 2022 💥 🔥
Consulta por disponibilidad en nuestros concesionarios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246176079_133634672348460_6262585755484291341_n.jpg?_nc_cat=100&amp;ccb=1-5&amp;_nc_sid=8ae9d6&amp;_nc_ohc=oCslcoNN-YAAX9LL_kb&amp;_nc_ht=scontent-atl3-1.cdninstagram.com&amp;edm=AL-3X8kEAAAA&amp;oh=949143d59a1374415f127a57205243c8&amp;oe=619CF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4235485"/>
                  </a:ext>
                </a:extLst>
              </a:tr>
            </a:tbl>
          </a:graphicData>
        </a:graphic>
      </p:graphicFrame>
      <p:sp>
        <p:nvSpPr>
          <p:cNvPr id="4" name="Text Placeholder 3">
            <a:extLst>
              <a:ext uri="{FF2B5EF4-FFF2-40B4-BE49-F238E27FC236}">
                <a16:creationId xmlns:a16="http://schemas.microsoft.com/office/drawing/2014/main" id="{91B2B8E3-E42E-4E0D-8F6B-C0D33002BE5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401016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1C3A-80D6-453B-ACFE-8787DE62E0ED}"/>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5A6CB3EF-D857-4DFB-851A-8AB2A853A63F}"/>
              </a:ext>
            </a:extLst>
          </p:cNvPr>
          <p:cNvGraphicFramePr>
            <a:graphicFrameLocks noGrp="1"/>
          </p:cNvGraphicFramePr>
          <p:nvPr>
            <p:ph type="tbl" sz="quarter" idx="13"/>
            <p:extLst>
              <p:ext uri="{D42A27DB-BD31-4B8C-83A1-F6EECF244321}">
                <p14:modId xmlns:p14="http://schemas.microsoft.com/office/powerpoint/2010/main" val="56184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3631688"/>
                    </a:ext>
                  </a:extLst>
                </a:gridCol>
                <a:gridCol w="1810512">
                  <a:extLst>
                    <a:ext uri="{9D8B030D-6E8A-4147-A177-3AD203B41FA5}">
                      <a16:colId xmlns:a16="http://schemas.microsoft.com/office/drawing/2014/main" val="3232132669"/>
                    </a:ext>
                  </a:extLst>
                </a:gridCol>
                <a:gridCol w="822960">
                  <a:extLst>
                    <a:ext uri="{9D8B030D-6E8A-4147-A177-3AD203B41FA5}">
                      <a16:colId xmlns:a16="http://schemas.microsoft.com/office/drawing/2014/main" val="2401312697"/>
                    </a:ext>
                  </a:extLst>
                </a:gridCol>
                <a:gridCol w="822960">
                  <a:extLst>
                    <a:ext uri="{9D8B030D-6E8A-4147-A177-3AD203B41FA5}">
                      <a16:colId xmlns:a16="http://schemas.microsoft.com/office/drawing/2014/main" val="568572717"/>
                    </a:ext>
                  </a:extLst>
                </a:gridCol>
                <a:gridCol w="822960">
                  <a:extLst>
                    <a:ext uri="{9D8B030D-6E8A-4147-A177-3AD203B41FA5}">
                      <a16:colId xmlns:a16="http://schemas.microsoft.com/office/drawing/2014/main" val="4076024902"/>
                    </a:ext>
                  </a:extLst>
                </a:gridCol>
                <a:gridCol w="822960">
                  <a:extLst>
                    <a:ext uri="{9D8B030D-6E8A-4147-A177-3AD203B41FA5}">
                      <a16:colId xmlns:a16="http://schemas.microsoft.com/office/drawing/2014/main" val="1355271872"/>
                    </a:ext>
                  </a:extLst>
                </a:gridCol>
                <a:gridCol w="822960">
                  <a:extLst>
                    <a:ext uri="{9D8B030D-6E8A-4147-A177-3AD203B41FA5}">
                      <a16:colId xmlns:a16="http://schemas.microsoft.com/office/drawing/2014/main" val="818503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732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- 2021-10-27 17:51:59</a:t>
                      </a:r>
                      <a:r>
                        <a:rPr kumimoji="0" lang="es-ES" sz="1000" b="0" i="0" u="none" strike="noStrike" kern="1200" cap="none" spc="0" normalizeH="0" baseline="0" noProof="0">
                          <a:ln>
                            <a:noFill/>
                          </a:ln>
                          <a:solidFill>
                            <a:prstClr val="black"/>
                          </a:solidFill>
                          <a:effectLst/>
                          <a:uLnTx/>
                          <a:uFillTx/>
                          <a:latin typeface="+mn-lt"/>
                          <a:ea typeface="+mn-ea"/>
                          <a:cs typeface="+mn-cs"/>
                        </a:rPr>
                        <a:t>
 La TNT 600i, nuestro modelo naked de mayor cilindrada, enamora a primera vista.
Además, su gama de colores, combina clase con esa sensación de adrenalina que solo la TNT 600i puede generar.
Y vos, ¿con qué color te quedas?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249439325_938363343741619_6673277789467642767_n.jpg?_nc_ht=scontent.cdninstagram.com&amp;_nc_cat=107&amp;_nc_ohc=l50vbuF10-kAX8o56Hd&amp;edm=AMO9-JQAAAAA&amp;ccb=7-4&amp;oh=0852c174d5a631560a266ad1ce316f6a&amp;oe=61987E33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359960"/>
                  </a:ext>
                </a:extLst>
              </a:tr>
            </a:tbl>
          </a:graphicData>
        </a:graphic>
      </p:graphicFrame>
      <p:sp>
        <p:nvSpPr>
          <p:cNvPr id="4" name="Text Placeholder 3">
            <a:extLst>
              <a:ext uri="{FF2B5EF4-FFF2-40B4-BE49-F238E27FC236}">
                <a16:creationId xmlns:a16="http://schemas.microsoft.com/office/drawing/2014/main" id="{38E6FF52-22B7-48BA-BC90-944CE7E094E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26678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0463-E2A5-4EEB-BED0-912815B8CB5B}"/>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CCC3A5DA-566C-42AD-93C3-B3F4D129ACA7}"/>
              </a:ext>
            </a:extLst>
          </p:cNvPr>
          <p:cNvGraphicFramePr>
            <a:graphicFrameLocks noGrp="1"/>
          </p:cNvGraphicFramePr>
          <p:nvPr>
            <p:ph type="tbl" sz="quarter" idx="13"/>
            <p:extLst>
              <p:ext uri="{D42A27DB-BD31-4B8C-83A1-F6EECF244321}">
                <p14:modId xmlns:p14="http://schemas.microsoft.com/office/powerpoint/2010/main" val="831916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4657989"/>
                    </a:ext>
                  </a:extLst>
                </a:gridCol>
                <a:gridCol w="1810512">
                  <a:extLst>
                    <a:ext uri="{9D8B030D-6E8A-4147-A177-3AD203B41FA5}">
                      <a16:colId xmlns:a16="http://schemas.microsoft.com/office/drawing/2014/main" val="864714415"/>
                    </a:ext>
                  </a:extLst>
                </a:gridCol>
                <a:gridCol w="822960">
                  <a:extLst>
                    <a:ext uri="{9D8B030D-6E8A-4147-A177-3AD203B41FA5}">
                      <a16:colId xmlns:a16="http://schemas.microsoft.com/office/drawing/2014/main" val="3608308930"/>
                    </a:ext>
                  </a:extLst>
                </a:gridCol>
                <a:gridCol w="822960">
                  <a:extLst>
                    <a:ext uri="{9D8B030D-6E8A-4147-A177-3AD203B41FA5}">
                      <a16:colId xmlns:a16="http://schemas.microsoft.com/office/drawing/2014/main" val="1196406525"/>
                    </a:ext>
                  </a:extLst>
                </a:gridCol>
                <a:gridCol w="822960">
                  <a:extLst>
                    <a:ext uri="{9D8B030D-6E8A-4147-A177-3AD203B41FA5}">
                      <a16:colId xmlns:a16="http://schemas.microsoft.com/office/drawing/2014/main" val="1550614719"/>
                    </a:ext>
                  </a:extLst>
                </a:gridCol>
                <a:gridCol w="822960">
                  <a:extLst>
                    <a:ext uri="{9D8B030D-6E8A-4147-A177-3AD203B41FA5}">
                      <a16:colId xmlns:a16="http://schemas.microsoft.com/office/drawing/2014/main" val="3853055916"/>
                    </a:ext>
                  </a:extLst>
                </a:gridCol>
                <a:gridCol w="822960">
                  <a:extLst>
                    <a:ext uri="{9D8B030D-6E8A-4147-A177-3AD203B41FA5}">
                      <a16:colId xmlns:a16="http://schemas.microsoft.com/office/drawing/2014/main" val="1878533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987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- 2021-10-19 12:01:12</a:t>
                      </a:r>
                      <a:r>
                        <a:rPr kumimoji="0" lang="es-ES" sz="1000" b="0" i="0" u="none" strike="noStrike" kern="1200" cap="none" spc="0" normalizeH="0" baseline="0" noProof="0">
                          <a:ln>
                            <a:noFill/>
                          </a:ln>
                          <a:solidFill>
                            <a:prstClr val="black"/>
                          </a:solidFill>
                          <a:effectLst/>
                          <a:uLnTx/>
                          <a:uFillTx/>
                          <a:latin typeface="+mn-lt"/>
                          <a:ea typeface="+mn-ea"/>
                          <a:cs typeface="+mn-cs"/>
                        </a:rPr>
                        <a:t>
 La compañía y la funcionalidad de la rutina, hace que el vínculo con tu Gaucha supere lo material.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246207091_396156448721270_8755863964022175844_n.jpg?_nc_cat=109&amp;ccb=1-5&amp;_nc_sid=8ae9d6&amp;_nc_ohc=QWYSU3klq3wAX-Xl7l2&amp;_nc_ht=scontent-iad3-1.cdninstagram.com&amp;edm=AL-3X8kEAAAA&amp;oh=10910cb409f26ae2d0821c0a9741dff0&amp;oe=619CED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1588073"/>
                  </a:ext>
                </a:extLst>
              </a:tr>
            </a:tbl>
          </a:graphicData>
        </a:graphic>
      </p:graphicFrame>
      <p:sp>
        <p:nvSpPr>
          <p:cNvPr id="4" name="Text Placeholder 3">
            <a:extLst>
              <a:ext uri="{FF2B5EF4-FFF2-40B4-BE49-F238E27FC236}">
                <a16:creationId xmlns:a16="http://schemas.microsoft.com/office/drawing/2014/main" id="{834DE0A2-221E-4142-BA5B-C76663B108F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092911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E4955-0EBD-4D55-B0A7-C08E9B07C506}"/>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867EEEB9-1430-4A0D-8A93-ADDE3EEB9BC6}"/>
              </a:ext>
            </a:extLst>
          </p:cNvPr>
          <p:cNvGraphicFramePr>
            <a:graphicFrameLocks noGrp="1"/>
          </p:cNvGraphicFramePr>
          <p:nvPr>
            <p:ph type="tbl" sz="quarter" idx="13"/>
            <p:extLst>
              <p:ext uri="{D42A27DB-BD31-4B8C-83A1-F6EECF244321}">
                <p14:modId xmlns:p14="http://schemas.microsoft.com/office/powerpoint/2010/main" val="224023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161710"/>
                    </a:ext>
                  </a:extLst>
                </a:gridCol>
                <a:gridCol w="1810512">
                  <a:extLst>
                    <a:ext uri="{9D8B030D-6E8A-4147-A177-3AD203B41FA5}">
                      <a16:colId xmlns:a16="http://schemas.microsoft.com/office/drawing/2014/main" val="4292403768"/>
                    </a:ext>
                  </a:extLst>
                </a:gridCol>
                <a:gridCol w="822960">
                  <a:extLst>
                    <a:ext uri="{9D8B030D-6E8A-4147-A177-3AD203B41FA5}">
                      <a16:colId xmlns:a16="http://schemas.microsoft.com/office/drawing/2014/main" val="2085410397"/>
                    </a:ext>
                  </a:extLst>
                </a:gridCol>
                <a:gridCol w="822960">
                  <a:extLst>
                    <a:ext uri="{9D8B030D-6E8A-4147-A177-3AD203B41FA5}">
                      <a16:colId xmlns:a16="http://schemas.microsoft.com/office/drawing/2014/main" val="2678778992"/>
                    </a:ext>
                  </a:extLst>
                </a:gridCol>
                <a:gridCol w="822960">
                  <a:extLst>
                    <a:ext uri="{9D8B030D-6E8A-4147-A177-3AD203B41FA5}">
                      <a16:colId xmlns:a16="http://schemas.microsoft.com/office/drawing/2014/main" val="4138054607"/>
                    </a:ext>
                  </a:extLst>
                </a:gridCol>
                <a:gridCol w="822960">
                  <a:extLst>
                    <a:ext uri="{9D8B030D-6E8A-4147-A177-3AD203B41FA5}">
                      <a16:colId xmlns:a16="http://schemas.microsoft.com/office/drawing/2014/main" val="3294191573"/>
                    </a:ext>
                  </a:extLst>
                </a:gridCol>
                <a:gridCol w="822960">
                  <a:extLst>
                    <a:ext uri="{9D8B030D-6E8A-4147-A177-3AD203B41FA5}">
                      <a16:colId xmlns:a16="http://schemas.microsoft.com/office/drawing/2014/main" val="3518239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252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- 2021-10-27 17:01:04</a:t>
                      </a:r>
                      <a:r>
                        <a:rPr kumimoji="0" lang="es-ES" sz="1000" b="0" i="0" u="none" strike="noStrike" kern="1200" cap="none" spc="0" normalizeH="0" baseline="0" noProof="0">
                          <a:ln>
                            <a:noFill/>
                          </a:ln>
                          <a:solidFill>
                            <a:prstClr val="black"/>
                          </a:solidFill>
                          <a:effectLst/>
                          <a:uLnTx/>
                          <a:uFillTx/>
                          <a:latin typeface="+mn-lt"/>
                          <a:ea typeface="+mn-ea"/>
                          <a:cs typeface="+mn-cs"/>
                        </a:rPr>
                        <a:t>
 El poder genuino de la GSX-S 750 se impone en Argentina! Descubrí este modelo que se suma al line up local con un motor supersport legendario y lo último en tecnología! Un motor 4T de 749CC, 6 velocidades, ABS, inyección electrónica y control de tracción de 3 modos. GSX-S 750, un verdadero depredador! Ya disponible en la red de concesionarios de Suzuki Motos Argentina.
#gsxs750 #suzukigsxs750 #suzukiwayoflife #suzukistreet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249445149_1252902161801721_7663298742240358735_n.jpg?_nc_cat=110&amp;ccb=1-5&amp;_nc_sid=8ae9d6&amp;_nc_ohc=XD6v7FWaeLkAX8CoKon&amp;_nc_ht=scontent-yyz1-1.cdninstagram.com&amp;edm=AL-3X8kEAAAA&amp;oh=b6f9197a64a576eab6960a6389b9eb80&amp;oe=619C2E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8927867"/>
                  </a:ext>
                </a:extLst>
              </a:tr>
            </a:tbl>
          </a:graphicData>
        </a:graphic>
      </p:graphicFrame>
      <p:sp>
        <p:nvSpPr>
          <p:cNvPr id="4" name="Text Placeholder 3">
            <a:extLst>
              <a:ext uri="{FF2B5EF4-FFF2-40B4-BE49-F238E27FC236}">
                <a16:creationId xmlns:a16="http://schemas.microsoft.com/office/drawing/2014/main" id="{54D27E22-DBF8-45BA-9F6B-43418A904D6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583205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9EC2C-F18A-4D7C-9BD8-4A6CC27EFC0D}"/>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FE67D4AD-B11D-4F67-95DA-4093CBF2CF09}"/>
              </a:ext>
            </a:extLst>
          </p:cNvPr>
          <p:cNvGraphicFramePr>
            <a:graphicFrameLocks noGrp="1"/>
          </p:cNvGraphicFramePr>
          <p:nvPr>
            <p:ph type="tbl" sz="quarter" idx="13"/>
            <p:extLst>
              <p:ext uri="{D42A27DB-BD31-4B8C-83A1-F6EECF244321}">
                <p14:modId xmlns:p14="http://schemas.microsoft.com/office/powerpoint/2010/main" val="1659776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3761064"/>
                    </a:ext>
                  </a:extLst>
                </a:gridCol>
                <a:gridCol w="1810512">
                  <a:extLst>
                    <a:ext uri="{9D8B030D-6E8A-4147-A177-3AD203B41FA5}">
                      <a16:colId xmlns:a16="http://schemas.microsoft.com/office/drawing/2014/main" val="1569383754"/>
                    </a:ext>
                  </a:extLst>
                </a:gridCol>
                <a:gridCol w="822960">
                  <a:extLst>
                    <a:ext uri="{9D8B030D-6E8A-4147-A177-3AD203B41FA5}">
                      <a16:colId xmlns:a16="http://schemas.microsoft.com/office/drawing/2014/main" val="4130795529"/>
                    </a:ext>
                  </a:extLst>
                </a:gridCol>
                <a:gridCol w="822960">
                  <a:extLst>
                    <a:ext uri="{9D8B030D-6E8A-4147-A177-3AD203B41FA5}">
                      <a16:colId xmlns:a16="http://schemas.microsoft.com/office/drawing/2014/main" val="38448772"/>
                    </a:ext>
                  </a:extLst>
                </a:gridCol>
                <a:gridCol w="822960">
                  <a:extLst>
                    <a:ext uri="{9D8B030D-6E8A-4147-A177-3AD203B41FA5}">
                      <a16:colId xmlns:a16="http://schemas.microsoft.com/office/drawing/2014/main" val="2585324683"/>
                    </a:ext>
                  </a:extLst>
                </a:gridCol>
                <a:gridCol w="822960">
                  <a:extLst>
                    <a:ext uri="{9D8B030D-6E8A-4147-A177-3AD203B41FA5}">
                      <a16:colId xmlns:a16="http://schemas.microsoft.com/office/drawing/2014/main" val="139436963"/>
                    </a:ext>
                  </a:extLst>
                </a:gridCol>
                <a:gridCol w="822960">
                  <a:extLst>
                    <a:ext uri="{9D8B030D-6E8A-4147-A177-3AD203B41FA5}">
                      <a16:colId xmlns:a16="http://schemas.microsoft.com/office/drawing/2014/main" val="263857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151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- 2021-11-14 10:24:46</a:t>
                      </a:r>
                      <a:r>
                        <a:rPr kumimoji="0" lang="en-US" sz="1000" b="0" i="0" u="none" strike="noStrike" kern="1200" cap="none" spc="0" normalizeH="0" baseline="0" noProof="0">
                          <a:ln>
                            <a:noFill/>
                          </a:ln>
                          <a:solidFill>
                            <a:prstClr val="black"/>
                          </a:solidFill>
                          <a:effectLst/>
                          <a:uLnTx/>
                          <a:uFillTx/>
                          <a:latin typeface="+mn-lt"/>
                          <a:ea typeface="+mn-ea"/>
                          <a:cs typeface="+mn-cs"/>
                        </a:rPr>
                        <a:t>
 It's time for THE LAST DANCE ✨ 
valeyellow46 se retira del motociclismo como piloto, pero su leyenda continuará por siempre. Gracias por estos años y tantas alegrías. 
Dejale tu saludo a Il Dottore 🥲
#GrazieVale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256007280_909898282990072_7180905123670507065_n.jpg?_nc_ht=scontent.cdninstagram.com&amp;_nc_cat=104&amp;_nc_ohc=_MgVhfXYy7cAX8MAq-1&amp;edm=AMO9-JQAAAAA&amp;ccb=7-4&amp;oh=ec1a48728f0605064316bbc5c7cd5b1f&amp;oe=619890A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6120328"/>
                  </a:ext>
                </a:extLst>
              </a:tr>
            </a:tbl>
          </a:graphicData>
        </a:graphic>
      </p:graphicFrame>
      <p:sp>
        <p:nvSpPr>
          <p:cNvPr id="4" name="Text Placeholder 3">
            <a:extLst>
              <a:ext uri="{FF2B5EF4-FFF2-40B4-BE49-F238E27FC236}">
                <a16:creationId xmlns:a16="http://schemas.microsoft.com/office/drawing/2014/main" id="{B21F1BEF-36A3-4969-AC51-F473CDBD6A7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24723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EF718-383D-43A4-A561-7F3E0B2D9749}"/>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2B105693-9F93-43D4-A94B-993D9B366105}"/>
              </a:ext>
            </a:extLst>
          </p:cNvPr>
          <p:cNvGraphicFramePr>
            <a:graphicFrameLocks noGrp="1"/>
          </p:cNvGraphicFramePr>
          <p:nvPr>
            <p:ph type="tbl" sz="quarter" idx="13"/>
            <p:extLst>
              <p:ext uri="{D42A27DB-BD31-4B8C-83A1-F6EECF244321}">
                <p14:modId xmlns:p14="http://schemas.microsoft.com/office/powerpoint/2010/main" val="173156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8504170"/>
                    </a:ext>
                  </a:extLst>
                </a:gridCol>
                <a:gridCol w="1810512">
                  <a:extLst>
                    <a:ext uri="{9D8B030D-6E8A-4147-A177-3AD203B41FA5}">
                      <a16:colId xmlns:a16="http://schemas.microsoft.com/office/drawing/2014/main" val="4239335974"/>
                    </a:ext>
                  </a:extLst>
                </a:gridCol>
                <a:gridCol w="822960">
                  <a:extLst>
                    <a:ext uri="{9D8B030D-6E8A-4147-A177-3AD203B41FA5}">
                      <a16:colId xmlns:a16="http://schemas.microsoft.com/office/drawing/2014/main" val="3995074295"/>
                    </a:ext>
                  </a:extLst>
                </a:gridCol>
                <a:gridCol w="822960">
                  <a:extLst>
                    <a:ext uri="{9D8B030D-6E8A-4147-A177-3AD203B41FA5}">
                      <a16:colId xmlns:a16="http://schemas.microsoft.com/office/drawing/2014/main" val="329281617"/>
                    </a:ext>
                  </a:extLst>
                </a:gridCol>
                <a:gridCol w="822960">
                  <a:extLst>
                    <a:ext uri="{9D8B030D-6E8A-4147-A177-3AD203B41FA5}">
                      <a16:colId xmlns:a16="http://schemas.microsoft.com/office/drawing/2014/main" val="1302473660"/>
                    </a:ext>
                  </a:extLst>
                </a:gridCol>
                <a:gridCol w="822960">
                  <a:extLst>
                    <a:ext uri="{9D8B030D-6E8A-4147-A177-3AD203B41FA5}">
                      <a16:colId xmlns:a16="http://schemas.microsoft.com/office/drawing/2014/main" val="3171176665"/>
                    </a:ext>
                  </a:extLst>
                </a:gridCol>
                <a:gridCol w="822960">
                  <a:extLst>
                    <a:ext uri="{9D8B030D-6E8A-4147-A177-3AD203B41FA5}">
                      <a16:colId xmlns:a16="http://schemas.microsoft.com/office/drawing/2014/main" val="1867676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249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- 2021-11-09 15:01:18</a:t>
                      </a:r>
                      <a:r>
                        <a:rPr kumimoji="0" lang="es-ES" sz="1000" b="0" i="0" u="none" strike="noStrike" kern="1200" cap="none" spc="0" normalizeH="0" baseline="0" noProof="0">
                          <a:ln>
                            <a:noFill/>
                          </a:ln>
                          <a:solidFill>
                            <a:prstClr val="black"/>
                          </a:solidFill>
                          <a:effectLst/>
                          <a:uLnTx/>
                          <a:uFillTx/>
                          <a:latin typeface="+mn-lt"/>
                          <a:ea typeface="+mn-ea"/>
                          <a:cs typeface="+mn-cs"/>
                        </a:rPr>
                        <a:t>
 La TRK502 X es una moto que se le atreve a cualquier tipo de terreno.
Su parabrisas, pensado para recorrer largos trayectos, ofrece la máxima protección contra el viento y la intemperie.
Conocé todo acerca de la TRK502 X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254366864_256076979911187_603811904974160680_n.jpg?_nc_cat=104&amp;ccb=1-5&amp;_nc_sid=8ae9d6&amp;_nc_ohc=pkHIXwEVYgUAX-Z5zu1&amp;_nc_ht=scontent-lga3-1.cdninstagram.com&amp;edm=AL-3X8kEAAAA&amp;oh=b49018dd32b7ffaba63d772c1e03936c&amp;oe=619C5E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2222200"/>
                  </a:ext>
                </a:extLst>
              </a:tr>
            </a:tbl>
          </a:graphicData>
        </a:graphic>
      </p:graphicFrame>
      <p:sp>
        <p:nvSpPr>
          <p:cNvPr id="4" name="Text Placeholder 3">
            <a:extLst>
              <a:ext uri="{FF2B5EF4-FFF2-40B4-BE49-F238E27FC236}">
                <a16:creationId xmlns:a16="http://schemas.microsoft.com/office/drawing/2014/main" id="{7314CDEE-BFF7-4D3C-BA74-B8A7A58337C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48817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8F12-06AD-4523-B836-84493975EA41}"/>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D104BDDC-345F-46A0-9C7B-576B6E424A5B}"/>
              </a:ext>
            </a:extLst>
          </p:cNvPr>
          <p:cNvGraphicFramePr>
            <a:graphicFrameLocks noGrp="1"/>
          </p:cNvGraphicFramePr>
          <p:nvPr>
            <p:ph type="tbl" sz="quarter" idx="13"/>
            <p:extLst>
              <p:ext uri="{D42A27DB-BD31-4B8C-83A1-F6EECF244321}">
                <p14:modId xmlns:p14="http://schemas.microsoft.com/office/powerpoint/2010/main" val="3582357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42433553"/>
                    </a:ext>
                  </a:extLst>
                </a:gridCol>
                <a:gridCol w="1810512">
                  <a:extLst>
                    <a:ext uri="{9D8B030D-6E8A-4147-A177-3AD203B41FA5}">
                      <a16:colId xmlns:a16="http://schemas.microsoft.com/office/drawing/2014/main" val="1786942755"/>
                    </a:ext>
                  </a:extLst>
                </a:gridCol>
                <a:gridCol w="822960">
                  <a:extLst>
                    <a:ext uri="{9D8B030D-6E8A-4147-A177-3AD203B41FA5}">
                      <a16:colId xmlns:a16="http://schemas.microsoft.com/office/drawing/2014/main" val="2038373537"/>
                    </a:ext>
                  </a:extLst>
                </a:gridCol>
                <a:gridCol w="822960">
                  <a:extLst>
                    <a:ext uri="{9D8B030D-6E8A-4147-A177-3AD203B41FA5}">
                      <a16:colId xmlns:a16="http://schemas.microsoft.com/office/drawing/2014/main" val="1492807533"/>
                    </a:ext>
                  </a:extLst>
                </a:gridCol>
                <a:gridCol w="822960">
                  <a:extLst>
                    <a:ext uri="{9D8B030D-6E8A-4147-A177-3AD203B41FA5}">
                      <a16:colId xmlns:a16="http://schemas.microsoft.com/office/drawing/2014/main" val="2208010119"/>
                    </a:ext>
                  </a:extLst>
                </a:gridCol>
                <a:gridCol w="822960">
                  <a:extLst>
                    <a:ext uri="{9D8B030D-6E8A-4147-A177-3AD203B41FA5}">
                      <a16:colId xmlns:a16="http://schemas.microsoft.com/office/drawing/2014/main" val="2539795182"/>
                    </a:ext>
                  </a:extLst>
                </a:gridCol>
                <a:gridCol w="822960">
                  <a:extLst>
                    <a:ext uri="{9D8B030D-6E8A-4147-A177-3AD203B41FA5}">
                      <a16:colId xmlns:a16="http://schemas.microsoft.com/office/drawing/2014/main" val="2091595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5682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- 2021-10-24 17:19:36</a:t>
                      </a:r>
                      <a:r>
                        <a:rPr kumimoji="0" lang="es-ES" sz="1000" b="0" i="0" u="none" strike="noStrike" kern="1200" cap="none" spc="0" normalizeH="0" baseline="0" noProof="0">
                          <a:ln>
                            <a:noFill/>
                          </a:ln>
                          <a:solidFill>
                            <a:prstClr val="black"/>
                          </a:solidFill>
                          <a:effectLst/>
                          <a:uLnTx/>
                          <a:uFillTx/>
                          <a:latin typeface="+mn-lt"/>
                          <a:ea typeface="+mn-ea"/>
                          <a:cs typeface="+mn-cs"/>
                        </a:rPr>
                        <a:t>
 marcmarquez93 sigue cosechando victorias para terminar el año en un puesto alto de la clasificación 💪 💪💪 Con esta ya son 3 victorias en la temporada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248962295_112525751215026_5313553439460293861_n.jpg?_nc_cat=100&amp;ccb=1-5&amp;_nc_sid=8ae9d6&amp;_nc_ohc=q3oM3rtDruoAX9s08l-&amp;_nc_ht=scontent-iad3-1.cdninstagram.com&amp;edm=AL-3X8kEAAAA&amp;oh=783a74007f1fe1104461da9efcf575f9&amp;oe=619CB45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1831097"/>
                  </a:ext>
                </a:extLst>
              </a:tr>
            </a:tbl>
          </a:graphicData>
        </a:graphic>
      </p:graphicFrame>
      <p:sp>
        <p:nvSpPr>
          <p:cNvPr id="4" name="Text Placeholder 3">
            <a:extLst>
              <a:ext uri="{FF2B5EF4-FFF2-40B4-BE49-F238E27FC236}">
                <a16:creationId xmlns:a16="http://schemas.microsoft.com/office/drawing/2014/main" id="{C59587A2-1DAF-47CF-B82A-30CC59F0FBA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487578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CCB7F-33E3-466A-BE41-92D43AB5AA2E}"/>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F19AEEF0-642E-4839-ABEF-659A879FF8DD}"/>
              </a:ext>
            </a:extLst>
          </p:cNvPr>
          <p:cNvGraphicFramePr>
            <a:graphicFrameLocks noGrp="1"/>
          </p:cNvGraphicFramePr>
          <p:nvPr>
            <p:ph type="tbl" sz="quarter" idx="13"/>
            <p:extLst>
              <p:ext uri="{D42A27DB-BD31-4B8C-83A1-F6EECF244321}">
                <p14:modId xmlns:p14="http://schemas.microsoft.com/office/powerpoint/2010/main" val="169923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7409749"/>
                    </a:ext>
                  </a:extLst>
                </a:gridCol>
                <a:gridCol w="1810512">
                  <a:extLst>
                    <a:ext uri="{9D8B030D-6E8A-4147-A177-3AD203B41FA5}">
                      <a16:colId xmlns:a16="http://schemas.microsoft.com/office/drawing/2014/main" val="1769476298"/>
                    </a:ext>
                  </a:extLst>
                </a:gridCol>
                <a:gridCol w="822960">
                  <a:extLst>
                    <a:ext uri="{9D8B030D-6E8A-4147-A177-3AD203B41FA5}">
                      <a16:colId xmlns:a16="http://schemas.microsoft.com/office/drawing/2014/main" val="3602095987"/>
                    </a:ext>
                  </a:extLst>
                </a:gridCol>
                <a:gridCol w="822960">
                  <a:extLst>
                    <a:ext uri="{9D8B030D-6E8A-4147-A177-3AD203B41FA5}">
                      <a16:colId xmlns:a16="http://schemas.microsoft.com/office/drawing/2014/main" val="1066451262"/>
                    </a:ext>
                  </a:extLst>
                </a:gridCol>
                <a:gridCol w="822960">
                  <a:extLst>
                    <a:ext uri="{9D8B030D-6E8A-4147-A177-3AD203B41FA5}">
                      <a16:colId xmlns:a16="http://schemas.microsoft.com/office/drawing/2014/main" val="1512339167"/>
                    </a:ext>
                  </a:extLst>
                </a:gridCol>
                <a:gridCol w="822960">
                  <a:extLst>
                    <a:ext uri="{9D8B030D-6E8A-4147-A177-3AD203B41FA5}">
                      <a16:colId xmlns:a16="http://schemas.microsoft.com/office/drawing/2014/main" val="4174162391"/>
                    </a:ext>
                  </a:extLst>
                </a:gridCol>
                <a:gridCol w="822960">
                  <a:extLst>
                    <a:ext uri="{9D8B030D-6E8A-4147-A177-3AD203B41FA5}">
                      <a16:colId xmlns:a16="http://schemas.microsoft.com/office/drawing/2014/main" val="376493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292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- 2021-11-04 17:58:57</a:t>
                      </a:r>
                      <a:r>
                        <a:rPr kumimoji="0" lang="es-ES" sz="1000" b="0" i="0" u="none" strike="noStrike" kern="1200" cap="none" spc="0" normalizeH="0" baseline="0" noProof="0">
                          <a:ln>
                            <a:noFill/>
                          </a:ln>
                          <a:solidFill>
                            <a:prstClr val="black"/>
                          </a:solidFill>
                          <a:effectLst/>
                          <a:uLnTx/>
                          <a:uFillTx/>
                          <a:latin typeface="+mn-lt"/>
                          <a:ea typeface="+mn-ea"/>
                          <a:cs typeface="+mn-cs"/>
                        </a:rPr>
                        <a:t>
 La 302S viene equipada con un tablero digital con sensor crepuscular, que se adapta al momento del día, siendo fácil de leer tanto de día como de noche.
Su diseño asimétrico y vanguardista le aporta una sensación de fuerza y dinamismo.
Conocela en profundidad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252508468_745796906386306_6128075122343439850_n.jpg?_nc_cat=110&amp;ccb=1-5&amp;_nc_sid=8ae9d6&amp;_nc_ohc=H9QufieYFR0AX_MmmoL&amp;_nc_ht=scontent-lga3-1.cdninstagram.com&amp;edm=AL-3X8kEAAAA&amp;oh=ac215de0dd2589c9564acb95aca81c85&amp;oe=619DC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5673918"/>
                  </a:ext>
                </a:extLst>
              </a:tr>
            </a:tbl>
          </a:graphicData>
        </a:graphic>
      </p:graphicFrame>
      <p:sp>
        <p:nvSpPr>
          <p:cNvPr id="4" name="Text Placeholder 3">
            <a:extLst>
              <a:ext uri="{FF2B5EF4-FFF2-40B4-BE49-F238E27FC236}">
                <a16:creationId xmlns:a16="http://schemas.microsoft.com/office/drawing/2014/main" id="{8B8B7F70-EF79-4DE8-B950-1EE0F08AAA3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323986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1F5A-F452-44B4-84A6-59CCBD13B728}"/>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7543962B-57B0-4F7B-A951-0C131E0C9DA1}"/>
              </a:ext>
            </a:extLst>
          </p:cNvPr>
          <p:cNvGraphicFramePr>
            <a:graphicFrameLocks noGrp="1"/>
          </p:cNvGraphicFramePr>
          <p:nvPr>
            <p:ph type="tbl" sz="quarter" idx="13"/>
            <p:extLst>
              <p:ext uri="{D42A27DB-BD31-4B8C-83A1-F6EECF244321}">
                <p14:modId xmlns:p14="http://schemas.microsoft.com/office/powerpoint/2010/main" val="3472110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83992450"/>
                    </a:ext>
                  </a:extLst>
                </a:gridCol>
                <a:gridCol w="1810512">
                  <a:extLst>
                    <a:ext uri="{9D8B030D-6E8A-4147-A177-3AD203B41FA5}">
                      <a16:colId xmlns:a16="http://schemas.microsoft.com/office/drawing/2014/main" val="1543017952"/>
                    </a:ext>
                  </a:extLst>
                </a:gridCol>
                <a:gridCol w="822960">
                  <a:extLst>
                    <a:ext uri="{9D8B030D-6E8A-4147-A177-3AD203B41FA5}">
                      <a16:colId xmlns:a16="http://schemas.microsoft.com/office/drawing/2014/main" val="3059329035"/>
                    </a:ext>
                  </a:extLst>
                </a:gridCol>
                <a:gridCol w="822960">
                  <a:extLst>
                    <a:ext uri="{9D8B030D-6E8A-4147-A177-3AD203B41FA5}">
                      <a16:colId xmlns:a16="http://schemas.microsoft.com/office/drawing/2014/main" val="2212699574"/>
                    </a:ext>
                  </a:extLst>
                </a:gridCol>
                <a:gridCol w="822960">
                  <a:extLst>
                    <a:ext uri="{9D8B030D-6E8A-4147-A177-3AD203B41FA5}">
                      <a16:colId xmlns:a16="http://schemas.microsoft.com/office/drawing/2014/main" val="3674101676"/>
                    </a:ext>
                  </a:extLst>
                </a:gridCol>
                <a:gridCol w="822960">
                  <a:extLst>
                    <a:ext uri="{9D8B030D-6E8A-4147-A177-3AD203B41FA5}">
                      <a16:colId xmlns:a16="http://schemas.microsoft.com/office/drawing/2014/main" val="1568670978"/>
                    </a:ext>
                  </a:extLst>
                </a:gridCol>
                <a:gridCol w="822960">
                  <a:extLst>
                    <a:ext uri="{9D8B030D-6E8A-4147-A177-3AD203B41FA5}">
                      <a16:colId xmlns:a16="http://schemas.microsoft.com/office/drawing/2014/main" val="3389508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804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- 2021-10-22 21:40:13</a:t>
                      </a:r>
                      <a:r>
                        <a:rPr kumimoji="0" lang="es-ES" sz="1000" b="0" i="0" u="none" strike="noStrike" kern="1200" cap="none" spc="0" normalizeH="0" baseline="0" noProof="0">
                          <a:ln>
                            <a:noFill/>
                          </a:ln>
                          <a:solidFill>
                            <a:prstClr val="black"/>
                          </a:solidFill>
                          <a:effectLst/>
                          <a:uLnTx/>
                          <a:uFillTx/>
                          <a:latin typeface="+mn-lt"/>
                          <a:ea typeface="+mn-ea"/>
                          <a:cs typeface="+mn-cs"/>
                        </a:rPr>
                        <a:t>
 Imposible resistirse al increíble sonido de la TNT 600i. Ese que te genera una adrenalina indescriptible.
¿Te animas a descubrilo?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247946558_2988901934691582_5726928308628309584_n.jpg?_nc_cat=100&amp;ccb=1-5&amp;_nc_sid=8ae9d6&amp;_nc_ohc=B8XjKQPay5IAX_eezpP&amp;_nc_ht=scontent-lga3-1.cdninstagram.com&amp;edm=AL-3X8kEAAAA&amp;oh=f5007c7f57723e0f39f50f8c24e09d9f&amp;oe=619C1F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4946527"/>
                  </a:ext>
                </a:extLst>
              </a:tr>
            </a:tbl>
          </a:graphicData>
        </a:graphic>
      </p:graphicFrame>
      <p:sp>
        <p:nvSpPr>
          <p:cNvPr id="4" name="Text Placeholder 3">
            <a:extLst>
              <a:ext uri="{FF2B5EF4-FFF2-40B4-BE49-F238E27FC236}">
                <a16:creationId xmlns:a16="http://schemas.microsoft.com/office/drawing/2014/main" id="{5B0F2B18-C211-4665-9F84-6CDBF0A61D5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870026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0212-C320-48EE-8A71-09F70EAFEB35}"/>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0A67770D-07DB-4897-90D1-6B4365935D4E}"/>
              </a:ext>
            </a:extLst>
          </p:cNvPr>
          <p:cNvGraphicFramePr>
            <a:graphicFrameLocks noGrp="1"/>
          </p:cNvGraphicFramePr>
          <p:nvPr>
            <p:ph type="tbl" sz="quarter" idx="13"/>
            <p:extLst>
              <p:ext uri="{D42A27DB-BD31-4B8C-83A1-F6EECF244321}">
                <p14:modId xmlns:p14="http://schemas.microsoft.com/office/powerpoint/2010/main" val="37797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7067254"/>
                    </a:ext>
                  </a:extLst>
                </a:gridCol>
                <a:gridCol w="1810512">
                  <a:extLst>
                    <a:ext uri="{9D8B030D-6E8A-4147-A177-3AD203B41FA5}">
                      <a16:colId xmlns:a16="http://schemas.microsoft.com/office/drawing/2014/main" val="2239374354"/>
                    </a:ext>
                  </a:extLst>
                </a:gridCol>
                <a:gridCol w="822960">
                  <a:extLst>
                    <a:ext uri="{9D8B030D-6E8A-4147-A177-3AD203B41FA5}">
                      <a16:colId xmlns:a16="http://schemas.microsoft.com/office/drawing/2014/main" val="2535179143"/>
                    </a:ext>
                  </a:extLst>
                </a:gridCol>
                <a:gridCol w="822960">
                  <a:extLst>
                    <a:ext uri="{9D8B030D-6E8A-4147-A177-3AD203B41FA5}">
                      <a16:colId xmlns:a16="http://schemas.microsoft.com/office/drawing/2014/main" val="1563243729"/>
                    </a:ext>
                  </a:extLst>
                </a:gridCol>
                <a:gridCol w="822960">
                  <a:extLst>
                    <a:ext uri="{9D8B030D-6E8A-4147-A177-3AD203B41FA5}">
                      <a16:colId xmlns:a16="http://schemas.microsoft.com/office/drawing/2014/main" val="593051855"/>
                    </a:ext>
                  </a:extLst>
                </a:gridCol>
                <a:gridCol w="822960">
                  <a:extLst>
                    <a:ext uri="{9D8B030D-6E8A-4147-A177-3AD203B41FA5}">
                      <a16:colId xmlns:a16="http://schemas.microsoft.com/office/drawing/2014/main" val="1861669173"/>
                    </a:ext>
                  </a:extLst>
                </a:gridCol>
                <a:gridCol w="822960">
                  <a:extLst>
                    <a:ext uri="{9D8B030D-6E8A-4147-A177-3AD203B41FA5}">
                      <a16:colId xmlns:a16="http://schemas.microsoft.com/office/drawing/2014/main" val="348275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80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- 2021-10-25 12:00:13</a:t>
                      </a:r>
                      <a:r>
                        <a:rPr kumimoji="0" lang="es-ES" sz="1000" b="0" i="0" u="none" strike="noStrike" kern="1200" cap="none" spc="0" normalizeH="0" baseline="0" noProof="0">
                          <a:ln>
                            <a:noFill/>
                          </a:ln>
                          <a:solidFill>
                            <a:prstClr val="black"/>
                          </a:solidFill>
                          <a:effectLst/>
                          <a:uLnTx/>
                          <a:uFillTx/>
                          <a:latin typeface="+mn-lt"/>
                          <a:ea typeface="+mn-ea"/>
                          <a:cs typeface="+mn-cs"/>
                        </a:rPr>
                        <a:t>
 Ya tenés muchas cosas en la cabeza, subite a una CB250 Twister y relajá.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248610975_482238712858585_1919774849329205883_n.jpg?_nc_cat=102&amp;ccb=1-5&amp;_nc_sid=8ae9d6&amp;_nc_ohc=j_GrlLAaCwAAX9tdrxt&amp;_nc_ht=scontent-iad3-1.cdninstagram.com&amp;edm=AL-3X8kEAAAA&amp;oh=75e0733fa4fe697f3dfd2a9030e03e9e&amp;oe=619C4F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213280"/>
                  </a:ext>
                </a:extLst>
              </a:tr>
            </a:tbl>
          </a:graphicData>
        </a:graphic>
      </p:graphicFrame>
      <p:sp>
        <p:nvSpPr>
          <p:cNvPr id="4" name="Text Placeholder 3">
            <a:extLst>
              <a:ext uri="{FF2B5EF4-FFF2-40B4-BE49-F238E27FC236}">
                <a16:creationId xmlns:a16="http://schemas.microsoft.com/office/drawing/2014/main" id="{545A8277-7A3C-4F50-9FF2-3452D7E6221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164142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677D-AB3C-477A-A0E1-FB1E172822F7}"/>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B05EAAAA-30E8-45A0-AEF8-B9E74C5CACC4}"/>
              </a:ext>
            </a:extLst>
          </p:cNvPr>
          <p:cNvGraphicFramePr>
            <a:graphicFrameLocks noGrp="1"/>
          </p:cNvGraphicFramePr>
          <p:nvPr>
            <p:ph type="tbl" sz="quarter" idx="13"/>
            <p:extLst>
              <p:ext uri="{D42A27DB-BD31-4B8C-83A1-F6EECF244321}">
                <p14:modId xmlns:p14="http://schemas.microsoft.com/office/powerpoint/2010/main" val="1780523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7020216"/>
                    </a:ext>
                  </a:extLst>
                </a:gridCol>
                <a:gridCol w="1810512">
                  <a:extLst>
                    <a:ext uri="{9D8B030D-6E8A-4147-A177-3AD203B41FA5}">
                      <a16:colId xmlns:a16="http://schemas.microsoft.com/office/drawing/2014/main" val="3036862546"/>
                    </a:ext>
                  </a:extLst>
                </a:gridCol>
                <a:gridCol w="822960">
                  <a:extLst>
                    <a:ext uri="{9D8B030D-6E8A-4147-A177-3AD203B41FA5}">
                      <a16:colId xmlns:a16="http://schemas.microsoft.com/office/drawing/2014/main" val="949827600"/>
                    </a:ext>
                  </a:extLst>
                </a:gridCol>
                <a:gridCol w="822960">
                  <a:extLst>
                    <a:ext uri="{9D8B030D-6E8A-4147-A177-3AD203B41FA5}">
                      <a16:colId xmlns:a16="http://schemas.microsoft.com/office/drawing/2014/main" val="313097288"/>
                    </a:ext>
                  </a:extLst>
                </a:gridCol>
                <a:gridCol w="822960">
                  <a:extLst>
                    <a:ext uri="{9D8B030D-6E8A-4147-A177-3AD203B41FA5}">
                      <a16:colId xmlns:a16="http://schemas.microsoft.com/office/drawing/2014/main" val="3125130956"/>
                    </a:ext>
                  </a:extLst>
                </a:gridCol>
                <a:gridCol w="822960">
                  <a:extLst>
                    <a:ext uri="{9D8B030D-6E8A-4147-A177-3AD203B41FA5}">
                      <a16:colId xmlns:a16="http://schemas.microsoft.com/office/drawing/2014/main" val="2708525678"/>
                    </a:ext>
                  </a:extLst>
                </a:gridCol>
                <a:gridCol w="822960">
                  <a:extLst>
                    <a:ext uri="{9D8B030D-6E8A-4147-A177-3AD203B41FA5}">
                      <a16:colId xmlns:a16="http://schemas.microsoft.com/office/drawing/2014/main" val="3286968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398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- 2021-11-13 20:34:56</a:t>
                      </a:r>
                      <a:r>
                        <a:rPr kumimoji="0" lang="es-ES" sz="1000" b="0" i="0" u="none" strike="noStrike" kern="1200" cap="none" spc="0" normalizeH="0" baseline="0" noProof="0">
                          <a:ln>
                            <a:noFill/>
                          </a:ln>
                          <a:solidFill>
                            <a:prstClr val="black"/>
                          </a:solidFill>
                          <a:effectLst/>
                          <a:uLnTx/>
                          <a:uFillTx/>
                          <a:latin typeface="+mn-lt"/>
                          <a:ea typeface="+mn-ea"/>
                          <a:cs typeface="+mn-cs"/>
                        </a:rPr>
                        <a:t>
 Rouser RS 200, la moto para aquellos que no se dejan vencer y les encanta dejar una huella en cada camino.
Comprala en 18 cuotas sin interés.
Bajaj, sabia decisión.
Consultá precios y planes de financiación en el link de la bio.
#BajajArgentina #Motos #RouserRS200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248043877_681903949438113_5561455409938378207_n.jpg?_nc_cat=106&amp;ccb=1-5&amp;_nc_sid=8ae9d6&amp;_nc_ohc=wwMXKu1VyHIAX8-vVGo&amp;_nc_ht=scontent-iad3-2.cdninstagram.com&amp;edm=AL-3X8kEAAAA&amp;oh=fce655ce60d70af184c3631bfb1099a1&amp;oe=619C1C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0225912"/>
                  </a:ext>
                </a:extLst>
              </a:tr>
            </a:tbl>
          </a:graphicData>
        </a:graphic>
      </p:graphicFrame>
      <p:sp>
        <p:nvSpPr>
          <p:cNvPr id="4" name="Text Placeholder 3">
            <a:extLst>
              <a:ext uri="{FF2B5EF4-FFF2-40B4-BE49-F238E27FC236}">
                <a16:creationId xmlns:a16="http://schemas.microsoft.com/office/drawing/2014/main" id="{9C2401A7-882D-4592-8A40-AC6B9C8D532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3952012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7BFB-FACF-40D4-B7F8-8C1A794FD3FD}"/>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5AAE8115-DD30-4D4F-B4DD-44308714FE63}"/>
              </a:ext>
            </a:extLst>
          </p:cNvPr>
          <p:cNvGraphicFramePr>
            <a:graphicFrameLocks noGrp="1"/>
          </p:cNvGraphicFramePr>
          <p:nvPr>
            <p:ph type="tbl" sz="quarter" idx="13"/>
            <p:extLst>
              <p:ext uri="{D42A27DB-BD31-4B8C-83A1-F6EECF244321}">
                <p14:modId xmlns:p14="http://schemas.microsoft.com/office/powerpoint/2010/main" val="3297505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3712955"/>
                    </a:ext>
                  </a:extLst>
                </a:gridCol>
                <a:gridCol w="1810512">
                  <a:extLst>
                    <a:ext uri="{9D8B030D-6E8A-4147-A177-3AD203B41FA5}">
                      <a16:colId xmlns:a16="http://schemas.microsoft.com/office/drawing/2014/main" val="2948944712"/>
                    </a:ext>
                  </a:extLst>
                </a:gridCol>
                <a:gridCol w="822960">
                  <a:extLst>
                    <a:ext uri="{9D8B030D-6E8A-4147-A177-3AD203B41FA5}">
                      <a16:colId xmlns:a16="http://schemas.microsoft.com/office/drawing/2014/main" val="1679915064"/>
                    </a:ext>
                  </a:extLst>
                </a:gridCol>
                <a:gridCol w="822960">
                  <a:extLst>
                    <a:ext uri="{9D8B030D-6E8A-4147-A177-3AD203B41FA5}">
                      <a16:colId xmlns:a16="http://schemas.microsoft.com/office/drawing/2014/main" val="3156781031"/>
                    </a:ext>
                  </a:extLst>
                </a:gridCol>
                <a:gridCol w="822960">
                  <a:extLst>
                    <a:ext uri="{9D8B030D-6E8A-4147-A177-3AD203B41FA5}">
                      <a16:colId xmlns:a16="http://schemas.microsoft.com/office/drawing/2014/main" val="1531494524"/>
                    </a:ext>
                  </a:extLst>
                </a:gridCol>
                <a:gridCol w="822960">
                  <a:extLst>
                    <a:ext uri="{9D8B030D-6E8A-4147-A177-3AD203B41FA5}">
                      <a16:colId xmlns:a16="http://schemas.microsoft.com/office/drawing/2014/main" val="1631889506"/>
                    </a:ext>
                  </a:extLst>
                </a:gridCol>
                <a:gridCol w="822960">
                  <a:extLst>
                    <a:ext uri="{9D8B030D-6E8A-4147-A177-3AD203B41FA5}">
                      <a16:colId xmlns:a16="http://schemas.microsoft.com/office/drawing/2014/main" val="231433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06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- 2021-10-24 13:16:38</a:t>
                      </a:r>
                      <a:r>
                        <a:rPr kumimoji="0" lang="en-US" sz="1000" b="0" i="0" u="none" strike="noStrike" kern="1200" cap="none" spc="0" normalizeH="0" baseline="0" noProof="0">
                          <a:ln>
                            <a:noFill/>
                          </a:ln>
                          <a:solidFill>
                            <a:prstClr val="black"/>
                          </a:solidFill>
                          <a:effectLst/>
                          <a:uLnTx/>
                          <a:uFillTx/>
                          <a:latin typeface="+mn-lt"/>
                          <a:ea typeface="+mn-ea"/>
                          <a:cs typeface="+mn-cs"/>
                        </a:rPr>
                        <a:t>
 ¡Campeón del mundo! 
fabioquartararo20 se corona Campeón del Mundo de MotoGP en Misano en una digna actuación de un campeón 🏆🏁💪😈
En su primer año con el Factory Yamaha Team, el frances consiguió su primer titulo mundial en MotoGP.
#ELD1ABLO | #MonsterYamaha | #MotoGP | #EmiliaRomagnaGP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247974601_153848416896815_3774514211198816204_n.jpg?_nc_cat=104&amp;ccb=1-5&amp;_nc_sid=8ae9d6&amp;_nc_eui2=AeFWbiWvKVAsUThEsnxJUWTyA1fWIYIF684DV9YhggXrzsDX3v8uttNcb7EDpPcq_c4&amp;_nc_ohc=fHbPia4VzL8AX-NW9e-&amp;_nc_ht=scontent-lga3-2.cdninstagram.com&amp;edm=AL-3X8kEAAAA&amp;oh=04ee30446cc3eae2b17bca634706b6c2&amp;oe=61948E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5725757"/>
                  </a:ext>
                </a:extLst>
              </a:tr>
            </a:tbl>
          </a:graphicData>
        </a:graphic>
      </p:graphicFrame>
      <p:sp>
        <p:nvSpPr>
          <p:cNvPr id="4" name="Text Placeholder 3">
            <a:extLst>
              <a:ext uri="{FF2B5EF4-FFF2-40B4-BE49-F238E27FC236}">
                <a16:creationId xmlns:a16="http://schemas.microsoft.com/office/drawing/2014/main" id="{CB4AC00C-330B-40DB-8470-67412EF3E0D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249128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3032</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Followers Total | La Emilia</vt:lpstr>
      <vt:lpstr>Instagram Key Metrics Radar | La Emilia</vt:lpstr>
      <vt:lpstr>Instagram Posts By Weekday | La Emilia</vt:lpstr>
      <vt:lpstr>Instagram Followers Change | La Emilia</vt:lpstr>
      <vt:lpstr>Instagram Posts By Hour | La Emilia</vt:lpstr>
      <vt:lpstr>Instagram Followers Change Per Weekday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2021-11-19T21:17:32Z</dcterms:created>
  <dcterms:modified xsi:type="dcterms:W3CDTF">2021-11-19T21:18:44Z</dcterms:modified>
</cp:coreProperties>
</file>