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36245</c:v>
                </c:pt>
                <c:pt idx="1">
                  <c:v>36278</c:v>
                </c:pt>
                <c:pt idx="2">
                  <c:v>36309</c:v>
                </c:pt>
                <c:pt idx="3">
                  <c:v>36344</c:v>
                </c:pt>
                <c:pt idx="4">
                  <c:v>36367</c:v>
                </c:pt>
                <c:pt idx="5">
                  <c:v>36401</c:v>
                </c:pt>
                <c:pt idx="6">
                  <c:v>36433</c:v>
                </c:pt>
                <c:pt idx="7">
                  <c:v>36455</c:v>
                </c:pt>
                <c:pt idx="8">
                  <c:v>36483</c:v>
                </c:pt>
                <c:pt idx="9">
                  <c:v>36513</c:v>
                </c:pt>
                <c:pt idx="10">
                  <c:v>36557</c:v>
                </c:pt>
                <c:pt idx="11">
                  <c:v>36598</c:v>
                </c:pt>
                <c:pt idx="12">
                  <c:v>36636</c:v>
                </c:pt>
                <c:pt idx="13">
                  <c:v>36680</c:v>
                </c:pt>
                <c:pt idx="14">
                  <c:v>36688</c:v>
                </c:pt>
                <c:pt idx="15">
                  <c:v>36692</c:v>
                </c:pt>
                <c:pt idx="16">
                  <c:v>36720</c:v>
                </c:pt>
                <c:pt idx="17">
                  <c:v>36738</c:v>
                </c:pt>
                <c:pt idx="18">
                  <c:v>36742</c:v>
                </c:pt>
                <c:pt idx="19">
                  <c:v>36783</c:v>
                </c:pt>
                <c:pt idx="20">
                  <c:v>36810</c:v>
                </c:pt>
                <c:pt idx="21">
                  <c:v>36828</c:v>
                </c:pt>
                <c:pt idx="22">
                  <c:v>36868</c:v>
                </c:pt>
                <c:pt idx="23">
                  <c:v>36905</c:v>
                </c:pt>
                <c:pt idx="24">
                  <c:v>36999</c:v>
                </c:pt>
                <c:pt idx="25">
                  <c:v>37036</c:v>
                </c:pt>
                <c:pt idx="26">
                  <c:v>37062</c:v>
                </c:pt>
                <c:pt idx="27">
                  <c:v>37071</c:v>
                </c:pt>
                <c:pt idx="28">
                  <c:v>37098</c:v>
                </c:pt>
                <c:pt idx="29">
                  <c:v>37102</c:v>
                </c:pt>
                <c:pt idx="30">
                  <c:v>37127</c:v>
                </c:pt>
                <c:pt idx="31">
                  <c:v>37131</c:v>
                </c:pt>
                <c:pt idx="32">
                  <c:v>37131</c:v>
                </c:pt>
              </c:numCache>
            </c:numRef>
          </c:val>
          <c:smooth val="0"/>
          <c:extLst>
            <c:ext xmlns:c16="http://schemas.microsoft.com/office/drawing/2014/chart" uri="{C3380CC4-5D6E-409C-BE32-E72D297353CC}">
              <c16:uniqueId val="{00000000-C35A-4DD4-B010-E6915DA6444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20505</c:v>
                </c:pt>
                <c:pt idx="1">
                  <c:v>20523</c:v>
                </c:pt>
                <c:pt idx="2">
                  <c:v>20526</c:v>
                </c:pt>
                <c:pt idx="3">
                  <c:v>20540</c:v>
                </c:pt>
                <c:pt idx="4">
                  <c:v>20541</c:v>
                </c:pt>
                <c:pt idx="5">
                  <c:v>20540</c:v>
                </c:pt>
                <c:pt idx="6">
                  <c:v>20540</c:v>
                </c:pt>
                <c:pt idx="7">
                  <c:v>20547</c:v>
                </c:pt>
                <c:pt idx="8">
                  <c:v>20549</c:v>
                </c:pt>
                <c:pt idx="9">
                  <c:v>20556</c:v>
                </c:pt>
                <c:pt idx="10">
                  <c:v>20563</c:v>
                </c:pt>
                <c:pt idx="11">
                  <c:v>20569</c:v>
                </c:pt>
                <c:pt idx="12">
                  <c:v>20568</c:v>
                </c:pt>
                <c:pt idx="13">
                  <c:v>20578</c:v>
                </c:pt>
                <c:pt idx="14">
                  <c:v>20579</c:v>
                </c:pt>
                <c:pt idx="15">
                  <c:v>20582</c:v>
                </c:pt>
                <c:pt idx="16">
                  <c:v>20590</c:v>
                </c:pt>
                <c:pt idx="17">
                  <c:v>20594</c:v>
                </c:pt>
                <c:pt idx="18">
                  <c:v>20602</c:v>
                </c:pt>
                <c:pt idx="19">
                  <c:v>20615</c:v>
                </c:pt>
                <c:pt idx="20">
                  <c:v>20629</c:v>
                </c:pt>
                <c:pt idx="21">
                  <c:v>20645</c:v>
                </c:pt>
                <c:pt idx="22">
                  <c:v>20655</c:v>
                </c:pt>
                <c:pt idx="23">
                  <c:v>20669</c:v>
                </c:pt>
                <c:pt idx="24">
                  <c:v>20677</c:v>
                </c:pt>
                <c:pt idx="25">
                  <c:v>20687</c:v>
                </c:pt>
                <c:pt idx="26">
                  <c:v>20699</c:v>
                </c:pt>
                <c:pt idx="27">
                  <c:v>20713</c:v>
                </c:pt>
                <c:pt idx="28">
                  <c:v>20726</c:v>
                </c:pt>
                <c:pt idx="29">
                  <c:v>20734</c:v>
                </c:pt>
                <c:pt idx="30">
                  <c:v>20737</c:v>
                </c:pt>
                <c:pt idx="31">
                  <c:v>20750</c:v>
                </c:pt>
                <c:pt idx="32">
                  <c:v>20751</c:v>
                </c:pt>
              </c:numCache>
            </c:numRef>
          </c:val>
          <c:smooth val="0"/>
          <c:extLst>
            <c:ext xmlns:c16="http://schemas.microsoft.com/office/drawing/2014/chart" uri="{C3380CC4-5D6E-409C-BE32-E72D297353CC}">
              <c16:uniqueId val="{00000001-C35A-4DD4-B010-E6915DA6444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27198</c:v>
                </c:pt>
                <c:pt idx="1">
                  <c:v>27206</c:v>
                </c:pt>
                <c:pt idx="2">
                  <c:v>27212</c:v>
                </c:pt>
                <c:pt idx="3">
                  <c:v>27217</c:v>
                </c:pt>
                <c:pt idx="4">
                  <c:v>27220</c:v>
                </c:pt>
                <c:pt idx="5">
                  <c:v>27220</c:v>
                </c:pt>
                <c:pt idx="6">
                  <c:v>27219</c:v>
                </c:pt>
                <c:pt idx="7">
                  <c:v>27221</c:v>
                </c:pt>
                <c:pt idx="8">
                  <c:v>27215</c:v>
                </c:pt>
                <c:pt idx="9">
                  <c:v>27217</c:v>
                </c:pt>
                <c:pt idx="10">
                  <c:v>27214</c:v>
                </c:pt>
                <c:pt idx="11">
                  <c:v>27218</c:v>
                </c:pt>
                <c:pt idx="12">
                  <c:v>27220</c:v>
                </c:pt>
                <c:pt idx="13">
                  <c:v>27219</c:v>
                </c:pt>
                <c:pt idx="14">
                  <c:v>27218</c:v>
                </c:pt>
                <c:pt idx="15">
                  <c:v>27214</c:v>
                </c:pt>
                <c:pt idx="16">
                  <c:v>27224</c:v>
                </c:pt>
                <c:pt idx="17">
                  <c:v>27234</c:v>
                </c:pt>
                <c:pt idx="18">
                  <c:v>27230</c:v>
                </c:pt>
                <c:pt idx="19">
                  <c:v>27237</c:v>
                </c:pt>
                <c:pt idx="20">
                  <c:v>27241</c:v>
                </c:pt>
                <c:pt idx="21">
                  <c:v>27250</c:v>
                </c:pt>
                <c:pt idx="22">
                  <c:v>27255</c:v>
                </c:pt>
                <c:pt idx="23">
                  <c:v>27261</c:v>
                </c:pt>
                <c:pt idx="24">
                  <c:v>27261</c:v>
                </c:pt>
                <c:pt idx="25">
                  <c:v>27270</c:v>
                </c:pt>
                <c:pt idx="26">
                  <c:v>27280</c:v>
                </c:pt>
                <c:pt idx="27">
                  <c:v>27284</c:v>
                </c:pt>
                <c:pt idx="28">
                  <c:v>27298</c:v>
                </c:pt>
                <c:pt idx="29">
                  <c:v>27302</c:v>
                </c:pt>
                <c:pt idx="30">
                  <c:v>27373</c:v>
                </c:pt>
                <c:pt idx="31">
                  <c:v>27384</c:v>
                </c:pt>
                <c:pt idx="32">
                  <c:v>27392</c:v>
                </c:pt>
              </c:numCache>
            </c:numRef>
          </c:val>
          <c:smooth val="0"/>
          <c:extLst>
            <c:ext xmlns:c16="http://schemas.microsoft.com/office/drawing/2014/chart" uri="{C3380CC4-5D6E-409C-BE32-E72D297353CC}">
              <c16:uniqueId val="{00000002-C35A-4DD4-B010-E6915DA6444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14741</c:v>
                </c:pt>
                <c:pt idx="1">
                  <c:v>14748</c:v>
                </c:pt>
                <c:pt idx="2">
                  <c:v>14763</c:v>
                </c:pt>
                <c:pt idx="3">
                  <c:v>14777</c:v>
                </c:pt>
                <c:pt idx="4">
                  <c:v>14786</c:v>
                </c:pt>
                <c:pt idx="5">
                  <c:v>14790</c:v>
                </c:pt>
                <c:pt idx="6">
                  <c:v>14799</c:v>
                </c:pt>
                <c:pt idx="7">
                  <c:v>14797</c:v>
                </c:pt>
                <c:pt idx="8">
                  <c:v>14794</c:v>
                </c:pt>
                <c:pt idx="9">
                  <c:v>14796</c:v>
                </c:pt>
                <c:pt idx="10">
                  <c:v>14803</c:v>
                </c:pt>
                <c:pt idx="11">
                  <c:v>14811</c:v>
                </c:pt>
                <c:pt idx="12">
                  <c:v>14818</c:v>
                </c:pt>
                <c:pt idx="13">
                  <c:v>14827</c:v>
                </c:pt>
                <c:pt idx="14">
                  <c:v>14838</c:v>
                </c:pt>
                <c:pt idx="15">
                  <c:v>14850</c:v>
                </c:pt>
                <c:pt idx="16">
                  <c:v>14863</c:v>
                </c:pt>
                <c:pt idx="17">
                  <c:v>14870</c:v>
                </c:pt>
                <c:pt idx="18">
                  <c:v>14883</c:v>
                </c:pt>
                <c:pt idx="19">
                  <c:v>14906</c:v>
                </c:pt>
                <c:pt idx="20">
                  <c:v>14934</c:v>
                </c:pt>
                <c:pt idx="21">
                  <c:v>14948</c:v>
                </c:pt>
                <c:pt idx="22">
                  <c:v>14969</c:v>
                </c:pt>
                <c:pt idx="23">
                  <c:v>15001</c:v>
                </c:pt>
                <c:pt idx="24">
                  <c:v>15034</c:v>
                </c:pt>
                <c:pt idx="25">
                  <c:v>15057</c:v>
                </c:pt>
                <c:pt idx="26">
                  <c:v>15069</c:v>
                </c:pt>
                <c:pt idx="27">
                  <c:v>15091</c:v>
                </c:pt>
                <c:pt idx="28">
                  <c:v>15114</c:v>
                </c:pt>
                <c:pt idx="29">
                  <c:v>15126</c:v>
                </c:pt>
                <c:pt idx="30">
                  <c:v>15134</c:v>
                </c:pt>
                <c:pt idx="31">
                  <c:v>15145</c:v>
                </c:pt>
                <c:pt idx="32">
                  <c:v>15153</c:v>
                </c:pt>
              </c:numCache>
            </c:numRef>
          </c:val>
          <c:smooth val="0"/>
          <c:extLst>
            <c:ext xmlns:c16="http://schemas.microsoft.com/office/drawing/2014/chart" uri="{C3380CC4-5D6E-409C-BE32-E72D297353CC}">
              <c16:uniqueId val="{00000003-C35A-4DD4-B010-E6915DA6444E}"/>
            </c:ext>
          </c:extLst>
        </c:ser>
        <c:dLbls>
          <c:showLegendKey val="0"/>
          <c:showVal val="0"/>
          <c:showCatName val="0"/>
          <c:showSerName val="0"/>
          <c:showPercent val="0"/>
          <c:showBubbleSize val="0"/>
        </c:dLbls>
        <c:smooth val="0"/>
        <c:axId val="389639544"/>
        <c:axId val="389632000"/>
      </c:lineChart>
      <c:dateAx>
        <c:axId val="38963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32000"/>
        <c:crosses val="autoZero"/>
        <c:auto val="1"/>
        <c:lblOffset val="100"/>
        <c:baseTimeUnit val="days"/>
      </c:dateAx>
      <c:valAx>
        <c:axId val="38963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3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34.145200000000003</c:v>
                </c:pt>
                <c:pt idx="7">
                  <c:v>88.129800000000003</c:v>
                </c:pt>
              </c:numCache>
            </c:numRef>
          </c:val>
          <c:extLst>
            <c:ext xmlns:c16="http://schemas.microsoft.com/office/drawing/2014/chart" uri="{C3380CC4-5D6E-409C-BE32-E72D297353CC}">
              <c16:uniqueId val="{00000000-14A1-4509-A8DA-E3BA99FA5C18}"/>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55.885899999999999</c:v>
                </c:pt>
                <c:pt idx="1">
                  <c:v>9.0908999999999995</c:v>
                </c:pt>
                <c:pt idx="2">
                  <c:v>66.666700000000006</c:v>
                </c:pt>
                <c:pt idx="3">
                  <c:v>50</c:v>
                </c:pt>
                <c:pt idx="4">
                  <c:v>31.818200000000001</c:v>
                </c:pt>
                <c:pt idx="5">
                  <c:v>29.470300000000002</c:v>
                </c:pt>
                <c:pt idx="6">
                  <c:v>58.430799999999998</c:v>
                </c:pt>
                <c:pt idx="7">
                  <c:v>43.642800000000001</c:v>
                </c:pt>
              </c:numCache>
            </c:numRef>
          </c:val>
          <c:extLst>
            <c:ext xmlns:c16="http://schemas.microsoft.com/office/drawing/2014/chart" uri="{C3380CC4-5D6E-409C-BE32-E72D297353CC}">
              <c16:uniqueId val="{00000001-14A1-4509-A8DA-E3BA99FA5C18}"/>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73.771199999999993</c:v>
                </c:pt>
                <c:pt idx="1">
                  <c:v>72.7273</c:v>
                </c:pt>
                <c:pt idx="2">
                  <c:v>0</c:v>
                </c:pt>
                <c:pt idx="3">
                  <c:v>0</c:v>
                </c:pt>
                <c:pt idx="4">
                  <c:v>36.363599999999998</c:v>
                </c:pt>
                <c:pt idx="5">
                  <c:v>15.3573</c:v>
                </c:pt>
                <c:pt idx="6">
                  <c:v>18.950600000000001</c:v>
                </c:pt>
                <c:pt idx="7">
                  <c:v>24.891200000000001</c:v>
                </c:pt>
              </c:numCache>
            </c:numRef>
          </c:val>
          <c:extLst>
            <c:ext xmlns:c16="http://schemas.microsoft.com/office/drawing/2014/chart" uri="{C3380CC4-5D6E-409C-BE32-E72D297353CC}">
              <c16:uniqueId val="{00000002-14A1-4509-A8DA-E3BA99FA5C18}"/>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40.809600000000003</c:v>
                </c:pt>
                <c:pt idx="1">
                  <c:v>27.2727</c:v>
                </c:pt>
                <c:pt idx="2">
                  <c:v>0</c:v>
                </c:pt>
                <c:pt idx="3">
                  <c:v>0</c:v>
                </c:pt>
                <c:pt idx="4">
                  <c:v>13.6364</c:v>
                </c:pt>
                <c:pt idx="5">
                  <c:v>16.637</c:v>
                </c:pt>
                <c:pt idx="6">
                  <c:v>100</c:v>
                </c:pt>
                <c:pt idx="7">
                  <c:v>100</c:v>
                </c:pt>
              </c:numCache>
            </c:numRef>
          </c:val>
          <c:extLst>
            <c:ext xmlns:c16="http://schemas.microsoft.com/office/drawing/2014/chart" uri="{C3380CC4-5D6E-409C-BE32-E72D297353CC}">
              <c16:uniqueId val="{00000003-14A1-4509-A8DA-E3BA99FA5C18}"/>
            </c:ext>
          </c:extLst>
        </c:ser>
        <c:dLbls>
          <c:showLegendKey val="0"/>
          <c:showVal val="0"/>
          <c:showCatName val="0"/>
          <c:showSerName val="0"/>
          <c:showPercent val="0"/>
          <c:showBubbleSize val="0"/>
        </c:dLbls>
        <c:axId val="397128576"/>
        <c:axId val="324325752"/>
      </c:radarChart>
      <c:catAx>
        <c:axId val="39712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25752"/>
        <c:crosses val="autoZero"/>
        <c:auto val="1"/>
        <c:lblAlgn val="ctr"/>
        <c:lblOffset val="100"/>
        <c:noMultiLvlLbl val="0"/>
      </c:catAx>
      <c:valAx>
        <c:axId val="32432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5</c:v>
                </c:pt>
                <c:pt idx="3">
                  <c:v>3</c:v>
                </c:pt>
                <c:pt idx="4">
                  <c:v>4</c:v>
                </c:pt>
                <c:pt idx="5">
                  <c:v>0</c:v>
                </c:pt>
                <c:pt idx="6">
                  <c:v>0</c:v>
                </c:pt>
              </c:numCache>
            </c:numRef>
          </c:val>
          <c:extLst>
            <c:ext xmlns:c16="http://schemas.microsoft.com/office/drawing/2014/chart" uri="{C3380CC4-5D6E-409C-BE32-E72D297353CC}">
              <c16:uniqueId val="{00000000-7009-4285-8187-B54EF2BC175A}"/>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1</c:v>
                </c:pt>
                <c:pt idx="4">
                  <c:v>0</c:v>
                </c:pt>
                <c:pt idx="5">
                  <c:v>1</c:v>
                </c:pt>
                <c:pt idx="6">
                  <c:v>0</c:v>
                </c:pt>
              </c:numCache>
            </c:numRef>
          </c:val>
          <c:extLst>
            <c:ext xmlns:c16="http://schemas.microsoft.com/office/drawing/2014/chart" uri="{C3380CC4-5D6E-409C-BE32-E72D297353CC}">
              <c16:uniqueId val="{00000001-7009-4285-8187-B54EF2BC175A}"/>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1</c:v>
                </c:pt>
                <c:pt idx="3">
                  <c:v>1</c:v>
                </c:pt>
                <c:pt idx="4">
                  <c:v>0</c:v>
                </c:pt>
                <c:pt idx="5">
                  <c:v>3</c:v>
                </c:pt>
                <c:pt idx="6">
                  <c:v>0</c:v>
                </c:pt>
              </c:numCache>
            </c:numRef>
          </c:val>
          <c:extLst>
            <c:ext xmlns:c16="http://schemas.microsoft.com/office/drawing/2014/chart" uri="{C3380CC4-5D6E-409C-BE32-E72D297353CC}">
              <c16:uniqueId val="{00000002-7009-4285-8187-B54EF2BC175A}"/>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0</c:v>
                </c:pt>
                <c:pt idx="4">
                  <c:v>2</c:v>
                </c:pt>
                <c:pt idx="5">
                  <c:v>0</c:v>
                </c:pt>
                <c:pt idx="6">
                  <c:v>0</c:v>
                </c:pt>
              </c:numCache>
            </c:numRef>
          </c:val>
          <c:extLst>
            <c:ext xmlns:c16="http://schemas.microsoft.com/office/drawing/2014/chart" uri="{C3380CC4-5D6E-409C-BE32-E72D297353CC}">
              <c16:uniqueId val="{00000003-7009-4285-8187-B54EF2BC175A}"/>
            </c:ext>
          </c:extLst>
        </c:ser>
        <c:dLbls>
          <c:showLegendKey val="0"/>
          <c:showVal val="0"/>
          <c:showCatName val="0"/>
          <c:showSerName val="0"/>
          <c:showPercent val="0"/>
          <c:showBubbleSize val="0"/>
        </c:dLbls>
        <c:gapWidth val="219"/>
        <c:overlap val="-27"/>
        <c:axId val="414732992"/>
        <c:axId val="414733976"/>
      </c:barChart>
      <c:catAx>
        <c:axId val="41473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33976"/>
        <c:crosses val="autoZero"/>
        <c:auto val="1"/>
        <c:lblAlgn val="ctr"/>
        <c:lblOffset val="100"/>
        <c:noMultiLvlLbl val="0"/>
      </c:catAx>
      <c:valAx>
        <c:axId val="41473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3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24</c:v>
                </c:pt>
                <c:pt idx="1">
                  <c:v>33</c:v>
                </c:pt>
                <c:pt idx="2">
                  <c:v>31</c:v>
                </c:pt>
                <c:pt idx="3">
                  <c:v>35</c:v>
                </c:pt>
                <c:pt idx="4">
                  <c:v>23</c:v>
                </c:pt>
                <c:pt idx="5">
                  <c:v>34</c:v>
                </c:pt>
                <c:pt idx="6">
                  <c:v>32</c:v>
                </c:pt>
                <c:pt idx="7">
                  <c:v>22</c:v>
                </c:pt>
                <c:pt idx="8">
                  <c:v>28</c:v>
                </c:pt>
                <c:pt idx="9">
                  <c:v>30</c:v>
                </c:pt>
                <c:pt idx="10">
                  <c:v>44</c:v>
                </c:pt>
                <c:pt idx="11">
                  <c:v>41</c:v>
                </c:pt>
                <c:pt idx="12">
                  <c:v>38</c:v>
                </c:pt>
                <c:pt idx="13">
                  <c:v>44</c:v>
                </c:pt>
                <c:pt idx="14">
                  <c:v>8</c:v>
                </c:pt>
                <c:pt idx="15">
                  <c:v>4</c:v>
                </c:pt>
                <c:pt idx="16">
                  <c:v>28</c:v>
                </c:pt>
                <c:pt idx="17">
                  <c:v>18</c:v>
                </c:pt>
                <c:pt idx="18">
                  <c:v>4</c:v>
                </c:pt>
                <c:pt idx="19">
                  <c:v>41</c:v>
                </c:pt>
                <c:pt idx="20">
                  <c:v>27</c:v>
                </c:pt>
                <c:pt idx="21">
                  <c:v>18</c:v>
                </c:pt>
                <c:pt idx="22">
                  <c:v>40</c:v>
                </c:pt>
                <c:pt idx="23">
                  <c:v>37</c:v>
                </c:pt>
                <c:pt idx="24">
                  <c:v>94</c:v>
                </c:pt>
                <c:pt idx="25">
                  <c:v>37</c:v>
                </c:pt>
                <c:pt idx="26">
                  <c:v>26</c:v>
                </c:pt>
                <c:pt idx="27">
                  <c:v>9</c:v>
                </c:pt>
                <c:pt idx="28">
                  <c:v>27</c:v>
                </c:pt>
                <c:pt idx="29">
                  <c:v>4</c:v>
                </c:pt>
                <c:pt idx="30">
                  <c:v>25</c:v>
                </c:pt>
                <c:pt idx="31">
                  <c:v>4</c:v>
                </c:pt>
                <c:pt idx="32">
                  <c:v>0</c:v>
                </c:pt>
              </c:numCache>
            </c:numRef>
          </c:val>
          <c:smooth val="0"/>
          <c:extLst>
            <c:ext xmlns:c16="http://schemas.microsoft.com/office/drawing/2014/chart" uri="{C3380CC4-5D6E-409C-BE32-E72D297353CC}">
              <c16:uniqueId val="{00000000-1654-44AF-B133-2C0D6FB09963}"/>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9</c:v>
                </c:pt>
                <c:pt idx="1">
                  <c:v>18</c:v>
                </c:pt>
                <c:pt idx="2">
                  <c:v>3</c:v>
                </c:pt>
                <c:pt idx="3">
                  <c:v>14</c:v>
                </c:pt>
                <c:pt idx="4">
                  <c:v>1</c:v>
                </c:pt>
                <c:pt idx="5">
                  <c:v>-1</c:v>
                </c:pt>
                <c:pt idx="6">
                  <c:v>0</c:v>
                </c:pt>
                <c:pt idx="7">
                  <c:v>7</c:v>
                </c:pt>
                <c:pt idx="8">
                  <c:v>2</c:v>
                </c:pt>
                <c:pt idx="9">
                  <c:v>7</c:v>
                </c:pt>
                <c:pt idx="10">
                  <c:v>7</c:v>
                </c:pt>
                <c:pt idx="11">
                  <c:v>6</c:v>
                </c:pt>
                <c:pt idx="12">
                  <c:v>-1</c:v>
                </c:pt>
                <c:pt idx="13">
                  <c:v>10</c:v>
                </c:pt>
                <c:pt idx="14">
                  <c:v>1</c:v>
                </c:pt>
                <c:pt idx="15">
                  <c:v>3</c:v>
                </c:pt>
                <c:pt idx="16">
                  <c:v>8</c:v>
                </c:pt>
                <c:pt idx="17">
                  <c:v>4</c:v>
                </c:pt>
                <c:pt idx="18">
                  <c:v>8</c:v>
                </c:pt>
                <c:pt idx="19">
                  <c:v>13</c:v>
                </c:pt>
                <c:pt idx="20">
                  <c:v>14</c:v>
                </c:pt>
                <c:pt idx="21">
                  <c:v>16</c:v>
                </c:pt>
                <c:pt idx="22">
                  <c:v>10</c:v>
                </c:pt>
                <c:pt idx="23">
                  <c:v>14</c:v>
                </c:pt>
                <c:pt idx="24">
                  <c:v>8</c:v>
                </c:pt>
                <c:pt idx="25">
                  <c:v>10</c:v>
                </c:pt>
                <c:pt idx="26">
                  <c:v>12</c:v>
                </c:pt>
                <c:pt idx="27">
                  <c:v>14</c:v>
                </c:pt>
                <c:pt idx="28">
                  <c:v>13</c:v>
                </c:pt>
                <c:pt idx="29">
                  <c:v>8</c:v>
                </c:pt>
                <c:pt idx="30">
                  <c:v>3</c:v>
                </c:pt>
                <c:pt idx="31">
                  <c:v>13</c:v>
                </c:pt>
                <c:pt idx="32">
                  <c:v>1</c:v>
                </c:pt>
              </c:numCache>
            </c:numRef>
          </c:val>
          <c:smooth val="0"/>
          <c:extLst>
            <c:ext xmlns:c16="http://schemas.microsoft.com/office/drawing/2014/chart" uri="{C3380CC4-5D6E-409C-BE32-E72D297353CC}">
              <c16:uniqueId val="{00000001-1654-44AF-B133-2C0D6FB09963}"/>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c:v>
                </c:pt>
                <c:pt idx="1">
                  <c:v>8</c:v>
                </c:pt>
                <c:pt idx="2">
                  <c:v>6</c:v>
                </c:pt>
                <c:pt idx="3">
                  <c:v>5</c:v>
                </c:pt>
                <c:pt idx="4">
                  <c:v>3</c:v>
                </c:pt>
                <c:pt idx="5">
                  <c:v>0</c:v>
                </c:pt>
                <c:pt idx="6">
                  <c:v>-1</c:v>
                </c:pt>
                <c:pt idx="7">
                  <c:v>2</c:v>
                </c:pt>
                <c:pt idx="8">
                  <c:v>-6</c:v>
                </c:pt>
                <c:pt idx="9">
                  <c:v>2</c:v>
                </c:pt>
                <c:pt idx="10">
                  <c:v>-3</c:v>
                </c:pt>
                <c:pt idx="11">
                  <c:v>4</c:v>
                </c:pt>
                <c:pt idx="12">
                  <c:v>2</c:v>
                </c:pt>
                <c:pt idx="13">
                  <c:v>-1</c:v>
                </c:pt>
                <c:pt idx="14">
                  <c:v>-1</c:v>
                </c:pt>
                <c:pt idx="15">
                  <c:v>-4</c:v>
                </c:pt>
                <c:pt idx="16">
                  <c:v>10</c:v>
                </c:pt>
                <c:pt idx="17">
                  <c:v>10</c:v>
                </c:pt>
                <c:pt idx="18">
                  <c:v>-4</c:v>
                </c:pt>
                <c:pt idx="19">
                  <c:v>7</c:v>
                </c:pt>
                <c:pt idx="20">
                  <c:v>4</c:v>
                </c:pt>
                <c:pt idx="21">
                  <c:v>9</c:v>
                </c:pt>
                <c:pt idx="22">
                  <c:v>5</c:v>
                </c:pt>
                <c:pt idx="23">
                  <c:v>6</c:v>
                </c:pt>
                <c:pt idx="24">
                  <c:v>0</c:v>
                </c:pt>
                <c:pt idx="25">
                  <c:v>9</c:v>
                </c:pt>
                <c:pt idx="26">
                  <c:v>10</c:v>
                </c:pt>
                <c:pt idx="27">
                  <c:v>4</c:v>
                </c:pt>
                <c:pt idx="28">
                  <c:v>14</c:v>
                </c:pt>
                <c:pt idx="29">
                  <c:v>4</c:v>
                </c:pt>
                <c:pt idx="30">
                  <c:v>71</c:v>
                </c:pt>
                <c:pt idx="31">
                  <c:v>11</c:v>
                </c:pt>
                <c:pt idx="32">
                  <c:v>8</c:v>
                </c:pt>
              </c:numCache>
            </c:numRef>
          </c:val>
          <c:smooth val="0"/>
          <c:extLst>
            <c:ext xmlns:c16="http://schemas.microsoft.com/office/drawing/2014/chart" uri="{C3380CC4-5D6E-409C-BE32-E72D297353CC}">
              <c16:uniqueId val="{00000002-1654-44AF-B133-2C0D6FB09963}"/>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8</c:v>
                </c:pt>
                <c:pt idx="1">
                  <c:v>7</c:v>
                </c:pt>
                <c:pt idx="2">
                  <c:v>15</c:v>
                </c:pt>
                <c:pt idx="3">
                  <c:v>14</c:v>
                </c:pt>
                <c:pt idx="4">
                  <c:v>9</c:v>
                </c:pt>
                <c:pt idx="5">
                  <c:v>4</c:v>
                </c:pt>
                <c:pt idx="6">
                  <c:v>9</c:v>
                </c:pt>
                <c:pt idx="7">
                  <c:v>-2</c:v>
                </c:pt>
                <c:pt idx="8">
                  <c:v>-3</c:v>
                </c:pt>
                <c:pt idx="9">
                  <c:v>2</c:v>
                </c:pt>
                <c:pt idx="10">
                  <c:v>7</c:v>
                </c:pt>
                <c:pt idx="11">
                  <c:v>8</c:v>
                </c:pt>
                <c:pt idx="12">
                  <c:v>7</c:v>
                </c:pt>
                <c:pt idx="13">
                  <c:v>9</c:v>
                </c:pt>
                <c:pt idx="14">
                  <c:v>11</c:v>
                </c:pt>
                <c:pt idx="15">
                  <c:v>12</c:v>
                </c:pt>
                <c:pt idx="16">
                  <c:v>13</c:v>
                </c:pt>
                <c:pt idx="17">
                  <c:v>7</c:v>
                </c:pt>
                <c:pt idx="18">
                  <c:v>13</c:v>
                </c:pt>
                <c:pt idx="19">
                  <c:v>23</c:v>
                </c:pt>
                <c:pt idx="20">
                  <c:v>28</c:v>
                </c:pt>
                <c:pt idx="21">
                  <c:v>14</c:v>
                </c:pt>
                <c:pt idx="22">
                  <c:v>21</c:v>
                </c:pt>
                <c:pt idx="23">
                  <c:v>32</c:v>
                </c:pt>
                <c:pt idx="24">
                  <c:v>33</c:v>
                </c:pt>
                <c:pt idx="25">
                  <c:v>23</c:v>
                </c:pt>
                <c:pt idx="26">
                  <c:v>12</c:v>
                </c:pt>
                <c:pt idx="27">
                  <c:v>22</c:v>
                </c:pt>
                <c:pt idx="28">
                  <c:v>23</c:v>
                </c:pt>
                <c:pt idx="29">
                  <c:v>12</c:v>
                </c:pt>
                <c:pt idx="30">
                  <c:v>8</c:v>
                </c:pt>
                <c:pt idx="31">
                  <c:v>11</c:v>
                </c:pt>
                <c:pt idx="32">
                  <c:v>8</c:v>
                </c:pt>
              </c:numCache>
            </c:numRef>
          </c:val>
          <c:smooth val="0"/>
          <c:extLst>
            <c:ext xmlns:c16="http://schemas.microsoft.com/office/drawing/2014/chart" uri="{C3380CC4-5D6E-409C-BE32-E72D297353CC}">
              <c16:uniqueId val="{00000003-1654-44AF-B133-2C0D6FB09963}"/>
            </c:ext>
          </c:extLst>
        </c:ser>
        <c:dLbls>
          <c:showLegendKey val="0"/>
          <c:showVal val="0"/>
          <c:showCatName val="0"/>
          <c:showSerName val="0"/>
          <c:showPercent val="0"/>
          <c:showBubbleSize val="0"/>
        </c:dLbls>
        <c:smooth val="0"/>
        <c:axId val="387625296"/>
        <c:axId val="387624640"/>
      </c:lineChart>
      <c:dateAx>
        <c:axId val="38762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4640"/>
        <c:crosses val="autoZero"/>
        <c:auto val="1"/>
        <c:lblOffset val="100"/>
        <c:baseTimeUnit val="days"/>
      </c:dateAx>
      <c:valAx>
        <c:axId val="38762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2</c:v>
                </c:pt>
                <c:pt idx="15">
                  <c:v>1</c:v>
                </c:pt>
                <c:pt idx="16">
                  <c:v>2</c:v>
                </c:pt>
                <c:pt idx="17">
                  <c:v>10</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0-E4EB-4EA8-B235-55DD31583087}"/>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0</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E4EB-4EA8-B235-55DD31583087}"/>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0</c:v>
                </c:pt>
                <c:pt idx="19">
                  <c:v>1</c:v>
                </c:pt>
                <c:pt idx="20">
                  <c:v>2</c:v>
                </c:pt>
                <c:pt idx="21">
                  <c:v>1</c:v>
                </c:pt>
                <c:pt idx="22">
                  <c:v>0</c:v>
                </c:pt>
                <c:pt idx="23">
                  <c:v>0</c:v>
                </c:pt>
              </c:numCache>
            </c:numRef>
          </c:val>
          <c:smooth val="0"/>
          <c:extLst>
            <c:ext xmlns:c16="http://schemas.microsoft.com/office/drawing/2014/chart" uri="{C3380CC4-5D6E-409C-BE32-E72D297353CC}">
              <c16:uniqueId val="{00000002-E4EB-4EA8-B235-55DD31583087}"/>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4EB-4EA8-B235-55DD31583087}"/>
            </c:ext>
          </c:extLst>
        </c:ser>
        <c:dLbls>
          <c:showLegendKey val="0"/>
          <c:showVal val="0"/>
          <c:showCatName val="0"/>
          <c:showSerName val="0"/>
          <c:showPercent val="0"/>
          <c:showBubbleSize val="0"/>
        </c:dLbls>
        <c:smooth val="0"/>
        <c:axId val="387628000"/>
        <c:axId val="387626688"/>
      </c:lineChart>
      <c:catAx>
        <c:axId val="38762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6688"/>
        <c:crosses val="autoZero"/>
        <c:auto val="1"/>
        <c:lblAlgn val="ctr"/>
        <c:lblOffset val="100"/>
        <c:noMultiLvlLbl val="0"/>
      </c:catAx>
      <c:valAx>
        <c:axId val="38762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22</c:v>
                </c:pt>
                <c:pt idx="2">
                  <c:v>30</c:v>
                </c:pt>
                <c:pt idx="3">
                  <c:v>39</c:v>
                </c:pt>
                <c:pt idx="4">
                  <c:v>21</c:v>
                </c:pt>
                <c:pt idx="5">
                  <c:v>35</c:v>
                </c:pt>
                <c:pt idx="6">
                  <c:v>28</c:v>
                </c:pt>
              </c:numCache>
            </c:numRef>
          </c:val>
          <c:extLst>
            <c:ext xmlns:c16="http://schemas.microsoft.com/office/drawing/2014/chart" uri="{C3380CC4-5D6E-409C-BE32-E72D297353CC}">
              <c16:uniqueId val="{00000000-A8BB-49DB-9226-B007EA247430}"/>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8</c:v>
                </c:pt>
                <c:pt idx="2">
                  <c:v>7</c:v>
                </c:pt>
                <c:pt idx="3">
                  <c:v>9</c:v>
                </c:pt>
                <c:pt idx="4">
                  <c:v>5</c:v>
                </c:pt>
                <c:pt idx="5">
                  <c:v>6</c:v>
                </c:pt>
                <c:pt idx="6">
                  <c:v>10</c:v>
                </c:pt>
              </c:numCache>
            </c:numRef>
          </c:val>
          <c:extLst>
            <c:ext xmlns:c16="http://schemas.microsoft.com/office/drawing/2014/chart" uri="{C3380CC4-5D6E-409C-BE32-E72D297353CC}">
              <c16:uniqueId val="{00000001-A8BB-49DB-9226-B007EA247430}"/>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1</c:v>
                </c:pt>
                <c:pt idx="2">
                  <c:v>19</c:v>
                </c:pt>
                <c:pt idx="3">
                  <c:v>5</c:v>
                </c:pt>
                <c:pt idx="4">
                  <c:v>4</c:v>
                </c:pt>
                <c:pt idx="5">
                  <c:v>5</c:v>
                </c:pt>
                <c:pt idx="6">
                  <c:v>2</c:v>
                </c:pt>
              </c:numCache>
            </c:numRef>
          </c:val>
          <c:extLst>
            <c:ext xmlns:c16="http://schemas.microsoft.com/office/drawing/2014/chart" uri="{C3380CC4-5D6E-409C-BE32-E72D297353CC}">
              <c16:uniqueId val="{00000002-A8BB-49DB-9226-B007EA24743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c:v>
                </c:pt>
                <c:pt idx="1">
                  <c:v>10</c:v>
                </c:pt>
                <c:pt idx="2">
                  <c:v>14</c:v>
                </c:pt>
                <c:pt idx="3">
                  <c:v>14</c:v>
                </c:pt>
                <c:pt idx="4">
                  <c:v>12</c:v>
                </c:pt>
                <c:pt idx="5">
                  <c:v>12</c:v>
                </c:pt>
                <c:pt idx="6">
                  <c:v>17</c:v>
                </c:pt>
              </c:numCache>
            </c:numRef>
          </c:val>
          <c:extLst>
            <c:ext xmlns:c16="http://schemas.microsoft.com/office/drawing/2014/chart" uri="{C3380CC4-5D6E-409C-BE32-E72D297353CC}">
              <c16:uniqueId val="{00000003-A8BB-49DB-9226-B007EA247430}"/>
            </c:ext>
          </c:extLst>
        </c:ser>
        <c:dLbls>
          <c:showLegendKey val="0"/>
          <c:showVal val="0"/>
          <c:showCatName val="0"/>
          <c:showSerName val="0"/>
          <c:showPercent val="0"/>
          <c:showBubbleSize val="0"/>
        </c:dLbls>
        <c:gapWidth val="219"/>
        <c:overlap val="-27"/>
        <c:axId val="416421936"/>
        <c:axId val="416422592"/>
      </c:barChart>
      <c:catAx>
        <c:axId val="41642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22592"/>
        <c:crosses val="autoZero"/>
        <c:auto val="1"/>
        <c:lblAlgn val="ctr"/>
        <c:lblOffset val="100"/>
        <c:noMultiLvlLbl val="0"/>
      </c:catAx>
      <c:valAx>
        <c:axId val="4164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2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0.25730484081988703</c:v>
                </c:pt>
                <c:pt idx="1">
                  <c:v>0.21805494984736201</c:v>
                </c:pt>
                <c:pt idx="2">
                  <c:v>0.175534234627126</c:v>
                </c:pt>
                <c:pt idx="3">
                  <c:v>0.261665939816834</c:v>
                </c:pt>
                <c:pt idx="4">
                  <c:v>0.906972307021369</c:v>
                </c:pt>
              </c:numCache>
            </c:numRef>
          </c:val>
          <c:extLst>
            <c:ext xmlns:c16="http://schemas.microsoft.com/office/drawing/2014/chart" uri="{C3380CC4-5D6E-409C-BE32-E72D297353CC}">
              <c16:uniqueId val="{00000000-12EF-4DD6-9153-D10CDEA50621}"/>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0.53810354857475295</c:v>
                </c:pt>
                <c:pt idx="1">
                  <c:v>0.86290478960635997</c:v>
                </c:pt>
                <c:pt idx="2">
                  <c:v>0.63263525305410095</c:v>
                </c:pt>
                <c:pt idx="3">
                  <c:v>0.28601900329648999</c:v>
                </c:pt>
                <c:pt idx="5">
                  <c:v>0.52840798914097298</c:v>
                </c:pt>
              </c:numCache>
            </c:numRef>
          </c:val>
          <c:extLst>
            <c:ext xmlns:c16="http://schemas.microsoft.com/office/drawing/2014/chart" uri="{C3380CC4-5D6E-409C-BE32-E72D297353CC}">
              <c16:uniqueId val="{00000001-12EF-4DD6-9153-D10CDEA50621}"/>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0.15021066129327701</c:v>
                </c:pt>
                <c:pt idx="1">
                  <c:v>0.124564938633449</c:v>
                </c:pt>
                <c:pt idx="2">
                  <c:v>0.26378457592965698</c:v>
                </c:pt>
                <c:pt idx="3">
                  <c:v>0.190511082615864</c:v>
                </c:pt>
                <c:pt idx="5">
                  <c:v>0.23447517860413999</c:v>
                </c:pt>
              </c:numCache>
            </c:numRef>
          </c:val>
          <c:extLst>
            <c:ext xmlns:c16="http://schemas.microsoft.com/office/drawing/2014/chart" uri="{C3380CC4-5D6E-409C-BE32-E72D297353CC}">
              <c16:uniqueId val="{00000002-12EF-4DD6-9153-D10CDEA50621}"/>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1.29791931491269</c:v>
                </c:pt>
                <c:pt idx="4">
                  <c:v>0.91657188733525097</c:v>
                </c:pt>
              </c:numCache>
            </c:numRef>
          </c:val>
          <c:extLst>
            <c:ext xmlns:c16="http://schemas.microsoft.com/office/drawing/2014/chart" uri="{C3380CC4-5D6E-409C-BE32-E72D297353CC}">
              <c16:uniqueId val="{00000003-12EF-4DD6-9153-D10CDEA50621}"/>
            </c:ext>
          </c:extLst>
        </c:ser>
        <c:dLbls>
          <c:showLegendKey val="0"/>
          <c:showVal val="0"/>
          <c:showCatName val="0"/>
          <c:showSerName val="0"/>
          <c:showPercent val="0"/>
          <c:showBubbleSize val="0"/>
        </c:dLbls>
        <c:gapWidth val="219"/>
        <c:overlap val="-27"/>
        <c:axId val="403301056"/>
        <c:axId val="403302040"/>
      </c:barChart>
      <c:catAx>
        <c:axId val="40330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2040"/>
        <c:crosses val="autoZero"/>
        <c:auto val="1"/>
        <c:lblAlgn val="ctr"/>
        <c:lblOffset val="100"/>
        <c:noMultiLvlLbl val="0"/>
      </c:catAx>
      <c:valAx>
        <c:axId val="40330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0.209940834855632</c:v>
                </c:pt>
                <c:pt idx="13">
                  <c:v>0</c:v>
                </c:pt>
                <c:pt idx="14">
                  <c:v>0.158137252228917</c:v>
                </c:pt>
                <c:pt idx="15">
                  <c:v>0.136325217438722</c:v>
                </c:pt>
                <c:pt idx="16">
                  <c:v>0.141778226136271</c:v>
                </c:pt>
                <c:pt idx="17">
                  <c:v>0.48895311321354901</c:v>
                </c:pt>
                <c:pt idx="18">
                  <c:v>0.261744417482346</c:v>
                </c:pt>
                <c:pt idx="19">
                  <c:v>0</c:v>
                </c:pt>
                <c:pt idx="20">
                  <c:v>0</c:v>
                </c:pt>
                <c:pt idx="21">
                  <c:v>7.0889113068135307E-2</c:v>
                </c:pt>
                <c:pt idx="22">
                  <c:v>0</c:v>
                </c:pt>
                <c:pt idx="23">
                  <c:v>0</c:v>
                </c:pt>
              </c:numCache>
            </c:numRef>
          </c:val>
          <c:smooth val="0"/>
          <c:extLst>
            <c:ext xmlns:c16="http://schemas.microsoft.com/office/drawing/2014/chart" uri="{C3380CC4-5D6E-409C-BE32-E72D297353CC}">
              <c16:uniqueId val="{00000000-F7F8-4F6D-9068-9A760DDB5D7D}"/>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0.52853610047034905</c:v>
                </c:pt>
                <c:pt idx="11">
                  <c:v>0</c:v>
                </c:pt>
                <c:pt idx="12">
                  <c:v>0</c:v>
                </c:pt>
                <c:pt idx="13">
                  <c:v>0</c:v>
                </c:pt>
                <c:pt idx="14">
                  <c:v>0.86311399893323004</c:v>
                </c:pt>
                <c:pt idx="15">
                  <c:v>0</c:v>
                </c:pt>
                <c:pt idx="16">
                  <c:v>0</c:v>
                </c:pt>
                <c:pt idx="17">
                  <c:v>0.64975997672501595</c:v>
                </c:pt>
                <c:pt idx="18">
                  <c:v>0</c:v>
                </c:pt>
                <c:pt idx="19">
                  <c:v>0.392765359065121</c:v>
                </c:pt>
                <c:pt idx="20">
                  <c:v>0.28608834796101401</c:v>
                </c:pt>
                <c:pt idx="21">
                  <c:v>0</c:v>
                </c:pt>
                <c:pt idx="22">
                  <c:v>0</c:v>
                </c:pt>
                <c:pt idx="23">
                  <c:v>0</c:v>
                </c:pt>
              </c:numCache>
            </c:numRef>
          </c:val>
          <c:smooth val="0"/>
          <c:extLst>
            <c:ext xmlns:c16="http://schemas.microsoft.com/office/drawing/2014/chart" uri="{C3380CC4-5D6E-409C-BE32-E72D297353CC}">
              <c16:uniqueId val="{00000001-F7F8-4F6D-9068-9A760DDB5D7D}"/>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0.17219901809921601</c:v>
                </c:pt>
                <c:pt idx="17">
                  <c:v>0.12823331135047999</c:v>
                </c:pt>
                <c:pt idx="18">
                  <c:v>0</c:v>
                </c:pt>
                <c:pt idx="19">
                  <c:v>0.19784568036931199</c:v>
                </c:pt>
                <c:pt idx="20">
                  <c:v>0.32974280061552003</c:v>
                </c:pt>
                <c:pt idx="21">
                  <c:v>0.124569502454752</c:v>
                </c:pt>
                <c:pt idx="22">
                  <c:v>0</c:v>
                </c:pt>
                <c:pt idx="23">
                  <c:v>0</c:v>
                </c:pt>
              </c:numCache>
            </c:numRef>
          </c:val>
          <c:smooth val="0"/>
          <c:extLst>
            <c:ext xmlns:c16="http://schemas.microsoft.com/office/drawing/2014/chart" uri="{C3380CC4-5D6E-409C-BE32-E72D297353CC}">
              <c16:uniqueId val="{00000002-F7F8-4F6D-9068-9A760DDB5D7D}"/>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1.04396707488456</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7F8-4F6D-9068-9A760DDB5D7D}"/>
            </c:ext>
          </c:extLst>
        </c:ser>
        <c:dLbls>
          <c:showLegendKey val="0"/>
          <c:showVal val="0"/>
          <c:showCatName val="0"/>
          <c:showSerName val="0"/>
          <c:showPercent val="0"/>
          <c:showBubbleSize val="0"/>
        </c:dLbls>
        <c:smooth val="0"/>
        <c:axId val="416267600"/>
        <c:axId val="416267928"/>
      </c:lineChart>
      <c:catAx>
        <c:axId val="41626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7928"/>
        <c:crosses val="autoZero"/>
        <c:auto val="1"/>
        <c:lblAlgn val="ctr"/>
        <c:lblOffset val="100"/>
        <c:noMultiLvlLbl val="0"/>
      </c:catAx>
      <c:valAx>
        <c:axId val="41626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6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3</c:v>
                </c:pt>
                <c:pt idx="1">
                  <c:v>2</c:v>
                </c:pt>
                <c:pt idx="2">
                  <c:v>0</c:v>
                </c:pt>
                <c:pt idx="3">
                  <c:v>0</c:v>
                </c:pt>
              </c:numCache>
            </c:numRef>
          </c:val>
          <c:extLst>
            <c:ext xmlns:c16="http://schemas.microsoft.com/office/drawing/2014/chart" uri="{C3380CC4-5D6E-409C-BE32-E72D297353CC}">
              <c16:uniqueId val="{00000000-221E-4016-AF61-331BF31947A4}"/>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11</c:v>
                </c:pt>
                <c:pt idx="1">
                  <c:v>1</c:v>
                </c:pt>
                <c:pt idx="2">
                  <c:v>8</c:v>
                </c:pt>
                <c:pt idx="3">
                  <c:v>3</c:v>
                </c:pt>
              </c:numCache>
            </c:numRef>
          </c:val>
          <c:extLst>
            <c:ext xmlns:c16="http://schemas.microsoft.com/office/drawing/2014/chart" uri="{C3380CC4-5D6E-409C-BE32-E72D297353CC}">
              <c16:uniqueId val="{00000001-221E-4016-AF61-331BF31947A4}"/>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8</c:v>
                </c:pt>
                <c:pt idx="1">
                  <c:v>4</c:v>
                </c:pt>
                <c:pt idx="2">
                  <c:v>0</c:v>
                </c:pt>
                <c:pt idx="3">
                  <c:v>0</c:v>
                </c:pt>
              </c:numCache>
            </c:numRef>
          </c:val>
          <c:extLst>
            <c:ext xmlns:c16="http://schemas.microsoft.com/office/drawing/2014/chart" uri="{C3380CC4-5D6E-409C-BE32-E72D297353CC}">
              <c16:uniqueId val="{00000002-221E-4016-AF61-331BF31947A4}"/>
            </c:ext>
          </c:extLst>
        </c:ser>
        <c:dLbls>
          <c:showLegendKey val="0"/>
          <c:showVal val="0"/>
          <c:showCatName val="0"/>
          <c:showSerName val="0"/>
          <c:showPercent val="0"/>
          <c:showBubbleSize val="0"/>
        </c:dLbls>
        <c:gapWidth val="150"/>
        <c:overlap val="100"/>
        <c:axId val="396585440"/>
        <c:axId val="396585768"/>
      </c:barChart>
      <c:catAx>
        <c:axId val="39658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5768"/>
        <c:crosses val="autoZero"/>
        <c:auto val="1"/>
        <c:lblAlgn val="ctr"/>
        <c:lblOffset val="100"/>
        <c:noMultiLvlLbl val="0"/>
      </c:catAx>
      <c:valAx>
        <c:axId val="396585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818</c:v>
                </c:pt>
                <c:pt idx="1">
                  <c:v>131</c:v>
                </c:pt>
                <c:pt idx="2">
                  <c:v>432</c:v>
                </c:pt>
                <c:pt idx="3">
                  <c:v>468</c:v>
                </c:pt>
              </c:numCache>
            </c:numRef>
          </c:val>
          <c:extLst>
            <c:ext xmlns:c16="http://schemas.microsoft.com/office/drawing/2014/chart" uri="{C3380CC4-5D6E-409C-BE32-E72D297353CC}">
              <c16:uniqueId val="{00000000-E33F-4DF0-B63B-EF7CA9EF504C}"/>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1666</c:v>
                </c:pt>
                <c:pt idx="1">
                  <c:v>498</c:v>
                </c:pt>
                <c:pt idx="2">
                  <c:v>0</c:v>
                </c:pt>
                <c:pt idx="3">
                  <c:v>0</c:v>
                </c:pt>
              </c:numCache>
            </c:numRef>
          </c:val>
          <c:extLst>
            <c:ext xmlns:c16="http://schemas.microsoft.com/office/drawing/2014/chart" uri="{C3380CC4-5D6E-409C-BE32-E72D297353CC}">
              <c16:uniqueId val="{00000001-E33F-4DF0-B63B-EF7CA9EF504C}"/>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329</c:v>
                </c:pt>
                <c:pt idx="1">
                  <c:v>200</c:v>
                </c:pt>
                <c:pt idx="2">
                  <c:v>0</c:v>
                </c:pt>
                <c:pt idx="3">
                  <c:v>0</c:v>
                </c:pt>
              </c:numCache>
            </c:numRef>
          </c:val>
          <c:extLst>
            <c:ext xmlns:c16="http://schemas.microsoft.com/office/drawing/2014/chart" uri="{C3380CC4-5D6E-409C-BE32-E72D297353CC}">
              <c16:uniqueId val="{00000002-E33F-4DF0-B63B-EF7CA9EF504C}"/>
            </c:ext>
          </c:extLst>
        </c:ser>
        <c:dLbls>
          <c:showLegendKey val="0"/>
          <c:showVal val="0"/>
          <c:showCatName val="0"/>
          <c:showSerName val="0"/>
          <c:showPercent val="0"/>
          <c:showBubbleSize val="0"/>
        </c:dLbls>
        <c:gapWidth val="150"/>
        <c:overlap val="100"/>
        <c:axId val="402150408"/>
        <c:axId val="402150080"/>
      </c:barChart>
      <c:catAx>
        <c:axId val="40215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50080"/>
        <c:crosses val="autoZero"/>
        <c:auto val="1"/>
        <c:lblAlgn val="ctr"/>
        <c:lblOffset val="100"/>
        <c:noMultiLvlLbl val="0"/>
      </c:catAx>
      <c:valAx>
        <c:axId val="402150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5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0.29791303625326299</c:v>
                </c:pt>
                <c:pt idx="1">
                  <c:v>0.20281980880477499</c:v>
                </c:pt>
                <c:pt idx="2">
                  <c:v>0.56758556914661096</c:v>
                </c:pt>
              </c:numCache>
            </c:numRef>
          </c:val>
          <c:extLst>
            <c:ext xmlns:c16="http://schemas.microsoft.com/office/drawing/2014/chart" uri="{C3380CC4-5D6E-409C-BE32-E72D297353CC}">
              <c16:uniqueId val="{00000000-9352-452A-9AA7-F2D9CC0309F7}"/>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0.48361402266805498</c:v>
                </c:pt>
                <c:pt idx="1">
                  <c:v>0.63172107826589996</c:v>
                </c:pt>
                <c:pt idx="2">
                  <c:v>0.60558599916324296</c:v>
                </c:pt>
              </c:numCache>
            </c:numRef>
          </c:val>
          <c:extLst>
            <c:ext xmlns:c16="http://schemas.microsoft.com/office/drawing/2014/chart" uri="{C3380CC4-5D6E-409C-BE32-E72D297353CC}">
              <c16:uniqueId val="{00000001-9352-452A-9AA7-F2D9CC0309F7}"/>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0.19823813429329501</c:v>
                </c:pt>
                <c:pt idx="2">
                  <c:v>0</c:v>
                </c:pt>
              </c:numCache>
            </c:numRef>
          </c:val>
          <c:extLst>
            <c:ext xmlns:c16="http://schemas.microsoft.com/office/drawing/2014/chart" uri="{C3380CC4-5D6E-409C-BE32-E72D297353CC}">
              <c16:uniqueId val="{00000002-9352-452A-9AA7-F2D9CC0309F7}"/>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1.05570604054229</c:v>
                </c:pt>
                <c:pt idx="2">
                  <c:v>0</c:v>
                </c:pt>
              </c:numCache>
            </c:numRef>
          </c:val>
          <c:extLst>
            <c:ext xmlns:c16="http://schemas.microsoft.com/office/drawing/2014/chart" uri="{C3380CC4-5D6E-409C-BE32-E72D297353CC}">
              <c16:uniqueId val="{00000003-9352-452A-9AA7-F2D9CC0309F7}"/>
            </c:ext>
          </c:extLst>
        </c:ser>
        <c:dLbls>
          <c:showLegendKey val="0"/>
          <c:showVal val="0"/>
          <c:showCatName val="0"/>
          <c:showSerName val="0"/>
          <c:showPercent val="0"/>
          <c:showBubbleSize val="0"/>
        </c:dLbls>
        <c:gapWidth val="219"/>
        <c:overlap val="-27"/>
        <c:axId val="391393592"/>
        <c:axId val="391394248"/>
      </c:barChart>
      <c:catAx>
        <c:axId val="39139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94248"/>
        <c:crosses val="autoZero"/>
        <c:auto val="1"/>
        <c:lblAlgn val="ctr"/>
        <c:lblOffset val="100"/>
        <c:noMultiLvlLbl val="0"/>
      </c:catAx>
      <c:valAx>
        <c:axId val="39139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9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1846</c:v>
                </c:pt>
                <c:pt idx="1">
                  <c:v>784</c:v>
                </c:pt>
                <c:pt idx="2">
                  <c:v>383</c:v>
                </c:pt>
                <c:pt idx="3">
                  <c:v>453</c:v>
                </c:pt>
              </c:numCache>
            </c:numRef>
          </c:val>
          <c:extLst>
            <c:ext xmlns:c16="http://schemas.microsoft.com/office/drawing/2014/chart" uri="{C3380CC4-5D6E-409C-BE32-E72D297353CC}">
              <c16:uniqueId val="{00000000-27FB-4CE4-AB45-141B0DC6AEE6}"/>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967</c:v>
                </c:pt>
                <c:pt idx="1">
                  <c:v>45</c:v>
                </c:pt>
                <c:pt idx="2">
                  <c:v>49</c:v>
                </c:pt>
                <c:pt idx="3">
                  <c:v>15</c:v>
                </c:pt>
              </c:numCache>
            </c:numRef>
          </c:val>
          <c:extLst>
            <c:ext xmlns:c16="http://schemas.microsoft.com/office/drawing/2014/chart" uri="{C3380CC4-5D6E-409C-BE32-E72D297353CC}">
              <c16:uniqueId val="{00000001-27FB-4CE4-AB45-141B0DC6AEE6}"/>
            </c:ext>
          </c:extLst>
        </c:ser>
        <c:dLbls>
          <c:showLegendKey val="0"/>
          <c:showVal val="0"/>
          <c:showCatName val="0"/>
          <c:showSerName val="0"/>
          <c:showPercent val="0"/>
          <c:showBubbleSize val="0"/>
        </c:dLbls>
        <c:gapWidth val="150"/>
        <c:overlap val="100"/>
        <c:axId val="416487800"/>
        <c:axId val="416487472"/>
      </c:barChart>
      <c:catAx>
        <c:axId val="41648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87472"/>
        <c:crosses val="autoZero"/>
        <c:auto val="1"/>
        <c:lblAlgn val="ctr"/>
        <c:lblOffset val="100"/>
        <c:noMultiLvlLbl val="0"/>
      </c:catAx>
      <c:valAx>
        <c:axId val="416487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8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2A79C-973D-40C9-9753-A20E595B8221}"/>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3289857-8E8C-46AF-A771-4F7C332195E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38828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FA70-C57B-4507-96FB-A1E962B79CA2}"/>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4C325873-98E2-4985-8243-968AE59927C1}"/>
              </a:ext>
            </a:extLst>
          </p:cNvPr>
          <p:cNvGraphicFramePr>
            <a:graphicFrameLocks noGrp="1"/>
          </p:cNvGraphicFramePr>
          <p:nvPr>
            <p:ph type="tbl" sz="quarter" idx="13"/>
            <p:extLst>
              <p:ext uri="{D42A27DB-BD31-4B8C-83A1-F6EECF244321}">
                <p14:modId xmlns:p14="http://schemas.microsoft.com/office/powerpoint/2010/main" val="109387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907156"/>
                    </a:ext>
                  </a:extLst>
                </a:gridCol>
                <a:gridCol w="658368">
                  <a:extLst>
                    <a:ext uri="{9D8B030D-6E8A-4147-A177-3AD203B41FA5}">
                      <a16:colId xmlns:a16="http://schemas.microsoft.com/office/drawing/2014/main" val="510343028"/>
                    </a:ext>
                  </a:extLst>
                </a:gridCol>
                <a:gridCol w="658368">
                  <a:extLst>
                    <a:ext uri="{9D8B030D-6E8A-4147-A177-3AD203B41FA5}">
                      <a16:colId xmlns:a16="http://schemas.microsoft.com/office/drawing/2014/main" val="2730147145"/>
                    </a:ext>
                  </a:extLst>
                </a:gridCol>
                <a:gridCol w="658368">
                  <a:extLst>
                    <a:ext uri="{9D8B030D-6E8A-4147-A177-3AD203B41FA5}">
                      <a16:colId xmlns:a16="http://schemas.microsoft.com/office/drawing/2014/main" val="3635626935"/>
                    </a:ext>
                  </a:extLst>
                </a:gridCol>
                <a:gridCol w="658368">
                  <a:extLst>
                    <a:ext uri="{9D8B030D-6E8A-4147-A177-3AD203B41FA5}">
                      <a16:colId xmlns:a16="http://schemas.microsoft.com/office/drawing/2014/main" val="2659445180"/>
                    </a:ext>
                  </a:extLst>
                </a:gridCol>
                <a:gridCol w="658368">
                  <a:extLst>
                    <a:ext uri="{9D8B030D-6E8A-4147-A177-3AD203B41FA5}">
                      <a16:colId xmlns:a16="http://schemas.microsoft.com/office/drawing/2014/main" val="2856017102"/>
                    </a:ext>
                  </a:extLst>
                </a:gridCol>
                <a:gridCol w="658368">
                  <a:extLst>
                    <a:ext uri="{9D8B030D-6E8A-4147-A177-3AD203B41FA5}">
                      <a16:colId xmlns:a16="http://schemas.microsoft.com/office/drawing/2014/main" val="678375062"/>
                    </a:ext>
                  </a:extLst>
                </a:gridCol>
                <a:gridCol w="658368">
                  <a:extLst>
                    <a:ext uri="{9D8B030D-6E8A-4147-A177-3AD203B41FA5}">
                      <a16:colId xmlns:a16="http://schemas.microsoft.com/office/drawing/2014/main" val="3525493020"/>
                    </a:ext>
                  </a:extLst>
                </a:gridCol>
                <a:gridCol w="658368">
                  <a:extLst>
                    <a:ext uri="{9D8B030D-6E8A-4147-A177-3AD203B41FA5}">
                      <a16:colId xmlns:a16="http://schemas.microsoft.com/office/drawing/2014/main" val="3792613483"/>
                    </a:ext>
                  </a:extLst>
                </a:gridCol>
                <a:gridCol w="658368">
                  <a:extLst>
                    <a:ext uri="{9D8B030D-6E8A-4147-A177-3AD203B41FA5}">
                      <a16:colId xmlns:a16="http://schemas.microsoft.com/office/drawing/2014/main" val="10519595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61886595"/>
                  </a:ext>
                </a:extLst>
              </a:tr>
              <a:tr h="370840">
                <a:tc>
                  <a:txBody>
                    <a:bodyPr/>
                    <a:lstStyle/>
                    <a:p>
                      <a:r>
                        <a:rPr lang="en-US" sz="1000"/>
                        <a:t>motomeloficial</a:t>
                      </a:r>
                    </a:p>
                  </a:txBody>
                  <a:tcPr/>
                </a:tc>
                <a:tc>
                  <a:txBody>
                    <a:bodyPr/>
                    <a:lstStyle/>
                    <a:p>
                      <a:r>
                        <a:rPr lang="en-US" sz="1000"/>
                        <a:t>37131</a:t>
                      </a:r>
                    </a:p>
                  </a:txBody>
                  <a:tcPr/>
                </a:tc>
                <a:tc>
                  <a:txBody>
                    <a:bodyPr/>
                    <a:lstStyle/>
                    <a:p>
                      <a:r>
                        <a:rPr lang="en-US" sz="1000"/>
                        <a:t>910</a:t>
                      </a:r>
                    </a:p>
                  </a:txBody>
                  <a:tcPr/>
                </a:tc>
                <a:tc>
                  <a:txBody>
                    <a:bodyPr/>
                    <a:lstStyle/>
                    <a:p>
                      <a:r>
                        <a:rPr lang="en-US" sz="1000"/>
                        <a:t>11</a:t>
                      </a:r>
                    </a:p>
                  </a:txBody>
                  <a:tcPr/>
                </a:tc>
                <a:tc>
                  <a:txBody>
                    <a:bodyPr/>
                    <a:lstStyle/>
                    <a:p>
                      <a:r>
                        <a:rPr lang="en-US" sz="1000"/>
                        <a:t>3</a:t>
                      </a:r>
                    </a:p>
                  </a:txBody>
                  <a:tcPr/>
                </a:tc>
                <a:tc>
                  <a:txBody>
                    <a:bodyPr/>
                    <a:lstStyle/>
                    <a:p>
                      <a:r>
                        <a:rPr lang="en-US" sz="1000"/>
                        <a:t>8</a:t>
                      </a:r>
                    </a:p>
                  </a:txBody>
                  <a:tcPr/>
                </a:tc>
                <a:tc>
                  <a:txBody>
                    <a:bodyPr/>
                    <a:lstStyle/>
                    <a:p>
                      <a:r>
                        <a:rPr lang="en-US" sz="1000"/>
                        <a:t>22</a:t>
                      </a:r>
                    </a:p>
                  </a:txBody>
                  <a:tcPr/>
                </a:tc>
                <a:tc>
                  <a:txBody>
                    <a:bodyPr/>
                    <a:lstStyle/>
                    <a:p>
                      <a:r>
                        <a:rPr lang="en-US" sz="1000"/>
                        <a:t>1846</a:t>
                      </a:r>
                    </a:p>
                  </a:txBody>
                  <a:tcPr/>
                </a:tc>
                <a:tc>
                  <a:txBody>
                    <a:bodyPr/>
                    <a:lstStyle/>
                    <a:p>
                      <a:r>
                        <a:rPr lang="en-US" sz="1000"/>
                        <a:t>967</a:t>
                      </a:r>
                    </a:p>
                  </a:txBody>
                  <a:tcPr/>
                </a:tc>
                <a:tc>
                  <a:txBody>
                    <a:bodyPr/>
                    <a:lstStyle/>
                    <a:p>
                      <a:r>
                        <a:rPr lang="en-US" sz="1000"/>
                        <a:t>0.3486 %</a:t>
                      </a:r>
                    </a:p>
                  </a:txBody>
                  <a:tcPr/>
                </a:tc>
                <a:extLst>
                  <a:ext uri="{0D108BD9-81ED-4DB2-BD59-A6C34878D82A}">
                    <a16:rowId xmlns:a16="http://schemas.microsoft.com/office/drawing/2014/main" val="2756970935"/>
                  </a:ext>
                </a:extLst>
              </a:tr>
              <a:tr h="370840">
                <a:tc>
                  <a:txBody>
                    <a:bodyPr/>
                    <a:lstStyle/>
                    <a:p>
                      <a:r>
                        <a:rPr lang="en-US" sz="1000"/>
                        <a:t>corvenmotos</a:t>
                      </a:r>
                    </a:p>
                  </a:txBody>
                  <a:tcPr/>
                </a:tc>
                <a:tc>
                  <a:txBody>
                    <a:bodyPr/>
                    <a:lstStyle/>
                    <a:p>
                      <a:r>
                        <a:rPr lang="en-US" sz="1000"/>
                        <a:t>27392</a:t>
                      </a:r>
                    </a:p>
                  </a:txBody>
                  <a:tcPr/>
                </a:tc>
                <a:tc>
                  <a:txBody>
                    <a:bodyPr/>
                    <a:lstStyle/>
                    <a:p>
                      <a:r>
                        <a:rPr lang="en-US" sz="1000"/>
                        <a:t>193</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383</a:t>
                      </a:r>
                    </a:p>
                  </a:txBody>
                  <a:tcPr/>
                </a:tc>
                <a:tc>
                  <a:txBody>
                    <a:bodyPr/>
                    <a:lstStyle/>
                    <a:p>
                      <a:r>
                        <a:rPr lang="en-US" sz="1000"/>
                        <a:t>49</a:t>
                      </a:r>
                    </a:p>
                  </a:txBody>
                  <a:tcPr/>
                </a:tc>
                <a:tc>
                  <a:txBody>
                    <a:bodyPr/>
                    <a:lstStyle/>
                    <a:p>
                      <a:r>
                        <a:rPr lang="en-US" sz="1000"/>
                        <a:t>0.1978 %</a:t>
                      </a:r>
                    </a:p>
                  </a:txBody>
                  <a:tcPr/>
                </a:tc>
                <a:extLst>
                  <a:ext uri="{0D108BD9-81ED-4DB2-BD59-A6C34878D82A}">
                    <a16:rowId xmlns:a16="http://schemas.microsoft.com/office/drawing/2014/main" val="3388549952"/>
                  </a:ext>
                </a:extLst>
              </a:tr>
              <a:tr h="370840">
                <a:tc>
                  <a:txBody>
                    <a:bodyPr/>
                    <a:lstStyle/>
                    <a:p>
                      <a:r>
                        <a:rPr lang="en-US" sz="1000"/>
                        <a:t>zanellahnos</a:t>
                      </a:r>
                    </a:p>
                  </a:txBody>
                  <a:tcPr/>
                </a:tc>
                <a:tc>
                  <a:txBody>
                    <a:bodyPr/>
                    <a:lstStyle/>
                    <a:p>
                      <a:r>
                        <a:rPr lang="en-US" sz="1000"/>
                        <a:t>20751</a:t>
                      </a:r>
                    </a:p>
                  </a:txBody>
                  <a:tcPr/>
                </a:tc>
                <a:tc>
                  <a:txBody>
                    <a:bodyPr/>
                    <a:lstStyle/>
                    <a:p>
                      <a:r>
                        <a:rPr lang="en-US" sz="1000"/>
                        <a:t>255</a:t>
                      </a:r>
                    </a:p>
                  </a:txBody>
                  <a:tcPr/>
                </a:tc>
                <a:tc>
                  <a:txBody>
                    <a:bodyPr/>
                    <a:lstStyle/>
                    <a:p>
                      <a:r>
                        <a:rPr lang="en-US" sz="1000"/>
                        <a:t>1</a:t>
                      </a:r>
                    </a:p>
                  </a:txBody>
                  <a:tcPr/>
                </a:tc>
                <a:tc>
                  <a:txBody>
                    <a:bodyPr/>
                    <a:lstStyle/>
                    <a:p>
                      <a:r>
                        <a:rPr lang="en-US" sz="1000"/>
                        <a:t>2</a:t>
                      </a:r>
                    </a:p>
                  </a:txBody>
                  <a:tcPr/>
                </a:tc>
                <a:tc>
                  <a:txBody>
                    <a:bodyPr/>
                    <a:lstStyle/>
                    <a:p>
                      <a:r>
                        <a:rPr lang="en-US" sz="1000"/>
                        <a:t>4</a:t>
                      </a:r>
                    </a:p>
                  </a:txBody>
                  <a:tcPr/>
                </a:tc>
                <a:tc>
                  <a:txBody>
                    <a:bodyPr/>
                    <a:lstStyle/>
                    <a:p>
                      <a:r>
                        <a:rPr lang="en-US" sz="1000"/>
                        <a:t>7</a:t>
                      </a:r>
                    </a:p>
                  </a:txBody>
                  <a:tcPr/>
                </a:tc>
                <a:tc>
                  <a:txBody>
                    <a:bodyPr/>
                    <a:lstStyle/>
                    <a:p>
                      <a:r>
                        <a:rPr lang="en-US" sz="1000"/>
                        <a:t>784</a:t>
                      </a:r>
                    </a:p>
                  </a:txBody>
                  <a:tcPr/>
                </a:tc>
                <a:tc>
                  <a:txBody>
                    <a:bodyPr/>
                    <a:lstStyle/>
                    <a:p>
                      <a:r>
                        <a:rPr lang="en-US" sz="1000"/>
                        <a:t>45</a:t>
                      </a:r>
                    </a:p>
                  </a:txBody>
                  <a:tcPr/>
                </a:tc>
                <a:tc>
                  <a:txBody>
                    <a:bodyPr/>
                    <a:lstStyle/>
                    <a:p>
                      <a:r>
                        <a:rPr lang="en-US" sz="1000"/>
                        <a:t>0.5743 %</a:t>
                      </a:r>
                    </a:p>
                  </a:txBody>
                  <a:tcPr/>
                </a:tc>
                <a:extLst>
                  <a:ext uri="{0D108BD9-81ED-4DB2-BD59-A6C34878D82A}">
                    <a16:rowId xmlns:a16="http://schemas.microsoft.com/office/drawing/2014/main" val="1815941423"/>
                  </a:ext>
                </a:extLst>
              </a:tr>
              <a:tr h="370840">
                <a:tc>
                  <a:txBody>
                    <a:bodyPr/>
                    <a:lstStyle/>
                    <a:p>
                      <a:r>
                        <a:rPr lang="en-US" sz="1000"/>
                        <a:t>gileramotorsarg</a:t>
                      </a:r>
                    </a:p>
                  </a:txBody>
                  <a:tcPr/>
                </a:tc>
                <a:tc>
                  <a:txBody>
                    <a:bodyPr/>
                    <a:lstStyle/>
                    <a:p>
                      <a:r>
                        <a:rPr lang="en-US" sz="1000"/>
                        <a:t>15153</a:t>
                      </a:r>
                    </a:p>
                  </a:txBody>
                  <a:tcPr/>
                </a:tc>
                <a:tc>
                  <a:txBody>
                    <a:bodyPr/>
                    <a:lstStyle/>
                    <a:p>
                      <a:r>
                        <a:rPr lang="en-US" sz="1000"/>
                        <a:t>420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453</a:t>
                      </a:r>
                    </a:p>
                  </a:txBody>
                  <a:tcPr/>
                </a:tc>
                <a:tc>
                  <a:txBody>
                    <a:bodyPr/>
                    <a:lstStyle/>
                    <a:p>
                      <a:r>
                        <a:rPr lang="en-US" sz="1000"/>
                        <a:t>15</a:t>
                      </a:r>
                    </a:p>
                  </a:txBody>
                  <a:tcPr/>
                </a:tc>
                <a:tc>
                  <a:txBody>
                    <a:bodyPr/>
                    <a:lstStyle/>
                    <a:p>
                      <a:r>
                        <a:rPr lang="en-US" sz="1000"/>
                        <a:t>1.0440 %</a:t>
                      </a:r>
                    </a:p>
                  </a:txBody>
                  <a:tcPr/>
                </a:tc>
                <a:extLst>
                  <a:ext uri="{0D108BD9-81ED-4DB2-BD59-A6C34878D82A}">
                    <a16:rowId xmlns:a16="http://schemas.microsoft.com/office/drawing/2014/main" val="1200905115"/>
                  </a:ext>
                </a:extLst>
              </a:tr>
            </a:tbl>
          </a:graphicData>
        </a:graphic>
      </p:graphicFrame>
      <p:sp>
        <p:nvSpPr>
          <p:cNvPr id="4" name="Text Placeholder 3">
            <a:extLst>
              <a:ext uri="{FF2B5EF4-FFF2-40B4-BE49-F238E27FC236}">
                <a16:creationId xmlns:a16="http://schemas.microsoft.com/office/drawing/2014/main" id="{47DC4C54-C8EC-4615-B3C4-426A1284B00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3524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7CA4-37BE-4E35-A4E1-18BC579A067B}"/>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C0181BE9-8CD5-451D-8BBB-1126D601D703}"/>
              </a:ext>
            </a:extLst>
          </p:cNvPr>
          <p:cNvGraphicFramePr>
            <a:graphicFrameLocks noGrp="1"/>
          </p:cNvGraphicFramePr>
          <p:nvPr>
            <p:ph type="chart" sz="quarter" idx="13"/>
            <p:extLst>
              <p:ext uri="{D42A27DB-BD31-4B8C-83A1-F6EECF244321}">
                <p14:modId xmlns:p14="http://schemas.microsoft.com/office/powerpoint/2010/main" val="1244773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0405F-788A-4084-A87D-DF70EDDA43F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1930F15-A59C-433B-9158-3F8BBE79E6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01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064F-38E8-4164-9F6D-E6625C41FC25}"/>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E450F282-C132-4A46-AD94-C29AEFA8AB68}"/>
              </a:ext>
            </a:extLst>
          </p:cNvPr>
          <p:cNvGraphicFramePr>
            <a:graphicFrameLocks noGrp="1"/>
          </p:cNvGraphicFramePr>
          <p:nvPr>
            <p:ph type="chart" sz="quarter" idx="13"/>
            <p:extLst>
              <p:ext uri="{D42A27DB-BD31-4B8C-83A1-F6EECF244321}">
                <p14:modId xmlns:p14="http://schemas.microsoft.com/office/powerpoint/2010/main" val="3943101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EB9A2E-D23E-4648-8646-64077C19A0B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FACC638-D1F2-4471-BF51-77A341F365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169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98493-F0D5-4AD6-86E8-FE1E80FC5A36}"/>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AA11787C-2B0F-4392-AAE4-737A7BFFACBD}"/>
              </a:ext>
            </a:extLst>
          </p:cNvPr>
          <p:cNvGraphicFramePr>
            <a:graphicFrameLocks noGrp="1"/>
          </p:cNvGraphicFramePr>
          <p:nvPr>
            <p:ph type="chart" sz="quarter" idx="13"/>
            <p:extLst>
              <p:ext uri="{D42A27DB-BD31-4B8C-83A1-F6EECF244321}">
                <p14:modId xmlns:p14="http://schemas.microsoft.com/office/powerpoint/2010/main" val="376595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C9755C-E794-4217-9CA8-0D557A90FBB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38EFC6C-030D-4EE5-BD3D-3FBF67841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450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55209-EE44-402D-923F-E657695811C7}"/>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F780CAF2-EAA6-4885-BA6F-45D8AF2EA18B}"/>
              </a:ext>
            </a:extLst>
          </p:cNvPr>
          <p:cNvGraphicFramePr>
            <a:graphicFrameLocks noGrp="1"/>
          </p:cNvGraphicFramePr>
          <p:nvPr>
            <p:ph type="chart" sz="quarter" idx="13"/>
            <p:extLst>
              <p:ext uri="{D42A27DB-BD31-4B8C-83A1-F6EECF244321}">
                <p14:modId xmlns:p14="http://schemas.microsoft.com/office/powerpoint/2010/main" val="2001288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CC8D4-53BC-4D7B-80C9-0B0F8BB35CA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27D6F81-E3FB-4200-88CF-62BC11A95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35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A644-6D1D-487A-BB0B-F0757D130D75}"/>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A6B55E88-81A4-46EC-A4A1-866C2B161584}"/>
              </a:ext>
            </a:extLst>
          </p:cNvPr>
          <p:cNvGraphicFramePr>
            <a:graphicFrameLocks noGrp="1"/>
          </p:cNvGraphicFramePr>
          <p:nvPr>
            <p:ph type="chart" sz="quarter" idx="13"/>
            <p:extLst>
              <p:ext uri="{D42A27DB-BD31-4B8C-83A1-F6EECF244321}">
                <p14:modId xmlns:p14="http://schemas.microsoft.com/office/powerpoint/2010/main" val="133978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464AB-3A61-43BD-99C0-7EBEE505646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99CFA81-24E3-4FF4-A155-2D600446B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526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AADBB-5762-4E3A-95C1-0567FD9B7FC4}"/>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F1DCE01C-5311-47AB-A20C-4C3EFAFFDB72}"/>
              </a:ext>
            </a:extLst>
          </p:cNvPr>
          <p:cNvGraphicFramePr>
            <a:graphicFrameLocks noGrp="1"/>
          </p:cNvGraphicFramePr>
          <p:nvPr>
            <p:ph type="chart" sz="quarter" idx="13"/>
            <p:extLst>
              <p:ext uri="{D42A27DB-BD31-4B8C-83A1-F6EECF244321}">
                <p14:modId xmlns:p14="http://schemas.microsoft.com/office/powerpoint/2010/main" val="2390088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80B75-2CF3-4E53-9A4D-19265A69117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004FE38-FE5B-41AE-8499-1649CB074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36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D6A4-E3A1-4BBD-937D-653E49A0FB63}"/>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A271ABE1-794B-4B66-BBD7-D765D5E7B2E3}"/>
              </a:ext>
            </a:extLst>
          </p:cNvPr>
          <p:cNvGraphicFramePr>
            <a:graphicFrameLocks noGrp="1"/>
          </p:cNvGraphicFramePr>
          <p:nvPr>
            <p:ph type="chart" sz="quarter" idx="13"/>
            <p:extLst>
              <p:ext uri="{D42A27DB-BD31-4B8C-83A1-F6EECF244321}">
                <p14:modId xmlns:p14="http://schemas.microsoft.com/office/powerpoint/2010/main" val="888932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D1F053-B23C-48F6-8DC6-407E9FF3968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F2CFA42-815B-400F-9C71-0C2746002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44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68E2-6D2C-4F00-B66A-DEA35CA01357}"/>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13BF9D50-9D0E-4E68-8DD3-17C9F563C317}"/>
              </a:ext>
            </a:extLst>
          </p:cNvPr>
          <p:cNvGraphicFramePr>
            <a:graphicFrameLocks noGrp="1"/>
          </p:cNvGraphicFramePr>
          <p:nvPr>
            <p:ph type="chart" sz="quarter" idx="13"/>
            <p:extLst>
              <p:ext uri="{D42A27DB-BD31-4B8C-83A1-F6EECF244321}">
                <p14:modId xmlns:p14="http://schemas.microsoft.com/office/powerpoint/2010/main" val="272860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44F20-9655-4950-AA8D-7E3BC6F6548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3015D35-2F2A-44A7-B103-F9B3A6091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521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1A9A7-8388-454B-A6E0-86BEEE2318F6}"/>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3E5EF755-9C51-458B-A44A-9A023EFF9159}"/>
              </a:ext>
            </a:extLst>
          </p:cNvPr>
          <p:cNvGraphicFramePr>
            <a:graphicFrameLocks noGrp="1"/>
          </p:cNvGraphicFramePr>
          <p:nvPr>
            <p:ph type="chart" sz="quarter" idx="13"/>
            <p:extLst>
              <p:ext uri="{D42A27DB-BD31-4B8C-83A1-F6EECF244321}">
                <p14:modId xmlns:p14="http://schemas.microsoft.com/office/powerpoint/2010/main" val="3478604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322C7-3296-4130-A300-D6AFB524A79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71BA646-6276-4441-A077-70B9E12691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795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7E31B-9F56-4FCA-9287-10300AF48EE5}"/>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E6CA5FE8-9E0A-4364-892D-F78DF4B6F445}"/>
              </a:ext>
            </a:extLst>
          </p:cNvPr>
          <p:cNvGraphicFramePr>
            <a:graphicFrameLocks noGrp="1"/>
          </p:cNvGraphicFramePr>
          <p:nvPr>
            <p:ph type="chart" sz="quarter" idx="13"/>
            <p:extLst>
              <p:ext uri="{D42A27DB-BD31-4B8C-83A1-F6EECF244321}">
                <p14:modId xmlns:p14="http://schemas.microsoft.com/office/powerpoint/2010/main" val="137363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E5D93-A22C-457A-8AE3-AE2BBC18EAF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1DB82DA-3631-4DDA-A0A5-9721A27306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015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481C8-5E35-447E-B48A-6962E5E4FDF1}"/>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7EC74DF7-2911-40CD-BFC9-EAF406E4F4A1}"/>
              </a:ext>
            </a:extLst>
          </p:cNvPr>
          <p:cNvGraphicFramePr>
            <a:graphicFrameLocks noGrp="1"/>
          </p:cNvGraphicFramePr>
          <p:nvPr>
            <p:ph type="chart" sz="quarter" idx="13"/>
            <p:extLst>
              <p:ext uri="{D42A27DB-BD31-4B8C-83A1-F6EECF244321}">
                <p14:modId xmlns:p14="http://schemas.microsoft.com/office/powerpoint/2010/main" val="4291994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A73DF-3E61-42C9-88D9-56EEE79B989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BDE12DA-1563-4DAA-8FA4-3DBB1EB26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861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094C-49E6-43C9-BCC8-EC0F76CC231C}"/>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0624771D-E414-4F89-9044-64E3D48C10A5}"/>
              </a:ext>
            </a:extLst>
          </p:cNvPr>
          <p:cNvGraphicFramePr>
            <a:graphicFrameLocks noGrp="1"/>
          </p:cNvGraphicFramePr>
          <p:nvPr>
            <p:ph type="chart" sz="quarter" idx="13"/>
            <p:extLst>
              <p:ext uri="{D42A27DB-BD31-4B8C-83A1-F6EECF244321}">
                <p14:modId xmlns:p14="http://schemas.microsoft.com/office/powerpoint/2010/main" val="4059119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40A85-0BB8-433C-ADB4-DD2E54D002C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FDA0C35-7FD6-4BB5-9529-ADA128959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06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856EC-FA18-41E6-AF84-FF40C6924027}"/>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36E0B8B9-1E1F-4F83-A6C4-D8CAE1D2AD60}"/>
              </a:ext>
            </a:extLst>
          </p:cNvPr>
          <p:cNvGraphicFramePr>
            <a:graphicFrameLocks noGrp="1"/>
          </p:cNvGraphicFramePr>
          <p:nvPr>
            <p:ph type="tbl" sz="quarter" idx="13"/>
            <p:extLst>
              <p:ext uri="{D42A27DB-BD31-4B8C-83A1-F6EECF244321}">
                <p14:modId xmlns:p14="http://schemas.microsoft.com/office/powerpoint/2010/main" val="5767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8220833"/>
                    </a:ext>
                  </a:extLst>
                </a:gridCol>
                <a:gridCol w="1399032">
                  <a:extLst>
                    <a:ext uri="{9D8B030D-6E8A-4147-A177-3AD203B41FA5}">
                      <a16:colId xmlns:a16="http://schemas.microsoft.com/office/drawing/2014/main" val="3930026906"/>
                    </a:ext>
                  </a:extLst>
                </a:gridCol>
                <a:gridCol w="1399032">
                  <a:extLst>
                    <a:ext uri="{9D8B030D-6E8A-4147-A177-3AD203B41FA5}">
                      <a16:colId xmlns:a16="http://schemas.microsoft.com/office/drawing/2014/main" val="422865228"/>
                    </a:ext>
                  </a:extLst>
                </a:gridCol>
                <a:gridCol w="1399032">
                  <a:extLst>
                    <a:ext uri="{9D8B030D-6E8A-4147-A177-3AD203B41FA5}">
                      <a16:colId xmlns:a16="http://schemas.microsoft.com/office/drawing/2014/main" val="1523089686"/>
                    </a:ext>
                  </a:extLst>
                </a:gridCol>
                <a:gridCol w="1399032">
                  <a:extLst>
                    <a:ext uri="{9D8B030D-6E8A-4147-A177-3AD203B41FA5}">
                      <a16:colId xmlns:a16="http://schemas.microsoft.com/office/drawing/2014/main" val="402576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7789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99.071428571429</a:t>
                      </a:r>
                    </a:p>
                  </a:txBody>
                  <a:tcPr/>
                </a:tc>
                <a:extLst>
                  <a:ext uri="{0D108BD9-81ED-4DB2-BD59-A6C34878D82A}">
                    <a16:rowId xmlns:a16="http://schemas.microsoft.com/office/drawing/2014/main" val="141235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166.57142857143</a:t>
                      </a:r>
                    </a:p>
                  </a:txBody>
                  <a:tcPr/>
                </a:tc>
                <a:extLst>
                  <a:ext uri="{0D108BD9-81ED-4DB2-BD59-A6C34878D82A}">
                    <a16:rowId xmlns:a16="http://schemas.microsoft.com/office/drawing/2014/main" val="156825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48969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97716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16641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163.625</a:t>
                      </a:r>
                    </a:p>
                  </a:txBody>
                  <a:tcPr/>
                </a:tc>
                <a:extLst>
                  <a:ext uri="{0D108BD9-81ED-4DB2-BD59-A6C34878D82A}">
                    <a16:rowId xmlns:a16="http://schemas.microsoft.com/office/drawing/2014/main" val="271774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118.42857142857</a:t>
                      </a:r>
                    </a:p>
                  </a:txBody>
                  <a:tcPr/>
                </a:tc>
                <a:extLst>
                  <a:ext uri="{0D108BD9-81ED-4DB2-BD59-A6C34878D82A}">
                    <a16:rowId xmlns:a16="http://schemas.microsoft.com/office/drawing/2014/main" val="264562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470.71428571429</a:t>
                      </a:r>
                    </a:p>
                  </a:txBody>
                  <a:tcPr/>
                </a:tc>
                <a:extLst>
                  <a:ext uri="{0D108BD9-81ED-4DB2-BD59-A6C34878D82A}">
                    <a16:rowId xmlns:a16="http://schemas.microsoft.com/office/drawing/2014/main" val="73480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extLst>
                  <a:ext uri="{0D108BD9-81ED-4DB2-BD59-A6C34878D82A}">
                    <a16:rowId xmlns:a16="http://schemas.microsoft.com/office/drawing/2014/main" val="200084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110128545"/>
                  </a:ext>
                </a:extLst>
              </a:tr>
            </a:tbl>
          </a:graphicData>
        </a:graphic>
      </p:graphicFrame>
      <p:sp>
        <p:nvSpPr>
          <p:cNvPr id="4" name="Text Placeholder 3">
            <a:extLst>
              <a:ext uri="{FF2B5EF4-FFF2-40B4-BE49-F238E27FC236}">
                <a16:creationId xmlns:a16="http://schemas.microsoft.com/office/drawing/2014/main" id="{E2406FAD-803E-4C56-AB62-A56DE609597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31018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2EBDC-4104-4747-9497-30EC59910C3A}"/>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EB006241-298F-46C7-9E0B-D962A8946F03}"/>
              </a:ext>
            </a:extLst>
          </p:cNvPr>
          <p:cNvGraphicFramePr>
            <a:graphicFrameLocks noGrp="1"/>
          </p:cNvGraphicFramePr>
          <p:nvPr>
            <p:ph type="tbl" sz="quarter" idx="13"/>
            <p:extLst>
              <p:ext uri="{D42A27DB-BD31-4B8C-83A1-F6EECF244321}">
                <p14:modId xmlns:p14="http://schemas.microsoft.com/office/powerpoint/2010/main" val="386428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1329343"/>
                    </a:ext>
                  </a:extLst>
                </a:gridCol>
                <a:gridCol w="1399032">
                  <a:extLst>
                    <a:ext uri="{9D8B030D-6E8A-4147-A177-3AD203B41FA5}">
                      <a16:colId xmlns:a16="http://schemas.microsoft.com/office/drawing/2014/main" val="2118721316"/>
                    </a:ext>
                  </a:extLst>
                </a:gridCol>
                <a:gridCol w="1399032">
                  <a:extLst>
                    <a:ext uri="{9D8B030D-6E8A-4147-A177-3AD203B41FA5}">
                      <a16:colId xmlns:a16="http://schemas.microsoft.com/office/drawing/2014/main" val="3722361748"/>
                    </a:ext>
                  </a:extLst>
                </a:gridCol>
                <a:gridCol w="1399032">
                  <a:extLst>
                    <a:ext uri="{9D8B030D-6E8A-4147-A177-3AD203B41FA5}">
                      <a16:colId xmlns:a16="http://schemas.microsoft.com/office/drawing/2014/main" val="3535298102"/>
                    </a:ext>
                  </a:extLst>
                </a:gridCol>
                <a:gridCol w="1399032">
                  <a:extLst>
                    <a:ext uri="{9D8B030D-6E8A-4147-A177-3AD203B41FA5}">
                      <a16:colId xmlns:a16="http://schemas.microsoft.com/office/drawing/2014/main" val="247483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5226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150330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422644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33099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15870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75907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#Hunter150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79682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75751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155856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301457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3130195994"/>
                  </a:ext>
                </a:extLst>
              </a:tr>
            </a:tbl>
          </a:graphicData>
        </a:graphic>
      </p:graphicFrame>
      <p:sp>
        <p:nvSpPr>
          <p:cNvPr id="4" name="Text Placeholder 3">
            <a:extLst>
              <a:ext uri="{FF2B5EF4-FFF2-40B4-BE49-F238E27FC236}">
                <a16:creationId xmlns:a16="http://schemas.microsoft.com/office/drawing/2014/main" id="{1E3E2F14-2696-4D6A-A3C0-C374FE52817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27480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8C05C-8CAB-405C-B880-1AAB744FF27F}"/>
              </a:ext>
            </a:extLst>
          </p:cNvPr>
          <p:cNvSpPr>
            <a:spLocks noGrp="1"/>
          </p:cNvSpPr>
          <p:nvPr>
            <p:ph type="title"/>
          </p:nvPr>
        </p:nvSpPr>
        <p:spPr/>
        <p:txBody>
          <a:bodyPr/>
          <a:lstStyle/>
          <a:p>
            <a:r>
              <a:rPr lang="en-US"/>
              <a:t>Instagram Posts Table | Motomel - 1 of 23</a:t>
            </a:r>
          </a:p>
        </p:txBody>
      </p:sp>
      <p:graphicFrame>
        <p:nvGraphicFramePr>
          <p:cNvPr id="5" name="Table Placeholder 4">
            <a:extLst>
              <a:ext uri="{FF2B5EF4-FFF2-40B4-BE49-F238E27FC236}">
                <a16:creationId xmlns:a16="http://schemas.microsoft.com/office/drawing/2014/main" id="{20CC3434-608F-467C-98BB-07BF8516AE94}"/>
              </a:ext>
            </a:extLst>
          </p:cNvPr>
          <p:cNvGraphicFramePr>
            <a:graphicFrameLocks noGrp="1"/>
          </p:cNvGraphicFramePr>
          <p:nvPr>
            <p:ph type="tbl" sz="quarter" idx="13"/>
            <p:extLst>
              <p:ext uri="{D42A27DB-BD31-4B8C-83A1-F6EECF244321}">
                <p14:modId xmlns:p14="http://schemas.microsoft.com/office/powerpoint/2010/main" val="421038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2968148"/>
                    </a:ext>
                  </a:extLst>
                </a:gridCol>
                <a:gridCol w="1810512">
                  <a:extLst>
                    <a:ext uri="{9D8B030D-6E8A-4147-A177-3AD203B41FA5}">
                      <a16:colId xmlns:a16="http://schemas.microsoft.com/office/drawing/2014/main" val="3686061931"/>
                    </a:ext>
                  </a:extLst>
                </a:gridCol>
                <a:gridCol w="822960">
                  <a:extLst>
                    <a:ext uri="{9D8B030D-6E8A-4147-A177-3AD203B41FA5}">
                      <a16:colId xmlns:a16="http://schemas.microsoft.com/office/drawing/2014/main" val="508970291"/>
                    </a:ext>
                  </a:extLst>
                </a:gridCol>
                <a:gridCol w="822960">
                  <a:extLst>
                    <a:ext uri="{9D8B030D-6E8A-4147-A177-3AD203B41FA5}">
                      <a16:colId xmlns:a16="http://schemas.microsoft.com/office/drawing/2014/main" val="3569295143"/>
                    </a:ext>
                  </a:extLst>
                </a:gridCol>
                <a:gridCol w="822960">
                  <a:extLst>
                    <a:ext uri="{9D8B030D-6E8A-4147-A177-3AD203B41FA5}">
                      <a16:colId xmlns:a16="http://schemas.microsoft.com/office/drawing/2014/main" val="3464110285"/>
                    </a:ext>
                  </a:extLst>
                </a:gridCol>
                <a:gridCol w="822960">
                  <a:extLst>
                    <a:ext uri="{9D8B030D-6E8A-4147-A177-3AD203B41FA5}">
                      <a16:colId xmlns:a16="http://schemas.microsoft.com/office/drawing/2014/main" val="3696439093"/>
                    </a:ext>
                  </a:extLst>
                </a:gridCol>
                <a:gridCol w="822960">
                  <a:extLst>
                    <a:ext uri="{9D8B030D-6E8A-4147-A177-3AD203B41FA5}">
                      <a16:colId xmlns:a16="http://schemas.microsoft.com/office/drawing/2014/main" val="112676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892006"/>
                  </a:ext>
                </a:extLst>
              </a:tr>
            </a:tbl>
          </a:graphicData>
        </a:graphic>
      </p:graphicFrame>
      <p:sp>
        <p:nvSpPr>
          <p:cNvPr id="4" name="Text Placeholder 3">
            <a:extLst>
              <a:ext uri="{FF2B5EF4-FFF2-40B4-BE49-F238E27FC236}">
                <a16:creationId xmlns:a16="http://schemas.microsoft.com/office/drawing/2014/main" id="{CFE267C3-0A1D-48DF-B232-B6CC39B7681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610470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0A53F-B259-4C36-928D-9044E0399933}"/>
              </a:ext>
            </a:extLst>
          </p:cNvPr>
          <p:cNvSpPr>
            <a:spLocks noGrp="1"/>
          </p:cNvSpPr>
          <p:nvPr>
            <p:ph type="title"/>
          </p:nvPr>
        </p:nvSpPr>
        <p:spPr/>
        <p:txBody>
          <a:bodyPr/>
          <a:lstStyle/>
          <a:p>
            <a:r>
              <a:rPr lang="en-US"/>
              <a:t>Instagram Posts Table | Motomel - 2 of 23</a:t>
            </a:r>
          </a:p>
        </p:txBody>
      </p:sp>
      <p:graphicFrame>
        <p:nvGraphicFramePr>
          <p:cNvPr id="5" name="Table Placeholder 4">
            <a:extLst>
              <a:ext uri="{FF2B5EF4-FFF2-40B4-BE49-F238E27FC236}">
                <a16:creationId xmlns:a16="http://schemas.microsoft.com/office/drawing/2014/main" id="{874D9DB0-8DD5-49D4-9D95-6FED546B6530}"/>
              </a:ext>
            </a:extLst>
          </p:cNvPr>
          <p:cNvGraphicFramePr>
            <a:graphicFrameLocks noGrp="1"/>
          </p:cNvGraphicFramePr>
          <p:nvPr>
            <p:ph type="tbl" sz="quarter" idx="13"/>
            <p:extLst>
              <p:ext uri="{D42A27DB-BD31-4B8C-83A1-F6EECF244321}">
                <p14:modId xmlns:p14="http://schemas.microsoft.com/office/powerpoint/2010/main" val="256107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72424383"/>
                    </a:ext>
                  </a:extLst>
                </a:gridCol>
                <a:gridCol w="1810512">
                  <a:extLst>
                    <a:ext uri="{9D8B030D-6E8A-4147-A177-3AD203B41FA5}">
                      <a16:colId xmlns:a16="http://schemas.microsoft.com/office/drawing/2014/main" val="4023120520"/>
                    </a:ext>
                  </a:extLst>
                </a:gridCol>
                <a:gridCol w="822960">
                  <a:extLst>
                    <a:ext uri="{9D8B030D-6E8A-4147-A177-3AD203B41FA5}">
                      <a16:colId xmlns:a16="http://schemas.microsoft.com/office/drawing/2014/main" val="3876129376"/>
                    </a:ext>
                  </a:extLst>
                </a:gridCol>
                <a:gridCol w="822960">
                  <a:extLst>
                    <a:ext uri="{9D8B030D-6E8A-4147-A177-3AD203B41FA5}">
                      <a16:colId xmlns:a16="http://schemas.microsoft.com/office/drawing/2014/main" val="1145705116"/>
                    </a:ext>
                  </a:extLst>
                </a:gridCol>
                <a:gridCol w="822960">
                  <a:extLst>
                    <a:ext uri="{9D8B030D-6E8A-4147-A177-3AD203B41FA5}">
                      <a16:colId xmlns:a16="http://schemas.microsoft.com/office/drawing/2014/main" val="3590387015"/>
                    </a:ext>
                  </a:extLst>
                </a:gridCol>
                <a:gridCol w="822960">
                  <a:extLst>
                    <a:ext uri="{9D8B030D-6E8A-4147-A177-3AD203B41FA5}">
                      <a16:colId xmlns:a16="http://schemas.microsoft.com/office/drawing/2014/main" val="4042839435"/>
                    </a:ext>
                  </a:extLst>
                </a:gridCol>
                <a:gridCol w="822960">
                  <a:extLst>
                    <a:ext uri="{9D8B030D-6E8A-4147-A177-3AD203B41FA5}">
                      <a16:colId xmlns:a16="http://schemas.microsoft.com/office/drawing/2014/main" val="386288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343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- 2021-11-05 17:48:09</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Octubre
¡Te podes ganar una #BiciMotomel para vos y otra para el jugador elegido!
¿Cómo participar? Muy sencillo:
- Seguir a la cuenta de motomeloficial y motomelbicicletas
- Darle like a la publicación
- Comentar eligiendo el #JugadorMotomel del mes
Podes participar en Facebook, Twitter o Instagram.
Podes elegir entre estos jugadores:
Francisco Ortega
Julián Álvarez
Agustin Almendra
José López
Franco Armani
¿Para vos cuál de estos 5 fue el #JugadorMotomel del mes?
Tenes tiempo hasta el 15/11.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253073581_469876441121653_6408452805366343567_n.jpg?_nc_ht=scontent.cdninstagram.com&amp;_nc_cat=101&amp;_nc_ohc=0QVBt_CBpZMAX_gwyGG&amp;edm=AMO9-JQAAAAA&amp;ccb=7-4&amp;oh=8b87d82291437d1863261d1db24a5c1e&amp;oe=61987678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2499379"/>
                  </a:ext>
                </a:extLst>
              </a:tr>
            </a:tbl>
          </a:graphicData>
        </a:graphic>
      </p:graphicFrame>
      <p:sp>
        <p:nvSpPr>
          <p:cNvPr id="4" name="Text Placeholder 3">
            <a:extLst>
              <a:ext uri="{FF2B5EF4-FFF2-40B4-BE49-F238E27FC236}">
                <a16:creationId xmlns:a16="http://schemas.microsoft.com/office/drawing/2014/main" id="{68E14EAA-4A18-43DF-9E9E-A1B68E3D41F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41206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22CE-5D30-494B-B716-8FF5E48C4F96}"/>
              </a:ext>
            </a:extLst>
          </p:cNvPr>
          <p:cNvSpPr>
            <a:spLocks noGrp="1"/>
          </p:cNvSpPr>
          <p:nvPr>
            <p:ph type="title"/>
          </p:nvPr>
        </p:nvSpPr>
        <p:spPr/>
        <p:txBody>
          <a:bodyPr/>
          <a:lstStyle/>
          <a:p>
            <a:r>
              <a:rPr lang="en-US"/>
              <a:t>Instagram Posts Table | Motomel - 3 of 23</a:t>
            </a:r>
          </a:p>
        </p:txBody>
      </p:sp>
      <p:graphicFrame>
        <p:nvGraphicFramePr>
          <p:cNvPr id="5" name="Table Placeholder 4">
            <a:extLst>
              <a:ext uri="{FF2B5EF4-FFF2-40B4-BE49-F238E27FC236}">
                <a16:creationId xmlns:a16="http://schemas.microsoft.com/office/drawing/2014/main" id="{6E844D49-31C2-4FB0-8162-BCCBF32C8EB4}"/>
              </a:ext>
            </a:extLst>
          </p:cNvPr>
          <p:cNvGraphicFramePr>
            <a:graphicFrameLocks noGrp="1"/>
          </p:cNvGraphicFramePr>
          <p:nvPr>
            <p:ph type="tbl" sz="quarter" idx="13"/>
            <p:extLst>
              <p:ext uri="{D42A27DB-BD31-4B8C-83A1-F6EECF244321}">
                <p14:modId xmlns:p14="http://schemas.microsoft.com/office/powerpoint/2010/main" val="69935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2484767"/>
                    </a:ext>
                  </a:extLst>
                </a:gridCol>
                <a:gridCol w="1810512">
                  <a:extLst>
                    <a:ext uri="{9D8B030D-6E8A-4147-A177-3AD203B41FA5}">
                      <a16:colId xmlns:a16="http://schemas.microsoft.com/office/drawing/2014/main" val="1282660544"/>
                    </a:ext>
                  </a:extLst>
                </a:gridCol>
                <a:gridCol w="822960">
                  <a:extLst>
                    <a:ext uri="{9D8B030D-6E8A-4147-A177-3AD203B41FA5}">
                      <a16:colId xmlns:a16="http://schemas.microsoft.com/office/drawing/2014/main" val="708301016"/>
                    </a:ext>
                  </a:extLst>
                </a:gridCol>
                <a:gridCol w="822960">
                  <a:extLst>
                    <a:ext uri="{9D8B030D-6E8A-4147-A177-3AD203B41FA5}">
                      <a16:colId xmlns:a16="http://schemas.microsoft.com/office/drawing/2014/main" val="4230971991"/>
                    </a:ext>
                  </a:extLst>
                </a:gridCol>
                <a:gridCol w="822960">
                  <a:extLst>
                    <a:ext uri="{9D8B030D-6E8A-4147-A177-3AD203B41FA5}">
                      <a16:colId xmlns:a16="http://schemas.microsoft.com/office/drawing/2014/main" val="146632112"/>
                    </a:ext>
                  </a:extLst>
                </a:gridCol>
                <a:gridCol w="822960">
                  <a:extLst>
                    <a:ext uri="{9D8B030D-6E8A-4147-A177-3AD203B41FA5}">
                      <a16:colId xmlns:a16="http://schemas.microsoft.com/office/drawing/2014/main" val="826875246"/>
                    </a:ext>
                  </a:extLst>
                </a:gridCol>
                <a:gridCol w="822960">
                  <a:extLst>
                    <a:ext uri="{9D8B030D-6E8A-4147-A177-3AD203B41FA5}">
                      <a16:colId xmlns:a16="http://schemas.microsoft.com/office/drawing/2014/main" val="73894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947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- 2021-10-18 16:00:37</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
☑️ Tablero Digital⁣
☑️ Iluminación FULL LED⁣
☑️ Freno de disco (delantero y trasero)⁣
☑️ Escape de acero inoxidable de diseño retro⁣
⁣
Te invitamos a conocer más en 💻 www.gilera.com.ar⁣
⁣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246485794_4536482403104817_2207426004902658972_n.jpg?_nc_cat=103&amp;ccb=1-5&amp;_nc_sid=8ae9d6&amp;_nc_ohc=Ox26VDFuQWkAX8vuWud&amp;_nc_ht=scontent-lga3-1.cdninstagram.com&amp;edm=AL-3X8kEAAAA&amp;oh=98804d86d2f9fd28e08ea60770c84f05&amp;oe=619D55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6534854"/>
                  </a:ext>
                </a:extLst>
              </a:tr>
            </a:tbl>
          </a:graphicData>
        </a:graphic>
      </p:graphicFrame>
      <p:sp>
        <p:nvSpPr>
          <p:cNvPr id="4" name="Text Placeholder 3">
            <a:extLst>
              <a:ext uri="{FF2B5EF4-FFF2-40B4-BE49-F238E27FC236}">
                <a16:creationId xmlns:a16="http://schemas.microsoft.com/office/drawing/2014/main" id="{BF31DDC0-0203-47BF-B467-6141ABC57F4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83666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A4E0-1EFD-4748-99F8-E090172BCE20}"/>
              </a:ext>
            </a:extLst>
          </p:cNvPr>
          <p:cNvSpPr>
            <a:spLocks noGrp="1"/>
          </p:cNvSpPr>
          <p:nvPr>
            <p:ph type="title"/>
          </p:nvPr>
        </p:nvSpPr>
        <p:spPr/>
        <p:txBody>
          <a:bodyPr/>
          <a:lstStyle/>
          <a:p>
            <a:r>
              <a:rPr lang="en-US"/>
              <a:t>Instagram Posts Table | Motomel - 4 of 23</a:t>
            </a:r>
          </a:p>
        </p:txBody>
      </p:sp>
      <p:graphicFrame>
        <p:nvGraphicFramePr>
          <p:cNvPr id="5" name="Table Placeholder 4">
            <a:extLst>
              <a:ext uri="{FF2B5EF4-FFF2-40B4-BE49-F238E27FC236}">
                <a16:creationId xmlns:a16="http://schemas.microsoft.com/office/drawing/2014/main" id="{2D797D98-209E-4747-87A6-7A6C2125F37F}"/>
              </a:ext>
            </a:extLst>
          </p:cNvPr>
          <p:cNvGraphicFramePr>
            <a:graphicFrameLocks noGrp="1"/>
          </p:cNvGraphicFramePr>
          <p:nvPr>
            <p:ph type="tbl" sz="quarter" idx="13"/>
            <p:extLst>
              <p:ext uri="{D42A27DB-BD31-4B8C-83A1-F6EECF244321}">
                <p14:modId xmlns:p14="http://schemas.microsoft.com/office/powerpoint/2010/main" val="214412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0332273"/>
                    </a:ext>
                  </a:extLst>
                </a:gridCol>
                <a:gridCol w="1810512">
                  <a:extLst>
                    <a:ext uri="{9D8B030D-6E8A-4147-A177-3AD203B41FA5}">
                      <a16:colId xmlns:a16="http://schemas.microsoft.com/office/drawing/2014/main" val="842000100"/>
                    </a:ext>
                  </a:extLst>
                </a:gridCol>
                <a:gridCol w="822960">
                  <a:extLst>
                    <a:ext uri="{9D8B030D-6E8A-4147-A177-3AD203B41FA5}">
                      <a16:colId xmlns:a16="http://schemas.microsoft.com/office/drawing/2014/main" val="851430140"/>
                    </a:ext>
                  </a:extLst>
                </a:gridCol>
                <a:gridCol w="822960">
                  <a:extLst>
                    <a:ext uri="{9D8B030D-6E8A-4147-A177-3AD203B41FA5}">
                      <a16:colId xmlns:a16="http://schemas.microsoft.com/office/drawing/2014/main" val="2649623989"/>
                    </a:ext>
                  </a:extLst>
                </a:gridCol>
                <a:gridCol w="822960">
                  <a:extLst>
                    <a:ext uri="{9D8B030D-6E8A-4147-A177-3AD203B41FA5}">
                      <a16:colId xmlns:a16="http://schemas.microsoft.com/office/drawing/2014/main" val="1709951993"/>
                    </a:ext>
                  </a:extLst>
                </a:gridCol>
                <a:gridCol w="822960">
                  <a:extLst>
                    <a:ext uri="{9D8B030D-6E8A-4147-A177-3AD203B41FA5}">
                      <a16:colId xmlns:a16="http://schemas.microsoft.com/office/drawing/2014/main" val="3203918558"/>
                    </a:ext>
                  </a:extLst>
                </a:gridCol>
                <a:gridCol w="822960">
                  <a:extLst>
                    <a:ext uri="{9D8B030D-6E8A-4147-A177-3AD203B41FA5}">
                      <a16:colId xmlns:a16="http://schemas.microsoft.com/office/drawing/2014/main" val="90660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796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- 2021-11-02 14:01:06</a:t>
                      </a:r>
                      <a:r>
                        <a:rPr kumimoji="0" lang="en-US" sz="1000" b="0" i="0" u="none" strike="noStrike" kern="1200" cap="none" spc="0" normalizeH="0" baseline="0" noProof="0">
                          <a:ln>
                            <a:noFill/>
                          </a:ln>
                          <a:solidFill>
                            <a:prstClr val="black"/>
                          </a:solidFill>
                          <a:effectLst/>
                          <a:uLnTx/>
                          <a:uFillTx/>
                          <a:latin typeface="+mn-lt"/>
                          <a:ea typeface="+mn-ea"/>
                          <a:cs typeface="+mn-cs"/>
                        </a:rPr>
                        <a:t>
 💥La vuelta de un ícono con la esencia de sus orígenes y la tecnología 4T OHC.💥
✅Freno delantero de disco
✅Gráficas conmemorativas checker flag🏁
✅Asiento tipo slammer
 Lo bueno no queda en el pasado
#Zanella #Ceccato60 #NosImpulsaNuestraHistoria⁣⁣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252172040_898490327465776_1537098319015719977_n.jpg?_nc_ht=scontent.cdninstagram.com&amp;_nc_cat=104&amp;_nc_ohc=jHCXTk-le_MAX8gbZeR&amp;edm=AMO9-JQAAAAA&amp;ccb=7-4&amp;oh=4ec869b12271bcdf360d085ffb2d24d5&amp;oe=61987144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3020643"/>
                  </a:ext>
                </a:extLst>
              </a:tr>
            </a:tbl>
          </a:graphicData>
        </a:graphic>
      </p:graphicFrame>
      <p:sp>
        <p:nvSpPr>
          <p:cNvPr id="4" name="Text Placeholder 3">
            <a:extLst>
              <a:ext uri="{FF2B5EF4-FFF2-40B4-BE49-F238E27FC236}">
                <a16:creationId xmlns:a16="http://schemas.microsoft.com/office/drawing/2014/main" id="{7D428A30-FAA3-4CB8-9226-564F953A357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69858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40C3-9824-416A-9FB5-56B429538C4B}"/>
              </a:ext>
            </a:extLst>
          </p:cNvPr>
          <p:cNvSpPr>
            <a:spLocks noGrp="1"/>
          </p:cNvSpPr>
          <p:nvPr>
            <p:ph type="title"/>
          </p:nvPr>
        </p:nvSpPr>
        <p:spPr/>
        <p:txBody>
          <a:bodyPr/>
          <a:lstStyle/>
          <a:p>
            <a:r>
              <a:rPr lang="en-US"/>
              <a:t>Instagram Posts Table | Motomel - 5 of 23</a:t>
            </a:r>
          </a:p>
        </p:txBody>
      </p:sp>
      <p:graphicFrame>
        <p:nvGraphicFramePr>
          <p:cNvPr id="5" name="Table Placeholder 4">
            <a:extLst>
              <a:ext uri="{FF2B5EF4-FFF2-40B4-BE49-F238E27FC236}">
                <a16:creationId xmlns:a16="http://schemas.microsoft.com/office/drawing/2014/main" id="{380B8954-F30A-4E45-93B8-9821C04572E8}"/>
              </a:ext>
            </a:extLst>
          </p:cNvPr>
          <p:cNvGraphicFramePr>
            <a:graphicFrameLocks noGrp="1"/>
          </p:cNvGraphicFramePr>
          <p:nvPr>
            <p:ph type="tbl" sz="quarter" idx="13"/>
            <p:extLst>
              <p:ext uri="{D42A27DB-BD31-4B8C-83A1-F6EECF244321}">
                <p14:modId xmlns:p14="http://schemas.microsoft.com/office/powerpoint/2010/main" val="3088750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2251731"/>
                    </a:ext>
                  </a:extLst>
                </a:gridCol>
                <a:gridCol w="1810512">
                  <a:extLst>
                    <a:ext uri="{9D8B030D-6E8A-4147-A177-3AD203B41FA5}">
                      <a16:colId xmlns:a16="http://schemas.microsoft.com/office/drawing/2014/main" val="3810604556"/>
                    </a:ext>
                  </a:extLst>
                </a:gridCol>
                <a:gridCol w="822960">
                  <a:extLst>
                    <a:ext uri="{9D8B030D-6E8A-4147-A177-3AD203B41FA5}">
                      <a16:colId xmlns:a16="http://schemas.microsoft.com/office/drawing/2014/main" val="1183123728"/>
                    </a:ext>
                  </a:extLst>
                </a:gridCol>
                <a:gridCol w="822960">
                  <a:extLst>
                    <a:ext uri="{9D8B030D-6E8A-4147-A177-3AD203B41FA5}">
                      <a16:colId xmlns:a16="http://schemas.microsoft.com/office/drawing/2014/main" val="916378676"/>
                    </a:ext>
                  </a:extLst>
                </a:gridCol>
                <a:gridCol w="822960">
                  <a:extLst>
                    <a:ext uri="{9D8B030D-6E8A-4147-A177-3AD203B41FA5}">
                      <a16:colId xmlns:a16="http://schemas.microsoft.com/office/drawing/2014/main" val="867676321"/>
                    </a:ext>
                  </a:extLst>
                </a:gridCol>
                <a:gridCol w="822960">
                  <a:extLst>
                    <a:ext uri="{9D8B030D-6E8A-4147-A177-3AD203B41FA5}">
                      <a16:colId xmlns:a16="http://schemas.microsoft.com/office/drawing/2014/main" val="893334529"/>
                    </a:ext>
                  </a:extLst>
                </a:gridCol>
                <a:gridCol w="822960">
                  <a:extLst>
                    <a:ext uri="{9D8B030D-6E8A-4147-A177-3AD203B41FA5}">
                      <a16:colId xmlns:a16="http://schemas.microsoft.com/office/drawing/2014/main" val="15032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95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- 2021-10-29 16:00:09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249932995_360481715859868_6505735332482688261_n.jpg?_nc_cat=105&amp;ccb=1-5&amp;_nc_sid=8ae9d6&amp;_nc_ohc=hNTl50inuFgAX9WKlh9&amp;_nc_ht=scontent-lga3-1.cdninstagram.com&amp;edm=AL-3X8kEAAAA&amp;oh=1f17c8d1e1efd672b49f3fdc8988b705&amp;oe=619D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9318353"/>
                  </a:ext>
                </a:extLst>
              </a:tr>
            </a:tbl>
          </a:graphicData>
        </a:graphic>
      </p:graphicFrame>
      <p:sp>
        <p:nvSpPr>
          <p:cNvPr id="4" name="Text Placeholder 3">
            <a:extLst>
              <a:ext uri="{FF2B5EF4-FFF2-40B4-BE49-F238E27FC236}">
                <a16:creationId xmlns:a16="http://schemas.microsoft.com/office/drawing/2014/main" id="{3B6D1F0E-4C1F-483E-A54F-0882F34E0FD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4540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E9F5-342A-4C14-8B82-C38664087EAC}"/>
              </a:ext>
            </a:extLst>
          </p:cNvPr>
          <p:cNvSpPr>
            <a:spLocks noGrp="1"/>
          </p:cNvSpPr>
          <p:nvPr>
            <p:ph type="title"/>
          </p:nvPr>
        </p:nvSpPr>
        <p:spPr/>
        <p:txBody>
          <a:bodyPr/>
          <a:lstStyle/>
          <a:p>
            <a:r>
              <a:rPr lang="en-US"/>
              <a:t>Instagram Posts Table | Motomel - 6 of 23</a:t>
            </a:r>
          </a:p>
        </p:txBody>
      </p:sp>
      <p:graphicFrame>
        <p:nvGraphicFramePr>
          <p:cNvPr id="5" name="Table Placeholder 4">
            <a:extLst>
              <a:ext uri="{FF2B5EF4-FFF2-40B4-BE49-F238E27FC236}">
                <a16:creationId xmlns:a16="http://schemas.microsoft.com/office/drawing/2014/main" id="{1D0B7EF9-EF20-419F-9A88-A1B82942D90C}"/>
              </a:ext>
            </a:extLst>
          </p:cNvPr>
          <p:cNvGraphicFramePr>
            <a:graphicFrameLocks noGrp="1"/>
          </p:cNvGraphicFramePr>
          <p:nvPr>
            <p:ph type="tbl" sz="quarter" idx="13"/>
            <p:extLst>
              <p:ext uri="{D42A27DB-BD31-4B8C-83A1-F6EECF244321}">
                <p14:modId xmlns:p14="http://schemas.microsoft.com/office/powerpoint/2010/main" val="251948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0971532"/>
                    </a:ext>
                  </a:extLst>
                </a:gridCol>
                <a:gridCol w="1810512">
                  <a:extLst>
                    <a:ext uri="{9D8B030D-6E8A-4147-A177-3AD203B41FA5}">
                      <a16:colId xmlns:a16="http://schemas.microsoft.com/office/drawing/2014/main" val="2031149599"/>
                    </a:ext>
                  </a:extLst>
                </a:gridCol>
                <a:gridCol w="822960">
                  <a:extLst>
                    <a:ext uri="{9D8B030D-6E8A-4147-A177-3AD203B41FA5}">
                      <a16:colId xmlns:a16="http://schemas.microsoft.com/office/drawing/2014/main" val="1232264058"/>
                    </a:ext>
                  </a:extLst>
                </a:gridCol>
                <a:gridCol w="822960">
                  <a:extLst>
                    <a:ext uri="{9D8B030D-6E8A-4147-A177-3AD203B41FA5}">
                      <a16:colId xmlns:a16="http://schemas.microsoft.com/office/drawing/2014/main" val="468233343"/>
                    </a:ext>
                  </a:extLst>
                </a:gridCol>
                <a:gridCol w="822960">
                  <a:extLst>
                    <a:ext uri="{9D8B030D-6E8A-4147-A177-3AD203B41FA5}">
                      <a16:colId xmlns:a16="http://schemas.microsoft.com/office/drawing/2014/main" val="4007890160"/>
                    </a:ext>
                  </a:extLst>
                </a:gridCol>
                <a:gridCol w="822960">
                  <a:extLst>
                    <a:ext uri="{9D8B030D-6E8A-4147-A177-3AD203B41FA5}">
                      <a16:colId xmlns:a16="http://schemas.microsoft.com/office/drawing/2014/main" val="1300119054"/>
                    </a:ext>
                  </a:extLst>
                </a:gridCol>
                <a:gridCol w="822960">
                  <a:extLst>
                    <a:ext uri="{9D8B030D-6E8A-4147-A177-3AD203B41FA5}">
                      <a16:colId xmlns:a16="http://schemas.microsoft.com/office/drawing/2014/main" val="65750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16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247522905_578566026902717_7839573578946519775_n.jpg?_nc_ht=scontent.cdninstagram.com&amp;_nc_cat=105&amp;_nc_ohc=M_N0k3nBDiYAX_FYYKV&amp;edm=AMO9-JQAAAAA&amp;ccb=7-4&amp;oh=86db1797ed319a6470ccc390d003ae9e&amp;oe=61987C06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7429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- 2021-11-08 17:07:23</a:t>
                      </a:r>
                      <a:r>
                        <a:rPr kumimoji="0" lang="es-ES" sz="1000" b="0" i="0" u="none" strike="noStrike" kern="1200" cap="none" spc="0" normalizeH="0" baseline="0" noProof="0">
                          <a:ln>
                            <a:noFill/>
                          </a:ln>
                          <a:solidFill>
                            <a:prstClr val="black"/>
                          </a:solidFill>
                          <a:effectLst/>
                          <a:uLnTx/>
                          <a:uFillTx/>
                          <a:latin typeface="+mn-lt"/>
                          <a:ea typeface="+mn-ea"/>
                          <a:cs typeface="+mn-cs"/>
                        </a:rPr>
                        <a:t>
 Conocé en detalle la Skua 150. Una moto ideal para los
que buscan una opción ON/OFF que te permita recorrer diferentes tipos de caminos sin inconvenientes.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254345543_583128546241814_7997365165433428234_n.jpg?_nc_cat=109&amp;ccb=1-5&amp;_nc_sid=8ae9d6&amp;_nc_ohc=eI4KGmzl8o0AX-NhJHl&amp;_nc_ht=scontent-atl3-1.cdninstagram.com&amp;edm=AL-3X8kEAAAA&amp;oh=97b4b803a5423062a7e3a3c3a9a5b83c&amp;oe=619C0E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1693801"/>
                  </a:ext>
                </a:extLst>
              </a:tr>
            </a:tbl>
          </a:graphicData>
        </a:graphic>
      </p:graphicFrame>
      <p:sp>
        <p:nvSpPr>
          <p:cNvPr id="4" name="Text Placeholder 3">
            <a:extLst>
              <a:ext uri="{FF2B5EF4-FFF2-40B4-BE49-F238E27FC236}">
                <a16:creationId xmlns:a16="http://schemas.microsoft.com/office/drawing/2014/main" id="{6672034B-2214-4257-ABA1-65046D0412D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868144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FDD5-E9D0-4494-A195-AAFD7E82E3C4}"/>
              </a:ext>
            </a:extLst>
          </p:cNvPr>
          <p:cNvSpPr>
            <a:spLocks noGrp="1"/>
          </p:cNvSpPr>
          <p:nvPr>
            <p:ph type="title"/>
          </p:nvPr>
        </p:nvSpPr>
        <p:spPr/>
        <p:txBody>
          <a:bodyPr/>
          <a:lstStyle/>
          <a:p>
            <a:r>
              <a:rPr lang="en-US"/>
              <a:t>Instagram Posts Table | Motomel - 7 of 23</a:t>
            </a:r>
          </a:p>
        </p:txBody>
      </p:sp>
      <p:graphicFrame>
        <p:nvGraphicFramePr>
          <p:cNvPr id="5" name="Table Placeholder 4">
            <a:extLst>
              <a:ext uri="{FF2B5EF4-FFF2-40B4-BE49-F238E27FC236}">
                <a16:creationId xmlns:a16="http://schemas.microsoft.com/office/drawing/2014/main" id="{25488A97-9EA8-4E4E-9F44-4F0D119FFA4C}"/>
              </a:ext>
            </a:extLst>
          </p:cNvPr>
          <p:cNvGraphicFramePr>
            <a:graphicFrameLocks noGrp="1"/>
          </p:cNvGraphicFramePr>
          <p:nvPr>
            <p:ph type="tbl" sz="quarter" idx="13"/>
            <p:extLst>
              <p:ext uri="{D42A27DB-BD31-4B8C-83A1-F6EECF244321}">
                <p14:modId xmlns:p14="http://schemas.microsoft.com/office/powerpoint/2010/main" val="180537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4835604"/>
                    </a:ext>
                  </a:extLst>
                </a:gridCol>
                <a:gridCol w="1810512">
                  <a:extLst>
                    <a:ext uri="{9D8B030D-6E8A-4147-A177-3AD203B41FA5}">
                      <a16:colId xmlns:a16="http://schemas.microsoft.com/office/drawing/2014/main" val="789358721"/>
                    </a:ext>
                  </a:extLst>
                </a:gridCol>
                <a:gridCol w="822960">
                  <a:extLst>
                    <a:ext uri="{9D8B030D-6E8A-4147-A177-3AD203B41FA5}">
                      <a16:colId xmlns:a16="http://schemas.microsoft.com/office/drawing/2014/main" val="4275159365"/>
                    </a:ext>
                  </a:extLst>
                </a:gridCol>
                <a:gridCol w="822960">
                  <a:extLst>
                    <a:ext uri="{9D8B030D-6E8A-4147-A177-3AD203B41FA5}">
                      <a16:colId xmlns:a16="http://schemas.microsoft.com/office/drawing/2014/main" val="1077858444"/>
                    </a:ext>
                  </a:extLst>
                </a:gridCol>
                <a:gridCol w="822960">
                  <a:extLst>
                    <a:ext uri="{9D8B030D-6E8A-4147-A177-3AD203B41FA5}">
                      <a16:colId xmlns:a16="http://schemas.microsoft.com/office/drawing/2014/main" val="2315613478"/>
                    </a:ext>
                  </a:extLst>
                </a:gridCol>
                <a:gridCol w="822960">
                  <a:extLst>
                    <a:ext uri="{9D8B030D-6E8A-4147-A177-3AD203B41FA5}">
                      <a16:colId xmlns:a16="http://schemas.microsoft.com/office/drawing/2014/main" val="3980113518"/>
                    </a:ext>
                  </a:extLst>
                </a:gridCol>
                <a:gridCol w="822960">
                  <a:extLst>
                    <a:ext uri="{9D8B030D-6E8A-4147-A177-3AD203B41FA5}">
                      <a16:colId xmlns:a16="http://schemas.microsoft.com/office/drawing/2014/main" val="102432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24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- 2021-11-15 17:00:58</a:t>
                      </a:r>
                      <a:r>
                        <a:rPr kumimoji="0" lang="es-ES" sz="1000" b="0" i="0" u="none" strike="noStrike" kern="1200" cap="none" spc="0" normalizeH="0" baseline="0" noProof="0">
                          <a:ln>
                            <a:noFill/>
                          </a:ln>
                          <a:solidFill>
                            <a:prstClr val="black"/>
                          </a:solidFill>
                          <a:effectLst/>
                          <a:uLnTx/>
                          <a:uFillTx/>
                          <a:latin typeface="+mn-lt"/>
                          <a:ea typeface="+mn-ea"/>
                          <a:cs typeface="+mn-cs"/>
                        </a:rPr>
                        <a:t>
 Los tiempos cambian; la esencia se mantiene 💪
La #ZB110 llegó para aquellos que buscan una moto que no solo les permita conectarse ágilmente sino que quieran hacerlo con actitud. 
👉 Freno delantero de disco y llantas de de aleación 
👉 Puerto USB
👉 Luces full led
👉 Baúl bajo asiento 
👉 Conseguíla en 48 cuotas de BNA⁣
🏍⁣ ¿Qué esperás para vivir  la experiencia de la ZB 110 RT?
#Zanella #ZB #NosimpulsanuestraHistoria ⁣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258027028_220381910217865_1076251609762588253_n.jpg?_nc_cat=107&amp;ccb=1-5&amp;_nc_sid=8ae9d6&amp;_nc_ohc=pe7Unf3kiBoAX-RSaLb&amp;_nc_ht=scontent-iad3-1.cdninstagram.com&amp;edm=AL-3X8kEAAAA&amp;oh=1e91c4b3a600747eddeab0adb8803ff2&amp;oe=619D0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592758"/>
                  </a:ext>
                </a:extLst>
              </a:tr>
            </a:tbl>
          </a:graphicData>
        </a:graphic>
      </p:graphicFrame>
      <p:sp>
        <p:nvSpPr>
          <p:cNvPr id="4" name="Text Placeholder 3">
            <a:extLst>
              <a:ext uri="{FF2B5EF4-FFF2-40B4-BE49-F238E27FC236}">
                <a16:creationId xmlns:a16="http://schemas.microsoft.com/office/drawing/2014/main" id="{647B2FA9-4322-41E2-83BA-6213D29762E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54839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A2BF-F1D8-4EDD-9A18-8B5B64620167}"/>
              </a:ext>
            </a:extLst>
          </p:cNvPr>
          <p:cNvSpPr>
            <a:spLocks noGrp="1"/>
          </p:cNvSpPr>
          <p:nvPr>
            <p:ph type="title"/>
          </p:nvPr>
        </p:nvSpPr>
        <p:spPr/>
        <p:txBody>
          <a:bodyPr/>
          <a:lstStyle/>
          <a:p>
            <a:r>
              <a:rPr lang="en-US"/>
              <a:t>Instagram Posts Table | Motomel - 8 of 23</a:t>
            </a:r>
          </a:p>
        </p:txBody>
      </p:sp>
      <p:graphicFrame>
        <p:nvGraphicFramePr>
          <p:cNvPr id="5" name="Table Placeholder 4">
            <a:extLst>
              <a:ext uri="{FF2B5EF4-FFF2-40B4-BE49-F238E27FC236}">
                <a16:creationId xmlns:a16="http://schemas.microsoft.com/office/drawing/2014/main" id="{3B889689-F8CE-4606-8556-4978AC916DCA}"/>
              </a:ext>
            </a:extLst>
          </p:cNvPr>
          <p:cNvGraphicFramePr>
            <a:graphicFrameLocks noGrp="1"/>
          </p:cNvGraphicFramePr>
          <p:nvPr>
            <p:ph type="tbl" sz="quarter" idx="13"/>
            <p:extLst>
              <p:ext uri="{D42A27DB-BD31-4B8C-83A1-F6EECF244321}">
                <p14:modId xmlns:p14="http://schemas.microsoft.com/office/powerpoint/2010/main" val="150594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9942756"/>
                    </a:ext>
                  </a:extLst>
                </a:gridCol>
                <a:gridCol w="1810512">
                  <a:extLst>
                    <a:ext uri="{9D8B030D-6E8A-4147-A177-3AD203B41FA5}">
                      <a16:colId xmlns:a16="http://schemas.microsoft.com/office/drawing/2014/main" val="3869550700"/>
                    </a:ext>
                  </a:extLst>
                </a:gridCol>
                <a:gridCol w="822960">
                  <a:extLst>
                    <a:ext uri="{9D8B030D-6E8A-4147-A177-3AD203B41FA5}">
                      <a16:colId xmlns:a16="http://schemas.microsoft.com/office/drawing/2014/main" val="2298936168"/>
                    </a:ext>
                  </a:extLst>
                </a:gridCol>
                <a:gridCol w="822960">
                  <a:extLst>
                    <a:ext uri="{9D8B030D-6E8A-4147-A177-3AD203B41FA5}">
                      <a16:colId xmlns:a16="http://schemas.microsoft.com/office/drawing/2014/main" val="1641945861"/>
                    </a:ext>
                  </a:extLst>
                </a:gridCol>
                <a:gridCol w="822960">
                  <a:extLst>
                    <a:ext uri="{9D8B030D-6E8A-4147-A177-3AD203B41FA5}">
                      <a16:colId xmlns:a16="http://schemas.microsoft.com/office/drawing/2014/main" val="4185398534"/>
                    </a:ext>
                  </a:extLst>
                </a:gridCol>
                <a:gridCol w="822960">
                  <a:extLst>
                    <a:ext uri="{9D8B030D-6E8A-4147-A177-3AD203B41FA5}">
                      <a16:colId xmlns:a16="http://schemas.microsoft.com/office/drawing/2014/main" val="1672550567"/>
                    </a:ext>
                  </a:extLst>
                </a:gridCol>
                <a:gridCol w="822960">
                  <a:extLst>
                    <a:ext uri="{9D8B030D-6E8A-4147-A177-3AD203B41FA5}">
                      <a16:colId xmlns:a16="http://schemas.microsoft.com/office/drawing/2014/main" val="3987640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544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- 2021-10-20 17:00:17</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246875069_918207579119730_1287790501520555478_n.jpg?_nc_ht=scontent.cdninstagram.com&amp;_nc_cat=106&amp;_nc_ohc=uBWCSjU71MoAX8dwVko&amp;edm=AMO9-JQAAAAA&amp;ccb=7-4&amp;oh=de71bd5ff0887b707ab09e7455f83cd2&amp;oe=61987C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301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- 2021-11-17 17:06:13</a:t>
                      </a:r>
                      <a:r>
                        <a:rPr kumimoji="0" lang="es-ES" sz="1000" b="0" i="0" u="none" strike="noStrike" kern="1200" cap="none" spc="0" normalizeH="0" baseline="0" noProof="0">
                          <a:ln>
                            <a:noFill/>
                          </a:ln>
                          <a:solidFill>
                            <a:prstClr val="black"/>
                          </a:solidFill>
                          <a:effectLst/>
                          <a:uLnTx/>
                          <a:uFillTx/>
                          <a:latin typeface="+mn-lt"/>
                          <a:ea typeface="+mn-ea"/>
                          <a:cs typeface="+mn-cs"/>
                        </a:rPr>
                        <a:t>
 Están los clásicos y luego está la #Sapucai. ¿ A dónde irías por primera vez con esta 🏍?
#Zanella #Sapucai150F⁣#Street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257876496_399348505197738_5249082726317624442_n.jpg?_nc_cat=104&amp;ccb=1-5&amp;_nc_sid=8ae9d6&amp;_nc_ohc=HQ_hvHZqXuIAX-aFCRI&amp;_nc_ht=scontent-iad3-1.cdninstagram.com&amp;edm=AL-3X8kEAAAA&amp;oh=9598f8f2d0a144067fd047eb08037a73&amp;oe=619C90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8052093"/>
                  </a:ext>
                </a:extLst>
              </a:tr>
            </a:tbl>
          </a:graphicData>
        </a:graphic>
      </p:graphicFrame>
      <p:sp>
        <p:nvSpPr>
          <p:cNvPr id="4" name="Text Placeholder 3">
            <a:extLst>
              <a:ext uri="{FF2B5EF4-FFF2-40B4-BE49-F238E27FC236}">
                <a16:creationId xmlns:a16="http://schemas.microsoft.com/office/drawing/2014/main" id="{520DA72E-E253-4FA1-AA53-2A51E329BCB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53034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6AEA0-3CB4-40F5-97FF-43E132679799}"/>
              </a:ext>
            </a:extLst>
          </p:cNvPr>
          <p:cNvSpPr>
            <a:spLocks noGrp="1"/>
          </p:cNvSpPr>
          <p:nvPr>
            <p:ph type="title"/>
          </p:nvPr>
        </p:nvSpPr>
        <p:spPr/>
        <p:txBody>
          <a:bodyPr/>
          <a:lstStyle/>
          <a:p>
            <a:r>
              <a:rPr lang="en-US"/>
              <a:t>Instagram Posts Table | Motomel - 9 of 23</a:t>
            </a:r>
          </a:p>
        </p:txBody>
      </p:sp>
      <p:graphicFrame>
        <p:nvGraphicFramePr>
          <p:cNvPr id="5" name="Table Placeholder 4">
            <a:extLst>
              <a:ext uri="{FF2B5EF4-FFF2-40B4-BE49-F238E27FC236}">
                <a16:creationId xmlns:a16="http://schemas.microsoft.com/office/drawing/2014/main" id="{3F66F375-3808-4F30-9BD5-ADD7B7D93841}"/>
              </a:ext>
            </a:extLst>
          </p:cNvPr>
          <p:cNvGraphicFramePr>
            <a:graphicFrameLocks noGrp="1"/>
          </p:cNvGraphicFramePr>
          <p:nvPr>
            <p:ph type="tbl" sz="quarter" idx="13"/>
            <p:extLst>
              <p:ext uri="{D42A27DB-BD31-4B8C-83A1-F6EECF244321}">
                <p14:modId xmlns:p14="http://schemas.microsoft.com/office/powerpoint/2010/main" val="310624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4856332"/>
                    </a:ext>
                  </a:extLst>
                </a:gridCol>
                <a:gridCol w="1810512">
                  <a:extLst>
                    <a:ext uri="{9D8B030D-6E8A-4147-A177-3AD203B41FA5}">
                      <a16:colId xmlns:a16="http://schemas.microsoft.com/office/drawing/2014/main" val="827082558"/>
                    </a:ext>
                  </a:extLst>
                </a:gridCol>
                <a:gridCol w="822960">
                  <a:extLst>
                    <a:ext uri="{9D8B030D-6E8A-4147-A177-3AD203B41FA5}">
                      <a16:colId xmlns:a16="http://schemas.microsoft.com/office/drawing/2014/main" val="3901016887"/>
                    </a:ext>
                  </a:extLst>
                </a:gridCol>
                <a:gridCol w="822960">
                  <a:extLst>
                    <a:ext uri="{9D8B030D-6E8A-4147-A177-3AD203B41FA5}">
                      <a16:colId xmlns:a16="http://schemas.microsoft.com/office/drawing/2014/main" val="328667704"/>
                    </a:ext>
                  </a:extLst>
                </a:gridCol>
                <a:gridCol w="822960">
                  <a:extLst>
                    <a:ext uri="{9D8B030D-6E8A-4147-A177-3AD203B41FA5}">
                      <a16:colId xmlns:a16="http://schemas.microsoft.com/office/drawing/2014/main" val="653701642"/>
                    </a:ext>
                  </a:extLst>
                </a:gridCol>
                <a:gridCol w="822960">
                  <a:extLst>
                    <a:ext uri="{9D8B030D-6E8A-4147-A177-3AD203B41FA5}">
                      <a16:colId xmlns:a16="http://schemas.microsoft.com/office/drawing/2014/main" val="648473665"/>
                    </a:ext>
                  </a:extLst>
                </a:gridCol>
                <a:gridCol w="822960">
                  <a:extLst>
                    <a:ext uri="{9D8B030D-6E8A-4147-A177-3AD203B41FA5}">
                      <a16:colId xmlns:a16="http://schemas.microsoft.com/office/drawing/2014/main" val="404998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65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- 2021-11-16 17:51:08</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perfecta para los que buscan una moto versátil, que se adapte a diferentes situaciones, sin importar el camino que elijas.
La mejor alternativa para un uso ON/OFF.
¿Vos por dónde preferís andar, tierra o asfalto?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256667886_111570374549744_1059108934901335179_n.jpg?_nc_ht=scontent.cdninstagram.com&amp;_nc_cat=108&amp;_nc_ohc=ww8H06hIfD8AX8UT_Da&amp;edm=AMO9-JQAAAAA&amp;ccb=7-4&amp;oh=7687e9d3ff2401af0aba2374ff91c80d&amp;oe=619875D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2474922"/>
                  </a:ext>
                </a:extLst>
              </a:tr>
            </a:tbl>
          </a:graphicData>
        </a:graphic>
      </p:graphicFrame>
      <p:sp>
        <p:nvSpPr>
          <p:cNvPr id="4" name="Text Placeholder 3">
            <a:extLst>
              <a:ext uri="{FF2B5EF4-FFF2-40B4-BE49-F238E27FC236}">
                <a16:creationId xmlns:a16="http://schemas.microsoft.com/office/drawing/2014/main" id="{4F544F3C-5D5D-4429-8267-E8A10A81A9C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12345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DB503-D940-4086-9913-5FF80BC5E96C}"/>
              </a:ext>
            </a:extLst>
          </p:cNvPr>
          <p:cNvSpPr>
            <a:spLocks noGrp="1"/>
          </p:cNvSpPr>
          <p:nvPr>
            <p:ph type="title"/>
          </p:nvPr>
        </p:nvSpPr>
        <p:spPr/>
        <p:txBody>
          <a:bodyPr/>
          <a:lstStyle/>
          <a:p>
            <a:r>
              <a:rPr lang="en-US"/>
              <a:t>Instagram Posts Table | Motomel - 10 of 23</a:t>
            </a:r>
          </a:p>
        </p:txBody>
      </p:sp>
      <p:graphicFrame>
        <p:nvGraphicFramePr>
          <p:cNvPr id="5" name="Table Placeholder 4">
            <a:extLst>
              <a:ext uri="{FF2B5EF4-FFF2-40B4-BE49-F238E27FC236}">
                <a16:creationId xmlns:a16="http://schemas.microsoft.com/office/drawing/2014/main" id="{3F07CB62-F8C8-4991-955B-82DE85AB237B}"/>
              </a:ext>
            </a:extLst>
          </p:cNvPr>
          <p:cNvGraphicFramePr>
            <a:graphicFrameLocks noGrp="1"/>
          </p:cNvGraphicFramePr>
          <p:nvPr>
            <p:ph type="tbl" sz="quarter" idx="13"/>
            <p:extLst>
              <p:ext uri="{D42A27DB-BD31-4B8C-83A1-F6EECF244321}">
                <p14:modId xmlns:p14="http://schemas.microsoft.com/office/powerpoint/2010/main" val="192444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0952009"/>
                    </a:ext>
                  </a:extLst>
                </a:gridCol>
                <a:gridCol w="1810512">
                  <a:extLst>
                    <a:ext uri="{9D8B030D-6E8A-4147-A177-3AD203B41FA5}">
                      <a16:colId xmlns:a16="http://schemas.microsoft.com/office/drawing/2014/main" val="3495287790"/>
                    </a:ext>
                  </a:extLst>
                </a:gridCol>
                <a:gridCol w="822960">
                  <a:extLst>
                    <a:ext uri="{9D8B030D-6E8A-4147-A177-3AD203B41FA5}">
                      <a16:colId xmlns:a16="http://schemas.microsoft.com/office/drawing/2014/main" val="2711779028"/>
                    </a:ext>
                  </a:extLst>
                </a:gridCol>
                <a:gridCol w="822960">
                  <a:extLst>
                    <a:ext uri="{9D8B030D-6E8A-4147-A177-3AD203B41FA5}">
                      <a16:colId xmlns:a16="http://schemas.microsoft.com/office/drawing/2014/main" val="2812043294"/>
                    </a:ext>
                  </a:extLst>
                </a:gridCol>
                <a:gridCol w="822960">
                  <a:extLst>
                    <a:ext uri="{9D8B030D-6E8A-4147-A177-3AD203B41FA5}">
                      <a16:colId xmlns:a16="http://schemas.microsoft.com/office/drawing/2014/main" val="2179657890"/>
                    </a:ext>
                  </a:extLst>
                </a:gridCol>
                <a:gridCol w="822960">
                  <a:extLst>
                    <a:ext uri="{9D8B030D-6E8A-4147-A177-3AD203B41FA5}">
                      <a16:colId xmlns:a16="http://schemas.microsoft.com/office/drawing/2014/main" val="2919479819"/>
                    </a:ext>
                  </a:extLst>
                </a:gridCol>
                <a:gridCol w="822960">
                  <a:extLst>
                    <a:ext uri="{9D8B030D-6E8A-4147-A177-3AD203B41FA5}">
                      <a16:colId xmlns:a16="http://schemas.microsoft.com/office/drawing/2014/main" val="178383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152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- 2021-11-12 17:06:36</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de diseño retro estilo italiano.
Su elegante asiento le da un toque de distinción y personalidad.
Gracias a su freno delantero a disco, disfrutá de tus recorridos urbanos con total seguridad.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248372199_610693313679300_1248714296262561869_n.jpg?_nc_cat=107&amp;ccb=1-5&amp;_nc_sid=8ae9d6&amp;_nc_ohc=9eWu_FocBWEAX__AA4R&amp;_nc_ht=scontent-atl3-1.cdninstagram.com&amp;edm=AL-3X8kEAAAA&amp;oh=e6c383f89275d961293179eb8ef99a8c&amp;oe=619DA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2648793"/>
                  </a:ext>
                </a:extLst>
              </a:tr>
            </a:tbl>
          </a:graphicData>
        </a:graphic>
      </p:graphicFrame>
      <p:sp>
        <p:nvSpPr>
          <p:cNvPr id="4" name="Text Placeholder 3">
            <a:extLst>
              <a:ext uri="{FF2B5EF4-FFF2-40B4-BE49-F238E27FC236}">
                <a16:creationId xmlns:a16="http://schemas.microsoft.com/office/drawing/2014/main" id="{4A5C9A4A-AE76-4C2E-90E9-42910ADD4BE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4362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9D5F-837B-4A3C-A34B-87853ACBC265}"/>
              </a:ext>
            </a:extLst>
          </p:cNvPr>
          <p:cNvSpPr>
            <a:spLocks noGrp="1"/>
          </p:cNvSpPr>
          <p:nvPr>
            <p:ph type="title"/>
          </p:nvPr>
        </p:nvSpPr>
        <p:spPr/>
        <p:txBody>
          <a:bodyPr/>
          <a:lstStyle/>
          <a:p>
            <a:r>
              <a:rPr lang="en-US"/>
              <a:t>Instagram Posts Table | Motomel - 11 of 23</a:t>
            </a:r>
          </a:p>
        </p:txBody>
      </p:sp>
      <p:graphicFrame>
        <p:nvGraphicFramePr>
          <p:cNvPr id="5" name="Table Placeholder 4">
            <a:extLst>
              <a:ext uri="{FF2B5EF4-FFF2-40B4-BE49-F238E27FC236}">
                <a16:creationId xmlns:a16="http://schemas.microsoft.com/office/drawing/2014/main" id="{E52F87FD-F69E-44D3-B1EE-9DA46FB1CD34}"/>
              </a:ext>
            </a:extLst>
          </p:cNvPr>
          <p:cNvGraphicFramePr>
            <a:graphicFrameLocks noGrp="1"/>
          </p:cNvGraphicFramePr>
          <p:nvPr>
            <p:ph type="tbl" sz="quarter" idx="13"/>
            <p:extLst>
              <p:ext uri="{D42A27DB-BD31-4B8C-83A1-F6EECF244321}">
                <p14:modId xmlns:p14="http://schemas.microsoft.com/office/powerpoint/2010/main" val="352217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0187740"/>
                    </a:ext>
                  </a:extLst>
                </a:gridCol>
                <a:gridCol w="1810512">
                  <a:extLst>
                    <a:ext uri="{9D8B030D-6E8A-4147-A177-3AD203B41FA5}">
                      <a16:colId xmlns:a16="http://schemas.microsoft.com/office/drawing/2014/main" val="1757651294"/>
                    </a:ext>
                  </a:extLst>
                </a:gridCol>
                <a:gridCol w="822960">
                  <a:extLst>
                    <a:ext uri="{9D8B030D-6E8A-4147-A177-3AD203B41FA5}">
                      <a16:colId xmlns:a16="http://schemas.microsoft.com/office/drawing/2014/main" val="992469418"/>
                    </a:ext>
                  </a:extLst>
                </a:gridCol>
                <a:gridCol w="822960">
                  <a:extLst>
                    <a:ext uri="{9D8B030D-6E8A-4147-A177-3AD203B41FA5}">
                      <a16:colId xmlns:a16="http://schemas.microsoft.com/office/drawing/2014/main" val="208411058"/>
                    </a:ext>
                  </a:extLst>
                </a:gridCol>
                <a:gridCol w="822960">
                  <a:extLst>
                    <a:ext uri="{9D8B030D-6E8A-4147-A177-3AD203B41FA5}">
                      <a16:colId xmlns:a16="http://schemas.microsoft.com/office/drawing/2014/main" val="1811608929"/>
                    </a:ext>
                  </a:extLst>
                </a:gridCol>
                <a:gridCol w="822960">
                  <a:extLst>
                    <a:ext uri="{9D8B030D-6E8A-4147-A177-3AD203B41FA5}">
                      <a16:colId xmlns:a16="http://schemas.microsoft.com/office/drawing/2014/main" val="918998405"/>
                    </a:ext>
                  </a:extLst>
                </a:gridCol>
                <a:gridCol w="822960">
                  <a:extLst>
                    <a:ext uri="{9D8B030D-6E8A-4147-A177-3AD203B41FA5}">
                      <a16:colId xmlns:a16="http://schemas.microsoft.com/office/drawing/2014/main" val="161851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75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- 2021-11-01 18:16:28</a:t>
                      </a:r>
                      <a:r>
                        <a:rPr kumimoji="0" lang="es-ES" sz="1000" b="0" i="0" u="none" strike="noStrike" kern="1200" cap="none" spc="0" normalizeH="0" baseline="0" noProof="0">
                          <a:ln>
                            <a:noFill/>
                          </a:ln>
                          <a:solidFill>
                            <a:prstClr val="black"/>
                          </a:solidFill>
                          <a:effectLst/>
                          <a:uLnTx/>
                          <a:uFillTx/>
                          <a:latin typeface="+mn-lt"/>
                          <a:ea typeface="+mn-ea"/>
                          <a:cs typeface="+mn-cs"/>
                        </a:rPr>
                        <a:t>
 Equipada con una caja de cambios automática, asiento biplaza con material antideslizante, un espacioso baúl porta casco y tablero completo, la Blitz Automática es perfecta para que moverte por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250784403_414320493491258_2598252543306297382_n.jpg?_nc_cat=111&amp;ccb=1-5&amp;_nc_sid=8ae9d6&amp;_nc_ohc=UCSxwRVEmCMAX-rSMgs&amp;_nc_ht=scontent-atl3-1.cdninstagram.com&amp;edm=AL-3X8kEAAAA&amp;oh=e7d59589aa93e1ae83228aecf901ebac&amp;oe=619CE86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47124933"/>
                  </a:ext>
                </a:extLst>
              </a:tr>
            </a:tbl>
          </a:graphicData>
        </a:graphic>
      </p:graphicFrame>
      <p:sp>
        <p:nvSpPr>
          <p:cNvPr id="4" name="Text Placeholder 3">
            <a:extLst>
              <a:ext uri="{FF2B5EF4-FFF2-40B4-BE49-F238E27FC236}">
                <a16:creationId xmlns:a16="http://schemas.microsoft.com/office/drawing/2014/main" id="{1B959EED-2B13-4992-8541-4822C56CB4A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128832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D2DE-1F99-40B5-BAB4-9BD4E6A1A15B}"/>
              </a:ext>
            </a:extLst>
          </p:cNvPr>
          <p:cNvSpPr>
            <a:spLocks noGrp="1"/>
          </p:cNvSpPr>
          <p:nvPr>
            <p:ph type="title"/>
          </p:nvPr>
        </p:nvSpPr>
        <p:spPr/>
        <p:txBody>
          <a:bodyPr/>
          <a:lstStyle/>
          <a:p>
            <a:r>
              <a:rPr lang="en-US"/>
              <a:t>Instagram Posts Table | Motomel - 12 of 23</a:t>
            </a:r>
          </a:p>
        </p:txBody>
      </p:sp>
      <p:graphicFrame>
        <p:nvGraphicFramePr>
          <p:cNvPr id="5" name="Table Placeholder 4">
            <a:extLst>
              <a:ext uri="{FF2B5EF4-FFF2-40B4-BE49-F238E27FC236}">
                <a16:creationId xmlns:a16="http://schemas.microsoft.com/office/drawing/2014/main" id="{92F09F13-756F-4E59-8D76-1DA55078CC22}"/>
              </a:ext>
            </a:extLst>
          </p:cNvPr>
          <p:cNvGraphicFramePr>
            <a:graphicFrameLocks noGrp="1"/>
          </p:cNvGraphicFramePr>
          <p:nvPr>
            <p:ph type="tbl" sz="quarter" idx="13"/>
            <p:extLst>
              <p:ext uri="{D42A27DB-BD31-4B8C-83A1-F6EECF244321}">
                <p14:modId xmlns:p14="http://schemas.microsoft.com/office/powerpoint/2010/main" val="2835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5415121"/>
                    </a:ext>
                  </a:extLst>
                </a:gridCol>
                <a:gridCol w="1810512">
                  <a:extLst>
                    <a:ext uri="{9D8B030D-6E8A-4147-A177-3AD203B41FA5}">
                      <a16:colId xmlns:a16="http://schemas.microsoft.com/office/drawing/2014/main" val="236050051"/>
                    </a:ext>
                  </a:extLst>
                </a:gridCol>
                <a:gridCol w="822960">
                  <a:extLst>
                    <a:ext uri="{9D8B030D-6E8A-4147-A177-3AD203B41FA5}">
                      <a16:colId xmlns:a16="http://schemas.microsoft.com/office/drawing/2014/main" val="348359815"/>
                    </a:ext>
                  </a:extLst>
                </a:gridCol>
                <a:gridCol w="822960">
                  <a:extLst>
                    <a:ext uri="{9D8B030D-6E8A-4147-A177-3AD203B41FA5}">
                      <a16:colId xmlns:a16="http://schemas.microsoft.com/office/drawing/2014/main" val="345559598"/>
                    </a:ext>
                  </a:extLst>
                </a:gridCol>
                <a:gridCol w="822960">
                  <a:extLst>
                    <a:ext uri="{9D8B030D-6E8A-4147-A177-3AD203B41FA5}">
                      <a16:colId xmlns:a16="http://schemas.microsoft.com/office/drawing/2014/main" val="1569534985"/>
                    </a:ext>
                  </a:extLst>
                </a:gridCol>
                <a:gridCol w="822960">
                  <a:extLst>
                    <a:ext uri="{9D8B030D-6E8A-4147-A177-3AD203B41FA5}">
                      <a16:colId xmlns:a16="http://schemas.microsoft.com/office/drawing/2014/main" val="805128070"/>
                    </a:ext>
                  </a:extLst>
                </a:gridCol>
                <a:gridCol w="822960">
                  <a:extLst>
                    <a:ext uri="{9D8B030D-6E8A-4147-A177-3AD203B41FA5}">
                      <a16:colId xmlns:a16="http://schemas.microsoft.com/office/drawing/2014/main" val="110023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68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- 2021-11-13 20:20:55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255895806_400960188388096_3363830813653806867_n.jpg?_nc_cat=105&amp;ccb=1-5&amp;_nc_sid=8ae9d6&amp;_nc_ohc=8Ahq7-ysHrUAX9CmZR3&amp;_nc_ht=scontent-iad3-2.cdninstagram.com&amp;edm=AL-3X8kEAAAA&amp;oh=3e6d8deedce9cd07971031bc0535bc28&amp;oe=619D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405497"/>
                  </a:ext>
                </a:extLst>
              </a:tr>
            </a:tbl>
          </a:graphicData>
        </a:graphic>
      </p:graphicFrame>
      <p:sp>
        <p:nvSpPr>
          <p:cNvPr id="4" name="Text Placeholder 3">
            <a:extLst>
              <a:ext uri="{FF2B5EF4-FFF2-40B4-BE49-F238E27FC236}">
                <a16:creationId xmlns:a16="http://schemas.microsoft.com/office/drawing/2014/main" id="{17939DB6-D4BA-472A-8878-CFC86E8C0E3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35405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05E2D-161E-4308-8FAA-C03C315C5AC6}"/>
              </a:ext>
            </a:extLst>
          </p:cNvPr>
          <p:cNvSpPr>
            <a:spLocks noGrp="1"/>
          </p:cNvSpPr>
          <p:nvPr>
            <p:ph type="title"/>
          </p:nvPr>
        </p:nvSpPr>
        <p:spPr/>
        <p:txBody>
          <a:bodyPr/>
          <a:lstStyle/>
          <a:p>
            <a:r>
              <a:rPr lang="en-US"/>
              <a:t>Instagram Posts Table | Motomel - 13 of 23</a:t>
            </a:r>
          </a:p>
        </p:txBody>
      </p:sp>
      <p:graphicFrame>
        <p:nvGraphicFramePr>
          <p:cNvPr id="5" name="Table Placeholder 4">
            <a:extLst>
              <a:ext uri="{FF2B5EF4-FFF2-40B4-BE49-F238E27FC236}">
                <a16:creationId xmlns:a16="http://schemas.microsoft.com/office/drawing/2014/main" id="{F1E90849-5C21-4358-90A2-14239814EB58}"/>
              </a:ext>
            </a:extLst>
          </p:cNvPr>
          <p:cNvGraphicFramePr>
            <a:graphicFrameLocks noGrp="1"/>
          </p:cNvGraphicFramePr>
          <p:nvPr>
            <p:ph type="tbl" sz="quarter" idx="13"/>
            <p:extLst>
              <p:ext uri="{D42A27DB-BD31-4B8C-83A1-F6EECF244321}">
                <p14:modId xmlns:p14="http://schemas.microsoft.com/office/powerpoint/2010/main" val="135999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8062053"/>
                    </a:ext>
                  </a:extLst>
                </a:gridCol>
                <a:gridCol w="1810512">
                  <a:extLst>
                    <a:ext uri="{9D8B030D-6E8A-4147-A177-3AD203B41FA5}">
                      <a16:colId xmlns:a16="http://schemas.microsoft.com/office/drawing/2014/main" val="2852230984"/>
                    </a:ext>
                  </a:extLst>
                </a:gridCol>
                <a:gridCol w="822960">
                  <a:extLst>
                    <a:ext uri="{9D8B030D-6E8A-4147-A177-3AD203B41FA5}">
                      <a16:colId xmlns:a16="http://schemas.microsoft.com/office/drawing/2014/main" val="1277864425"/>
                    </a:ext>
                  </a:extLst>
                </a:gridCol>
                <a:gridCol w="822960">
                  <a:extLst>
                    <a:ext uri="{9D8B030D-6E8A-4147-A177-3AD203B41FA5}">
                      <a16:colId xmlns:a16="http://schemas.microsoft.com/office/drawing/2014/main" val="3710160412"/>
                    </a:ext>
                  </a:extLst>
                </a:gridCol>
                <a:gridCol w="822960">
                  <a:extLst>
                    <a:ext uri="{9D8B030D-6E8A-4147-A177-3AD203B41FA5}">
                      <a16:colId xmlns:a16="http://schemas.microsoft.com/office/drawing/2014/main" val="1311639231"/>
                    </a:ext>
                  </a:extLst>
                </a:gridCol>
                <a:gridCol w="822960">
                  <a:extLst>
                    <a:ext uri="{9D8B030D-6E8A-4147-A177-3AD203B41FA5}">
                      <a16:colId xmlns:a16="http://schemas.microsoft.com/office/drawing/2014/main" val="3076856628"/>
                    </a:ext>
                  </a:extLst>
                </a:gridCol>
                <a:gridCol w="822960">
                  <a:extLst>
                    <a:ext uri="{9D8B030D-6E8A-4147-A177-3AD203B41FA5}">
                      <a16:colId xmlns:a16="http://schemas.microsoft.com/office/drawing/2014/main" val="261687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5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- 2021-10-30 10:00:58</a:t>
                      </a:r>
                      <a:r>
                        <a:rPr kumimoji="0" lang="es-ES" sz="1000" b="0" i="0" u="none" strike="noStrike" kern="1200" cap="none" spc="0" normalizeH="0" baseline="0" noProof="0">
                          <a:ln>
                            <a:noFill/>
                          </a:ln>
                          <a:solidFill>
                            <a:prstClr val="black"/>
                          </a:solidFill>
                          <a:effectLst/>
                          <a:uLnTx/>
                          <a:uFillTx/>
                          <a:latin typeface="+mn-lt"/>
                          <a:ea typeface="+mn-ea"/>
                          <a:cs typeface="+mn-cs"/>
                        </a:rPr>
                        <a:t>
 Con la Exclusive LT, recorrer la ciudad tiene otro color.⁣
⁣
La combinación perfecta entre un estilo vintage y la última tecnología🔥🛵⁣
⁣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249501954_270434878327409_7206216366828265506_n.jpg?_nc_ht=scontent.cdninstagram.com&amp;_nc_cat=105&amp;_nc_ohc=IzTwtXiP_hQAX_DafHJ&amp;edm=AMO9-JQAAAAA&amp;ccb=7-4&amp;oh=58f399065c8a13256f1841f85c06cf12&amp;oe=6198889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2101812"/>
                  </a:ext>
                </a:extLst>
              </a:tr>
            </a:tbl>
          </a:graphicData>
        </a:graphic>
      </p:graphicFrame>
      <p:sp>
        <p:nvSpPr>
          <p:cNvPr id="4" name="Text Placeholder 3">
            <a:extLst>
              <a:ext uri="{FF2B5EF4-FFF2-40B4-BE49-F238E27FC236}">
                <a16:creationId xmlns:a16="http://schemas.microsoft.com/office/drawing/2014/main" id="{4FC22E82-C7FA-466D-9927-346CB8AB182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55112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3BD38-7ADF-4114-AD63-F0DE1F6D791A}"/>
              </a:ext>
            </a:extLst>
          </p:cNvPr>
          <p:cNvSpPr>
            <a:spLocks noGrp="1"/>
          </p:cNvSpPr>
          <p:nvPr>
            <p:ph type="title"/>
          </p:nvPr>
        </p:nvSpPr>
        <p:spPr/>
        <p:txBody>
          <a:bodyPr/>
          <a:lstStyle/>
          <a:p>
            <a:r>
              <a:rPr lang="en-US"/>
              <a:t>Instagram Posts Table | Motomel - 14 of 23</a:t>
            </a:r>
          </a:p>
        </p:txBody>
      </p:sp>
      <p:graphicFrame>
        <p:nvGraphicFramePr>
          <p:cNvPr id="5" name="Table Placeholder 4">
            <a:extLst>
              <a:ext uri="{FF2B5EF4-FFF2-40B4-BE49-F238E27FC236}">
                <a16:creationId xmlns:a16="http://schemas.microsoft.com/office/drawing/2014/main" id="{81250277-A1B2-425E-A6AE-582856D45E30}"/>
              </a:ext>
            </a:extLst>
          </p:cNvPr>
          <p:cNvGraphicFramePr>
            <a:graphicFrameLocks noGrp="1"/>
          </p:cNvGraphicFramePr>
          <p:nvPr>
            <p:ph type="tbl" sz="quarter" idx="13"/>
            <p:extLst>
              <p:ext uri="{D42A27DB-BD31-4B8C-83A1-F6EECF244321}">
                <p14:modId xmlns:p14="http://schemas.microsoft.com/office/powerpoint/2010/main" val="101179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1200283"/>
                    </a:ext>
                  </a:extLst>
                </a:gridCol>
                <a:gridCol w="1810512">
                  <a:extLst>
                    <a:ext uri="{9D8B030D-6E8A-4147-A177-3AD203B41FA5}">
                      <a16:colId xmlns:a16="http://schemas.microsoft.com/office/drawing/2014/main" val="3383104611"/>
                    </a:ext>
                  </a:extLst>
                </a:gridCol>
                <a:gridCol w="822960">
                  <a:extLst>
                    <a:ext uri="{9D8B030D-6E8A-4147-A177-3AD203B41FA5}">
                      <a16:colId xmlns:a16="http://schemas.microsoft.com/office/drawing/2014/main" val="66400514"/>
                    </a:ext>
                  </a:extLst>
                </a:gridCol>
                <a:gridCol w="822960">
                  <a:extLst>
                    <a:ext uri="{9D8B030D-6E8A-4147-A177-3AD203B41FA5}">
                      <a16:colId xmlns:a16="http://schemas.microsoft.com/office/drawing/2014/main" val="317588914"/>
                    </a:ext>
                  </a:extLst>
                </a:gridCol>
                <a:gridCol w="822960">
                  <a:extLst>
                    <a:ext uri="{9D8B030D-6E8A-4147-A177-3AD203B41FA5}">
                      <a16:colId xmlns:a16="http://schemas.microsoft.com/office/drawing/2014/main" val="3128079309"/>
                    </a:ext>
                  </a:extLst>
                </a:gridCol>
                <a:gridCol w="822960">
                  <a:extLst>
                    <a:ext uri="{9D8B030D-6E8A-4147-A177-3AD203B41FA5}">
                      <a16:colId xmlns:a16="http://schemas.microsoft.com/office/drawing/2014/main" val="3467930151"/>
                    </a:ext>
                  </a:extLst>
                </a:gridCol>
                <a:gridCol w="822960">
                  <a:extLst>
                    <a:ext uri="{9D8B030D-6E8A-4147-A177-3AD203B41FA5}">
                      <a16:colId xmlns:a16="http://schemas.microsoft.com/office/drawing/2014/main" val="231989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42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- 2021-10-22 16:00:22</a:t>
                      </a:r>
                      <a:r>
                        <a:rPr kumimoji="0" lang="en-US" sz="1000" b="0" i="0" u="none" strike="noStrike" kern="1200" cap="none" spc="0" normalizeH="0" baseline="0" noProof="0">
                          <a:ln>
                            <a:noFill/>
                          </a:ln>
                          <a:solidFill>
                            <a:prstClr val="black"/>
                          </a:solidFill>
                          <a:effectLst/>
                          <a:uLnTx/>
                          <a:uFillTx/>
                          <a:latin typeface="+mn-lt"/>
                          <a:ea typeface="+mn-ea"/>
                          <a:cs typeface="+mn-cs"/>
                        </a:rPr>
                        <a:t>
 SMASH X125 🔥 Un clásico de #Gilera⁣
⁣
💥 Motor 4 tiempos, refrigerado por aire⁣
💥Potencia 7,5hp/ 7500rp⁣
💥Transmisión 4 marchas⁣
💥Frenos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247064953_866792370866459_4745241804733107017_n.jpg?_nc_cat=111&amp;ccb=1-5&amp;_nc_sid=8ae9d6&amp;_nc_ohc=6qpXAM5_ZZkAX_F0-O_&amp;_nc_ht=scontent-lga3-1.cdninstagram.com&amp;edm=AL-3X8kEAAAA&amp;oh=35339f404226976b2bc31eaa89ca72ed&amp;oe=619C8F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9877962"/>
                  </a:ext>
                </a:extLst>
              </a:tr>
            </a:tbl>
          </a:graphicData>
        </a:graphic>
      </p:graphicFrame>
      <p:sp>
        <p:nvSpPr>
          <p:cNvPr id="4" name="Text Placeholder 3">
            <a:extLst>
              <a:ext uri="{FF2B5EF4-FFF2-40B4-BE49-F238E27FC236}">
                <a16:creationId xmlns:a16="http://schemas.microsoft.com/office/drawing/2014/main" id="{87883A4F-CE6E-4FFF-A775-EB4860007D1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32808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EC69-F877-4EFE-9C2D-C5C458BF7649}"/>
              </a:ext>
            </a:extLst>
          </p:cNvPr>
          <p:cNvSpPr>
            <a:spLocks noGrp="1"/>
          </p:cNvSpPr>
          <p:nvPr>
            <p:ph type="title"/>
          </p:nvPr>
        </p:nvSpPr>
        <p:spPr/>
        <p:txBody>
          <a:bodyPr/>
          <a:lstStyle/>
          <a:p>
            <a:r>
              <a:rPr lang="en-US"/>
              <a:t>Instagram Posts Table | Motomel - 15 of 23</a:t>
            </a:r>
          </a:p>
        </p:txBody>
      </p:sp>
      <p:graphicFrame>
        <p:nvGraphicFramePr>
          <p:cNvPr id="5" name="Table Placeholder 4">
            <a:extLst>
              <a:ext uri="{FF2B5EF4-FFF2-40B4-BE49-F238E27FC236}">
                <a16:creationId xmlns:a16="http://schemas.microsoft.com/office/drawing/2014/main" id="{2C3A5AB5-1233-4600-A47C-DC6B03037568}"/>
              </a:ext>
            </a:extLst>
          </p:cNvPr>
          <p:cNvGraphicFramePr>
            <a:graphicFrameLocks noGrp="1"/>
          </p:cNvGraphicFramePr>
          <p:nvPr>
            <p:ph type="tbl" sz="quarter" idx="13"/>
            <p:extLst>
              <p:ext uri="{D42A27DB-BD31-4B8C-83A1-F6EECF244321}">
                <p14:modId xmlns:p14="http://schemas.microsoft.com/office/powerpoint/2010/main" val="2215008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8970976"/>
                    </a:ext>
                  </a:extLst>
                </a:gridCol>
                <a:gridCol w="1810512">
                  <a:extLst>
                    <a:ext uri="{9D8B030D-6E8A-4147-A177-3AD203B41FA5}">
                      <a16:colId xmlns:a16="http://schemas.microsoft.com/office/drawing/2014/main" val="134451981"/>
                    </a:ext>
                  </a:extLst>
                </a:gridCol>
                <a:gridCol w="822960">
                  <a:extLst>
                    <a:ext uri="{9D8B030D-6E8A-4147-A177-3AD203B41FA5}">
                      <a16:colId xmlns:a16="http://schemas.microsoft.com/office/drawing/2014/main" val="3335044579"/>
                    </a:ext>
                  </a:extLst>
                </a:gridCol>
                <a:gridCol w="822960">
                  <a:extLst>
                    <a:ext uri="{9D8B030D-6E8A-4147-A177-3AD203B41FA5}">
                      <a16:colId xmlns:a16="http://schemas.microsoft.com/office/drawing/2014/main" val="1294001402"/>
                    </a:ext>
                  </a:extLst>
                </a:gridCol>
                <a:gridCol w="822960">
                  <a:extLst>
                    <a:ext uri="{9D8B030D-6E8A-4147-A177-3AD203B41FA5}">
                      <a16:colId xmlns:a16="http://schemas.microsoft.com/office/drawing/2014/main" val="738641878"/>
                    </a:ext>
                  </a:extLst>
                </a:gridCol>
                <a:gridCol w="822960">
                  <a:extLst>
                    <a:ext uri="{9D8B030D-6E8A-4147-A177-3AD203B41FA5}">
                      <a16:colId xmlns:a16="http://schemas.microsoft.com/office/drawing/2014/main" val="385858844"/>
                    </a:ext>
                  </a:extLst>
                </a:gridCol>
                <a:gridCol w="822960">
                  <a:extLst>
                    <a:ext uri="{9D8B030D-6E8A-4147-A177-3AD203B41FA5}">
                      <a16:colId xmlns:a16="http://schemas.microsoft.com/office/drawing/2014/main" val="1540768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269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- 2021-10-19 17:51:51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246524785_912057843065955_1737546560070914762_n.jpg?_nc_ht=scontent.cdninstagram.com&amp;_nc_cat=103&amp;_nc_ohc=Z9gWDWseVk8AX_Vt7uN&amp;edm=AMO9-JQAAAAA&amp;ccb=7-4&amp;oh=9919b404dd1761ecce7b1dd9316c225b&amp;oe=61987947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8694904"/>
                  </a:ext>
                </a:extLst>
              </a:tr>
            </a:tbl>
          </a:graphicData>
        </a:graphic>
      </p:graphicFrame>
      <p:sp>
        <p:nvSpPr>
          <p:cNvPr id="4" name="Text Placeholder 3">
            <a:extLst>
              <a:ext uri="{FF2B5EF4-FFF2-40B4-BE49-F238E27FC236}">
                <a16:creationId xmlns:a16="http://schemas.microsoft.com/office/drawing/2014/main" id="{B1D34668-4942-4F52-B58F-212B0179392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24099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A45B1-47E2-4614-90A0-9B5D513D8310}"/>
              </a:ext>
            </a:extLst>
          </p:cNvPr>
          <p:cNvSpPr>
            <a:spLocks noGrp="1"/>
          </p:cNvSpPr>
          <p:nvPr>
            <p:ph type="title"/>
          </p:nvPr>
        </p:nvSpPr>
        <p:spPr/>
        <p:txBody>
          <a:bodyPr/>
          <a:lstStyle/>
          <a:p>
            <a:r>
              <a:rPr lang="en-US"/>
              <a:t>Instagram Posts Table | Motomel - 16 of 23</a:t>
            </a:r>
          </a:p>
        </p:txBody>
      </p:sp>
      <p:graphicFrame>
        <p:nvGraphicFramePr>
          <p:cNvPr id="5" name="Table Placeholder 4">
            <a:extLst>
              <a:ext uri="{FF2B5EF4-FFF2-40B4-BE49-F238E27FC236}">
                <a16:creationId xmlns:a16="http://schemas.microsoft.com/office/drawing/2014/main" id="{75610B90-F9E0-431C-904A-19576C4674A4}"/>
              </a:ext>
            </a:extLst>
          </p:cNvPr>
          <p:cNvGraphicFramePr>
            <a:graphicFrameLocks noGrp="1"/>
          </p:cNvGraphicFramePr>
          <p:nvPr>
            <p:ph type="tbl" sz="quarter" idx="13"/>
            <p:extLst>
              <p:ext uri="{D42A27DB-BD31-4B8C-83A1-F6EECF244321}">
                <p14:modId xmlns:p14="http://schemas.microsoft.com/office/powerpoint/2010/main" val="120978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2044154"/>
                    </a:ext>
                  </a:extLst>
                </a:gridCol>
                <a:gridCol w="1810512">
                  <a:extLst>
                    <a:ext uri="{9D8B030D-6E8A-4147-A177-3AD203B41FA5}">
                      <a16:colId xmlns:a16="http://schemas.microsoft.com/office/drawing/2014/main" val="2310035167"/>
                    </a:ext>
                  </a:extLst>
                </a:gridCol>
                <a:gridCol w="822960">
                  <a:extLst>
                    <a:ext uri="{9D8B030D-6E8A-4147-A177-3AD203B41FA5}">
                      <a16:colId xmlns:a16="http://schemas.microsoft.com/office/drawing/2014/main" val="3991143731"/>
                    </a:ext>
                  </a:extLst>
                </a:gridCol>
                <a:gridCol w="822960">
                  <a:extLst>
                    <a:ext uri="{9D8B030D-6E8A-4147-A177-3AD203B41FA5}">
                      <a16:colId xmlns:a16="http://schemas.microsoft.com/office/drawing/2014/main" val="3631114960"/>
                    </a:ext>
                  </a:extLst>
                </a:gridCol>
                <a:gridCol w="822960">
                  <a:extLst>
                    <a:ext uri="{9D8B030D-6E8A-4147-A177-3AD203B41FA5}">
                      <a16:colId xmlns:a16="http://schemas.microsoft.com/office/drawing/2014/main" val="2449958497"/>
                    </a:ext>
                  </a:extLst>
                </a:gridCol>
                <a:gridCol w="822960">
                  <a:extLst>
                    <a:ext uri="{9D8B030D-6E8A-4147-A177-3AD203B41FA5}">
                      <a16:colId xmlns:a16="http://schemas.microsoft.com/office/drawing/2014/main" val="4130797454"/>
                    </a:ext>
                  </a:extLst>
                </a:gridCol>
                <a:gridCol w="822960">
                  <a:extLst>
                    <a:ext uri="{9D8B030D-6E8A-4147-A177-3AD203B41FA5}">
                      <a16:colId xmlns:a16="http://schemas.microsoft.com/office/drawing/2014/main" val="243246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5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- 2021-10-25 19:59:39</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249011188_307879007833790_6622515395541667985_n.jpg?_nc_ht=scontent.cdninstagram.com&amp;_nc_cat=102&amp;_nc_ohc=3qRt7SGskSwAX8udGRD&amp;edm=AMO9-JQAAAAA&amp;ccb=7-4&amp;oh=bee0c53f38bbdea45559ba4043c8093a&amp;oe=61989765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123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- 2021-11-10 12:03:49</a:t>
                      </a:r>
                      <a:r>
                        <a:rPr kumimoji="0" lang="es-ES" sz="1000" b="0" i="0" u="none" strike="noStrike" kern="1200" cap="none" spc="0" normalizeH="0" baseline="0" noProof="0">
                          <a:ln>
                            <a:noFill/>
                          </a:ln>
                          <a:solidFill>
                            <a:prstClr val="black"/>
                          </a:solidFill>
                          <a:effectLst/>
                          <a:uLnTx/>
                          <a:uFillTx/>
                          <a:latin typeface="+mn-lt"/>
                          <a:ea typeface="+mn-ea"/>
                          <a:cs typeface="+mn-cs"/>
                        </a:rPr>
                        <a:t>
 Somos lo que transmitimos de generación en generación, la tradición a la que no se renuncia, la que llevamos con orgullo y nos une. Celebremos nuestras tradiciones, que perduren y sobre todo que se disfruten.
¡Feliz día de la tradición!🇦🇷🧉🐴⚽🥟🐄
Contanos cuál es tu tradición Argentina, te leemos.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255281682_314907803480605_5755626242934070064_n.jpg?_nc_cat=111&amp;ccb=1-5&amp;_nc_sid=8ae9d6&amp;_nc_ohc=MMxhm7eHZH0AX_2Acn8&amp;_nc_ht=scontent-atl3-1.cdninstagram.com&amp;edm=AL-3X8kEAAAA&amp;oh=2d522764d6ce512d6dd499d7a3376881&amp;oe=619D8C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2109710"/>
                  </a:ext>
                </a:extLst>
              </a:tr>
            </a:tbl>
          </a:graphicData>
        </a:graphic>
      </p:graphicFrame>
      <p:sp>
        <p:nvSpPr>
          <p:cNvPr id="4" name="Text Placeholder 3">
            <a:extLst>
              <a:ext uri="{FF2B5EF4-FFF2-40B4-BE49-F238E27FC236}">
                <a16:creationId xmlns:a16="http://schemas.microsoft.com/office/drawing/2014/main" id="{BE584610-11BE-4736-AAFD-E78215F4BBB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44413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1C006-F319-4A6A-ACC7-1022615B6243}"/>
              </a:ext>
            </a:extLst>
          </p:cNvPr>
          <p:cNvSpPr>
            <a:spLocks noGrp="1"/>
          </p:cNvSpPr>
          <p:nvPr>
            <p:ph type="title"/>
          </p:nvPr>
        </p:nvSpPr>
        <p:spPr/>
        <p:txBody>
          <a:bodyPr/>
          <a:lstStyle/>
          <a:p>
            <a:r>
              <a:rPr lang="en-US"/>
              <a:t>Instagram Posts Table | Motomel - 17 of 23</a:t>
            </a:r>
          </a:p>
        </p:txBody>
      </p:sp>
      <p:graphicFrame>
        <p:nvGraphicFramePr>
          <p:cNvPr id="5" name="Table Placeholder 4">
            <a:extLst>
              <a:ext uri="{FF2B5EF4-FFF2-40B4-BE49-F238E27FC236}">
                <a16:creationId xmlns:a16="http://schemas.microsoft.com/office/drawing/2014/main" id="{7F4A1625-0D0F-4086-B532-1B00C86E0E08}"/>
              </a:ext>
            </a:extLst>
          </p:cNvPr>
          <p:cNvGraphicFramePr>
            <a:graphicFrameLocks noGrp="1"/>
          </p:cNvGraphicFramePr>
          <p:nvPr>
            <p:ph type="tbl" sz="quarter" idx="13"/>
            <p:extLst>
              <p:ext uri="{D42A27DB-BD31-4B8C-83A1-F6EECF244321}">
                <p14:modId xmlns:p14="http://schemas.microsoft.com/office/powerpoint/2010/main" val="289207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7675864"/>
                    </a:ext>
                  </a:extLst>
                </a:gridCol>
                <a:gridCol w="1810512">
                  <a:extLst>
                    <a:ext uri="{9D8B030D-6E8A-4147-A177-3AD203B41FA5}">
                      <a16:colId xmlns:a16="http://schemas.microsoft.com/office/drawing/2014/main" val="2258362846"/>
                    </a:ext>
                  </a:extLst>
                </a:gridCol>
                <a:gridCol w="822960">
                  <a:extLst>
                    <a:ext uri="{9D8B030D-6E8A-4147-A177-3AD203B41FA5}">
                      <a16:colId xmlns:a16="http://schemas.microsoft.com/office/drawing/2014/main" val="2126608176"/>
                    </a:ext>
                  </a:extLst>
                </a:gridCol>
                <a:gridCol w="822960">
                  <a:extLst>
                    <a:ext uri="{9D8B030D-6E8A-4147-A177-3AD203B41FA5}">
                      <a16:colId xmlns:a16="http://schemas.microsoft.com/office/drawing/2014/main" val="549519717"/>
                    </a:ext>
                  </a:extLst>
                </a:gridCol>
                <a:gridCol w="822960">
                  <a:extLst>
                    <a:ext uri="{9D8B030D-6E8A-4147-A177-3AD203B41FA5}">
                      <a16:colId xmlns:a16="http://schemas.microsoft.com/office/drawing/2014/main" val="149639238"/>
                    </a:ext>
                  </a:extLst>
                </a:gridCol>
                <a:gridCol w="822960">
                  <a:extLst>
                    <a:ext uri="{9D8B030D-6E8A-4147-A177-3AD203B41FA5}">
                      <a16:colId xmlns:a16="http://schemas.microsoft.com/office/drawing/2014/main" val="1169439089"/>
                    </a:ext>
                  </a:extLst>
                </a:gridCol>
                <a:gridCol w="822960">
                  <a:extLst>
                    <a:ext uri="{9D8B030D-6E8A-4147-A177-3AD203B41FA5}">
                      <a16:colId xmlns:a16="http://schemas.microsoft.com/office/drawing/2014/main" val="249181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73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- 2021-10-27 17:51:01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248768277_182605207379877_3034658839398003122_n.jpg?_nc_cat=110&amp;ccb=1-5&amp;_nc_sid=8ae9d6&amp;_nc_ohc=nzhroXBWPQ4AX82N2Pd&amp;_nc_ht=scontent-atl3-1.cdninstagram.com&amp;edm=AL-3X8kEAAAA&amp;oh=05c088d4b3023a767c513f72c0678078&amp;oe=619C114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747542"/>
                  </a:ext>
                </a:extLst>
              </a:tr>
            </a:tbl>
          </a:graphicData>
        </a:graphic>
      </p:graphicFrame>
      <p:sp>
        <p:nvSpPr>
          <p:cNvPr id="4" name="Text Placeholder 3">
            <a:extLst>
              <a:ext uri="{FF2B5EF4-FFF2-40B4-BE49-F238E27FC236}">
                <a16:creationId xmlns:a16="http://schemas.microsoft.com/office/drawing/2014/main" id="{5E2B9FBF-758F-4AE3-9780-CAAE89D28E6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88171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8274-35EC-4145-9ADA-857ABB2037CA}"/>
              </a:ext>
            </a:extLst>
          </p:cNvPr>
          <p:cNvSpPr>
            <a:spLocks noGrp="1"/>
          </p:cNvSpPr>
          <p:nvPr>
            <p:ph type="title"/>
          </p:nvPr>
        </p:nvSpPr>
        <p:spPr/>
        <p:txBody>
          <a:bodyPr/>
          <a:lstStyle/>
          <a:p>
            <a:r>
              <a:rPr lang="en-US"/>
              <a:t>Instagram Posts Table | Motomel - 18 of 23</a:t>
            </a:r>
          </a:p>
        </p:txBody>
      </p:sp>
      <p:graphicFrame>
        <p:nvGraphicFramePr>
          <p:cNvPr id="5" name="Table Placeholder 4">
            <a:extLst>
              <a:ext uri="{FF2B5EF4-FFF2-40B4-BE49-F238E27FC236}">
                <a16:creationId xmlns:a16="http://schemas.microsoft.com/office/drawing/2014/main" id="{2821A3D4-35F4-4EF8-A8F8-5F35B257684E}"/>
              </a:ext>
            </a:extLst>
          </p:cNvPr>
          <p:cNvGraphicFramePr>
            <a:graphicFrameLocks noGrp="1"/>
          </p:cNvGraphicFramePr>
          <p:nvPr>
            <p:ph type="tbl" sz="quarter" idx="13"/>
            <p:extLst>
              <p:ext uri="{D42A27DB-BD31-4B8C-83A1-F6EECF244321}">
                <p14:modId xmlns:p14="http://schemas.microsoft.com/office/powerpoint/2010/main" val="262290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4903921"/>
                    </a:ext>
                  </a:extLst>
                </a:gridCol>
                <a:gridCol w="1810512">
                  <a:extLst>
                    <a:ext uri="{9D8B030D-6E8A-4147-A177-3AD203B41FA5}">
                      <a16:colId xmlns:a16="http://schemas.microsoft.com/office/drawing/2014/main" val="1562124072"/>
                    </a:ext>
                  </a:extLst>
                </a:gridCol>
                <a:gridCol w="822960">
                  <a:extLst>
                    <a:ext uri="{9D8B030D-6E8A-4147-A177-3AD203B41FA5}">
                      <a16:colId xmlns:a16="http://schemas.microsoft.com/office/drawing/2014/main" val="614856655"/>
                    </a:ext>
                  </a:extLst>
                </a:gridCol>
                <a:gridCol w="822960">
                  <a:extLst>
                    <a:ext uri="{9D8B030D-6E8A-4147-A177-3AD203B41FA5}">
                      <a16:colId xmlns:a16="http://schemas.microsoft.com/office/drawing/2014/main" val="820215362"/>
                    </a:ext>
                  </a:extLst>
                </a:gridCol>
                <a:gridCol w="822960">
                  <a:extLst>
                    <a:ext uri="{9D8B030D-6E8A-4147-A177-3AD203B41FA5}">
                      <a16:colId xmlns:a16="http://schemas.microsoft.com/office/drawing/2014/main" val="2481498008"/>
                    </a:ext>
                  </a:extLst>
                </a:gridCol>
                <a:gridCol w="822960">
                  <a:extLst>
                    <a:ext uri="{9D8B030D-6E8A-4147-A177-3AD203B41FA5}">
                      <a16:colId xmlns:a16="http://schemas.microsoft.com/office/drawing/2014/main" val="716557382"/>
                    </a:ext>
                  </a:extLst>
                </a:gridCol>
                <a:gridCol w="822960">
                  <a:extLst>
                    <a:ext uri="{9D8B030D-6E8A-4147-A177-3AD203B41FA5}">
                      <a16:colId xmlns:a16="http://schemas.microsoft.com/office/drawing/2014/main" val="51977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668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- 2021-11-09 16:43:55</a:t>
                      </a:r>
                      <a:r>
                        <a:rPr kumimoji="0" lang="es-ES" sz="1000" b="0" i="0" u="none" strike="noStrike" kern="1200" cap="none" spc="0" normalizeH="0" baseline="0" noProof="0">
                          <a:ln>
                            <a:noFill/>
                          </a:ln>
                          <a:solidFill>
                            <a:prstClr val="black"/>
                          </a:solidFill>
                          <a:effectLst/>
                          <a:uLnTx/>
                          <a:uFillTx/>
                          <a:latin typeface="+mn-lt"/>
                          <a:ea typeface="+mn-ea"/>
                          <a:cs typeface="+mn-cs"/>
                        </a:rPr>
                        <a:t>
 Sin lugar a dudas, el #JugadorMotomel de la fecha 20 es Julián Álvarez.
Actuación estelar para la joya de River, que con 4 goles, lideró la victoria de River frente a Patronato por 5 a 0.
Bancamos el fútbol argentino.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256039316_624169988932023_2086905878234759287_n.jpg?_nc_cat=101&amp;ccb=1-5&amp;_nc_sid=8ae9d6&amp;_nc_ohc=KlENOnfN3LIAX_900NJ&amp;_nc_ht=scontent-atl3-1.cdninstagram.com&amp;edm=AL-3X8kEAAAA&amp;oh=6a02305fc74c30d1e74e84821255018e&amp;oe=619C21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9347789"/>
                  </a:ext>
                </a:extLst>
              </a:tr>
            </a:tbl>
          </a:graphicData>
        </a:graphic>
      </p:graphicFrame>
      <p:sp>
        <p:nvSpPr>
          <p:cNvPr id="4" name="Text Placeholder 3">
            <a:extLst>
              <a:ext uri="{FF2B5EF4-FFF2-40B4-BE49-F238E27FC236}">
                <a16:creationId xmlns:a16="http://schemas.microsoft.com/office/drawing/2014/main" id="{59A6AFD9-525D-452B-AF7A-0EFC7CE05D2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43571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533A-5EFE-4D81-8CAF-44A6FEE2BECA}"/>
              </a:ext>
            </a:extLst>
          </p:cNvPr>
          <p:cNvSpPr>
            <a:spLocks noGrp="1"/>
          </p:cNvSpPr>
          <p:nvPr>
            <p:ph type="title"/>
          </p:nvPr>
        </p:nvSpPr>
        <p:spPr/>
        <p:txBody>
          <a:bodyPr/>
          <a:lstStyle/>
          <a:p>
            <a:r>
              <a:rPr lang="en-US"/>
              <a:t>Instagram Posts Table | Motomel - 19 of 23</a:t>
            </a:r>
          </a:p>
        </p:txBody>
      </p:sp>
      <p:graphicFrame>
        <p:nvGraphicFramePr>
          <p:cNvPr id="5" name="Table Placeholder 4">
            <a:extLst>
              <a:ext uri="{FF2B5EF4-FFF2-40B4-BE49-F238E27FC236}">
                <a16:creationId xmlns:a16="http://schemas.microsoft.com/office/drawing/2014/main" id="{DD72DC66-389A-44D4-85C5-68F0AA2F9030}"/>
              </a:ext>
            </a:extLst>
          </p:cNvPr>
          <p:cNvGraphicFramePr>
            <a:graphicFrameLocks noGrp="1"/>
          </p:cNvGraphicFramePr>
          <p:nvPr>
            <p:ph type="tbl" sz="quarter" idx="13"/>
            <p:extLst>
              <p:ext uri="{D42A27DB-BD31-4B8C-83A1-F6EECF244321}">
                <p14:modId xmlns:p14="http://schemas.microsoft.com/office/powerpoint/2010/main" val="188907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5296975"/>
                    </a:ext>
                  </a:extLst>
                </a:gridCol>
                <a:gridCol w="1810512">
                  <a:extLst>
                    <a:ext uri="{9D8B030D-6E8A-4147-A177-3AD203B41FA5}">
                      <a16:colId xmlns:a16="http://schemas.microsoft.com/office/drawing/2014/main" val="2459261348"/>
                    </a:ext>
                  </a:extLst>
                </a:gridCol>
                <a:gridCol w="822960">
                  <a:extLst>
                    <a:ext uri="{9D8B030D-6E8A-4147-A177-3AD203B41FA5}">
                      <a16:colId xmlns:a16="http://schemas.microsoft.com/office/drawing/2014/main" val="1824691025"/>
                    </a:ext>
                  </a:extLst>
                </a:gridCol>
                <a:gridCol w="822960">
                  <a:extLst>
                    <a:ext uri="{9D8B030D-6E8A-4147-A177-3AD203B41FA5}">
                      <a16:colId xmlns:a16="http://schemas.microsoft.com/office/drawing/2014/main" val="1122031505"/>
                    </a:ext>
                  </a:extLst>
                </a:gridCol>
                <a:gridCol w="822960">
                  <a:extLst>
                    <a:ext uri="{9D8B030D-6E8A-4147-A177-3AD203B41FA5}">
                      <a16:colId xmlns:a16="http://schemas.microsoft.com/office/drawing/2014/main" val="3371183129"/>
                    </a:ext>
                  </a:extLst>
                </a:gridCol>
                <a:gridCol w="822960">
                  <a:extLst>
                    <a:ext uri="{9D8B030D-6E8A-4147-A177-3AD203B41FA5}">
                      <a16:colId xmlns:a16="http://schemas.microsoft.com/office/drawing/2014/main" val="1898092166"/>
                    </a:ext>
                  </a:extLst>
                </a:gridCol>
                <a:gridCol w="822960">
                  <a:extLst>
                    <a:ext uri="{9D8B030D-6E8A-4147-A177-3AD203B41FA5}">
                      <a16:colId xmlns:a16="http://schemas.microsoft.com/office/drawing/2014/main" val="33247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42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- 2021-10-22 17:55:45</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247655702_864331144276420_1665110590634127400_n.jpg?_nc_cat=104&amp;ccb=1-5&amp;_nc_sid=8ae9d6&amp;_nc_ohc=q2QM_n8WmVAAX_CJjVw&amp;_nc_ht=scontent-atl3-1.cdninstagram.com&amp;edm=AL-3X8kEAAAA&amp;oh=0c925ff9f77a3275244e62cacad08a0c&amp;oe=619DD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0373704"/>
                  </a:ext>
                </a:extLst>
              </a:tr>
            </a:tbl>
          </a:graphicData>
        </a:graphic>
      </p:graphicFrame>
      <p:sp>
        <p:nvSpPr>
          <p:cNvPr id="4" name="Text Placeholder 3">
            <a:extLst>
              <a:ext uri="{FF2B5EF4-FFF2-40B4-BE49-F238E27FC236}">
                <a16:creationId xmlns:a16="http://schemas.microsoft.com/office/drawing/2014/main" id="{BFCBA210-BA27-4581-B07A-3215225AE18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33840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5E87-991E-4BF6-B9A6-792CF9BFF30A}"/>
              </a:ext>
            </a:extLst>
          </p:cNvPr>
          <p:cNvSpPr>
            <a:spLocks noGrp="1"/>
          </p:cNvSpPr>
          <p:nvPr>
            <p:ph type="title"/>
          </p:nvPr>
        </p:nvSpPr>
        <p:spPr/>
        <p:txBody>
          <a:bodyPr/>
          <a:lstStyle/>
          <a:p>
            <a:r>
              <a:rPr lang="en-US"/>
              <a:t>Instagram Posts Table | Motomel - 20 of 23</a:t>
            </a:r>
          </a:p>
        </p:txBody>
      </p:sp>
      <p:graphicFrame>
        <p:nvGraphicFramePr>
          <p:cNvPr id="5" name="Table Placeholder 4">
            <a:extLst>
              <a:ext uri="{FF2B5EF4-FFF2-40B4-BE49-F238E27FC236}">
                <a16:creationId xmlns:a16="http://schemas.microsoft.com/office/drawing/2014/main" id="{E08286BC-A11D-4F5C-9D90-4696418B9FFC}"/>
              </a:ext>
            </a:extLst>
          </p:cNvPr>
          <p:cNvGraphicFramePr>
            <a:graphicFrameLocks noGrp="1"/>
          </p:cNvGraphicFramePr>
          <p:nvPr>
            <p:ph type="tbl" sz="quarter" idx="13"/>
            <p:extLst>
              <p:ext uri="{D42A27DB-BD31-4B8C-83A1-F6EECF244321}">
                <p14:modId xmlns:p14="http://schemas.microsoft.com/office/powerpoint/2010/main" val="228642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7975689"/>
                    </a:ext>
                  </a:extLst>
                </a:gridCol>
                <a:gridCol w="1810512">
                  <a:extLst>
                    <a:ext uri="{9D8B030D-6E8A-4147-A177-3AD203B41FA5}">
                      <a16:colId xmlns:a16="http://schemas.microsoft.com/office/drawing/2014/main" val="327357688"/>
                    </a:ext>
                  </a:extLst>
                </a:gridCol>
                <a:gridCol w="822960">
                  <a:extLst>
                    <a:ext uri="{9D8B030D-6E8A-4147-A177-3AD203B41FA5}">
                      <a16:colId xmlns:a16="http://schemas.microsoft.com/office/drawing/2014/main" val="2469428044"/>
                    </a:ext>
                  </a:extLst>
                </a:gridCol>
                <a:gridCol w="822960">
                  <a:extLst>
                    <a:ext uri="{9D8B030D-6E8A-4147-A177-3AD203B41FA5}">
                      <a16:colId xmlns:a16="http://schemas.microsoft.com/office/drawing/2014/main" val="3415272635"/>
                    </a:ext>
                  </a:extLst>
                </a:gridCol>
                <a:gridCol w="822960">
                  <a:extLst>
                    <a:ext uri="{9D8B030D-6E8A-4147-A177-3AD203B41FA5}">
                      <a16:colId xmlns:a16="http://schemas.microsoft.com/office/drawing/2014/main" val="1214322157"/>
                    </a:ext>
                  </a:extLst>
                </a:gridCol>
                <a:gridCol w="822960">
                  <a:extLst>
                    <a:ext uri="{9D8B030D-6E8A-4147-A177-3AD203B41FA5}">
                      <a16:colId xmlns:a16="http://schemas.microsoft.com/office/drawing/2014/main" val="3757886354"/>
                    </a:ext>
                  </a:extLst>
                </a:gridCol>
                <a:gridCol w="822960">
                  <a:extLst>
                    <a:ext uri="{9D8B030D-6E8A-4147-A177-3AD203B41FA5}">
                      <a16:colId xmlns:a16="http://schemas.microsoft.com/office/drawing/2014/main" val="163455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285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- 2021-10-25 18:42:30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248363639_1073144860179285_527013665580961600_n.jpg?_nc_cat=108&amp;ccb=1-5&amp;_nc_sid=8ae9d6&amp;_nc_ohc=G5_chR_Cy5gAX82AtwB&amp;_nc_ht=scontent-atl3-1.cdninstagram.com&amp;edm=AL-3X8kEAAAA&amp;oh=9d0a181c1dca0d1e4525e90267481053&amp;oe=619D54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1794127"/>
                  </a:ext>
                </a:extLst>
              </a:tr>
            </a:tbl>
          </a:graphicData>
        </a:graphic>
      </p:graphicFrame>
      <p:sp>
        <p:nvSpPr>
          <p:cNvPr id="4" name="Text Placeholder 3">
            <a:extLst>
              <a:ext uri="{FF2B5EF4-FFF2-40B4-BE49-F238E27FC236}">
                <a16:creationId xmlns:a16="http://schemas.microsoft.com/office/drawing/2014/main" id="{14BD8760-6E5D-475B-BB84-CF7F1D8AE91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8263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A725-E829-405A-B4FA-6E20F5015AF9}"/>
              </a:ext>
            </a:extLst>
          </p:cNvPr>
          <p:cNvSpPr>
            <a:spLocks noGrp="1"/>
          </p:cNvSpPr>
          <p:nvPr>
            <p:ph type="title"/>
          </p:nvPr>
        </p:nvSpPr>
        <p:spPr/>
        <p:txBody>
          <a:bodyPr/>
          <a:lstStyle/>
          <a:p>
            <a:r>
              <a:rPr lang="en-US"/>
              <a:t>Instagram Posts Table | Motomel - 21 of 23</a:t>
            </a:r>
          </a:p>
        </p:txBody>
      </p:sp>
      <p:graphicFrame>
        <p:nvGraphicFramePr>
          <p:cNvPr id="5" name="Table Placeholder 4">
            <a:extLst>
              <a:ext uri="{FF2B5EF4-FFF2-40B4-BE49-F238E27FC236}">
                <a16:creationId xmlns:a16="http://schemas.microsoft.com/office/drawing/2014/main" id="{0B69B759-E5CE-4635-9AA6-BB6EDC6B6493}"/>
              </a:ext>
            </a:extLst>
          </p:cNvPr>
          <p:cNvGraphicFramePr>
            <a:graphicFrameLocks noGrp="1"/>
          </p:cNvGraphicFramePr>
          <p:nvPr>
            <p:ph type="tbl" sz="quarter" idx="13"/>
            <p:extLst>
              <p:ext uri="{D42A27DB-BD31-4B8C-83A1-F6EECF244321}">
                <p14:modId xmlns:p14="http://schemas.microsoft.com/office/powerpoint/2010/main" val="113798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1825233"/>
                    </a:ext>
                  </a:extLst>
                </a:gridCol>
                <a:gridCol w="1810512">
                  <a:extLst>
                    <a:ext uri="{9D8B030D-6E8A-4147-A177-3AD203B41FA5}">
                      <a16:colId xmlns:a16="http://schemas.microsoft.com/office/drawing/2014/main" val="2150824537"/>
                    </a:ext>
                  </a:extLst>
                </a:gridCol>
                <a:gridCol w="822960">
                  <a:extLst>
                    <a:ext uri="{9D8B030D-6E8A-4147-A177-3AD203B41FA5}">
                      <a16:colId xmlns:a16="http://schemas.microsoft.com/office/drawing/2014/main" val="3331597280"/>
                    </a:ext>
                  </a:extLst>
                </a:gridCol>
                <a:gridCol w="822960">
                  <a:extLst>
                    <a:ext uri="{9D8B030D-6E8A-4147-A177-3AD203B41FA5}">
                      <a16:colId xmlns:a16="http://schemas.microsoft.com/office/drawing/2014/main" val="314357564"/>
                    </a:ext>
                  </a:extLst>
                </a:gridCol>
                <a:gridCol w="822960">
                  <a:extLst>
                    <a:ext uri="{9D8B030D-6E8A-4147-A177-3AD203B41FA5}">
                      <a16:colId xmlns:a16="http://schemas.microsoft.com/office/drawing/2014/main" val="4282276953"/>
                    </a:ext>
                  </a:extLst>
                </a:gridCol>
                <a:gridCol w="822960">
                  <a:extLst>
                    <a:ext uri="{9D8B030D-6E8A-4147-A177-3AD203B41FA5}">
                      <a16:colId xmlns:a16="http://schemas.microsoft.com/office/drawing/2014/main" val="278797580"/>
                    </a:ext>
                  </a:extLst>
                </a:gridCol>
                <a:gridCol w="822960">
                  <a:extLst>
                    <a:ext uri="{9D8B030D-6E8A-4147-A177-3AD203B41FA5}">
                      <a16:colId xmlns:a16="http://schemas.microsoft.com/office/drawing/2014/main" val="406387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61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- 2021-11-03 20:03:16</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251741873_413706230349935_4686332472156835579_n.jpg?_nc_cat=107&amp;ccb=1-5&amp;_nc_sid=8ae9d6&amp;_nc_ohc=wkzmvokJX-QAX8_MvMb&amp;_nc_ht=scontent-iad3-2.cdninstagram.com&amp;edm=AL-3X8kEAAAA&amp;oh=c748f673975d25f4e82be26ca98826c3&amp;oe=619B96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0591779"/>
                  </a:ext>
                </a:extLst>
              </a:tr>
            </a:tbl>
          </a:graphicData>
        </a:graphic>
      </p:graphicFrame>
      <p:sp>
        <p:nvSpPr>
          <p:cNvPr id="4" name="Text Placeholder 3">
            <a:extLst>
              <a:ext uri="{FF2B5EF4-FFF2-40B4-BE49-F238E27FC236}">
                <a16:creationId xmlns:a16="http://schemas.microsoft.com/office/drawing/2014/main" id="{A50C5921-8AE5-4DDF-9145-EED703ACA15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81686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1138-86ED-48F3-97ED-03AA3F785B15}"/>
              </a:ext>
            </a:extLst>
          </p:cNvPr>
          <p:cNvSpPr>
            <a:spLocks noGrp="1"/>
          </p:cNvSpPr>
          <p:nvPr>
            <p:ph type="title"/>
          </p:nvPr>
        </p:nvSpPr>
        <p:spPr/>
        <p:txBody>
          <a:bodyPr/>
          <a:lstStyle/>
          <a:p>
            <a:r>
              <a:rPr lang="en-US"/>
              <a:t>Instagram Posts Table | Motomel - 22 of 23</a:t>
            </a:r>
          </a:p>
        </p:txBody>
      </p:sp>
      <p:graphicFrame>
        <p:nvGraphicFramePr>
          <p:cNvPr id="5" name="Table Placeholder 4">
            <a:extLst>
              <a:ext uri="{FF2B5EF4-FFF2-40B4-BE49-F238E27FC236}">
                <a16:creationId xmlns:a16="http://schemas.microsoft.com/office/drawing/2014/main" id="{33C5DB10-CF78-4FB9-9AEF-B3E1B3F61941}"/>
              </a:ext>
            </a:extLst>
          </p:cNvPr>
          <p:cNvGraphicFramePr>
            <a:graphicFrameLocks noGrp="1"/>
          </p:cNvGraphicFramePr>
          <p:nvPr>
            <p:ph type="tbl" sz="quarter" idx="13"/>
            <p:extLst>
              <p:ext uri="{D42A27DB-BD31-4B8C-83A1-F6EECF244321}">
                <p14:modId xmlns:p14="http://schemas.microsoft.com/office/powerpoint/2010/main" val="547542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8945643"/>
                    </a:ext>
                  </a:extLst>
                </a:gridCol>
                <a:gridCol w="1810512">
                  <a:extLst>
                    <a:ext uri="{9D8B030D-6E8A-4147-A177-3AD203B41FA5}">
                      <a16:colId xmlns:a16="http://schemas.microsoft.com/office/drawing/2014/main" val="2327184999"/>
                    </a:ext>
                  </a:extLst>
                </a:gridCol>
                <a:gridCol w="822960">
                  <a:extLst>
                    <a:ext uri="{9D8B030D-6E8A-4147-A177-3AD203B41FA5}">
                      <a16:colId xmlns:a16="http://schemas.microsoft.com/office/drawing/2014/main" val="170456673"/>
                    </a:ext>
                  </a:extLst>
                </a:gridCol>
                <a:gridCol w="822960">
                  <a:extLst>
                    <a:ext uri="{9D8B030D-6E8A-4147-A177-3AD203B41FA5}">
                      <a16:colId xmlns:a16="http://schemas.microsoft.com/office/drawing/2014/main" val="1894341387"/>
                    </a:ext>
                  </a:extLst>
                </a:gridCol>
                <a:gridCol w="822960">
                  <a:extLst>
                    <a:ext uri="{9D8B030D-6E8A-4147-A177-3AD203B41FA5}">
                      <a16:colId xmlns:a16="http://schemas.microsoft.com/office/drawing/2014/main" val="78166361"/>
                    </a:ext>
                  </a:extLst>
                </a:gridCol>
                <a:gridCol w="822960">
                  <a:extLst>
                    <a:ext uri="{9D8B030D-6E8A-4147-A177-3AD203B41FA5}">
                      <a16:colId xmlns:a16="http://schemas.microsoft.com/office/drawing/2014/main" val="31169075"/>
                    </a:ext>
                  </a:extLst>
                </a:gridCol>
                <a:gridCol w="822960">
                  <a:extLst>
                    <a:ext uri="{9D8B030D-6E8A-4147-A177-3AD203B41FA5}">
                      <a16:colId xmlns:a16="http://schemas.microsoft.com/office/drawing/2014/main" val="493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55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- 2021-11-17 18:01:52</a:t>
                      </a:r>
                      <a:r>
                        <a:rPr kumimoji="0" lang="es-ES" sz="1000" b="0" i="0" u="none" strike="noStrike" kern="1200" cap="none" spc="0" normalizeH="0" baseline="0" noProof="0">
                          <a:ln>
                            <a:noFill/>
                          </a:ln>
                          <a:solidFill>
                            <a:prstClr val="black"/>
                          </a:solidFill>
                          <a:effectLst/>
                          <a:uLnTx/>
                          <a:uFillTx/>
                          <a:latin typeface="+mn-lt"/>
                          <a:ea typeface="+mn-ea"/>
                          <a:cs typeface="+mn-cs"/>
                        </a:rPr>
                        <a:t>
 De estilo joven y urbano, la Blitz 110 Automática es una moto súper práctica y fácil de manejar.
La candidata ideal para ser tu primera moto.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258841270_408906914207411_6252473427902656322_n.jpg?_nc_cat=105&amp;ccb=1-5&amp;_nc_sid=8ae9d6&amp;_nc_ohc=re4BVmynkUkAX8KaNOj&amp;_nc_ht=scontent-atl3-1.cdninstagram.com&amp;edm=AL-3X8kEAAAA&amp;oh=d1ae70c29b1580c4c5604b37e13fefea&amp;oe=619DA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4850417"/>
                  </a:ext>
                </a:extLst>
              </a:tr>
            </a:tbl>
          </a:graphicData>
        </a:graphic>
      </p:graphicFrame>
      <p:sp>
        <p:nvSpPr>
          <p:cNvPr id="4" name="Text Placeholder 3">
            <a:extLst>
              <a:ext uri="{FF2B5EF4-FFF2-40B4-BE49-F238E27FC236}">
                <a16:creationId xmlns:a16="http://schemas.microsoft.com/office/drawing/2014/main" id="{D1CC3BC5-F98C-4BAC-808C-95E96626DEA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37124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F33F-FD47-494E-B279-D9BFCB18B905}"/>
              </a:ext>
            </a:extLst>
          </p:cNvPr>
          <p:cNvSpPr>
            <a:spLocks noGrp="1"/>
          </p:cNvSpPr>
          <p:nvPr>
            <p:ph type="title"/>
          </p:nvPr>
        </p:nvSpPr>
        <p:spPr/>
        <p:txBody>
          <a:bodyPr/>
          <a:lstStyle/>
          <a:p>
            <a:r>
              <a:rPr lang="en-US"/>
              <a:t>Instagram Posts Table | Motomel - 23 of 23</a:t>
            </a:r>
          </a:p>
        </p:txBody>
      </p:sp>
      <p:graphicFrame>
        <p:nvGraphicFramePr>
          <p:cNvPr id="5" name="Table Placeholder 4">
            <a:extLst>
              <a:ext uri="{FF2B5EF4-FFF2-40B4-BE49-F238E27FC236}">
                <a16:creationId xmlns:a16="http://schemas.microsoft.com/office/drawing/2014/main" id="{E758C75B-485D-4511-ABAF-BA9D48F2132A}"/>
              </a:ext>
            </a:extLst>
          </p:cNvPr>
          <p:cNvGraphicFramePr>
            <a:graphicFrameLocks noGrp="1"/>
          </p:cNvGraphicFramePr>
          <p:nvPr>
            <p:ph type="tbl" sz="quarter" idx="13"/>
            <p:extLst>
              <p:ext uri="{D42A27DB-BD31-4B8C-83A1-F6EECF244321}">
                <p14:modId xmlns:p14="http://schemas.microsoft.com/office/powerpoint/2010/main" val="361688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7097533"/>
                    </a:ext>
                  </a:extLst>
                </a:gridCol>
                <a:gridCol w="1810512">
                  <a:extLst>
                    <a:ext uri="{9D8B030D-6E8A-4147-A177-3AD203B41FA5}">
                      <a16:colId xmlns:a16="http://schemas.microsoft.com/office/drawing/2014/main" val="4222023571"/>
                    </a:ext>
                  </a:extLst>
                </a:gridCol>
                <a:gridCol w="822960">
                  <a:extLst>
                    <a:ext uri="{9D8B030D-6E8A-4147-A177-3AD203B41FA5}">
                      <a16:colId xmlns:a16="http://schemas.microsoft.com/office/drawing/2014/main" val="787554020"/>
                    </a:ext>
                  </a:extLst>
                </a:gridCol>
                <a:gridCol w="822960">
                  <a:extLst>
                    <a:ext uri="{9D8B030D-6E8A-4147-A177-3AD203B41FA5}">
                      <a16:colId xmlns:a16="http://schemas.microsoft.com/office/drawing/2014/main" val="1126672279"/>
                    </a:ext>
                  </a:extLst>
                </a:gridCol>
                <a:gridCol w="822960">
                  <a:extLst>
                    <a:ext uri="{9D8B030D-6E8A-4147-A177-3AD203B41FA5}">
                      <a16:colId xmlns:a16="http://schemas.microsoft.com/office/drawing/2014/main" val="734437036"/>
                    </a:ext>
                  </a:extLst>
                </a:gridCol>
                <a:gridCol w="822960">
                  <a:extLst>
                    <a:ext uri="{9D8B030D-6E8A-4147-A177-3AD203B41FA5}">
                      <a16:colId xmlns:a16="http://schemas.microsoft.com/office/drawing/2014/main" val="2944359582"/>
                    </a:ext>
                  </a:extLst>
                </a:gridCol>
                <a:gridCol w="822960">
                  <a:extLst>
                    <a:ext uri="{9D8B030D-6E8A-4147-A177-3AD203B41FA5}">
                      <a16:colId xmlns:a16="http://schemas.microsoft.com/office/drawing/2014/main" val="1891106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755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- 2021-10-28 20:01:02</a:t>
                      </a:r>
                      <a:r>
                        <a:rPr kumimoji="0" lang="en-US" sz="1000" b="0" i="0" u="none" strike="noStrike" kern="1200" cap="none" spc="0" normalizeH="0" baseline="0" noProof="0">
                          <a:ln>
                            <a:noFill/>
                          </a:ln>
                          <a:solidFill>
                            <a:prstClr val="black"/>
                          </a:solidFill>
                          <a:effectLst/>
                          <a:uLnTx/>
                          <a:uFillTx/>
                          <a:latin typeface="+mn-lt"/>
                          <a:ea typeface="+mn-ea"/>
                          <a:cs typeface="+mn-cs"/>
                        </a:rPr>
                        <a:t>
 Diseño, comodidad y tecnología. La Zanella STYLER RS tiene todo lo que necesitás💥
⁣
🙏🏻¿Listos para tomar el control? 🙏🏻⁣
⁣
#Zanella #STYLERRS 
#NosImpulsaNuestraHistoria⁣
#TomandoElControl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249892050_629311868478190_347716262506504031_n.jpg?_nc_cat=110&amp;ccb=1-5&amp;_nc_sid=8ae9d6&amp;_nc_ohc=5XoLW2KFkrsAX9uWlJK&amp;_nc_ht=scontent-iad3-1.cdninstagram.com&amp;edm=AL-3X8kEAAAA&amp;oh=0ae5cd9841ba779d279517e3c3249433&amp;oe=619DDC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78085335"/>
                  </a:ext>
                </a:extLst>
              </a:tr>
            </a:tbl>
          </a:graphicData>
        </a:graphic>
      </p:graphicFrame>
      <p:sp>
        <p:nvSpPr>
          <p:cNvPr id="4" name="Text Placeholder 3">
            <a:extLst>
              <a:ext uri="{FF2B5EF4-FFF2-40B4-BE49-F238E27FC236}">
                <a16:creationId xmlns:a16="http://schemas.microsoft.com/office/drawing/2014/main" id="{94E09AEE-E688-4AC6-B0C2-C3B5D04D691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2556210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2921</Words>
  <Application>Microsoft Office PowerPoint</Application>
  <PresentationFormat>On-screen Show (4:3)</PresentationFormat>
  <Paragraphs>586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Reporte Instagram</vt:lpstr>
      <vt:lpstr>Instagram Key Metrics Table | Motomel</vt:lpstr>
      <vt:lpstr>Instagram Followers Total | Motomel</vt:lpstr>
      <vt:lpstr>Instagram Key Metrics Radar | Motomel</vt:lpstr>
      <vt:lpstr>Instagram Posts By Weekday | Motomel</vt:lpstr>
      <vt:lpstr>Instagram Followers Change | Motomel</vt:lpstr>
      <vt:lpstr>Instagram Posts By Hour | Motomel</vt:lpstr>
      <vt:lpstr>Instagram Followers Change Per Weekday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23</vt:lpstr>
      <vt:lpstr>Instagram Posts Table | Motomel - 2 of 23</vt:lpstr>
      <vt:lpstr>Instagram Posts Table | Motomel - 3 of 23</vt:lpstr>
      <vt:lpstr>Instagram Posts Table | Motomel - 4 of 23</vt:lpstr>
      <vt:lpstr>Instagram Posts Table | Motomel - 5 of 23</vt:lpstr>
      <vt:lpstr>Instagram Posts Table | Motomel - 6 of 23</vt:lpstr>
      <vt:lpstr>Instagram Posts Table | Motomel - 7 of 23</vt:lpstr>
      <vt:lpstr>Instagram Posts Table | Motomel - 8 of 23</vt:lpstr>
      <vt:lpstr>Instagram Posts Table | Motomel - 9 of 23</vt:lpstr>
      <vt:lpstr>Instagram Posts Table | Motomel - 10 of 23</vt:lpstr>
      <vt:lpstr>Instagram Posts Table | Motomel - 11 of 23</vt:lpstr>
      <vt:lpstr>Instagram Posts Table | Motomel - 12 of 23</vt:lpstr>
      <vt:lpstr>Instagram Posts Table | Motomel - 13 of 23</vt:lpstr>
      <vt:lpstr>Instagram Posts Table | Motomel - 14 of 23</vt:lpstr>
      <vt:lpstr>Instagram Posts Table | Motomel - 15 of 23</vt:lpstr>
      <vt:lpstr>Instagram Posts Table | Motomel - 16 of 23</vt:lpstr>
      <vt:lpstr>Instagram Posts Table | Motomel - 17 of 23</vt:lpstr>
      <vt:lpstr>Instagram Posts Table | Motomel - 18 of 23</vt:lpstr>
      <vt:lpstr>Instagram Posts Table | Motomel - 19 of 23</vt:lpstr>
      <vt:lpstr>Instagram Posts Table | Motomel - 20 of 23</vt:lpstr>
      <vt:lpstr>Instagram Posts Table | Motomel - 21 of 23</vt:lpstr>
      <vt:lpstr>Instagram Posts Table | Motomel - 22 of 23</vt:lpstr>
      <vt:lpstr>Instagram Posts Table | Motomel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2021-11-19T21:13:57Z</dcterms:created>
  <dcterms:modified xsi:type="dcterms:W3CDTF">2021-11-19T21:15:08Z</dcterms:modified>
</cp:coreProperties>
</file>