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44487</c:v>
                </c:pt>
                <c:pt idx="1">
                  <c:v>44488</c:v>
                </c:pt>
                <c:pt idx="2">
                  <c:v>44489</c:v>
                </c:pt>
                <c:pt idx="3">
                  <c:v>44490</c:v>
                </c:pt>
                <c:pt idx="4">
                  <c:v>44491</c:v>
                </c:pt>
                <c:pt idx="5">
                  <c:v>44492</c:v>
                </c:pt>
                <c:pt idx="6">
                  <c:v>44493</c:v>
                </c:pt>
                <c:pt idx="7">
                  <c:v>44494</c:v>
                </c:pt>
                <c:pt idx="8">
                  <c:v>44495</c:v>
                </c:pt>
                <c:pt idx="9">
                  <c:v>44496</c:v>
                </c:pt>
                <c:pt idx="10">
                  <c:v>44497</c:v>
                </c:pt>
                <c:pt idx="11">
                  <c:v>44498</c:v>
                </c:pt>
                <c:pt idx="12">
                  <c:v>44499</c:v>
                </c:pt>
                <c:pt idx="13">
                  <c:v>44500</c:v>
                </c:pt>
                <c:pt idx="14">
                  <c:v>44501</c:v>
                </c:pt>
                <c:pt idx="15">
                  <c:v>44502</c:v>
                </c:pt>
                <c:pt idx="16">
                  <c:v>44503</c:v>
                </c:pt>
                <c:pt idx="17">
                  <c:v>44504</c:v>
                </c:pt>
                <c:pt idx="18">
                  <c:v>44505</c:v>
                </c:pt>
                <c:pt idx="19">
                  <c:v>44506</c:v>
                </c:pt>
                <c:pt idx="20">
                  <c:v>44507</c:v>
                </c:pt>
                <c:pt idx="21">
                  <c:v>44508</c:v>
                </c:pt>
                <c:pt idx="22">
                  <c:v>44509</c:v>
                </c:pt>
                <c:pt idx="23">
                  <c:v>44510</c:v>
                </c:pt>
                <c:pt idx="24">
                  <c:v>44511</c:v>
                </c:pt>
                <c:pt idx="25">
                  <c:v>44512</c:v>
                </c:pt>
                <c:pt idx="26">
                  <c:v>44513</c:v>
                </c:pt>
                <c:pt idx="27">
                  <c:v>44514</c:v>
                </c:pt>
                <c:pt idx="28">
                  <c:v>44515</c:v>
                </c:pt>
                <c:pt idx="29">
                  <c:v>44516</c:v>
                </c:pt>
                <c:pt idx="30">
                  <c:v>44517</c:v>
                </c:pt>
                <c:pt idx="31">
                  <c:v>44518</c:v>
                </c:pt>
                <c:pt idx="32">
                  <c:v>44519</c:v>
                </c:pt>
              </c:numCache>
            </c:numRef>
          </c:cat>
          <c:val>
            <c:numRef>
              <c:f>Sheet1!$B$2:$B$34</c:f>
              <c:numCache>
                <c:formatCode>General</c:formatCode>
                <c:ptCount val="33"/>
                <c:pt idx="0">
                  <c:v>42956</c:v>
                </c:pt>
                <c:pt idx="1">
                  <c:v>42962</c:v>
                </c:pt>
                <c:pt idx="2">
                  <c:v>42968</c:v>
                </c:pt>
                <c:pt idx="3">
                  <c:v>42976</c:v>
                </c:pt>
                <c:pt idx="4">
                  <c:v>42979</c:v>
                </c:pt>
                <c:pt idx="5">
                  <c:v>42982</c:v>
                </c:pt>
                <c:pt idx="6">
                  <c:v>42987</c:v>
                </c:pt>
                <c:pt idx="7">
                  <c:v>42991</c:v>
                </c:pt>
                <c:pt idx="8">
                  <c:v>42993</c:v>
                </c:pt>
                <c:pt idx="9">
                  <c:v>42992</c:v>
                </c:pt>
                <c:pt idx="10">
                  <c:v>42997</c:v>
                </c:pt>
                <c:pt idx="11">
                  <c:v>42999</c:v>
                </c:pt>
                <c:pt idx="12">
                  <c:v>43006</c:v>
                </c:pt>
                <c:pt idx="13">
                  <c:v>43011</c:v>
                </c:pt>
                <c:pt idx="14">
                  <c:v>43011</c:v>
                </c:pt>
                <c:pt idx="15">
                  <c:v>43016</c:v>
                </c:pt>
                <c:pt idx="16">
                  <c:v>43017</c:v>
                </c:pt>
                <c:pt idx="17">
                  <c:v>43016</c:v>
                </c:pt>
                <c:pt idx="18">
                  <c:v>43021</c:v>
                </c:pt>
                <c:pt idx="19">
                  <c:v>43026</c:v>
                </c:pt>
                <c:pt idx="20">
                  <c:v>43030</c:v>
                </c:pt>
                <c:pt idx="21">
                  <c:v>43032</c:v>
                </c:pt>
                <c:pt idx="22">
                  <c:v>43032</c:v>
                </c:pt>
                <c:pt idx="23">
                  <c:v>43032</c:v>
                </c:pt>
                <c:pt idx="24">
                  <c:v>43035</c:v>
                </c:pt>
                <c:pt idx="25">
                  <c:v>43037</c:v>
                </c:pt>
                <c:pt idx="26">
                  <c:v>43041</c:v>
                </c:pt>
                <c:pt idx="27">
                  <c:v>43042</c:v>
                </c:pt>
                <c:pt idx="28">
                  <c:v>43047</c:v>
                </c:pt>
                <c:pt idx="29">
                  <c:v>43047</c:v>
                </c:pt>
                <c:pt idx="30">
                  <c:v>43053</c:v>
                </c:pt>
                <c:pt idx="31">
                  <c:v>43056</c:v>
                </c:pt>
                <c:pt idx="32">
                  <c:v>43057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609-43C3-96E8-9FDC8096FA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44487</c:v>
                </c:pt>
                <c:pt idx="1">
                  <c:v>44488</c:v>
                </c:pt>
                <c:pt idx="2">
                  <c:v>44489</c:v>
                </c:pt>
                <c:pt idx="3">
                  <c:v>44490</c:v>
                </c:pt>
                <c:pt idx="4">
                  <c:v>44491</c:v>
                </c:pt>
                <c:pt idx="5">
                  <c:v>44492</c:v>
                </c:pt>
                <c:pt idx="6">
                  <c:v>44493</c:v>
                </c:pt>
                <c:pt idx="7">
                  <c:v>44494</c:v>
                </c:pt>
                <c:pt idx="8">
                  <c:v>44495</c:v>
                </c:pt>
                <c:pt idx="9">
                  <c:v>44496</c:v>
                </c:pt>
                <c:pt idx="10">
                  <c:v>44497</c:v>
                </c:pt>
                <c:pt idx="11">
                  <c:v>44498</c:v>
                </c:pt>
                <c:pt idx="12">
                  <c:v>44499</c:v>
                </c:pt>
                <c:pt idx="13">
                  <c:v>44500</c:v>
                </c:pt>
                <c:pt idx="14">
                  <c:v>44501</c:v>
                </c:pt>
                <c:pt idx="15">
                  <c:v>44502</c:v>
                </c:pt>
                <c:pt idx="16">
                  <c:v>44503</c:v>
                </c:pt>
                <c:pt idx="17">
                  <c:v>44504</c:v>
                </c:pt>
                <c:pt idx="18">
                  <c:v>44505</c:v>
                </c:pt>
                <c:pt idx="19">
                  <c:v>44506</c:v>
                </c:pt>
                <c:pt idx="20">
                  <c:v>44507</c:v>
                </c:pt>
                <c:pt idx="21">
                  <c:v>44508</c:v>
                </c:pt>
                <c:pt idx="22">
                  <c:v>44509</c:v>
                </c:pt>
                <c:pt idx="23">
                  <c:v>44510</c:v>
                </c:pt>
                <c:pt idx="24">
                  <c:v>44511</c:v>
                </c:pt>
                <c:pt idx="25">
                  <c:v>44512</c:v>
                </c:pt>
                <c:pt idx="26">
                  <c:v>44513</c:v>
                </c:pt>
                <c:pt idx="27">
                  <c:v>44514</c:v>
                </c:pt>
                <c:pt idx="28">
                  <c:v>44515</c:v>
                </c:pt>
                <c:pt idx="29">
                  <c:v>44516</c:v>
                </c:pt>
                <c:pt idx="30">
                  <c:v>44517</c:v>
                </c:pt>
                <c:pt idx="31">
                  <c:v>44518</c:v>
                </c:pt>
                <c:pt idx="32">
                  <c:v>44519</c:v>
                </c:pt>
              </c:numCache>
            </c:numRef>
          </c:cat>
          <c:val>
            <c:numRef>
              <c:f>Sheet1!$C$2:$C$34</c:f>
              <c:numCache>
                <c:formatCode>General</c:formatCode>
                <c:ptCount val="33"/>
                <c:pt idx="0">
                  <c:v>7135</c:v>
                </c:pt>
                <c:pt idx="1">
                  <c:v>7136</c:v>
                </c:pt>
                <c:pt idx="2">
                  <c:v>7137</c:v>
                </c:pt>
                <c:pt idx="3">
                  <c:v>7138</c:v>
                </c:pt>
                <c:pt idx="4">
                  <c:v>7136</c:v>
                </c:pt>
                <c:pt idx="5">
                  <c:v>7136</c:v>
                </c:pt>
                <c:pt idx="6">
                  <c:v>7136</c:v>
                </c:pt>
                <c:pt idx="7">
                  <c:v>7135</c:v>
                </c:pt>
                <c:pt idx="8">
                  <c:v>7136</c:v>
                </c:pt>
                <c:pt idx="9">
                  <c:v>7137</c:v>
                </c:pt>
                <c:pt idx="10">
                  <c:v>7139</c:v>
                </c:pt>
                <c:pt idx="11">
                  <c:v>7141</c:v>
                </c:pt>
                <c:pt idx="12">
                  <c:v>7141</c:v>
                </c:pt>
                <c:pt idx="13">
                  <c:v>7142</c:v>
                </c:pt>
                <c:pt idx="14">
                  <c:v>7143</c:v>
                </c:pt>
                <c:pt idx="15">
                  <c:v>7144</c:v>
                </c:pt>
                <c:pt idx="16">
                  <c:v>7145</c:v>
                </c:pt>
                <c:pt idx="17">
                  <c:v>7144</c:v>
                </c:pt>
                <c:pt idx="18">
                  <c:v>7146</c:v>
                </c:pt>
                <c:pt idx="19">
                  <c:v>7146</c:v>
                </c:pt>
                <c:pt idx="20">
                  <c:v>7145</c:v>
                </c:pt>
                <c:pt idx="21">
                  <c:v>7146</c:v>
                </c:pt>
                <c:pt idx="22">
                  <c:v>7146</c:v>
                </c:pt>
                <c:pt idx="23">
                  <c:v>7148</c:v>
                </c:pt>
                <c:pt idx="24">
                  <c:v>7148</c:v>
                </c:pt>
                <c:pt idx="25">
                  <c:v>7148</c:v>
                </c:pt>
                <c:pt idx="26">
                  <c:v>7148</c:v>
                </c:pt>
                <c:pt idx="27">
                  <c:v>7148</c:v>
                </c:pt>
                <c:pt idx="28">
                  <c:v>7148</c:v>
                </c:pt>
                <c:pt idx="29">
                  <c:v>7148</c:v>
                </c:pt>
                <c:pt idx="30">
                  <c:v>7147</c:v>
                </c:pt>
                <c:pt idx="31">
                  <c:v>7148</c:v>
                </c:pt>
                <c:pt idx="32">
                  <c:v>7147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609-43C3-96E8-9FDC8096FA7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44487</c:v>
                </c:pt>
                <c:pt idx="1">
                  <c:v>44488</c:v>
                </c:pt>
                <c:pt idx="2">
                  <c:v>44489</c:v>
                </c:pt>
                <c:pt idx="3">
                  <c:v>44490</c:v>
                </c:pt>
                <c:pt idx="4">
                  <c:v>44491</c:v>
                </c:pt>
                <c:pt idx="5">
                  <c:v>44492</c:v>
                </c:pt>
                <c:pt idx="6">
                  <c:v>44493</c:v>
                </c:pt>
                <c:pt idx="7">
                  <c:v>44494</c:v>
                </c:pt>
                <c:pt idx="8">
                  <c:v>44495</c:v>
                </c:pt>
                <c:pt idx="9">
                  <c:v>44496</c:v>
                </c:pt>
                <c:pt idx="10">
                  <c:v>44497</c:v>
                </c:pt>
                <c:pt idx="11">
                  <c:v>44498</c:v>
                </c:pt>
                <c:pt idx="12">
                  <c:v>44499</c:v>
                </c:pt>
                <c:pt idx="13">
                  <c:v>44500</c:v>
                </c:pt>
                <c:pt idx="14">
                  <c:v>44501</c:v>
                </c:pt>
                <c:pt idx="15">
                  <c:v>44502</c:v>
                </c:pt>
                <c:pt idx="16">
                  <c:v>44503</c:v>
                </c:pt>
                <c:pt idx="17">
                  <c:v>44504</c:v>
                </c:pt>
                <c:pt idx="18">
                  <c:v>44505</c:v>
                </c:pt>
                <c:pt idx="19">
                  <c:v>44506</c:v>
                </c:pt>
                <c:pt idx="20">
                  <c:v>44507</c:v>
                </c:pt>
                <c:pt idx="21">
                  <c:v>44508</c:v>
                </c:pt>
                <c:pt idx="22">
                  <c:v>44509</c:v>
                </c:pt>
                <c:pt idx="23">
                  <c:v>44510</c:v>
                </c:pt>
                <c:pt idx="24">
                  <c:v>44511</c:v>
                </c:pt>
                <c:pt idx="25">
                  <c:v>44512</c:v>
                </c:pt>
                <c:pt idx="26">
                  <c:v>44513</c:v>
                </c:pt>
                <c:pt idx="27">
                  <c:v>44514</c:v>
                </c:pt>
                <c:pt idx="28">
                  <c:v>44515</c:v>
                </c:pt>
                <c:pt idx="29">
                  <c:v>44516</c:v>
                </c:pt>
                <c:pt idx="30">
                  <c:v>44517</c:v>
                </c:pt>
                <c:pt idx="31">
                  <c:v>44518</c:v>
                </c:pt>
                <c:pt idx="32">
                  <c:v>44519</c:v>
                </c:pt>
              </c:numCache>
            </c:numRef>
          </c:cat>
          <c:val>
            <c:numRef>
              <c:f>Sheet1!$D$2:$D$34</c:f>
              <c:numCache>
                <c:formatCode>General</c:formatCode>
                <c:ptCount val="33"/>
                <c:pt idx="0">
                  <c:v>1163236</c:v>
                </c:pt>
                <c:pt idx="1">
                  <c:v>1163185</c:v>
                </c:pt>
                <c:pt idx="2">
                  <c:v>1162481</c:v>
                </c:pt>
                <c:pt idx="3">
                  <c:v>1162607</c:v>
                </c:pt>
                <c:pt idx="4">
                  <c:v>1162729</c:v>
                </c:pt>
                <c:pt idx="5">
                  <c:v>1162894</c:v>
                </c:pt>
                <c:pt idx="6">
                  <c:v>1162764</c:v>
                </c:pt>
                <c:pt idx="7">
                  <c:v>1162930</c:v>
                </c:pt>
                <c:pt idx="8">
                  <c:v>1163023</c:v>
                </c:pt>
                <c:pt idx="9">
                  <c:v>1163179</c:v>
                </c:pt>
                <c:pt idx="10">
                  <c:v>1163203</c:v>
                </c:pt>
                <c:pt idx="11">
                  <c:v>1163191</c:v>
                </c:pt>
                <c:pt idx="12">
                  <c:v>1163091</c:v>
                </c:pt>
                <c:pt idx="13">
                  <c:v>1163247</c:v>
                </c:pt>
                <c:pt idx="14">
                  <c:v>1163381</c:v>
                </c:pt>
                <c:pt idx="15">
                  <c:v>1163537</c:v>
                </c:pt>
                <c:pt idx="16">
                  <c:v>1163732</c:v>
                </c:pt>
                <c:pt idx="17">
                  <c:v>1163629</c:v>
                </c:pt>
                <c:pt idx="18">
                  <c:v>1163801</c:v>
                </c:pt>
                <c:pt idx="19">
                  <c:v>1163761</c:v>
                </c:pt>
                <c:pt idx="20">
                  <c:v>1163880</c:v>
                </c:pt>
                <c:pt idx="21">
                  <c:v>1163993</c:v>
                </c:pt>
                <c:pt idx="22">
                  <c:v>1164144</c:v>
                </c:pt>
                <c:pt idx="23">
                  <c:v>1164419</c:v>
                </c:pt>
                <c:pt idx="24">
                  <c:v>1164520</c:v>
                </c:pt>
                <c:pt idx="25">
                  <c:v>1164513</c:v>
                </c:pt>
                <c:pt idx="26">
                  <c:v>1164596</c:v>
                </c:pt>
                <c:pt idx="27">
                  <c:v>1164171</c:v>
                </c:pt>
                <c:pt idx="28">
                  <c:v>1164165</c:v>
                </c:pt>
                <c:pt idx="29">
                  <c:v>1164202</c:v>
                </c:pt>
                <c:pt idx="30">
                  <c:v>1164236</c:v>
                </c:pt>
                <c:pt idx="31">
                  <c:v>1164416</c:v>
                </c:pt>
                <c:pt idx="32">
                  <c:v>1164344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609-43C3-96E8-9FDC8096FA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8220496"/>
        <c:axId val="378220824"/>
      </c:lineChart>
      <c:dateAx>
        <c:axId val="378220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220824"/>
        <c:crosses val="autoZero"/>
        <c:auto val="1"/>
        <c:lblOffset val="100"/>
        <c:baseTimeUnit val="days"/>
      </c:dateAx>
      <c:valAx>
        <c:axId val="378220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220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3.698</c:v>
                </c:pt>
                <c:pt idx="1">
                  <c:v>57.142899999999997</c:v>
                </c:pt>
                <c:pt idx="2">
                  <c:v>48.4375</c:v>
                </c:pt>
                <c:pt idx="3">
                  <c:v>0</c:v>
                </c:pt>
                <c:pt idx="4">
                  <c:v>18.385400000000001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F7-45BC-A69A-8D575F5BC9B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0.61380000000000001</c:v>
                </c:pt>
                <c:pt idx="1">
                  <c:v>100</c:v>
                </c:pt>
                <c:pt idx="2">
                  <c:v>76.5625</c:v>
                </c:pt>
                <c:pt idx="3">
                  <c:v>0</c:v>
                </c:pt>
                <c:pt idx="4">
                  <c:v>100</c:v>
                </c:pt>
                <c:pt idx="5">
                  <c:v>65.664000000000001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F7-45BC-A69A-8D575F5BC9B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71.428600000000003</c:v>
                </c:pt>
                <c:pt idx="2">
                  <c:v>100</c:v>
                </c:pt>
                <c:pt idx="3">
                  <c:v>0</c:v>
                </c:pt>
                <c:pt idx="4">
                  <c:v>1.1220000000000001</c:v>
                </c:pt>
                <c:pt idx="5">
                  <c:v>37.793500000000002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5F7-45BC-A69A-8D575F5BC9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1790344"/>
        <c:axId val="391791984"/>
      </c:radarChart>
      <c:catAx>
        <c:axId val="391790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1984"/>
        <c:crosses val="autoZero"/>
        <c:auto val="1"/>
        <c:lblAlgn val="ctr"/>
        <c:lblOffset val="100"/>
        <c:noMultiLvlLbl val="0"/>
      </c:catAx>
      <c:valAx>
        <c:axId val="391791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0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44487</c:v>
                </c:pt>
                <c:pt idx="1">
                  <c:v>44488</c:v>
                </c:pt>
                <c:pt idx="2">
                  <c:v>44489</c:v>
                </c:pt>
                <c:pt idx="3">
                  <c:v>44490</c:v>
                </c:pt>
                <c:pt idx="4">
                  <c:v>44491</c:v>
                </c:pt>
                <c:pt idx="5">
                  <c:v>44492</c:v>
                </c:pt>
                <c:pt idx="6">
                  <c:v>44493</c:v>
                </c:pt>
                <c:pt idx="7">
                  <c:v>44494</c:v>
                </c:pt>
                <c:pt idx="8">
                  <c:v>44495</c:v>
                </c:pt>
                <c:pt idx="9">
                  <c:v>44496</c:v>
                </c:pt>
                <c:pt idx="10">
                  <c:v>44497</c:v>
                </c:pt>
                <c:pt idx="11">
                  <c:v>44498</c:v>
                </c:pt>
                <c:pt idx="12">
                  <c:v>44499</c:v>
                </c:pt>
                <c:pt idx="13">
                  <c:v>44500</c:v>
                </c:pt>
                <c:pt idx="14">
                  <c:v>44501</c:v>
                </c:pt>
                <c:pt idx="15">
                  <c:v>44502</c:v>
                </c:pt>
                <c:pt idx="16">
                  <c:v>44503</c:v>
                </c:pt>
                <c:pt idx="17">
                  <c:v>44504</c:v>
                </c:pt>
                <c:pt idx="18">
                  <c:v>44505</c:v>
                </c:pt>
                <c:pt idx="19">
                  <c:v>44506</c:v>
                </c:pt>
                <c:pt idx="20">
                  <c:v>44507</c:v>
                </c:pt>
                <c:pt idx="21">
                  <c:v>44508</c:v>
                </c:pt>
                <c:pt idx="22">
                  <c:v>44509</c:v>
                </c:pt>
                <c:pt idx="23">
                  <c:v>44510</c:v>
                </c:pt>
                <c:pt idx="24">
                  <c:v>44511</c:v>
                </c:pt>
                <c:pt idx="25">
                  <c:v>44512</c:v>
                </c:pt>
                <c:pt idx="26">
                  <c:v>44513</c:v>
                </c:pt>
                <c:pt idx="27">
                  <c:v>44514</c:v>
                </c:pt>
                <c:pt idx="28">
                  <c:v>44515</c:v>
                </c:pt>
                <c:pt idx="29">
                  <c:v>44516</c:v>
                </c:pt>
                <c:pt idx="30">
                  <c:v>44517</c:v>
                </c:pt>
                <c:pt idx="31">
                  <c:v>44518</c:v>
                </c:pt>
                <c:pt idx="32">
                  <c:v>44519</c:v>
                </c:pt>
              </c:numCache>
            </c:numRef>
          </c:cat>
          <c:val>
            <c:numRef>
              <c:f>Sheet1!$B$2:$B$34</c:f>
              <c:numCache>
                <c:formatCode>General</c:formatCode>
                <c:ptCount val="33"/>
                <c:pt idx="0">
                  <c:v>9</c:v>
                </c:pt>
                <c:pt idx="1">
                  <c:v>6</c:v>
                </c:pt>
                <c:pt idx="2">
                  <c:v>6</c:v>
                </c:pt>
                <c:pt idx="3">
                  <c:v>8</c:v>
                </c:pt>
                <c:pt idx="4">
                  <c:v>3</c:v>
                </c:pt>
                <c:pt idx="5">
                  <c:v>3</c:v>
                </c:pt>
                <c:pt idx="6">
                  <c:v>5</c:v>
                </c:pt>
                <c:pt idx="7">
                  <c:v>4</c:v>
                </c:pt>
                <c:pt idx="8">
                  <c:v>2</c:v>
                </c:pt>
                <c:pt idx="9">
                  <c:v>-1</c:v>
                </c:pt>
                <c:pt idx="10">
                  <c:v>5</c:v>
                </c:pt>
                <c:pt idx="11">
                  <c:v>2</c:v>
                </c:pt>
                <c:pt idx="12">
                  <c:v>7</c:v>
                </c:pt>
                <c:pt idx="13">
                  <c:v>5</c:v>
                </c:pt>
                <c:pt idx="14">
                  <c:v>0</c:v>
                </c:pt>
                <c:pt idx="15">
                  <c:v>5</c:v>
                </c:pt>
                <c:pt idx="16">
                  <c:v>1</c:v>
                </c:pt>
                <c:pt idx="17">
                  <c:v>-1</c:v>
                </c:pt>
                <c:pt idx="18">
                  <c:v>5</c:v>
                </c:pt>
                <c:pt idx="19">
                  <c:v>5</c:v>
                </c:pt>
                <c:pt idx="20">
                  <c:v>4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  <c:pt idx="24">
                  <c:v>3</c:v>
                </c:pt>
                <c:pt idx="25">
                  <c:v>2</c:v>
                </c:pt>
                <c:pt idx="26">
                  <c:v>4</c:v>
                </c:pt>
                <c:pt idx="27">
                  <c:v>1</c:v>
                </c:pt>
                <c:pt idx="28">
                  <c:v>5</c:v>
                </c:pt>
                <c:pt idx="29">
                  <c:v>0</c:v>
                </c:pt>
                <c:pt idx="30">
                  <c:v>6</c:v>
                </c:pt>
                <c:pt idx="31">
                  <c:v>3</c:v>
                </c:pt>
                <c:pt idx="32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92-4CC1-91F5-294628CD1C5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44487</c:v>
                </c:pt>
                <c:pt idx="1">
                  <c:v>44488</c:v>
                </c:pt>
                <c:pt idx="2">
                  <c:v>44489</c:v>
                </c:pt>
                <c:pt idx="3">
                  <c:v>44490</c:v>
                </c:pt>
                <c:pt idx="4">
                  <c:v>44491</c:v>
                </c:pt>
                <c:pt idx="5">
                  <c:v>44492</c:v>
                </c:pt>
                <c:pt idx="6">
                  <c:v>44493</c:v>
                </c:pt>
                <c:pt idx="7">
                  <c:v>44494</c:v>
                </c:pt>
                <c:pt idx="8">
                  <c:v>44495</c:v>
                </c:pt>
                <c:pt idx="9">
                  <c:v>44496</c:v>
                </c:pt>
                <c:pt idx="10">
                  <c:v>44497</c:v>
                </c:pt>
                <c:pt idx="11">
                  <c:v>44498</c:v>
                </c:pt>
                <c:pt idx="12">
                  <c:v>44499</c:v>
                </c:pt>
                <c:pt idx="13">
                  <c:v>44500</c:v>
                </c:pt>
                <c:pt idx="14">
                  <c:v>44501</c:v>
                </c:pt>
                <c:pt idx="15">
                  <c:v>44502</c:v>
                </c:pt>
                <c:pt idx="16">
                  <c:v>44503</c:v>
                </c:pt>
                <c:pt idx="17">
                  <c:v>44504</c:v>
                </c:pt>
                <c:pt idx="18">
                  <c:v>44505</c:v>
                </c:pt>
                <c:pt idx="19">
                  <c:v>44506</c:v>
                </c:pt>
                <c:pt idx="20">
                  <c:v>44507</c:v>
                </c:pt>
                <c:pt idx="21">
                  <c:v>44508</c:v>
                </c:pt>
                <c:pt idx="22">
                  <c:v>44509</c:v>
                </c:pt>
                <c:pt idx="23">
                  <c:v>44510</c:v>
                </c:pt>
                <c:pt idx="24">
                  <c:v>44511</c:v>
                </c:pt>
                <c:pt idx="25">
                  <c:v>44512</c:v>
                </c:pt>
                <c:pt idx="26">
                  <c:v>44513</c:v>
                </c:pt>
                <c:pt idx="27">
                  <c:v>44514</c:v>
                </c:pt>
                <c:pt idx="28">
                  <c:v>44515</c:v>
                </c:pt>
                <c:pt idx="29">
                  <c:v>44516</c:v>
                </c:pt>
                <c:pt idx="30">
                  <c:v>44517</c:v>
                </c:pt>
                <c:pt idx="31">
                  <c:v>44518</c:v>
                </c:pt>
                <c:pt idx="32">
                  <c:v>44519</c:v>
                </c:pt>
              </c:numCache>
            </c:numRef>
          </c:cat>
          <c:val>
            <c:numRef>
              <c:f>Sheet1!$C$2:$C$34</c:f>
              <c:numCache>
                <c:formatCode>General</c:formatCode>
                <c:ptCount val="33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-2</c:v>
                </c:pt>
                <c:pt idx="5">
                  <c:v>0</c:v>
                </c:pt>
                <c:pt idx="6">
                  <c:v>0</c:v>
                </c:pt>
                <c:pt idx="7">
                  <c:v>-1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2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-1</c:v>
                </c:pt>
                <c:pt idx="18">
                  <c:v>2</c:v>
                </c:pt>
                <c:pt idx="19">
                  <c:v>0</c:v>
                </c:pt>
                <c:pt idx="20">
                  <c:v>-1</c:v>
                </c:pt>
                <c:pt idx="21">
                  <c:v>1</c:v>
                </c:pt>
                <c:pt idx="22">
                  <c:v>0</c:v>
                </c:pt>
                <c:pt idx="23">
                  <c:v>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-1</c:v>
                </c:pt>
                <c:pt idx="31">
                  <c:v>1</c:v>
                </c:pt>
                <c:pt idx="32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792-4CC1-91F5-294628CD1C5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44487</c:v>
                </c:pt>
                <c:pt idx="1">
                  <c:v>44488</c:v>
                </c:pt>
                <c:pt idx="2">
                  <c:v>44489</c:v>
                </c:pt>
                <c:pt idx="3">
                  <c:v>44490</c:v>
                </c:pt>
                <c:pt idx="4">
                  <c:v>44491</c:v>
                </c:pt>
                <c:pt idx="5">
                  <c:v>44492</c:v>
                </c:pt>
                <c:pt idx="6">
                  <c:v>44493</c:v>
                </c:pt>
                <c:pt idx="7">
                  <c:v>44494</c:v>
                </c:pt>
                <c:pt idx="8">
                  <c:v>44495</c:v>
                </c:pt>
                <c:pt idx="9">
                  <c:v>44496</c:v>
                </c:pt>
                <c:pt idx="10">
                  <c:v>44497</c:v>
                </c:pt>
                <c:pt idx="11">
                  <c:v>44498</c:v>
                </c:pt>
                <c:pt idx="12">
                  <c:v>44499</c:v>
                </c:pt>
                <c:pt idx="13">
                  <c:v>44500</c:v>
                </c:pt>
                <c:pt idx="14">
                  <c:v>44501</c:v>
                </c:pt>
                <c:pt idx="15">
                  <c:v>44502</c:v>
                </c:pt>
                <c:pt idx="16">
                  <c:v>44503</c:v>
                </c:pt>
                <c:pt idx="17">
                  <c:v>44504</c:v>
                </c:pt>
                <c:pt idx="18">
                  <c:v>44505</c:v>
                </c:pt>
                <c:pt idx="19">
                  <c:v>44506</c:v>
                </c:pt>
                <c:pt idx="20">
                  <c:v>44507</c:v>
                </c:pt>
                <c:pt idx="21">
                  <c:v>44508</c:v>
                </c:pt>
                <c:pt idx="22">
                  <c:v>44509</c:v>
                </c:pt>
                <c:pt idx="23">
                  <c:v>44510</c:v>
                </c:pt>
                <c:pt idx="24">
                  <c:v>44511</c:v>
                </c:pt>
                <c:pt idx="25">
                  <c:v>44512</c:v>
                </c:pt>
                <c:pt idx="26">
                  <c:v>44513</c:v>
                </c:pt>
                <c:pt idx="27">
                  <c:v>44514</c:v>
                </c:pt>
                <c:pt idx="28">
                  <c:v>44515</c:v>
                </c:pt>
                <c:pt idx="29">
                  <c:v>44516</c:v>
                </c:pt>
                <c:pt idx="30">
                  <c:v>44517</c:v>
                </c:pt>
                <c:pt idx="31">
                  <c:v>44518</c:v>
                </c:pt>
                <c:pt idx="32">
                  <c:v>44519</c:v>
                </c:pt>
              </c:numCache>
            </c:numRef>
          </c:cat>
          <c:val>
            <c:numRef>
              <c:f>Sheet1!$D$2:$D$34</c:f>
              <c:numCache>
                <c:formatCode>General</c:formatCode>
                <c:ptCount val="33"/>
                <c:pt idx="0">
                  <c:v>18</c:v>
                </c:pt>
                <c:pt idx="1">
                  <c:v>-51</c:v>
                </c:pt>
                <c:pt idx="2">
                  <c:v>-704</c:v>
                </c:pt>
                <c:pt idx="3">
                  <c:v>126</c:v>
                </c:pt>
                <c:pt idx="4">
                  <c:v>122</c:v>
                </c:pt>
                <c:pt idx="5">
                  <c:v>165</c:v>
                </c:pt>
                <c:pt idx="6">
                  <c:v>-130</c:v>
                </c:pt>
                <c:pt idx="7">
                  <c:v>166</c:v>
                </c:pt>
                <c:pt idx="8">
                  <c:v>93</c:v>
                </c:pt>
                <c:pt idx="9">
                  <c:v>156</c:v>
                </c:pt>
                <c:pt idx="10">
                  <c:v>24</c:v>
                </c:pt>
                <c:pt idx="11">
                  <c:v>-12</c:v>
                </c:pt>
                <c:pt idx="12">
                  <c:v>-100</c:v>
                </c:pt>
                <c:pt idx="13">
                  <c:v>156</c:v>
                </c:pt>
                <c:pt idx="14">
                  <c:v>134</c:v>
                </c:pt>
                <c:pt idx="15">
                  <c:v>156</c:v>
                </c:pt>
                <c:pt idx="16">
                  <c:v>195</c:v>
                </c:pt>
                <c:pt idx="17">
                  <c:v>-103</c:v>
                </c:pt>
                <c:pt idx="18">
                  <c:v>172</c:v>
                </c:pt>
                <c:pt idx="19">
                  <c:v>-40</c:v>
                </c:pt>
                <c:pt idx="20">
                  <c:v>119</c:v>
                </c:pt>
                <c:pt idx="21">
                  <c:v>113</c:v>
                </c:pt>
                <c:pt idx="22">
                  <c:v>151</c:v>
                </c:pt>
                <c:pt idx="23">
                  <c:v>275</c:v>
                </c:pt>
                <c:pt idx="24">
                  <c:v>101</c:v>
                </c:pt>
                <c:pt idx="25">
                  <c:v>-7</c:v>
                </c:pt>
                <c:pt idx="26">
                  <c:v>83</c:v>
                </c:pt>
                <c:pt idx="27">
                  <c:v>-425</c:v>
                </c:pt>
                <c:pt idx="28">
                  <c:v>-6</c:v>
                </c:pt>
                <c:pt idx="29">
                  <c:v>37</c:v>
                </c:pt>
                <c:pt idx="30">
                  <c:v>34</c:v>
                </c:pt>
                <c:pt idx="31">
                  <c:v>180</c:v>
                </c:pt>
                <c:pt idx="32">
                  <c:v>-72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792-4CC1-91F5-294628CD1C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788048"/>
        <c:axId val="391788376"/>
      </c:lineChart>
      <c:dateAx>
        <c:axId val="391788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88376"/>
        <c:crosses val="autoZero"/>
        <c:auto val="1"/>
        <c:lblOffset val="100"/>
        <c:baseTimeUnit val="days"/>
      </c:dateAx>
      <c:valAx>
        <c:axId val="391788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88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3</c:v>
                </c:pt>
                <c:pt idx="2">
                  <c:v>2</c:v>
                </c:pt>
                <c:pt idx="3">
                  <c:v>4</c:v>
                </c:pt>
                <c:pt idx="4">
                  <c:v>3</c:v>
                </c:pt>
                <c:pt idx="5">
                  <c:v>5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36-44E7-9D8C-07EA62BD463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636-44E7-9D8C-07EA62BD463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85</c:v>
                </c:pt>
                <c:pt idx="1">
                  <c:v>77</c:v>
                </c:pt>
                <c:pt idx="2">
                  <c:v>-9</c:v>
                </c:pt>
                <c:pt idx="3">
                  <c:v>66</c:v>
                </c:pt>
                <c:pt idx="4">
                  <c:v>41</c:v>
                </c:pt>
                <c:pt idx="5">
                  <c:v>27</c:v>
                </c:pt>
                <c:pt idx="6">
                  <c:v>-70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636-44E7-9D8C-07EA62BD46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800184"/>
        <c:axId val="391795592"/>
      </c:barChart>
      <c:catAx>
        <c:axId val="391800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5592"/>
        <c:crosses val="autoZero"/>
        <c:auto val="1"/>
        <c:lblAlgn val="ctr"/>
        <c:lblOffset val="100"/>
        <c:noMultiLvlLbl val="0"/>
      </c:catAx>
      <c:valAx>
        <c:axId val="391795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800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44487</c:v>
                </c:pt>
                <c:pt idx="1">
                  <c:v>44488</c:v>
                </c:pt>
                <c:pt idx="2">
                  <c:v>44489</c:v>
                </c:pt>
                <c:pt idx="3">
                  <c:v>44490</c:v>
                </c:pt>
                <c:pt idx="4">
                  <c:v>44491</c:v>
                </c:pt>
                <c:pt idx="5">
                  <c:v>44492</c:v>
                </c:pt>
                <c:pt idx="6">
                  <c:v>44493</c:v>
                </c:pt>
                <c:pt idx="7">
                  <c:v>44494</c:v>
                </c:pt>
                <c:pt idx="8">
                  <c:v>44495</c:v>
                </c:pt>
                <c:pt idx="9">
                  <c:v>44496</c:v>
                </c:pt>
                <c:pt idx="10">
                  <c:v>44497</c:v>
                </c:pt>
                <c:pt idx="11">
                  <c:v>44498</c:v>
                </c:pt>
                <c:pt idx="12">
                  <c:v>44499</c:v>
                </c:pt>
                <c:pt idx="13">
                  <c:v>44500</c:v>
                </c:pt>
                <c:pt idx="14">
                  <c:v>44501</c:v>
                </c:pt>
                <c:pt idx="15">
                  <c:v>44502</c:v>
                </c:pt>
                <c:pt idx="16">
                  <c:v>44503</c:v>
                </c:pt>
                <c:pt idx="17">
                  <c:v>44504</c:v>
                </c:pt>
                <c:pt idx="18">
                  <c:v>44505</c:v>
                </c:pt>
                <c:pt idx="19">
                  <c:v>44506</c:v>
                </c:pt>
                <c:pt idx="20">
                  <c:v>44507</c:v>
                </c:pt>
                <c:pt idx="21">
                  <c:v>44508</c:v>
                </c:pt>
                <c:pt idx="22">
                  <c:v>44509</c:v>
                </c:pt>
                <c:pt idx="23">
                  <c:v>44510</c:v>
                </c:pt>
                <c:pt idx="24">
                  <c:v>44511</c:v>
                </c:pt>
                <c:pt idx="25">
                  <c:v>44512</c:v>
                </c:pt>
                <c:pt idx="26">
                  <c:v>44513</c:v>
                </c:pt>
                <c:pt idx="27">
                  <c:v>44514</c:v>
                </c:pt>
                <c:pt idx="28">
                  <c:v>44515</c:v>
                </c:pt>
                <c:pt idx="29">
                  <c:v>44516</c:v>
                </c:pt>
                <c:pt idx="30">
                  <c:v>44517</c:v>
                </c:pt>
                <c:pt idx="31">
                  <c:v>44518</c:v>
                </c:pt>
                <c:pt idx="32">
                  <c:v>44519</c:v>
                </c:pt>
              </c:numCache>
            </c:numRef>
          </c:cat>
          <c:val>
            <c:numRef>
              <c:f>Sheet1!$B$2:$B$34</c:f>
              <c:numCache>
                <c:formatCode>General</c:formatCode>
                <c:ptCount val="33"/>
                <c:pt idx="0">
                  <c:v>2.09560621230819E-2</c:v>
                </c:pt>
                <c:pt idx="1">
                  <c:v>1.39677809851942E-2</c:v>
                </c:pt>
                <c:pt idx="2">
                  <c:v>1.3965830268609499E-2</c:v>
                </c:pt>
                <c:pt idx="3">
                  <c:v>1.8618506795755E-2</c:v>
                </c:pt>
                <c:pt idx="4">
                  <c:v>6.9806403574087898E-3</c:v>
                </c:pt>
                <c:pt idx="5">
                  <c:v>6.9801530980246199E-3</c:v>
                </c:pt>
                <c:pt idx="6">
                  <c:v>1.16327765110977E-2</c:v>
                </c:pt>
                <c:pt idx="7">
                  <c:v>9.3051387628818004E-3</c:v>
                </c:pt>
                <c:pt idx="8">
                  <c:v>4.6521364936847201E-3</c:v>
                </c:pt>
                <c:pt idx="9">
                  <c:v>-2.32596004000651E-3</c:v>
                </c:pt>
                <c:pt idx="10">
                  <c:v>1.1630070710829899E-2</c:v>
                </c:pt>
                <c:pt idx="11">
                  <c:v>4.65148731306835E-3</c:v>
                </c:pt>
                <c:pt idx="12">
                  <c:v>1.62794483592642E-2</c:v>
                </c:pt>
                <c:pt idx="13">
                  <c:v>1.16262847044598E-2</c:v>
                </c:pt>
                <c:pt idx="14">
                  <c:v>0</c:v>
                </c:pt>
                <c:pt idx="15">
                  <c:v>1.16249331566343E-2</c:v>
                </c:pt>
                <c:pt idx="16">
                  <c:v>2.3247163846010798E-3</c:v>
                </c:pt>
                <c:pt idx="17">
                  <c:v>-2.3246623427947101E-3</c:v>
                </c:pt>
                <c:pt idx="18">
                  <c:v>1.16235819230054E-2</c:v>
                </c:pt>
                <c:pt idx="19">
                  <c:v>1.16222310034634E-2</c:v>
                </c:pt>
                <c:pt idx="20">
                  <c:v>9.2967043183191603E-3</c:v>
                </c:pt>
                <c:pt idx="21">
                  <c:v>4.6479200557750398E-3</c:v>
                </c:pt>
                <c:pt idx="22">
                  <c:v>0</c:v>
                </c:pt>
                <c:pt idx="23">
                  <c:v>0</c:v>
                </c:pt>
                <c:pt idx="24">
                  <c:v>6.9715560513106496E-3</c:v>
                </c:pt>
                <c:pt idx="25">
                  <c:v>4.6473800395027296E-3</c:v>
                </c:pt>
                <c:pt idx="26">
                  <c:v>9.2943281362548504E-3</c:v>
                </c:pt>
                <c:pt idx="27">
                  <c:v>2.3233660927952401E-3</c:v>
                </c:pt>
                <c:pt idx="28">
                  <c:v>1.1616560568746799E-2</c:v>
                </c:pt>
                <c:pt idx="29">
                  <c:v>0</c:v>
                </c:pt>
                <c:pt idx="30">
                  <c:v>1.3938253536831801E-2</c:v>
                </c:pt>
                <c:pt idx="31">
                  <c:v>6.9681555292314097E-3</c:v>
                </c:pt>
                <c:pt idx="32">
                  <c:v>2.3225566703827601E-3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27-4DC8-944F-DA4A24C1E38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44487</c:v>
                </c:pt>
                <c:pt idx="1">
                  <c:v>44488</c:v>
                </c:pt>
                <c:pt idx="2">
                  <c:v>44489</c:v>
                </c:pt>
                <c:pt idx="3">
                  <c:v>44490</c:v>
                </c:pt>
                <c:pt idx="4">
                  <c:v>44491</c:v>
                </c:pt>
                <c:pt idx="5">
                  <c:v>44492</c:v>
                </c:pt>
                <c:pt idx="6">
                  <c:v>44493</c:v>
                </c:pt>
                <c:pt idx="7">
                  <c:v>44494</c:v>
                </c:pt>
                <c:pt idx="8">
                  <c:v>44495</c:v>
                </c:pt>
                <c:pt idx="9">
                  <c:v>44496</c:v>
                </c:pt>
                <c:pt idx="10">
                  <c:v>44497</c:v>
                </c:pt>
                <c:pt idx="11">
                  <c:v>44498</c:v>
                </c:pt>
                <c:pt idx="12">
                  <c:v>44499</c:v>
                </c:pt>
                <c:pt idx="13">
                  <c:v>44500</c:v>
                </c:pt>
                <c:pt idx="14">
                  <c:v>44501</c:v>
                </c:pt>
                <c:pt idx="15">
                  <c:v>44502</c:v>
                </c:pt>
                <c:pt idx="16">
                  <c:v>44503</c:v>
                </c:pt>
                <c:pt idx="17">
                  <c:v>44504</c:v>
                </c:pt>
                <c:pt idx="18">
                  <c:v>44505</c:v>
                </c:pt>
                <c:pt idx="19">
                  <c:v>44506</c:v>
                </c:pt>
                <c:pt idx="20">
                  <c:v>44507</c:v>
                </c:pt>
                <c:pt idx="21">
                  <c:v>44508</c:v>
                </c:pt>
                <c:pt idx="22">
                  <c:v>44509</c:v>
                </c:pt>
                <c:pt idx="23">
                  <c:v>44510</c:v>
                </c:pt>
                <c:pt idx="24">
                  <c:v>44511</c:v>
                </c:pt>
                <c:pt idx="25">
                  <c:v>44512</c:v>
                </c:pt>
                <c:pt idx="26">
                  <c:v>44513</c:v>
                </c:pt>
                <c:pt idx="27">
                  <c:v>44514</c:v>
                </c:pt>
                <c:pt idx="28">
                  <c:v>44515</c:v>
                </c:pt>
                <c:pt idx="29">
                  <c:v>44516</c:v>
                </c:pt>
                <c:pt idx="30">
                  <c:v>44517</c:v>
                </c:pt>
                <c:pt idx="31">
                  <c:v>44518</c:v>
                </c:pt>
                <c:pt idx="32">
                  <c:v>44519</c:v>
                </c:pt>
              </c:numCache>
            </c:numRef>
          </c:cat>
          <c:val>
            <c:numRef>
              <c:f>Sheet1!$C$2:$C$34</c:f>
              <c:numCache>
                <c:formatCode>General</c:formatCode>
                <c:ptCount val="33"/>
                <c:pt idx="0">
                  <c:v>0</c:v>
                </c:pt>
                <c:pt idx="1">
                  <c:v>1.4015416958654501E-2</c:v>
                </c:pt>
                <c:pt idx="2">
                  <c:v>1.40134529147982E-2</c:v>
                </c:pt>
                <c:pt idx="3">
                  <c:v>1.4011489421325501E-2</c:v>
                </c:pt>
                <c:pt idx="4">
                  <c:v>-2.80190529560101E-2</c:v>
                </c:pt>
                <c:pt idx="5">
                  <c:v>0</c:v>
                </c:pt>
                <c:pt idx="6">
                  <c:v>0</c:v>
                </c:pt>
                <c:pt idx="7">
                  <c:v>-1.40134529147982E-2</c:v>
                </c:pt>
                <c:pt idx="8">
                  <c:v>1.4015416958654501E-2</c:v>
                </c:pt>
                <c:pt idx="9">
                  <c:v>1.40134529147982E-2</c:v>
                </c:pt>
                <c:pt idx="10">
                  <c:v>2.8022978842651002E-2</c:v>
                </c:pt>
                <c:pt idx="11">
                  <c:v>2.8015128169211399E-2</c:v>
                </c:pt>
                <c:pt idx="12">
                  <c:v>0</c:v>
                </c:pt>
                <c:pt idx="13">
                  <c:v>1.40036409466461E-2</c:v>
                </c:pt>
                <c:pt idx="14">
                  <c:v>1.4001680201624201E-2</c:v>
                </c:pt>
                <c:pt idx="15">
                  <c:v>1.3999720005599899E-2</c:v>
                </c:pt>
                <c:pt idx="16">
                  <c:v>1.3997760358342701E-2</c:v>
                </c:pt>
                <c:pt idx="17">
                  <c:v>-1.39958012596221E-2</c:v>
                </c:pt>
                <c:pt idx="18">
                  <c:v>2.7995520716685301E-2</c:v>
                </c:pt>
                <c:pt idx="19">
                  <c:v>0</c:v>
                </c:pt>
                <c:pt idx="20">
                  <c:v>-1.39938427092079E-2</c:v>
                </c:pt>
                <c:pt idx="21">
                  <c:v>1.39958012596221E-2</c:v>
                </c:pt>
                <c:pt idx="22">
                  <c:v>0</c:v>
                </c:pt>
                <c:pt idx="23">
                  <c:v>2.7987685418415901E-2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-1.39899272523783E-2</c:v>
                </c:pt>
                <c:pt idx="31">
                  <c:v>1.399188470687E-2</c:v>
                </c:pt>
                <c:pt idx="32">
                  <c:v>-1.39899272523783E-2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227-4DC8-944F-DA4A24C1E38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44487</c:v>
                </c:pt>
                <c:pt idx="1">
                  <c:v>44488</c:v>
                </c:pt>
                <c:pt idx="2">
                  <c:v>44489</c:v>
                </c:pt>
                <c:pt idx="3">
                  <c:v>44490</c:v>
                </c:pt>
                <c:pt idx="4">
                  <c:v>44491</c:v>
                </c:pt>
                <c:pt idx="5">
                  <c:v>44492</c:v>
                </c:pt>
                <c:pt idx="6">
                  <c:v>44493</c:v>
                </c:pt>
                <c:pt idx="7">
                  <c:v>44494</c:v>
                </c:pt>
                <c:pt idx="8">
                  <c:v>44495</c:v>
                </c:pt>
                <c:pt idx="9">
                  <c:v>44496</c:v>
                </c:pt>
                <c:pt idx="10">
                  <c:v>44497</c:v>
                </c:pt>
                <c:pt idx="11">
                  <c:v>44498</c:v>
                </c:pt>
                <c:pt idx="12">
                  <c:v>44499</c:v>
                </c:pt>
                <c:pt idx="13">
                  <c:v>44500</c:v>
                </c:pt>
                <c:pt idx="14">
                  <c:v>44501</c:v>
                </c:pt>
                <c:pt idx="15">
                  <c:v>44502</c:v>
                </c:pt>
                <c:pt idx="16">
                  <c:v>44503</c:v>
                </c:pt>
                <c:pt idx="17">
                  <c:v>44504</c:v>
                </c:pt>
                <c:pt idx="18">
                  <c:v>44505</c:v>
                </c:pt>
                <c:pt idx="19">
                  <c:v>44506</c:v>
                </c:pt>
                <c:pt idx="20">
                  <c:v>44507</c:v>
                </c:pt>
                <c:pt idx="21">
                  <c:v>44508</c:v>
                </c:pt>
                <c:pt idx="22">
                  <c:v>44509</c:v>
                </c:pt>
                <c:pt idx="23">
                  <c:v>44510</c:v>
                </c:pt>
                <c:pt idx="24">
                  <c:v>44511</c:v>
                </c:pt>
                <c:pt idx="25">
                  <c:v>44512</c:v>
                </c:pt>
                <c:pt idx="26">
                  <c:v>44513</c:v>
                </c:pt>
                <c:pt idx="27">
                  <c:v>44514</c:v>
                </c:pt>
                <c:pt idx="28">
                  <c:v>44515</c:v>
                </c:pt>
                <c:pt idx="29">
                  <c:v>44516</c:v>
                </c:pt>
                <c:pt idx="30">
                  <c:v>44517</c:v>
                </c:pt>
                <c:pt idx="31">
                  <c:v>44518</c:v>
                </c:pt>
                <c:pt idx="32">
                  <c:v>44519</c:v>
                </c:pt>
              </c:numCache>
            </c:numRef>
          </c:cat>
          <c:val>
            <c:numRef>
              <c:f>Sheet1!$D$2:$D$34</c:f>
              <c:numCache>
                <c:formatCode>General</c:formatCode>
                <c:ptCount val="33"/>
                <c:pt idx="0">
                  <c:v>1.54743134992753E-3</c:v>
                </c:pt>
                <c:pt idx="1">
                  <c:v>-4.38432098043733E-3</c:v>
                </c:pt>
                <c:pt idx="2">
                  <c:v>-6.0523476489122499E-2</c:v>
                </c:pt>
                <c:pt idx="3">
                  <c:v>1.08388868291181E-2</c:v>
                </c:pt>
                <c:pt idx="4">
                  <c:v>1.0493657788057401E-2</c:v>
                </c:pt>
                <c:pt idx="5">
                  <c:v>1.41907529613521E-2</c:v>
                </c:pt>
                <c:pt idx="6">
                  <c:v>-1.1179006857030801E-2</c:v>
                </c:pt>
                <c:pt idx="7">
                  <c:v>1.42763277844859E-2</c:v>
                </c:pt>
                <c:pt idx="8">
                  <c:v>7.9970419543738697E-3</c:v>
                </c:pt>
                <c:pt idx="9">
                  <c:v>1.3413320286873099E-2</c:v>
                </c:pt>
                <c:pt idx="10">
                  <c:v>2.0633109779320301E-3</c:v>
                </c:pt>
                <c:pt idx="11">
                  <c:v>-1.0316342031442499E-3</c:v>
                </c:pt>
                <c:pt idx="12">
                  <c:v>-8.5970403828777905E-3</c:v>
                </c:pt>
                <c:pt idx="13">
                  <c:v>1.34125360784324E-2</c:v>
                </c:pt>
                <c:pt idx="14">
                  <c:v>1.1519479525844501E-2</c:v>
                </c:pt>
                <c:pt idx="15">
                  <c:v>1.34091926892394E-2</c:v>
                </c:pt>
                <c:pt idx="16">
                  <c:v>1.6759243582283999E-2</c:v>
                </c:pt>
                <c:pt idx="17">
                  <c:v>-8.8508350719925192E-3</c:v>
                </c:pt>
                <c:pt idx="18">
                  <c:v>1.4781343538189599E-2</c:v>
                </c:pt>
                <c:pt idx="19">
                  <c:v>-3.4370137162624899E-3</c:v>
                </c:pt>
                <c:pt idx="20">
                  <c:v>1.0225467256593099E-2</c:v>
                </c:pt>
                <c:pt idx="21">
                  <c:v>9.7089046980788404E-3</c:v>
                </c:pt>
                <c:pt idx="22">
                  <c:v>1.29725866049023E-2</c:v>
                </c:pt>
                <c:pt idx="23">
                  <c:v>2.3622507181242199E-2</c:v>
                </c:pt>
                <c:pt idx="24">
                  <c:v>8.6738536557716805E-3</c:v>
                </c:pt>
                <c:pt idx="25">
                  <c:v>-6.0110603510459199E-4</c:v>
                </c:pt>
                <c:pt idx="26">
                  <c:v>7.1274429740157503E-3</c:v>
                </c:pt>
                <c:pt idx="27">
                  <c:v>-3.6493341897104202E-2</c:v>
                </c:pt>
                <c:pt idx="28">
                  <c:v>-5.1538820327941498E-4</c:v>
                </c:pt>
                <c:pt idx="29">
                  <c:v>3.1782436338491501E-3</c:v>
                </c:pt>
                <c:pt idx="30">
                  <c:v>2.9204553848902501E-3</c:v>
                </c:pt>
                <c:pt idx="31">
                  <c:v>1.54607828653297E-2</c:v>
                </c:pt>
                <c:pt idx="32">
                  <c:v>-6.1833571507090204E-3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227-4DC8-944F-DA4A24C1E3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798216"/>
        <c:axId val="391797232"/>
      </c:lineChart>
      <c:dateAx>
        <c:axId val="391798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7232"/>
        <c:crosses val="autoZero"/>
        <c:auto val="1"/>
        <c:lblOffset val="100"/>
        <c:baseTimeUnit val="days"/>
      </c:dateAx>
      <c:valAx>
        <c:axId val="391797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8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44487</c:v>
                </c:pt>
                <c:pt idx="1">
                  <c:v>44488</c:v>
                </c:pt>
                <c:pt idx="2">
                  <c:v>44489</c:v>
                </c:pt>
                <c:pt idx="3">
                  <c:v>44490</c:v>
                </c:pt>
                <c:pt idx="4">
                  <c:v>44491</c:v>
                </c:pt>
                <c:pt idx="5">
                  <c:v>44492</c:v>
                </c:pt>
                <c:pt idx="6">
                  <c:v>44493</c:v>
                </c:pt>
                <c:pt idx="7">
                  <c:v>44494</c:v>
                </c:pt>
                <c:pt idx="8">
                  <c:v>44495</c:v>
                </c:pt>
                <c:pt idx="9">
                  <c:v>44496</c:v>
                </c:pt>
                <c:pt idx="10">
                  <c:v>44497</c:v>
                </c:pt>
                <c:pt idx="11">
                  <c:v>44498</c:v>
                </c:pt>
                <c:pt idx="12">
                  <c:v>44499</c:v>
                </c:pt>
                <c:pt idx="13">
                  <c:v>44500</c:v>
                </c:pt>
                <c:pt idx="14">
                  <c:v>44501</c:v>
                </c:pt>
                <c:pt idx="15">
                  <c:v>44502</c:v>
                </c:pt>
                <c:pt idx="16">
                  <c:v>44503</c:v>
                </c:pt>
                <c:pt idx="17">
                  <c:v>44504</c:v>
                </c:pt>
                <c:pt idx="18">
                  <c:v>44505</c:v>
                </c:pt>
                <c:pt idx="19">
                  <c:v>44506</c:v>
                </c:pt>
                <c:pt idx="20">
                  <c:v>44507</c:v>
                </c:pt>
                <c:pt idx="21">
                  <c:v>44508</c:v>
                </c:pt>
                <c:pt idx="22">
                  <c:v>44509</c:v>
                </c:pt>
                <c:pt idx="23">
                  <c:v>44510</c:v>
                </c:pt>
                <c:pt idx="24">
                  <c:v>44511</c:v>
                </c:pt>
                <c:pt idx="25">
                  <c:v>44512</c:v>
                </c:pt>
                <c:pt idx="26">
                  <c:v>44513</c:v>
                </c:pt>
                <c:pt idx="27">
                  <c:v>44514</c:v>
                </c:pt>
                <c:pt idx="28">
                  <c:v>44515</c:v>
                </c:pt>
                <c:pt idx="29">
                  <c:v>44516</c:v>
                </c:pt>
                <c:pt idx="30">
                  <c:v>44517</c:v>
                </c:pt>
                <c:pt idx="31">
                  <c:v>44518</c:v>
                </c:pt>
                <c:pt idx="32">
                  <c:v>44519</c:v>
                </c:pt>
              </c:numCache>
            </c:numRef>
          </c:cat>
          <c:val>
            <c:numRef>
              <c:f>Sheet1!$B$2:$B$34</c:f>
              <c:numCache>
                <c:formatCode>General</c:formatCode>
                <c:ptCount val="33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0F-4F60-8F94-88313350DB6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44487</c:v>
                </c:pt>
                <c:pt idx="1">
                  <c:v>44488</c:v>
                </c:pt>
                <c:pt idx="2">
                  <c:v>44489</c:v>
                </c:pt>
                <c:pt idx="3">
                  <c:v>44490</c:v>
                </c:pt>
                <c:pt idx="4">
                  <c:v>44491</c:v>
                </c:pt>
                <c:pt idx="5">
                  <c:v>44492</c:v>
                </c:pt>
                <c:pt idx="6">
                  <c:v>44493</c:v>
                </c:pt>
                <c:pt idx="7">
                  <c:v>44494</c:v>
                </c:pt>
                <c:pt idx="8">
                  <c:v>44495</c:v>
                </c:pt>
                <c:pt idx="9">
                  <c:v>44496</c:v>
                </c:pt>
                <c:pt idx="10">
                  <c:v>44497</c:v>
                </c:pt>
                <c:pt idx="11">
                  <c:v>44498</c:v>
                </c:pt>
                <c:pt idx="12">
                  <c:v>44499</c:v>
                </c:pt>
                <c:pt idx="13">
                  <c:v>44500</c:v>
                </c:pt>
                <c:pt idx="14">
                  <c:v>44501</c:v>
                </c:pt>
                <c:pt idx="15">
                  <c:v>44502</c:v>
                </c:pt>
                <c:pt idx="16">
                  <c:v>44503</c:v>
                </c:pt>
                <c:pt idx="17">
                  <c:v>44504</c:v>
                </c:pt>
                <c:pt idx="18">
                  <c:v>44505</c:v>
                </c:pt>
                <c:pt idx="19">
                  <c:v>44506</c:v>
                </c:pt>
                <c:pt idx="20">
                  <c:v>44507</c:v>
                </c:pt>
                <c:pt idx="21">
                  <c:v>44508</c:v>
                </c:pt>
                <c:pt idx="22">
                  <c:v>44509</c:v>
                </c:pt>
                <c:pt idx="23">
                  <c:v>44510</c:v>
                </c:pt>
                <c:pt idx="24">
                  <c:v>44511</c:v>
                </c:pt>
                <c:pt idx="25">
                  <c:v>44512</c:v>
                </c:pt>
                <c:pt idx="26">
                  <c:v>44513</c:v>
                </c:pt>
                <c:pt idx="27">
                  <c:v>44514</c:v>
                </c:pt>
                <c:pt idx="28">
                  <c:v>44515</c:v>
                </c:pt>
                <c:pt idx="29">
                  <c:v>44516</c:v>
                </c:pt>
                <c:pt idx="30">
                  <c:v>44517</c:v>
                </c:pt>
                <c:pt idx="31">
                  <c:v>44518</c:v>
                </c:pt>
                <c:pt idx="32">
                  <c:v>44519</c:v>
                </c:pt>
              </c:numCache>
            </c:numRef>
          </c:cat>
          <c:val>
            <c:numRef>
              <c:f>Sheet1!$C$2:$C$34</c:f>
              <c:numCache>
                <c:formatCode>General</c:formatCode>
                <c:ptCount val="33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40F-4F60-8F94-88313350DB6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44487</c:v>
                </c:pt>
                <c:pt idx="1">
                  <c:v>44488</c:v>
                </c:pt>
                <c:pt idx="2">
                  <c:v>44489</c:v>
                </c:pt>
                <c:pt idx="3">
                  <c:v>44490</c:v>
                </c:pt>
                <c:pt idx="4">
                  <c:v>44491</c:v>
                </c:pt>
                <c:pt idx="5">
                  <c:v>44492</c:v>
                </c:pt>
                <c:pt idx="6">
                  <c:v>44493</c:v>
                </c:pt>
                <c:pt idx="7">
                  <c:v>44494</c:v>
                </c:pt>
                <c:pt idx="8">
                  <c:v>44495</c:v>
                </c:pt>
                <c:pt idx="9">
                  <c:v>44496</c:v>
                </c:pt>
                <c:pt idx="10">
                  <c:v>44497</c:v>
                </c:pt>
                <c:pt idx="11">
                  <c:v>44498</c:v>
                </c:pt>
                <c:pt idx="12">
                  <c:v>44499</c:v>
                </c:pt>
                <c:pt idx="13">
                  <c:v>44500</c:v>
                </c:pt>
                <c:pt idx="14">
                  <c:v>44501</c:v>
                </c:pt>
                <c:pt idx="15">
                  <c:v>44502</c:v>
                </c:pt>
                <c:pt idx="16">
                  <c:v>44503</c:v>
                </c:pt>
                <c:pt idx="17">
                  <c:v>44504</c:v>
                </c:pt>
                <c:pt idx="18">
                  <c:v>44505</c:v>
                </c:pt>
                <c:pt idx="19">
                  <c:v>44506</c:v>
                </c:pt>
                <c:pt idx="20">
                  <c:v>44507</c:v>
                </c:pt>
                <c:pt idx="21">
                  <c:v>44508</c:v>
                </c:pt>
                <c:pt idx="22">
                  <c:v>44509</c:v>
                </c:pt>
                <c:pt idx="23">
                  <c:v>44510</c:v>
                </c:pt>
                <c:pt idx="24">
                  <c:v>44511</c:v>
                </c:pt>
                <c:pt idx="25">
                  <c:v>44512</c:v>
                </c:pt>
                <c:pt idx="26">
                  <c:v>44513</c:v>
                </c:pt>
                <c:pt idx="27">
                  <c:v>44514</c:v>
                </c:pt>
                <c:pt idx="28">
                  <c:v>44515</c:v>
                </c:pt>
                <c:pt idx="29">
                  <c:v>44516</c:v>
                </c:pt>
                <c:pt idx="30">
                  <c:v>44517</c:v>
                </c:pt>
                <c:pt idx="31">
                  <c:v>44518</c:v>
                </c:pt>
                <c:pt idx="32">
                  <c:v>44519</c:v>
                </c:pt>
              </c:numCache>
            </c:numRef>
          </c:cat>
          <c:val>
            <c:numRef>
              <c:f>Sheet1!$D$2:$D$34</c:f>
              <c:numCache>
                <c:formatCode>General</c:formatCode>
                <c:ptCount val="33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  <c:pt idx="31">
                  <c:v>1</c:v>
                </c:pt>
                <c:pt idx="3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40F-4F60-8F94-88313350DB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799200"/>
        <c:axId val="391804448"/>
      </c:lineChart>
      <c:dateAx>
        <c:axId val="391799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804448"/>
        <c:crosses val="autoZero"/>
        <c:auto val="1"/>
        <c:lblOffset val="100"/>
        <c:baseTimeUnit val="days"/>
      </c:dateAx>
      <c:valAx>
        <c:axId val="391804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9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A9-4161-B998-6BCE18BABE9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2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0A9-4161-B998-6BCE18BABE9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2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0A9-4161-B998-6BCE18BABE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803136"/>
        <c:axId val="391803464"/>
      </c:lineChart>
      <c:catAx>
        <c:axId val="391803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803464"/>
        <c:crosses val="autoZero"/>
        <c:auto val="1"/>
        <c:lblAlgn val="ctr"/>
        <c:lblOffset val="100"/>
        <c:noMultiLvlLbl val="0"/>
      </c:catAx>
      <c:valAx>
        <c:axId val="391803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803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DD-410A-90F9-81C146ABFE7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4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DD-410A-90F9-81C146ABFE7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BDD-410A-90F9-81C146ABFE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783456"/>
        <c:axId val="391779192"/>
      </c:barChart>
      <c:catAx>
        <c:axId val="391783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79192"/>
        <c:crosses val="autoZero"/>
        <c:auto val="1"/>
        <c:lblAlgn val="ctr"/>
        <c:lblOffset val="100"/>
        <c:noMultiLvlLbl val="0"/>
      </c:catAx>
      <c:valAx>
        <c:axId val="391779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8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21</c:v>
                </c:pt>
                <c:pt idx="1">
                  <c:v>37</c:v>
                </c:pt>
                <c:pt idx="2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38-45C8-8B1C-BF47AFD6A07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</c:v>
                </c:pt>
                <c:pt idx="1">
                  <c:v>7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C38-45C8-8B1C-BF47AFD6A07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C38-45C8-8B1C-BF47AFD6A07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C38-45C8-8B1C-BF47AFD6A07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C38-45C8-8B1C-BF47AFD6A07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C38-45C8-8B1C-BF47AFD6A07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9</c:v>
                </c:pt>
                <c:pt idx="1">
                  <c:v>4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C38-45C8-8B1C-BF47AFD6A07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C38-45C8-8B1C-BF47AFD6A0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1777880"/>
        <c:axId val="391781160"/>
      </c:barChart>
      <c:catAx>
        <c:axId val="391777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81160"/>
        <c:crosses val="autoZero"/>
        <c:auto val="1"/>
        <c:lblAlgn val="ctr"/>
        <c:lblOffset val="100"/>
        <c:noMultiLvlLbl val="0"/>
      </c:catAx>
      <c:valAx>
        <c:axId val="391781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77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7A-4A6E-AC4F-54BC7D4B78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</c:v>
                </c:pt>
                <c:pt idx="1">
                  <c:v>7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47A-4A6E-AC4F-54BC7D4B780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0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47A-4A6E-AC4F-54BC7D4B78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1782144"/>
        <c:axId val="391782472"/>
      </c:barChart>
      <c:catAx>
        <c:axId val="391782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82472"/>
        <c:crosses val="autoZero"/>
        <c:auto val="1"/>
        <c:lblAlgn val="ctr"/>
        <c:lblOffset val="100"/>
        <c:noMultiLvlLbl val="0"/>
      </c:catAx>
      <c:valAx>
        <c:axId val="391782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82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2">
                  <c:v>3.02283402315956E-2</c:v>
                </c:pt>
                <c:pt idx="3">
                  <c:v>1.6276798586243799E-2</c:v>
                </c:pt>
                <c:pt idx="4">
                  <c:v>9.3010277635678807E-3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FF-4889-B70E-B1FB9703AF4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0.10502730709984601</c:v>
                </c:pt>
                <c:pt idx="1">
                  <c:v>0.18204733230639999</c:v>
                </c:pt>
                <c:pt idx="3">
                  <c:v>7.3519114969892205E-2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8FF-4889-B70E-B1FB9703AF4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1.03111386074807E-3</c:v>
                </c:pt>
                <c:pt idx="1">
                  <c:v>1.7185231012467901E-4</c:v>
                </c:pt>
                <c:pt idx="2">
                  <c:v>1.71852310124679E-3</c:v>
                </c:pt>
                <c:pt idx="3">
                  <c:v>8.5926155062339405E-4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8FF-4889-B70E-B1FB9703AF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8447344"/>
        <c:axId val="388444720"/>
      </c:barChart>
      <c:catAx>
        <c:axId val="388447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444720"/>
        <c:crosses val="autoZero"/>
        <c:auto val="1"/>
        <c:lblAlgn val="ctr"/>
        <c:lblOffset val="100"/>
        <c:noMultiLvlLbl val="0"/>
      </c:catAx>
      <c:valAx>
        <c:axId val="388444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447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44487</c:v>
                </c:pt>
                <c:pt idx="1">
                  <c:v>44488</c:v>
                </c:pt>
                <c:pt idx="2">
                  <c:v>44489</c:v>
                </c:pt>
                <c:pt idx="3">
                  <c:v>44490</c:v>
                </c:pt>
                <c:pt idx="4">
                  <c:v>44491</c:v>
                </c:pt>
                <c:pt idx="5">
                  <c:v>44492</c:v>
                </c:pt>
                <c:pt idx="6">
                  <c:v>44493</c:v>
                </c:pt>
                <c:pt idx="7">
                  <c:v>44494</c:v>
                </c:pt>
                <c:pt idx="8">
                  <c:v>44495</c:v>
                </c:pt>
                <c:pt idx="9">
                  <c:v>44496</c:v>
                </c:pt>
                <c:pt idx="10">
                  <c:v>44497</c:v>
                </c:pt>
                <c:pt idx="11">
                  <c:v>44498</c:v>
                </c:pt>
                <c:pt idx="12">
                  <c:v>44499</c:v>
                </c:pt>
                <c:pt idx="13">
                  <c:v>44500</c:v>
                </c:pt>
                <c:pt idx="14">
                  <c:v>44501</c:v>
                </c:pt>
                <c:pt idx="15">
                  <c:v>44502</c:v>
                </c:pt>
                <c:pt idx="16">
                  <c:v>44503</c:v>
                </c:pt>
                <c:pt idx="17">
                  <c:v>44504</c:v>
                </c:pt>
                <c:pt idx="18">
                  <c:v>44505</c:v>
                </c:pt>
                <c:pt idx="19">
                  <c:v>44506</c:v>
                </c:pt>
                <c:pt idx="20">
                  <c:v>44507</c:v>
                </c:pt>
                <c:pt idx="21">
                  <c:v>44508</c:v>
                </c:pt>
                <c:pt idx="22">
                  <c:v>44509</c:v>
                </c:pt>
                <c:pt idx="23">
                  <c:v>44510</c:v>
                </c:pt>
                <c:pt idx="24">
                  <c:v>44511</c:v>
                </c:pt>
                <c:pt idx="25">
                  <c:v>44512</c:v>
                </c:pt>
                <c:pt idx="26">
                  <c:v>44513</c:v>
                </c:pt>
                <c:pt idx="27">
                  <c:v>44514</c:v>
                </c:pt>
                <c:pt idx="28">
                  <c:v>44515</c:v>
                </c:pt>
                <c:pt idx="29">
                  <c:v>44516</c:v>
                </c:pt>
                <c:pt idx="30">
                  <c:v>44517</c:v>
                </c:pt>
                <c:pt idx="31">
                  <c:v>44518</c:v>
                </c:pt>
                <c:pt idx="32">
                  <c:v>44519</c:v>
                </c:pt>
              </c:numCache>
            </c:numRef>
          </c:cat>
          <c:val>
            <c:numRef>
              <c:f>Sheet1!$B$2:$B$34</c:f>
              <c:numCache>
                <c:formatCode>General</c:formatCode>
                <c:ptCount val="33"/>
                <c:pt idx="0">
                  <c:v>0</c:v>
                </c:pt>
                <c:pt idx="1">
                  <c:v>0</c:v>
                </c:pt>
                <c:pt idx="2">
                  <c:v>3.02571860816944E-2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9.3027582678264099E-3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1.85977310768086E-2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1.3942788092858999E-2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1F-4F3B-BC81-C98A9FCD1E1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44487</c:v>
                </c:pt>
                <c:pt idx="1">
                  <c:v>44488</c:v>
                </c:pt>
                <c:pt idx="2">
                  <c:v>44489</c:v>
                </c:pt>
                <c:pt idx="3">
                  <c:v>44490</c:v>
                </c:pt>
                <c:pt idx="4">
                  <c:v>44491</c:v>
                </c:pt>
                <c:pt idx="5">
                  <c:v>44492</c:v>
                </c:pt>
                <c:pt idx="6">
                  <c:v>44493</c:v>
                </c:pt>
                <c:pt idx="7">
                  <c:v>44494</c:v>
                </c:pt>
                <c:pt idx="8">
                  <c:v>44495</c:v>
                </c:pt>
                <c:pt idx="9">
                  <c:v>44496</c:v>
                </c:pt>
                <c:pt idx="10">
                  <c:v>44497</c:v>
                </c:pt>
                <c:pt idx="11">
                  <c:v>44498</c:v>
                </c:pt>
                <c:pt idx="12">
                  <c:v>44499</c:v>
                </c:pt>
                <c:pt idx="13">
                  <c:v>44500</c:v>
                </c:pt>
                <c:pt idx="14">
                  <c:v>44501</c:v>
                </c:pt>
                <c:pt idx="15">
                  <c:v>44502</c:v>
                </c:pt>
                <c:pt idx="16">
                  <c:v>44503</c:v>
                </c:pt>
                <c:pt idx="17">
                  <c:v>44504</c:v>
                </c:pt>
                <c:pt idx="18">
                  <c:v>44505</c:v>
                </c:pt>
                <c:pt idx="19">
                  <c:v>44506</c:v>
                </c:pt>
                <c:pt idx="20">
                  <c:v>44507</c:v>
                </c:pt>
                <c:pt idx="21">
                  <c:v>44508</c:v>
                </c:pt>
                <c:pt idx="22">
                  <c:v>44509</c:v>
                </c:pt>
                <c:pt idx="23">
                  <c:v>44510</c:v>
                </c:pt>
                <c:pt idx="24">
                  <c:v>44511</c:v>
                </c:pt>
                <c:pt idx="25">
                  <c:v>44512</c:v>
                </c:pt>
                <c:pt idx="26">
                  <c:v>44513</c:v>
                </c:pt>
                <c:pt idx="27">
                  <c:v>44514</c:v>
                </c:pt>
                <c:pt idx="28">
                  <c:v>44515</c:v>
                </c:pt>
                <c:pt idx="29">
                  <c:v>44516</c:v>
                </c:pt>
                <c:pt idx="30">
                  <c:v>44517</c:v>
                </c:pt>
                <c:pt idx="31">
                  <c:v>44518</c:v>
                </c:pt>
                <c:pt idx="32">
                  <c:v>44519</c:v>
                </c:pt>
              </c:numCache>
            </c:numRef>
          </c:cat>
          <c:val>
            <c:numRef>
              <c:f>Sheet1!$C$2:$C$34</c:f>
              <c:numCache>
                <c:formatCode>General</c:formatCode>
                <c:ptCount val="33"/>
                <c:pt idx="0">
                  <c:v>0</c:v>
                </c:pt>
                <c:pt idx="1">
                  <c:v>0.18220042046250901</c:v>
                </c:pt>
                <c:pt idx="2">
                  <c:v>0</c:v>
                </c:pt>
                <c:pt idx="3">
                  <c:v>0.15412638363458001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5.6061667834618099E-2</c:v>
                </c:pt>
                <c:pt idx="8">
                  <c:v>0</c:v>
                </c:pt>
                <c:pt idx="9">
                  <c:v>0</c:v>
                </c:pt>
                <c:pt idx="10">
                  <c:v>4.2028579434015098E-2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0.15401848221786599</c:v>
                </c:pt>
                <c:pt idx="15">
                  <c:v>0</c:v>
                </c:pt>
                <c:pt idx="16">
                  <c:v>0</c:v>
                </c:pt>
                <c:pt idx="17">
                  <c:v>2.7995520716685301E-2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6.9949636261891407E-2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B1F-4F3B-BC81-C98A9FCD1E1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44487</c:v>
                </c:pt>
                <c:pt idx="1">
                  <c:v>44488</c:v>
                </c:pt>
                <c:pt idx="2">
                  <c:v>44489</c:v>
                </c:pt>
                <c:pt idx="3">
                  <c:v>44490</c:v>
                </c:pt>
                <c:pt idx="4">
                  <c:v>44491</c:v>
                </c:pt>
                <c:pt idx="5">
                  <c:v>44492</c:v>
                </c:pt>
                <c:pt idx="6">
                  <c:v>44493</c:v>
                </c:pt>
                <c:pt idx="7">
                  <c:v>44494</c:v>
                </c:pt>
                <c:pt idx="8">
                  <c:v>44495</c:v>
                </c:pt>
                <c:pt idx="9">
                  <c:v>44496</c:v>
                </c:pt>
                <c:pt idx="10">
                  <c:v>44497</c:v>
                </c:pt>
                <c:pt idx="11">
                  <c:v>44498</c:v>
                </c:pt>
                <c:pt idx="12">
                  <c:v>44499</c:v>
                </c:pt>
                <c:pt idx="13">
                  <c:v>44500</c:v>
                </c:pt>
                <c:pt idx="14">
                  <c:v>44501</c:v>
                </c:pt>
                <c:pt idx="15">
                  <c:v>44502</c:v>
                </c:pt>
                <c:pt idx="16">
                  <c:v>44503</c:v>
                </c:pt>
                <c:pt idx="17">
                  <c:v>44504</c:v>
                </c:pt>
                <c:pt idx="18">
                  <c:v>44505</c:v>
                </c:pt>
                <c:pt idx="19">
                  <c:v>44506</c:v>
                </c:pt>
                <c:pt idx="20">
                  <c:v>44507</c:v>
                </c:pt>
                <c:pt idx="21">
                  <c:v>44508</c:v>
                </c:pt>
                <c:pt idx="22">
                  <c:v>44509</c:v>
                </c:pt>
                <c:pt idx="23">
                  <c:v>44510</c:v>
                </c:pt>
                <c:pt idx="24">
                  <c:v>44511</c:v>
                </c:pt>
                <c:pt idx="25">
                  <c:v>44512</c:v>
                </c:pt>
                <c:pt idx="26">
                  <c:v>44513</c:v>
                </c:pt>
                <c:pt idx="27">
                  <c:v>44514</c:v>
                </c:pt>
                <c:pt idx="28">
                  <c:v>44515</c:v>
                </c:pt>
                <c:pt idx="29">
                  <c:v>44516</c:v>
                </c:pt>
                <c:pt idx="30">
                  <c:v>44517</c:v>
                </c:pt>
                <c:pt idx="31">
                  <c:v>44518</c:v>
                </c:pt>
                <c:pt idx="32">
                  <c:v>44519</c:v>
                </c:pt>
              </c:numCache>
            </c:numRef>
          </c:cat>
          <c:val>
            <c:numRef>
              <c:f>Sheet1!$D$2:$D$34</c:f>
              <c:numCache>
                <c:formatCode>General</c:formatCode>
                <c:ptCount val="33"/>
                <c:pt idx="0">
                  <c:v>0</c:v>
                </c:pt>
                <c:pt idx="1">
                  <c:v>0</c:v>
                </c:pt>
                <c:pt idx="2">
                  <c:v>1.46194681437489E-3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1.7197259444734901E-4</c:v>
                </c:pt>
                <c:pt idx="9">
                  <c:v>1.97747229174423E-3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1.0307790628156801E-3</c:v>
                </c:pt>
                <c:pt idx="29">
                  <c:v>0</c:v>
                </c:pt>
                <c:pt idx="30">
                  <c:v>0</c:v>
                </c:pt>
                <c:pt idx="31">
                  <c:v>8.5886598770447495E-4</c:v>
                </c:pt>
                <c:pt idx="3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B1F-4F3B-BC81-C98A9FCD1E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1775944"/>
        <c:axId val="381776272"/>
      </c:lineChart>
      <c:dateAx>
        <c:axId val="381775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776272"/>
        <c:crosses val="autoZero"/>
        <c:auto val="1"/>
        <c:lblOffset val="100"/>
        <c:baseTimeUnit val="days"/>
      </c:dateAx>
      <c:valAx>
        <c:axId val="381776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775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9.3025419195795194E-3</c:v>
                </c:pt>
                <c:pt idx="1">
                  <c:v>1.85977310768086E-2</c:v>
                </c:pt>
                <c:pt idx="2">
                  <c:v>2.2098606830805001E-2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19-47E9-9445-20B8345435D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9.8043730897006104E-2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19-47E9-9445-20B8345435D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8.1717756876050905E-4</c:v>
                </c:pt>
                <c:pt idx="1">
                  <c:v>0</c:v>
                </c:pt>
                <c:pt idx="2">
                  <c:v>1.2889736701787401E-3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B19-47E9-9445-20B8345435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792640"/>
        <c:axId val="63670040"/>
      </c:barChart>
      <c:catAx>
        <c:axId val="391792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670040"/>
        <c:crosses val="autoZero"/>
        <c:auto val="1"/>
        <c:lblAlgn val="ctr"/>
        <c:lblOffset val="100"/>
        <c:noMultiLvlLbl val="0"/>
      </c:catAx>
      <c:valAx>
        <c:axId val="63670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2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1.39525149408181E-2</c:v>
                </c:pt>
                <c:pt idx="13">
                  <c:v>0</c:v>
                </c:pt>
                <c:pt idx="14">
                  <c:v>0</c:v>
                </c:pt>
                <c:pt idx="15">
                  <c:v>3.0230449038439199E-2</c:v>
                </c:pt>
                <c:pt idx="16">
                  <c:v>9.3016766272120497E-3</c:v>
                </c:pt>
                <c:pt idx="17">
                  <c:v>0</c:v>
                </c:pt>
                <c:pt idx="18">
                  <c:v>1.8603353254424099E-2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D4-4C12-A6BE-8620DF4BFFD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0.12603276851981501</c:v>
                </c:pt>
                <c:pt idx="9">
                  <c:v>9.8025486626522898E-2</c:v>
                </c:pt>
                <c:pt idx="10">
                  <c:v>0</c:v>
                </c:pt>
                <c:pt idx="11">
                  <c:v>5.6014563786584502E-2</c:v>
                </c:pt>
                <c:pt idx="12">
                  <c:v>0</c:v>
                </c:pt>
                <c:pt idx="13">
                  <c:v>2.80072818932923E-2</c:v>
                </c:pt>
                <c:pt idx="14">
                  <c:v>0</c:v>
                </c:pt>
                <c:pt idx="15">
                  <c:v>0</c:v>
                </c:pt>
                <c:pt idx="16">
                  <c:v>0.154040050413107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0D4-4C12-A6BE-8620DF4BFFD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6.0150324253212197E-4</c:v>
                </c:pt>
                <c:pt idx="17">
                  <c:v>1.41782907168286E-3</c:v>
                </c:pt>
                <c:pt idx="18">
                  <c:v>1.46079358900658E-3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0D4-4C12-A6BE-8620DF4BFF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7550560"/>
        <c:axId val="377554496"/>
      </c:lineChart>
      <c:catAx>
        <c:axId val="377550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554496"/>
        <c:crosses val="autoZero"/>
        <c:auto val="1"/>
        <c:lblAlgn val="ctr"/>
        <c:lblOffset val="100"/>
        <c:noMultiLvlLbl val="0"/>
      </c:catAx>
      <c:valAx>
        <c:axId val="377554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550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44487</c:v>
                </c:pt>
                <c:pt idx="1">
                  <c:v>44488</c:v>
                </c:pt>
                <c:pt idx="2">
                  <c:v>44489</c:v>
                </c:pt>
                <c:pt idx="3">
                  <c:v>44490</c:v>
                </c:pt>
                <c:pt idx="4">
                  <c:v>44491</c:v>
                </c:pt>
                <c:pt idx="5">
                  <c:v>44492</c:v>
                </c:pt>
                <c:pt idx="6">
                  <c:v>44493</c:v>
                </c:pt>
                <c:pt idx="7">
                  <c:v>44494</c:v>
                </c:pt>
                <c:pt idx="8">
                  <c:v>44495</c:v>
                </c:pt>
                <c:pt idx="9">
                  <c:v>44496</c:v>
                </c:pt>
                <c:pt idx="10">
                  <c:v>44497</c:v>
                </c:pt>
                <c:pt idx="11">
                  <c:v>44498</c:v>
                </c:pt>
                <c:pt idx="12">
                  <c:v>44499</c:v>
                </c:pt>
                <c:pt idx="13">
                  <c:v>44500</c:v>
                </c:pt>
                <c:pt idx="14">
                  <c:v>44501</c:v>
                </c:pt>
                <c:pt idx="15">
                  <c:v>44502</c:v>
                </c:pt>
                <c:pt idx="16">
                  <c:v>44503</c:v>
                </c:pt>
                <c:pt idx="17">
                  <c:v>44504</c:v>
                </c:pt>
                <c:pt idx="18">
                  <c:v>44505</c:v>
                </c:pt>
                <c:pt idx="19">
                  <c:v>44506</c:v>
                </c:pt>
                <c:pt idx="20">
                  <c:v>44507</c:v>
                </c:pt>
                <c:pt idx="21">
                  <c:v>44508</c:v>
                </c:pt>
                <c:pt idx="22">
                  <c:v>44509</c:v>
                </c:pt>
                <c:pt idx="23">
                  <c:v>44510</c:v>
                </c:pt>
                <c:pt idx="24">
                  <c:v>44511</c:v>
                </c:pt>
                <c:pt idx="25">
                  <c:v>44512</c:v>
                </c:pt>
                <c:pt idx="26">
                  <c:v>44513</c:v>
                </c:pt>
                <c:pt idx="27">
                  <c:v>44514</c:v>
                </c:pt>
                <c:pt idx="28">
                  <c:v>44515</c:v>
                </c:pt>
                <c:pt idx="29">
                  <c:v>44516</c:v>
                </c:pt>
                <c:pt idx="30">
                  <c:v>44517</c:v>
                </c:pt>
                <c:pt idx="31">
                  <c:v>44518</c:v>
                </c:pt>
                <c:pt idx="32">
                  <c:v>44519</c:v>
                </c:pt>
              </c:numCache>
            </c:numRef>
          </c:cat>
          <c:val>
            <c:numRef>
              <c:f>Sheet1!$B$2:$B$34</c:f>
              <c:numCache>
                <c:formatCode>General</c:formatCode>
                <c:ptCount val="3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ED-4E02-BDD1-7EB32C4C678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44487</c:v>
                </c:pt>
                <c:pt idx="1">
                  <c:v>44488</c:v>
                </c:pt>
                <c:pt idx="2">
                  <c:v>44489</c:v>
                </c:pt>
                <c:pt idx="3">
                  <c:v>44490</c:v>
                </c:pt>
                <c:pt idx="4">
                  <c:v>44491</c:v>
                </c:pt>
                <c:pt idx="5">
                  <c:v>44492</c:v>
                </c:pt>
                <c:pt idx="6">
                  <c:v>44493</c:v>
                </c:pt>
                <c:pt idx="7">
                  <c:v>44494</c:v>
                </c:pt>
                <c:pt idx="8">
                  <c:v>44495</c:v>
                </c:pt>
                <c:pt idx="9">
                  <c:v>44496</c:v>
                </c:pt>
                <c:pt idx="10">
                  <c:v>44497</c:v>
                </c:pt>
                <c:pt idx="11">
                  <c:v>44498</c:v>
                </c:pt>
                <c:pt idx="12">
                  <c:v>44499</c:v>
                </c:pt>
                <c:pt idx="13">
                  <c:v>44500</c:v>
                </c:pt>
                <c:pt idx="14">
                  <c:v>44501</c:v>
                </c:pt>
                <c:pt idx="15">
                  <c:v>44502</c:v>
                </c:pt>
                <c:pt idx="16">
                  <c:v>44503</c:v>
                </c:pt>
                <c:pt idx="17">
                  <c:v>44504</c:v>
                </c:pt>
                <c:pt idx="18">
                  <c:v>44505</c:v>
                </c:pt>
                <c:pt idx="19">
                  <c:v>44506</c:v>
                </c:pt>
                <c:pt idx="20">
                  <c:v>44507</c:v>
                </c:pt>
                <c:pt idx="21">
                  <c:v>44508</c:v>
                </c:pt>
                <c:pt idx="22">
                  <c:v>44509</c:v>
                </c:pt>
                <c:pt idx="23">
                  <c:v>44510</c:v>
                </c:pt>
                <c:pt idx="24">
                  <c:v>44511</c:v>
                </c:pt>
                <c:pt idx="25">
                  <c:v>44512</c:v>
                </c:pt>
                <c:pt idx="26">
                  <c:v>44513</c:v>
                </c:pt>
                <c:pt idx="27">
                  <c:v>44514</c:v>
                </c:pt>
                <c:pt idx="28">
                  <c:v>44515</c:v>
                </c:pt>
                <c:pt idx="29">
                  <c:v>44516</c:v>
                </c:pt>
                <c:pt idx="30">
                  <c:v>44517</c:v>
                </c:pt>
                <c:pt idx="31">
                  <c:v>44518</c:v>
                </c:pt>
                <c:pt idx="32">
                  <c:v>44519</c:v>
                </c:pt>
              </c:numCache>
            </c:numRef>
          </c:cat>
          <c:val>
            <c:numRef>
              <c:f>Sheet1!$C$2:$C$34</c:f>
              <c:numCache>
                <c:formatCode>General</c:formatCode>
                <c:ptCount val="3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FED-4E02-BDD1-7EB32C4C678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44487</c:v>
                </c:pt>
                <c:pt idx="1">
                  <c:v>44488</c:v>
                </c:pt>
                <c:pt idx="2">
                  <c:v>44489</c:v>
                </c:pt>
                <c:pt idx="3">
                  <c:v>44490</c:v>
                </c:pt>
                <c:pt idx="4">
                  <c:v>44491</c:v>
                </c:pt>
                <c:pt idx="5">
                  <c:v>44492</c:v>
                </c:pt>
                <c:pt idx="6">
                  <c:v>44493</c:v>
                </c:pt>
                <c:pt idx="7">
                  <c:v>44494</c:v>
                </c:pt>
                <c:pt idx="8">
                  <c:v>44495</c:v>
                </c:pt>
                <c:pt idx="9">
                  <c:v>44496</c:v>
                </c:pt>
                <c:pt idx="10">
                  <c:v>44497</c:v>
                </c:pt>
                <c:pt idx="11">
                  <c:v>44498</c:v>
                </c:pt>
                <c:pt idx="12">
                  <c:v>44499</c:v>
                </c:pt>
                <c:pt idx="13">
                  <c:v>44500</c:v>
                </c:pt>
                <c:pt idx="14">
                  <c:v>44501</c:v>
                </c:pt>
                <c:pt idx="15">
                  <c:v>44502</c:v>
                </c:pt>
                <c:pt idx="16">
                  <c:v>44503</c:v>
                </c:pt>
                <c:pt idx="17">
                  <c:v>44504</c:v>
                </c:pt>
                <c:pt idx="18">
                  <c:v>44505</c:v>
                </c:pt>
                <c:pt idx="19">
                  <c:v>44506</c:v>
                </c:pt>
                <c:pt idx="20">
                  <c:v>44507</c:v>
                </c:pt>
                <c:pt idx="21">
                  <c:v>44508</c:v>
                </c:pt>
                <c:pt idx="22">
                  <c:v>44509</c:v>
                </c:pt>
                <c:pt idx="23">
                  <c:v>44510</c:v>
                </c:pt>
                <c:pt idx="24">
                  <c:v>44511</c:v>
                </c:pt>
                <c:pt idx="25">
                  <c:v>44512</c:v>
                </c:pt>
                <c:pt idx="26">
                  <c:v>44513</c:v>
                </c:pt>
                <c:pt idx="27">
                  <c:v>44514</c:v>
                </c:pt>
                <c:pt idx="28">
                  <c:v>44515</c:v>
                </c:pt>
                <c:pt idx="29">
                  <c:v>44516</c:v>
                </c:pt>
                <c:pt idx="30">
                  <c:v>44517</c:v>
                </c:pt>
                <c:pt idx="31">
                  <c:v>44518</c:v>
                </c:pt>
                <c:pt idx="32">
                  <c:v>44519</c:v>
                </c:pt>
              </c:numCache>
            </c:numRef>
          </c:cat>
          <c:val>
            <c:numRef>
              <c:f>Sheet1!$D$2:$D$34</c:f>
              <c:numCache>
                <c:formatCode>General</c:formatCode>
                <c:ptCount val="3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FED-4E02-BDD1-7EB32C4C67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6598000"/>
        <c:axId val="266600296"/>
      </c:lineChart>
      <c:dateAx>
        <c:axId val="266598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600296"/>
        <c:crosses val="autoZero"/>
        <c:auto val="1"/>
        <c:lblOffset val="100"/>
        <c:baseTimeUnit val="days"/>
      </c:dateAx>
      <c:valAx>
        <c:axId val="266600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598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04329-1067-459E-8CD6-4AAF20DAB3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0779A2-6920-4DB2-BA6F-9948BF15C3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027604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26DBE-6482-4399-BC99-6629539A0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5FB1EB-F524-4C21-85AA-72BF0860BE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97496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297217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2953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700681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572393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752323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189224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693030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639937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968605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94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1164344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677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 Motors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0.0180 %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017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Kymco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0.0980 %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32572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4B76F2-3940-4F0C-911E-8BFC1AC04A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3515798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B2B5F-AC7F-4D92-81FA-F3A87B6F9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C7DD7E-C433-4DC1-9938-D7D402B2EA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018051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14DF5C-DB2F-40B0-9BEC-7196A08C7B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6BEE58-A3CF-4D81-B567-F1C6F86DA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643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34A0F-C70B-4EBD-AABF-EC5882423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C85D97-D44F-41D8-B4F2-EADE9B7A69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05859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F9AFA8-C551-4D65-BC6C-14DF31B029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0E0BB6-2EA7-4C24-99CA-DCFB66182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986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FC87C-13E1-4881-A631-05215B8E6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DDEAF8-58A4-4F11-A151-0B588C0BE2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208782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690FBD-6EB9-4D66-8B5C-24BD45FB21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F038A7-22F0-4B24-8FC1-8D10B8AFC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408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82795-CFE0-49CC-BCF9-904993EFA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0AA7FE-E2F7-4E80-A90E-B04CE64DA7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092785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5F991F-6F91-4E26-A5D7-ADD06384D8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784BC4-3486-4BF9-B439-B48B21E09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230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0199E-D2ED-4FB5-951A-57BEF9394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6535EA-D07D-4068-BBDF-F6130915E4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53955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7C774C-9AC9-4185-A8F0-B94CDA1261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B75816-A593-43ED-A78C-08FA20370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0864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1AD9F-01F2-4A9E-A088-5F679AF24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461CE9-A604-448D-A5C9-36A5D0C407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96001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F7C03E-BBD9-4B79-8242-EF10AB6D8A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AFEB4F-62B6-4FB1-A1C9-CE397C00A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4772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6C7E3-5384-4163-9CE9-4E1FD1F06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F97343-848B-4EB1-A130-C241CAA89E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52955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5482DC-1F8D-4174-BD28-582559EE5D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33DF7-C4A6-499B-A3AD-CDCE31220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6463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DDAFE-D858-4F96-9065-AFCA1573C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593E15-0DF9-4661-A3E1-A88206D24C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895448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233830-7236-4289-9CAA-89ED225BC2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413490-FCC0-48F3-9101-C9F03EFA5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3870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8DCE5-922E-4FEC-A666-1FA0EEBAC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E15281-6F97-494F-95E6-99FD9C9426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00433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141C9F-0807-4450-AD39-D449B9BEF3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CD21C3-A40B-4AA0-9772-3A8D17F98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0880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DED19-A791-4628-80F2-83C1FCD66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50E57C-00AB-4F1E-B71F-F42A7791D7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601720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CD7722-F06C-468C-A419-42F7CDAAC1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E7427D-A419-4796-91DB-94AC8EA50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1394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CBDC1-5B36-4496-990C-C63670667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70EF13-910F-454B-B0BF-E0B3B383EB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74378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5F1D2C-2084-42F4-A7E3-3A4E634CD8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8BE72C-2AD6-404C-B39F-C3485B7EE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1024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B4443-DD19-4970-8767-A79304EEF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D30F2C-7972-4A79-A9F3-A743925D3A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14810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CE0AC9-6C4F-410A-BC2C-4BBE19E454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B97CFF-C231-470A-A2FF-E658EBE1D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6014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D230C-477A-4FF4-9DAF-55971CB81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758FC1-439A-4E76-91B5-02BF7C4B2E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27563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131678-90E7-402D-A22F-9E17C7B062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872402-3555-4F28-9EBE-22BA963BE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2928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4B972-4A6F-4552-B860-687DFE3B9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BE8F63-5F6B-47FC-88EC-38A7A7EBEA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49925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AB4D0F-A36A-4321-917C-955538E822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1A9254-82BD-47FB-AEAB-30467FF6D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9928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612DC-E122-48B7-9CAC-A544FB427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E111D7-0889-44A8-96E5-895D19D416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02982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3033202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5524217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3592341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5473928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3703065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444515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081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965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#kymco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427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751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208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022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860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#financiacion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943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6654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#Symphony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331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1330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A873F8-46BF-409F-8374-8B6EDAEE8F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35704514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B8307-9340-45E0-8FE3-8EAA27694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A16B6C-4CB6-4E44-9144-FFA0C921B5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31292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536719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39762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34010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76306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53494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97194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26780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6362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6717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42761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27645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85666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748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- 2021-10-27 17:50:17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K-Light 202 es una moto de estilo retro, inspirada en los años 50s y 60s, ideal para salir a recorrer la ciudad de noche.
Y vos, ¿sos un rider nocturno o preferís salidas diurnas?
Conocé más acerca de este y otros modelos en nuestra web oficial.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241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- 2021-10-20 18:41:51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K-Light 202 viene equipada con un tacómetro 100% digital, con pantalla multimodos, para que tengas toda la información necesaria en un solo vistazo, sin importar si es de día o de noche.﻿
﻿Conocé más acerca de ella en nuestra web.﻿
﻿﻿﻿﻿
﻿#Keeway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7045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60FE09-15D7-4589-B79B-D190644872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12064409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CDA61-6A4F-4F0F-9DAA-CFBA619E0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EDD195-3901-4FED-AABF-5A325152A6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89368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019599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80730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26338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86785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64130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05061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86726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40555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76171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68193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17720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73441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7023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- 2021-10-20 15:59:57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Citycom S 300i ﻿es un scooter práctico, cómodo, tu alíado ideal para recorridos urbanos.
#SYM es más que un scooter.﻿
﻿Conocé todos sus detalles en nuestro sitio web.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5256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4758A3-51F5-4949-A2D1-911B5682EB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21221806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77ACF-5B9C-486C-AEBB-782040F71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2A1708-2D44-4B4B-AB8A-C0F7D558EF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87371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180136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32766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78064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76928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40822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96437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30717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13681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34075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22446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12371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89825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670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- 2021-10-19 08:51:50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Subite al scooter más vendido en Europa.
PEOPLE S ❤️ Diseñado para brindarte la mejor comodidad y mayor seguridad.
Para más información 👉🏽 link en bio
#kymco #kymcoargentina #people #scooter #peoples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1942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37284-05BA-46D7-BD60-2A7073E03C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6038099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C8332-1593-4300-98DE-7ACA44E2D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DF3DB8-0EA6-4163-8990-A77A406207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34911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265462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21344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193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11062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71292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97558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90078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98987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37303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21822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86217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97266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390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- 2021-11-15 16:25:24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¡Comprá tu #𝐑𝐊𝟏𝟓𝟎 en 48 cuotas fijas!
Con el crédito del Banco Nación accedé a tu moto Keeway.
⁣⁣⁣⁣⁣⁣
¿Cómo hacerlo?. ¡Muy sencillo!:
⁣⁣⁣⁣⁣⁣
1. Accedé a la web del Banco Nación y solicitá el préstamo.⁣⁣⁣⁣
⁣⁣⁣⁣⁣⁣
2. El banco analiza el crédito y te confirma cuando está aprobado.⁣⁣⁣⁣⁣⁣
⁣⁣⁣⁣⁣⁣
3. Se aprueba el crédito aprobado vía mail, ⁣⁣⁣recibirás un link que te lleva al marketplace para que puedas seleccionar la Keeway #RK150. ⁣⁣⁣ La reservás en el concesinario que elijas. ⁣
⁣⁣⁣⁣
4. La sucursal del banco coordina para que te acerques a firmar la documentación para cerrar la venta.⁣⁣⁣⁣
⁣⁣⁣⁣
¡Y listo, tu RK 150 ya es tuya!⁣
⁣⁣⁣⁣⁣⁣
⁣⁣⁣⁣⁣⁣
#Keeway#48cuotas #financiacion⁣⁣⁣⁣
⁣⁣⁣
Info adicional: El precio de la unidad no incluye los gastos administrativos⁣⁣⁣
ni de patentamiento. El crédito es ortorgado por el Banco Nación en⁣⁣⁣
hasta 48 cuotas fijas a una TNA 46,02% para los no clientes Banco⁣⁣⁣
Nación, y para los clientes a una TNA 34,97%.⁣⁣ Crédito y evaluación⁣⁣⁣
crediticia a cargo del BNA.⁣⁣⁣⁣
⁣⁣⁣Monto máximo del crédito hasta 0.000.- sujeto a aprobación crediticia⁣⁣⁣
Más info en el siguiente link https://www.bna.com.ar/home/mimotointerna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93445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4434E4-3CEF-49DC-8CF5-7443BC9485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21003056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28AFA-D601-4957-B0A7-E627F2544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9B3FFE-5C25-4E20-8420-2F1F076676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23053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161233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119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20297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14393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22367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3209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61079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64318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18859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13121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92117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0770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504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- 2021-10-21 16:59:14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Descubrí nuestra amplia red de Centros de Servicios.
Para que tu Kymco siga siendo una Kymco. 🛵🔧✅
EN PROVINCIA DE CÓRDOBA
Servicio técnico y venta de repuestos.
Telefono: 035-203-7565
Dirección: Pedro de la Gasca 1706, Barrio Villa Cabrera, Córdoba (5008)
#CentroDeServicios #kymco #repuestos #servicios #kymcoargentina #cordoba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64117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0BF03F-8758-41A3-AF14-E4B2BA5185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3402942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91C5F-945A-49CE-9970-32C989625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ED95F6-BBAC-4D55-B75D-A9E958ADAE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52966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143514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57577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06818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71696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69959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25885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86976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72878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39509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58817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6300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33597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333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- 2021-11-01 09:30:14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COMODIDAD
Su guantera frontal, entrada USB para cargar el teléfono, estribos de aleación con apertura automática al ejercer presión con el pie y su piso casi plano te llevarán a disfrutar de la comodidad de viajar en el Like 125 o 200I.
#kymco #kymcoargentina #kymcolike #like #scooter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7036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- 2021-11-18 17:31:31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 viene el finde largo y qué mejor plan que salir a la ruta con tu K-Light 202?
Viví experiencias emocionantes arriba de tu Keeway.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6394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1DF4C3-5987-45E7-A2F0-8B2FE658BD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2220632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1B314-3506-44A8-B88B-392CDFECD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21394E-1620-4EB1-BA4F-81F681C05C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32792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015747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90890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72881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26196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21132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95374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28773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89408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84141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82800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11858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27668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0156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- 2021-11-04 18:04:21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﻿El Citycom S 300i es el scooter ideal para los que buscan una alternativa segura y práctica a la hora de moverse en la ciudad.
Su instrumental completo analógico/digital dispone de toda la información necesaria de forma simple y clara.
#Sym #Scooter #Citycom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5428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489BBB-C43E-4780-B9EB-586DECC0C0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6106434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363DC-97E0-4F05-80C3-AAEDAC5C3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F160B6-3ECF-4A25-8302-6F08A1A0AD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35041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280637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21429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31865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07720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55654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91787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19993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85984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52554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65321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47099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32612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583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- 2021-11-11 12:00:02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importa si es de día, tarde o noche. Disfrutá de la ciudad arriba de tu Symphony.
SYM es más que un scooter.
Conocé todos sus detalles en nuestro sitio web.
#Sym #Scooter #Symphony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473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B9FEBD-6AAE-4555-8291-B0E1C8C914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27551791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A5B06-E4AF-46FC-838C-9282F7DEF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E3F10E-CF87-4D68-9D06-8D9B7EBD3F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85161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369684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02017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6572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00038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87803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39580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83049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80813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12007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20868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63966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74014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715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- 2021-11-11 08:26:57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su elegante apariencia deportiva, el nuevo Downtown 350I ABS satisface todas las necesidades de comodidad y rendimiento.
Completá el formulario en www.kymco.com.ar/ahora12  y tené tu Kymco en 12 cuotas SIN INTERÉS CON BBVA
#kymco #ahora12 #financiacion #cuotassininteres #sininteres #cuotas #scooter #downtown #kymcodowntown #bbva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596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F50359-C810-464D-8509-596B7DB9E8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23415378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D38A4-F1E3-4EA6-9C74-8A2DB788B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8A36D5-13CA-46A4-8457-E9878B3D54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77894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898136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20114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42692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50673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71371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81768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66521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47388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6076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69588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1377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22841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002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- 2021-10-29 16:39:16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Symphony es una moto ideal para moverte, solo o acompañado, de forma segura y práctica por la ciudad.
#SYM es más que un scooter.
Conocé todos sus detalles en nuestro sitio web.
#Sym #Scooter #Symphony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5826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F45D01-A2EB-485C-81A4-FF415F7583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1688637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19A47-2F10-4CE1-BBD7-6BD51FE99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CE6FD0-91C4-4659-973A-A6E8D65A28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95135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982255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5372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0367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42201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55653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68120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28943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79533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62817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46993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75414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82096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505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- 2021-10-25 11:29:15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Subite al scooter más vendido en Europa.
PEOPLE S ❤️ Diseñado para brindarte la mejor comodidad y mayor seguridad.
DISEÑO Y CONFORT
Diseñado para una cómoda y erguida posición de manejo, el New People S 150I tiene protector de puños y un parabrisas que brinda una óptima protección contra el viento.
Para más información 👉🏽 link en bio
kymco.com.ar
#KymcoArgentina #Kymco #peopleS #scooter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8305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909A24-CD69-4A51-8C27-33A1835CBB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1385482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30099-F5CA-4C56-923B-8D916C548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8FA639-E3DE-4046-B0C1-7BB90E1B10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29606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364233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21531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11452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88134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74377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62641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5869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57822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77147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62125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42996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81804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971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- 2021-10-28 09:27:40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¡Cambió el mundo, cambiá vos!
Conseguí tu #KymcoLike en tu concesionario más cercano y viví tu nueva normalidad.
#KymcoArgentina #Kymco #IndependizateConKymco #likemylife #like 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7687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76BE0F-C83B-43AF-AE4F-7AABC98BB0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16901554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17BBF-3575-48B0-B105-B11669CB0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DE229B-4B92-43FD-91C7-8F06E504B5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19161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968556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74716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80916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02223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8216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26461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31764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18734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82058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76579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39093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36980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575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- 2021-11-04 13:00:07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Subite al scooter más vendido de Europa.
ESPECIFICACIONES TÉCNICAS
Motor: OHC 4 tiempos, monocilíndrico, 4 válvulas.
Refrigeración: Aire forzado por turbina.
Alimentación: Inyección electrónica.
Cilindrada: 149,8 cc.
Potencia Máx. 13,7 HP / 8000 rpm.
Transmisión: CVT Automática.
Arranque Eléctrico.
Peso: 135 kg.
Largo 208 cm. Ancho 77 cm. Alto 117 cm.
Altura asiento: 80 cm.
Rodado delantero: 100/80-16.
Rodado trasero: 120/80-14.
Freno delantero: Disco hidráulico con ABS.
Freno trsero: Disco hidráulico con ABS.
Tanque de combustible: 6,2 litros con carga detrás del carenado frontal.
#kymco #scooter #kymcoscooter #kymcopeople 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1633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BB30C6-581F-4C0E-849E-507ADFF35E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18755117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2576D-B49D-4872-9382-DD66E5ABE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4BA9C7-564B-4238-A8BF-6AA5B0FAEB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63908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855643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05774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06247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23595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94696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36342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00609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26586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08531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6376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0034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1083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790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- 2021-10-26 16:28:47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la intensión de cuidarte estés donde estés, te presentamos el nuevo y exclusivo Servicio de Asistencia Keeway, brindado por S.O.S red de asistencia y 100% gratuito.
Salí a la ruta tranquilo, disfrutá de tu Keeway sin preocupaciones.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7997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C744A7-A1AE-4082-852A-DB64AF27C5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36868614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B447B-0BA3-4F1F-A41C-59D5FCCF3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47A8D5-D0B7-48B1-AA3A-EB2FF18750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49755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605D56-4F47-4AF8-B5C7-FCAA76A5E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B4EB3-7DA2-4E15-A746-8273721D7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95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992</Words>
  <Application>Microsoft Office PowerPoint</Application>
  <PresentationFormat>On-screen Show (4:3)</PresentationFormat>
  <Paragraphs>541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quintly_template</vt:lpstr>
      <vt:lpstr>FACEBOOK NUEVO - La emilia usar</vt:lpstr>
      <vt:lpstr>Facebook Key Metrics Table | SYM</vt:lpstr>
      <vt:lpstr>Facebook Page Likes Total | SYM</vt:lpstr>
      <vt:lpstr>Facebook Key Metrics Radar | SYM</vt:lpstr>
      <vt:lpstr>Facebook Fans Change | SYM</vt:lpstr>
      <vt:lpstr>Facebook Fans Change Per Weekday | SYM</vt:lpstr>
      <vt:lpstr>Facebook Fans Change Rate | SYM</vt:lpstr>
      <vt:lpstr>Facebook Own Posts | SYM</vt:lpstr>
      <vt:lpstr>Facebook Own Posts By Hour | SYM</vt:lpstr>
      <vt:lpstr>Facebook Own Posts By Weekday | SYM</vt:lpstr>
      <vt:lpstr>Facebook Interactions Distribution | SYM</vt:lpstr>
      <vt:lpstr>Facebook Post Type Distribution Per Profile | SYM</vt:lpstr>
      <vt:lpstr>Facebook Interaction Rate By Weekday | SYM</vt:lpstr>
      <vt:lpstr>Facebook Interaction Rate | SYM</vt:lpstr>
      <vt:lpstr>Facebook Interaction Rate By Post Type | SYM</vt:lpstr>
      <vt:lpstr>Facebook Interaction Rate By Hour | SYM</vt:lpstr>
      <vt:lpstr>Facebook Hashtag Detection | SYM</vt:lpstr>
      <vt:lpstr>Facebook Post Table + Reactions | SYM - 1 of 14</vt:lpstr>
      <vt:lpstr>Facebook Post Table + Reactions | SYM - 2 of 14</vt:lpstr>
      <vt:lpstr>Facebook Post Table + Reactions | SYM - 3 of 14</vt:lpstr>
      <vt:lpstr>Facebook Post Table + Reactions | SYM - 4 of 14</vt:lpstr>
      <vt:lpstr>Facebook Post Table + Reactions | SYM - 5 of 14</vt:lpstr>
      <vt:lpstr>Facebook Post Table + Reactions | SYM - 6 of 14</vt:lpstr>
      <vt:lpstr>Facebook Post Table + Reactions | SYM - 7 of 14</vt:lpstr>
      <vt:lpstr>Facebook Post Table + Reactions | SYM - 8 of 14</vt:lpstr>
      <vt:lpstr>Facebook Post Table + Reactions | SYM - 9 of 14</vt:lpstr>
      <vt:lpstr>Facebook Post Table + Reactions | SYM - 10 of 14</vt:lpstr>
      <vt:lpstr>Facebook Post Table + Reactions | SYM - 11 of 14</vt:lpstr>
      <vt:lpstr>Facebook Post Table + Reactions | SYM - 12 of 14</vt:lpstr>
      <vt:lpstr>Facebook Post Table + Reactions | SYM - 13 of 14</vt:lpstr>
      <vt:lpstr>Facebook Post Table + Reactions | SYM - 14 of 14</vt:lpstr>
      <vt:lpstr>Facebook User Posts | SYM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2021-11-19T21:09:41Z</dcterms:created>
  <dcterms:modified xsi:type="dcterms:W3CDTF">2021-11-19T21:10:37Z</dcterms:modified>
</cp:coreProperties>
</file>