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1019411</c:v>
                </c:pt>
                <c:pt idx="1">
                  <c:v>1019382</c:v>
                </c:pt>
                <c:pt idx="2">
                  <c:v>1019355</c:v>
                </c:pt>
                <c:pt idx="3">
                  <c:v>1019328</c:v>
                </c:pt>
                <c:pt idx="4">
                  <c:v>1019292</c:v>
                </c:pt>
                <c:pt idx="5">
                  <c:v>1019245</c:v>
                </c:pt>
                <c:pt idx="6">
                  <c:v>1019204</c:v>
                </c:pt>
                <c:pt idx="7">
                  <c:v>1019182</c:v>
                </c:pt>
                <c:pt idx="8">
                  <c:v>1019151</c:v>
                </c:pt>
                <c:pt idx="9">
                  <c:v>1019117</c:v>
                </c:pt>
                <c:pt idx="10">
                  <c:v>1019100</c:v>
                </c:pt>
                <c:pt idx="11">
                  <c:v>1019060</c:v>
                </c:pt>
                <c:pt idx="12">
                  <c:v>1019038</c:v>
                </c:pt>
                <c:pt idx="13">
                  <c:v>1018997</c:v>
                </c:pt>
                <c:pt idx="14">
                  <c:v>1018992</c:v>
                </c:pt>
                <c:pt idx="15">
                  <c:v>1018978</c:v>
                </c:pt>
                <c:pt idx="16">
                  <c:v>1018961</c:v>
                </c:pt>
                <c:pt idx="17">
                  <c:v>1018936</c:v>
                </c:pt>
                <c:pt idx="18">
                  <c:v>1018918</c:v>
                </c:pt>
                <c:pt idx="19">
                  <c:v>1018873</c:v>
                </c:pt>
                <c:pt idx="20">
                  <c:v>1018835</c:v>
                </c:pt>
                <c:pt idx="21">
                  <c:v>1018821</c:v>
                </c:pt>
                <c:pt idx="22">
                  <c:v>1018794</c:v>
                </c:pt>
                <c:pt idx="23">
                  <c:v>1018774</c:v>
                </c:pt>
                <c:pt idx="24">
                  <c:v>1018777</c:v>
                </c:pt>
                <c:pt idx="25">
                  <c:v>1018764</c:v>
                </c:pt>
                <c:pt idx="26">
                  <c:v>1018745</c:v>
                </c:pt>
                <c:pt idx="27">
                  <c:v>1018728</c:v>
                </c:pt>
                <c:pt idx="28">
                  <c:v>1018715</c:v>
                </c:pt>
                <c:pt idx="29">
                  <c:v>1018698</c:v>
                </c:pt>
                <c:pt idx="30">
                  <c:v>1018666</c:v>
                </c:pt>
                <c:pt idx="31">
                  <c:v>1018647</c:v>
                </c:pt>
                <c:pt idx="32">
                  <c:v>1018634</c:v>
                </c:pt>
              </c:numCache>
            </c:numRef>
          </c:val>
          <c:smooth val="0"/>
          <c:extLst>
            <c:ext xmlns:c16="http://schemas.microsoft.com/office/drawing/2014/chart" uri="{C3380CC4-5D6E-409C-BE32-E72D297353CC}">
              <c16:uniqueId val="{00000000-0056-4152-AC9C-6FDCD1E5B369}"/>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42409</c:v>
                </c:pt>
                <c:pt idx="1">
                  <c:v>42408</c:v>
                </c:pt>
                <c:pt idx="2">
                  <c:v>42406</c:v>
                </c:pt>
                <c:pt idx="3">
                  <c:v>42405</c:v>
                </c:pt>
                <c:pt idx="4">
                  <c:v>42404</c:v>
                </c:pt>
                <c:pt idx="5">
                  <c:v>42404</c:v>
                </c:pt>
                <c:pt idx="6">
                  <c:v>42401</c:v>
                </c:pt>
                <c:pt idx="7">
                  <c:v>42399</c:v>
                </c:pt>
                <c:pt idx="8">
                  <c:v>42402</c:v>
                </c:pt>
                <c:pt idx="9">
                  <c:v>42404</c:v>
                </c:pt>
                <c:pt idx="10">
                  <c:v>42404</c:v>
                </c:pt>
                <c:pt idx="11">
                  <c:v>42412</c:v>
                </c:pt>
                <c:pt idx="12">
                  <c:v>42410</c:v>
                </c:pt>
                <c:pt idx="13">
                  <c:v>42409</c:v>
                </c:pt>
                <c:pt idx="14">
                  <c:v>42410</c:v>
                </c:pt>
                <c:pt idx="15">
                  <c:v>42412</c:v>
                </c:pt>
                <c:pt idx="16">
                  <c:v>42413</c:v>
                </c:pt>
                <c:pt idx="17">
                  <c:v>42414</c:v>
                </c:pt>
                <c:pt idx="18">
                  <c:v>42414</c:v>
                </c:pt>
                <c:pt idx="19">
                  <c:v>42412</c:v>
                </c:pt>
                <c:pt idx="20">
                  <c:v>42412</c:v>
                </c:pt>
                <c:pt idx="21">
                  <c:v>42411</c:v>
                </c:pt>
                <c:pt idx="22">
                  <c:v>42413</c:v>
                </c:pt>
                <c:pt idx="23">
                  <c:v>42412</c:v>
                </c:pt>
                <c:pt idx="24">
                  <c:v>42412</c:v>
                </c:pt>
                <c:pt idx="25">
                  <c:v>42415</c:v>
                </c:pt>
                <c:pt idx="26">
                  <c:v>42415</c:v>
                </c:pt>
                <c:pt idx="27">
                  <c:v>42416</c:v>
                </c:pt>
                <c:pt idx="28">
                  <c:v>42416</c:v>
                </c:pt>
                <c:pt idx="29">
                  <c:v>42416</c:v>
                </c:pt>
                <c:pt idx="30">
                  <c:v>42412</c:v>
                </c:pt>
                <c:pt idx="31">
                  <c:v>42411</c:v>
                </c:pt>
                <c:pt idx="32">
                  <c:v>42409</c:v>
                </c:pt>
              </c:numCache>
            </c:numRef>
          </c:val>
          <c:smooth val="0"/>
          <c:extLst>
            <c:ext xmlns:c16="http://schemas.microsoft.com/office/drawing/2014/chart" uri="{C3380CC4-5D6E-409C-BE32-E72D297353CC}">
              <c16:uniqueId val="{00000001-0056-4152-AC9C-6FDCD1E5B369}"/>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1656990</c:v>
                </c:pt>
                <c:pt idx="1">
                  <c:v>1657022</c:v>
                </c:pt>
                <c:pt idx="2">
                  <c:v>1657173</c:v>
                </c:pt>
                <c:pt idx="3">
                  <c:v>1657095</c:v>
                </c:pt>
                <c:pt idx="4">
                  <c:v>1657771</c:v>
                </c:pt>
                <c:pt idx="5">
                  <c:v>1657684</c:v>
                </c:pt>
                <c:pt idx="6">
                  <c:v>1657928</c:v>
                </c:pt>
                <c:pt idx="7">
                  <c:v>1657665</c:v>
                </c:pt>
                <c:pt idx="8">
                  <c:v>1657639</c:v>
                </c:pt>
                <c:pt idx="9">
                  <c:v>1657692</c:v>
                </c:pt>
                <c:pt idx="10">
                  <c:v>1657895</c:v>
                </c:pt>
                <c:pt idx="11">
                  <c:v>1657996</c:v>
                </c:pt>
                <c:pt idx="12">
                  <c:v>1657940</c:v>
                </c:pt>
                <c:pt idx="13">
                  <c:v>1659288</c:v>
                </c:pt>
                <c:pt idx="14">
                  <c:v>1659604</c:v>
                </c:pt>
                <c:pt idx="15">
                  <c:v>1659731</c:v>
                </c:pt>
                <c:pt idx="16">
                  <c:v>1659741</c:v>
                </c:pt>
                <c:pt idx="17">
                  <c:v>1659930</c:v>
                </c:pt>
                <c:pt idx="18">
                  <c:v>1660335</c:v>
                </c:pt>
                <c:pt idx="19">
                  <c:v>1660566</c:v>
                </c:pt>
                <c:pt idx="20">
                  <c:v>1660479</c:v>
                </c:pt>
                <c:pt idx="21">
                  <c:v>1660825</c:v>
                </c:pt>
                <c:pt idx="22">
                  <c:v>1661387</c:v>
                </c:pt>
                <c:pt idx="23">
                  <c:v>1661975</c:v>
                </c:pt>
                <c:pt idx="24">
                  <c:v>1662316</c:v>
                </c:pt>
                <c:pt idx="25">
                  <c:v>1662461</c:v>
                </c:pt>
                <c:pt idx="26">
                  <c:v>1662406</c:v>
                </c:pt>
                <c:pt idx="27">
                  <c:v>1661823</c:v>
                </c:pt>
                <c:pt idx="28">
                  <c:v>1661905</c:v>
                </c:pt>
                <c:pt idx="29">
                  <c:v>1662117</c:v>
                </c:pt>
                <c:pt idx="30">
                  <c:v>1661904</c:v>
                </c:pt>
                <c:pt idx="31">
                  <c:v>1661893</c:v>
                </c:pt>
                <c:pt idx="32">
                  <c:v>1662829</c:v>
                </c:pt>
              </c:numCache>
            </c:numRef>
          </c:val>
          <c:smooth val="0"/>
          <c:extLst>
            <c:ext xmlns:c16="http://schemas.microsoft.com/office/drawing/2014/chart" uri="{C3380CC4-5D6E-409C-BE32-E72D297353CC}">
              <c16:uniqueId val="{00000002-0056-4152-AC9C-6FDCD1E5B369}"/>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6330</c:v>
                </c:pt>
                <c:pt idx="1">
                  <c:v>6580</c:v>
                </c:pt>
                <c:pt idx="2">
                  <c:v>6811</c:v>
                </c:pt>
                <c:pt idx="3">
                  <c:v>7031</c:v>
                </c:pt>
                <c:pt idx="4">
                  <c:v>7222</c:v>
                </c:pt>
                <c:pt idx="5">
                  <c:v>7422</c:v>
                </c:pt>
                <c:pt idx="6">
                  <c:v>7615</c:v>
                </c:pt>
                <c:pt idx="7">
                  <c:v>7808</c:v>
                </c:pt>
                <c:pt idx="8">
                  <c:v>7986</c:v>
                </c:pt>
                <c:pt idx="9">
                  <c:v>8116</c:v>
                </c:pt>
                <c:pt idx="10">
                  <c:v>8275</c:v>
                </c:pt>
                <c:pt idx="11">
                  <c:v>8421</c:v>
                </c:pt>
                <c:pt idx="12">
                  <c:v>8530</c:v>
                </c:pt>
                <c:pt idx="13">
                  <c:v>8679</c:v>
                </c:pt>
                <c:pt idx="14">
                  <c:v>8695</c:v>
                </c:pt>
                <c:pt idx="15">
                  <c:v>8770</c:v>
                </c:pt>
                <c:pt idx="16">
                  <c:v>8844</c:v>
                </c:pt>
                <c:pt idx="17">
                  <c:v>8925</c:v>
                </c:pt>
                <c:pt idx="18">
                  <c:v>8988</c:v>
                </c:pt>
                <c:pt idx="19">
                  <c:v>9056</c:v>
                </c:pt>
                <c:pt idx="20">
                  <c:v>9147</c:v>
                </c:pt>
                <c:pt idx="21">
                  <c:v>9233</c:v>
                </c:pt>
                <c:pt idx="22">
                  <c:v>9296</c:v>
                </c:pt>
                <c:pt idx="23">
                  <c:v>9366</c:v>
                </c:pt>
                <c:pt idx="24">
                  <c:v>9451</c:v>
                </c:pt>
                <c:pt idx="25">
                  <c:v>9528</c:v>
                </c:pt>
                <c:pt idx="26">
                  <c:v>9640</c:v>
                </c:pt>
                <c:pt idx="27">
                  <c:v>9741</c:v>
                </c:pt>
                <c:pt idx="28">
                  <c:v>9823</c:v>
                </c:pt>
                <c:pt idx="29">
                  <c:v>9888</c:v>
                </c:pt>
                <c:pt idx="30">
                  <c:v>9971</c:v>
                </c:pt>
                <c:pt idx="31">
                  <c:v>10043</c:v>
                </c:pt>
                <c:pt idx="32">
                  <c:v>10072</c:v>
                </c:pt>
              </c:numCache>
            </c:numRef>
          </c:val>
          <c:smooth val="0"/>
          <c:extLst>
            <c:ext xmlns:c16="http://schemas.microsoft.com/office/drawing/2014/chart" uri="{C3380CC4-5D6E-409C-BE32-E72D297353CC}">
              <c16:uniqueId val="{00000003-0056-4152-AC9C-6FDCD1E5B369}"/>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1001672</c:v>
                </c:pt>
                <c:pt idx="1">
                  <c:v>1001707</c:v>
                </c:pt>
                <c:pt idx="2">
                  <c:v>1001756</c:v>
                </c:pt>
                <c:pt idx="3">
                  <c:v>1001787</c:v>
                </c:pt>
                <c:pt idx="4">
                  <c:v>1001800</c:v>
                </c:pt>
                <c:pt idx="5">
                  <c:v>1001815</c:v>
                </c:pt>
                <c:pt idx="6">
                  <c:v>1001859</c:v>
                </c:pt>
                <c:pt idx="7">
                  <c:v>1001883</c:v>
                </c:pt>
                <c:pt idx="8">
                  <c:v>1001926</c:v>
                </c:pt>
                <c:pt idx="9">
                  <c:v>1001945</c:v>
                </c:pt>
                <c:pt idx="10">
                  <c:v>1001977</c:v>
                </c:pt>
                <c:pt idx="11">
                  <c:v>1001991</c:v>
                </c:pt>
                <c:pt idx="12">
                  <c:v>1002006</c:v>
                </c:pt>
                <c:pt idx="13">
                  <c:v>1002020</c:v>
                </c:pt>
                <c:pt idx="14">
                  <c:v>1002012</c:v>
                </c:pt>
                <c:pt idx="15">
                  <c:v>1002008</c:v>
                </c:pt>
                <c:pt idx="16">
                  <c:v>1002021</c:v>
                </c:pt>
                <c:pt idx="17">
                  <c:v>1002029</c:v>
                </c:pt>
                <c:pt idx="18">
                  <c:v>1002035</c:v>
                </c:pt>
                <c:pt idx="19">
                  <c:v>1002013</c:v>
                </c:pt>
                <c:pt idx="20">
                  <c:v>1002008</c:v>
                </c:pt>
                <c:pt idx="21">
                  <c:v>1002036</c:v>
                </c:pt>
                <c:pt idx="22">
                  <c:v>1002053</c:v>
                </c:pt>
                <c:pt idx="23">
                  <c:v>1002067</c:v>
                </c:pt>
                <c:pt idx="24">
                  <c:v>1002091</c:v>
                </c:pt>
                <c:pt idx="25">
                  <c:v>1002093</c:v>
                </c:pt>
                <c:pt idx="26">
                  <c:v>1002097</c:v>
                </c:pt>
                <c:pt idx="27">
                  <c:v>1002106</c:v>
                </c:pt>
                <c:pt idx="28">
                  <c:v>1002130</c:v>
                </c:pt>
                <c:pt idx="29">
                  <c:v>1002112</c:v>
                </c:pt>
                <c:pt idx="30">
                  <c:v>1002113</c:v>
                </c:pt>
                <c:pt idx="31">
                  <c:v>1002115</c:v>
                </c:pt>
                <c:pt idx="32">
                  <c:v>1002103</c:v>
                </c:pt>
              </c:numCache>
            </c:numRef>
          </c:val>
          <c:smooth val="0"/>
          <c:extLst>
            <c:ext xmlns:c16="http://schemas.microsoft.com/office/drawing/2014/chart" uri="{C3380CC4-5D6E-409C-BE32-E72D297353CC}">
              <c16:uniqueId val="{00000004-0056-4152-AC9C-6FDCD1E5B369}"/>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226458</c:v>
                </c:pt>
                <c:pt idx="1">
                  <c:v>226462</c:v>
                </c:pt>
                <c:pt idx="2">
                  <c:v>226456</c:v>
                </c:pt>
                <c:pt idx="3">
                  <c:v>226452</c:v>
                </c:pt>
                <c:pt idx="4">
                  <c:v>226441</c:v>
                </c:pt>
                <c:pt idx="5">
                  <c:v>226433</c:v>
                </c:pt>
                <c:pt idx="6">
                  <c:v>226426</c:v>
                </c:pt>
                <c:pt idx="7">
                  <c:v>226420</c:v>
                </c:pt>
                <c:pt idx="8">
                  <c:v>226405</c:v>
                </c:pt>
                <c:pt idx="9">
                  <c:v>226402</c:v>
                </c:pt>
                <c:pt idx="10">
                  <c:v>226395</c:v>
                </c:pt>
                <c:pt idx="11">
                  <c:v>226383</c:v>
                </c:pt>
                <c:pt idx="12">
                  <c:v>226375</c:v>
                </c:pt>
                <c:pt idx="13">
                  <c:v>226363</c:v>
                </c:pt>
                <c:pt idx="14">
                  <c:v>226358</c:v>
                </c:pt>
                <c:pt idx="15">
                  <c:v>226351</c:v>
                </c:pt>
                <c:pt idx="16">
                  <c:v>226342</c:v>
                </c:pt>
                <c:pt idx="17">
                  <c:v>226338</c:v>
                </c:pt>
                <c:pt idx="18">
                  <c:v>226335</c:v>
                </c:pt>
                <c:pt idx="19">
                  <c:v>226326</c:v>
                </c:pt>
                <c:pt idx="20">
                  <c:v>226317</c:v>
                </c:pt>
                <c:pt idx="21">
                  <c:v>226311</c:v>
                </c:pt>
                <c:pt idx="22">
                  <c:v>226307</c:v>
                </c:pt>
                <c:pt idx="23">
                  <c:v>226294</c:v>
                </c:pt>
                <c:pt idx="24">
                  <c:v>226286</c:v>
                </c:pt>
                <c:pt idx="25">
                  <c:v>226285</c:v>
                </c:pt>
                <c:pt idx="26">
                  <c:v>226280</c:v>
                </c:pt>
                <c:pt idx="27">
                  <c:v>226274</c:v>
                </c:pt>
                <c:pt idx="28">
                  <c:v>226276</c:v>
                </c:pt>
                <c:pt idx="29">
                  <c:v>226263</c:v>
                </c:pt>
                <c:pt idx="30">
                  <c:v>226249</c:v>
                </c:pt>
                <c:pt idx="31">
                  <c:v>226247</c:v>
                </c:pt>
                <c:pt idx="32">
                  <c:v>226241</c:v>
                </c:pt>
              </c:numCache>
            </c:numRef>
          </c:val>
          <c:smooth val="0"/>
          <c:extLst>
            <c:ext xmlns:c16="http://schemas.microsoft.com/office/drawing/2014/chart" uri="{C3380CC4-5D6E-409C-BE32-E72D297353CC}">
              <c16:uniqueId val="{00000005-0056-4152-AC9C-6FDCD1E5B369}"/>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153645</c:v>
                </c:pt>
                <c:pt idx="1">
                  <c:v>153639</c:v>
                </c:pt>
                <c:pt idx="2">
                  <c:v>153633</c:v>
                </c:pt>
                <c:pt idx="3">
                  <c:v>153624</c:v>
                </c:pt>
                <c:pt idx="4">
                  <c:v>153619</c:v>
                </c:pt>
                <c:pt idx="5">
                  <c:v>153618</c:v>
                </c:pt>
                <c:pt idx="6">
                  <c:v>153612</c:v>
                </c:pt>
                <c:pt idx="7">
                  <c:v>153610</c:v>
                </c:pt>
                <c:pt idx="8">
                  <c:v>153612</c:v>
                </c:pt>
                <c:pt idx="9">
                  <c:v>153614</c:v>
                </c:pt>
                <c:pt idx="10">
                  <c:v>153608</c:v>
                </c:pt>
                <c:pt idx="11">
                  <c:v>153596</c:v>
                </c:pt>
                <c:pt idx="12">
                  <c:v>153602</c:v>
                </c:pt>
                <c:pt idx="13">
                  <c:v>153599</c:v>
                </c:pt>
                <c:pt idx="14">
                  <c:v>153603</c:v>
                </c:pt>
                <c:pt idx="15">
                  <c:v>153604</c:v>
                </c:pt>
                <c:pt idx="16">
                  <c:v>153608</c:v>
                </c:pt>
                <c:pt idx="17">
                  <c:v>153607</c:v>
                </c:pt>
                <c:pt idx="18">
                  <c:v>153604</c:v>
                </c:pt>
                <c:pt idx="19">
                  <c:v>153603</c:v>
                </c:pt>
                <c:pt idx="20">
                  <c:v>153600</c:v>
                </c:pt>
                <c:pt idx="21">
                  <c:v>153599</c:v>
                </c:pt>
                <c:pt idx="22">
                  <c:v>153602</c:v>
                </c:pt>
                <c:pt idx="23">
                  <c:v>153599</c:v>
                </c:pt>
                <c:pt idx="24">
                  <c:v>153600</c:v>
                </c:pt>
                <c:pt idx="25">
                  <c:v>153606</c:v>
                </c:pt>
                <c:pt idx="26">
                  <c:v>153609</c:v>
                </c:pt>
                <c:pt idx="27">
                  <c:v>153603</c:v>
                </c:pt>
                <c:pt idx="28">
                  <c:v>153603</c:v>
                </c:pt>
                <c:pt idx="29">
                  <c:v>153602</c:v>
                </c:pt>
                <c:pt idx="30">
                  <c:v>153599</c:v>
                </c:pt>
                <c:pt idx="31">
                  <c:v>153602</c:v>
                </c:pt>
                <c:pt idx="32">
                  <c:v>153604</c:v>
                </c:pt>
              </c:numCache>
            </c:numRef>
          </c:val>
          <c:smooth val="0"/>
          <c:extLst>
            <c:ext xmlns:c16="http://schemas.microsoft.com/office/drawing/2014/chart" uri="{C3380CC4-5D6E-409C-BE32-E72D297353CC}">
              <c16:uniqueId val="{00000006-0056-4152-AC9C-6FDCD1E5B369}"/>
            </c:ext>
          </c:extLst>
        </c:ser>
        <c:dLbls>
          <c:showLegendKey val="0"/>
          <c:showVal val="0"/>
          <c:showCatName val="0"/>
          <c:showSerName val="0"/>
          <c:showPercent val="0"/>
          <c:showBubbleSize val="0"/>
        </c:dLbls>
        <c:smooth val="0"/>
        <c:axId val="401857056"/>
        <c:axId val="401854760"/>
      </c:lineChart>
      <c:dateAx>
        <c:axId val="401857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54760"/>
        <c:crosses val="autoZero"/>
        <c:auto val="1"/>
        <c:lblOffset val="100"/>
        <c:baseTimeUnit val="days"/>
      </c:dateAx>
      <c:valAx>
        <c:axId val="40185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57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61.259099999999997</c:v>
                </c:pt>
                <c:pt idx="1">
                  <c:v>31.25</c:v>
                </c:pt>
                <c:pt idx="2">
                  <c:v>20.710100000000001</c:v>
                </c:pt>
                <c:pt idx="3">
                  <c:v>0</c:v>
                </c:pt>
                <c:pt idx="4">
                  <c:v>0.59179999999999999</c:v>
                </c:pt>
                <c:pt idx="5">
                  <c:v>-0.1196</c:v>
                </c:pt>
              </c:numCache>
            </c:numRef>
          </c:val>
          <c:extLst>
            <c:ext xmlns:c16="http://schemas.microsoft.com/office/drawing/2014/chart" uri="{C3380CC4-5D6E-409C-BE32-E72D297353CC}">
              <c16:uniqueId val="{00000000-295B-4228-9837-F910EF3B60C6}"/>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2.5503999999999998</c:v>
                </c:pt>
                <c:pt idx="1">
                  <c:v>17.5</c:v>
                </c:pt>
                <c:pt idx="2">
                  <c:v>4.8261000000000003</c:v>
                </c:pt>
                <c:pt idx="3">
                  <c:v>0</c:v>
                </c:pt>
                <c:pt idx="4">
                  <c:v>5.9176000000000002</c:v>
                </c:pt>
                <c:pt idx="5">
                  <c:v>1.0699999999999999E-2</c:v>
                </c:pt>
              </c:numCache>
            </c:numRef>
          </c:val>
          <c:extLst>
            <c:ext xmlns:c16="http://schemas.microsoft.com/office/drawing/2014/chart" uri="{C3380CC4-5D6E-409C-BE32-E72D297353CC}">
              <c16:uniqueId val="{00000001-295B-4228-9837-F910EF3B60C6}"/>
            </c:ext>
          </c:extLst>
        </c:ser>
        <c:ser>
          <c:idx val="2"/>
          <c:order val="2"/>
          <c:tx>
            <c:strRef>
              <c:f>Sheet1!$D$1</c:f>
              <c:strCache>
                <c:ptCount val="1"/>
                <c:pt idx="0">
                  <c:v>Benelli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27.5</c:v>
                </c:pt>
                <c:pt idx="2">
                  <c:v>19.260899999999999</c:v>
                </c:pt>
                <c:pt idx="3">
                  <c:v>0</c:v>
                </c:pt>
                <c:pt idx="4">
                  <c:v>0.38400000000000001</c:v>
                </c:pt>
                <c:pt idx="5">
                  <c:v>0.56230000000000002</c:v>
                </c:pt>
              </c:numCache>
            </c:numRef>
          </c:val>
          <c:extLst>
            <c:ext xmlns:c16="http://schemas.microsoft.com/office/drawing/2014/chart" uri="{C3380CC4-5D6E-409C-BE32-E72D297353CC}">
              <c16:uniqueId val="{00000002-295B-4228-9837-F910EF3B60C6}"/>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0.60570000000000002</c:v>
                </c:pt>
                <c:pt idx="1">
                  <c:v>15</c:v>
                </c:pt>
                <c:pt idx="2">
                  <c:v>13.3043</c:v>
                </c:pt>
                <c:pt idx="3">
                  <c:v>0</c:v>
                </c:pt>
                <c:pt idx="4">
                  <c:v>100</c:v>
                </c:pt>
                <c:pt idx="5">
                  <c:v>100</c:v>
                </c:pt>
              </c:numCache>
            </c:numRef>
          </c:val>
          <c:extLst>
            <c:ext xmlns:c16="http://schemas.microsoft.com/office/drawing/2014/chart" uri="{C3380CC4-5D6E-409C-BE32-E72D297353CC}">
              <c16:uniqueId val="{00000003-295B-4228-9837-F910EF3B60C6}"/>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60.264899999999997</c:v>
                </c:pt>
                <c:pt idx="1">
                  <c:v>100</c:v>
                </c:pt>
                <c:pt idx="2">
                  <c:v>100</c:v>
                </c:pt>
                <c:pt idx="3">
                  <c:v>0</c:v>
                </c:pt>
                <c:pt idx="4">
                  <c:v>0.90820000000000001</c:v>
                </c:pt>
                <c:pt idx="5">
                  <c:v>6.3299999999999995E-2</c:v>
                </c:pt>
              </c:numCache>
            </c:numRef>
          </c:val>
          <c:extLst>
            <c:ext xmlns:c16="http://schemas.microsoft.com/office/drawing/2014/chart" uri="{C3380CC4-5D6E-409C-BE32-E72D297353CC}">
              <c16:uniqueId val="{00000004-295B-4228-9837-F910EF3B60C6}"/>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13.6058</c:v>
                </c:pt>
                <c:pt idx="1">
                  <c:v>12.5</c:v>
                </c:pt>
                <c:pt idx="2">
                  <c:v>5.3768000000000002</c:v>
                </c:pt>
                <c:pt idx="3">
                  <c:v>0</c:v>
                </c:pt>
                <c:pt idx="4">
                  <c:v>1.7292000000000001</c:v>
                </c:pt>
                <c:pt idx="5">
                  <c:v>-0.152</c:v>
                </c:pt>
              </c:numCache>
            </c:numRef>
          </c:val>
          <c:extLst>
            <c:ext xmlns:c16="http://schemas.microsoft.com/office/drawing/2014/chart" uri="{C3380CC4-5D6E-409C-BE32-E72D297353CC}">
              <c16:uniqueId val="{00000005-295B-4228-9837-F910EF3B60C6}"/>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9.2375000000000007</c:v>
                </c:pt>
                <c:pt idx="1">
                  <c:v>12.5</c:v>
                </c:pt>
                <c:pt idx="2">
                  <c:v>4.5217000000000001</c:v>
                </c:pt>
                <c:pt idx="3">
                  <c:v>0</c:v>
                </c:pt>
                <c:pt idx="4">
                  <c:v>2.1427</c:v>
                </c:pt>
                <c:pt idx="5">
                  <c:v>-4.0500000000000001E-2</c:v>
                </c:pt>
              </c:numCache>
            </c:numRef>
          </c:val>
          <c:extLst>
            <c:ext xmlns:c16="http://schemas.microsoft.com/office/drawing/2014/chart" uri="{C3380CC4-5D6E-409C-BE32-E72D297353CC}">
              <c16:uniqueId val="{00000006-295B-4228-9837-F910EF3B60C6}"/>
            </c:ext>
          </c:extLst>
        </c:ser>
        <c:dLbls>
          <c:showLegendKey val="0"/>
          <c:showVal val="0"/>
          <c:showCatName val="0"/>
          <c:showSerName val="0"/>
          <c:showPercent val="0"/>
          <c:showBubbleSize val="0"/>
        </c:dLbls>
        <c:axId val="387403112"/>
        <c:axId val="387398192"/>
      </c:radarChart>
      <c:catAx>
        <c:axId val="387403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98192"/>
        <c:crosses val="autoZero"/>
        <c:auto val="1"/>
        <c:lblAlgn val="ctr"/>
        <c:lblOffset val="100"/>
        <c:noMultiLvlLbl val="0"/>
      </c:catAx>
      <c:valAx>
        <c:axId val="38739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0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-27</c:v>
                </c:pt>
                <c:pt idx="1">
                  <c:v>-29</c:v>
                </c:pt>
                <c:pt idx="2">
                  <c:v>-27</c:v>
                </c:pt>
                <c:pt idx="3">
                  <c:v>-27</c:v>
                </c:pt>
                <c:pt idx="4">
                  <c:v>-36</c:v>
                </c:pt>
                <c:pt idx="5">
                  <c:v>-47</c:v>
                </c:pt>
                <c:pt idx="6">
                  <c:v>-41</c:v>
                </c:pt>
                <c:pt idx="7">
                  <c:v>-22</c:v>
                </c:pt>
                <c:pt idx="8">
                  <c:v>-31</c:v>
                </c:pt>
                <c:pt idx="9">
                  <c:v>-34</c:v>
                </c:pt>
                <c:pt idx="10">
                  <c:v>-17</c:v>
                </c:pt>
                <c:pt idx="11">
                  <c:v>-40</c:v>
                </c:pt>
                <c:pt idx="12">
                  <c:v>-22</c:v>
                </c:pt>
                <c:pt idx="13">
                  <c:v>-41</c:v>
                </c:pt>
                <c:pt idx="14">
                  <c:v>-5</c:v>
                </c:pt>
                <c:pt idx="15">
                  <c:v>-14</c:v>
                </c:pt>
                <c:pt idx="16">
                  <c:v>-17</c:v>
                </c:pt>
                <c:pt idx="17">
                  <c:v>-25</c:v>
                </c:pt>
                <c:pt idx="18">
                  <c:v>-18</c:v>
                </c:pt>
                <c:pt idx="19">
                  <c:v>-45</c:v>
                </c:pt>
                <c:pt idx="20">
                  <c:v>-38</c:v>
                </c:pt>
                <c:pt idx="21">
                  <c:v>-14</c:v>
                </c:pt>
                <c:pt idx="22">
                  <c:v>-27</c:v>
                </c:pt>
                <c:pt idx="23">
                  <c:v>-20</c:v>
                </c:pt>
                <c:pt idx="24">
                  <c:v>3</c:v>
                </c:pt>
                <c:pt idx="25">
                  <c:v>-13</c:v>
                </c:pt>
                <c:pt idx="26">
                  <c:v>-19</c:v>
                </c:pt>
                <c:pt idx="27">
                  <c:v>-17</c:v>
                </c:pt>
                <c:pt idx="28">
                  <c:v>-13</c:v>
                </c:pt>
                <c:pt idx="29">
                  <c:v>-17</c:v>
                </c:pt>
                <c:pt idx="30">
                  <c:v>-32</c:v>
                </c:pt>
                <c:pt idx="31">
                  <c:v>-19</c:v>
                </c:pt>
                <c:pt idx="32">
                  <c:v>-13</c:v>
                </c:pt>
              </c:numCache>
            </c:numRef>
          </c:val>
          <c:smooth val="0"/>
          <c:extLst>
            <c:ext xmlns:c16="http://schemas.microsoft.com/office/drawing/2014/chart" uri="{C3380CC4-5D6E-409C-BE32-E72D297353CC}">
              <c16:uniqueId val="{00000000-B745-4F52-B61D-CD6C749F7AB9}"/>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3</c:v>
                </c:pt>
                <c:pt idx="1">
                  <c:v>-1</c:v>
                </c:pt>
                <c:pt idx="2">
                  <c:v>-2</c:v>
                </c:pt>
                <c:pt idx="3">
                  <c:v>-1</c:v>
                </c:pt>
                <c:pt idx="4">
                  <c:v>-1</c:v>
                </c:pt>
                <c:pt idx="5">
                  <c:v>0</c:v>
                </c:pt>
                <c:pt idx="6">
                  <c:v>-3</c:v>
                </c:pt>
                <c:pt idx="7">
                  <c:v>-2</c:v>
                </c:pt>
                <c:pt idx="8">
                  <c:v>3</c:v>
                </c:pt>
                <c:pt idx="9">
                  <c:v>2</c:v>
                </c:pt>
                <c:pt idx="10">
                  <c:v>0</c:v>
                </c:pt>
                <c:pt idx="11">
                  <c:v>8</c:v>
                </c:pt>
                <c:pt idx="12">
                  <c:v>-2</c:v>
                </c:pt>
                <c:pt idx="13">
                  <c:v>-1</c:v>
                </c:pt>
                <c:pt idx="14">
                  <c:v>1</c:v>
                </c:pt>
                <c:pt idx="15">
                  <c:v>2</c:v>
                </c:pt>
                <c:pt idx="16">
                  <c:v>1</c:v>
                </c:pt>
                <c:pt idx="17">
                  <c:v>1</c:v>
                </c:pt>
                <c:pt idx="18">
                  <c:v>0</c:v>
                </c:pt>
                <c:pt idx="19">
                  <c:v>-2</c:v>
                </c:pt>
                <c:pt idx="20">
                  <c:v>0</c:v>
                </c:pt>
                <c:pt idx="21">
                  <c:v>-1</c:v>
                </c:pt>
                <c:pt idx="22">
                  <c:v>2</c:v>
                </c:pt>
                <c:pt idx="23">
                  <c:v>-1</c:v>
                </c:pt>
                <c:pt idx="24">
                  <c:v>0</c:v>
                </c:pt>
                <c:pt idx="25">
                  <c:v>3</c:v>
                </c:pt>
                <c:pt idx="26">
                  <c:v>0</c:v>
                </c:pt>
                <c:pt idx="27">
                  <c:v>1</c:v>
                </c:pt>
                <c:pt idx="28">
                  <c:v>0</c:v>
                </c:pt>
                <c:pt idx="29">
                  <c:v>0</c:v>
                </c:pt>
                <c:pt idx="30">
                  <c:v>-4</c:v>
                </c:pt>
                <c:pt idx="31">
                  <c:v>-1</c:v>
                </c:pt>
                <c:pt idx="32">
                  <c:v>-2</c:v>
                </c:pt>
              </c:numCache>
            </c:numRef>
          </c:val>
          <c:smooth val="0"/>
          <c:extLst>
            <c:ext xmlns:c16="http://schemas.microsoft.com/office/drawing/2014/chart" uri="{C3380CC4-5D6E-409C-BE32-E72D297353CC}">
              <c16:uniqueId val="{00000001-B745-4F52-B61D-CD6C749F7AB9}"/>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303</c:v>
                </c:pt>
                <c:pt idx="1">
                  <c:v>32</c:v>
                </c:pt>
                <c:pt idx="2">
                  <c:v>151</c:v>
                </c:pt>
                <c:pt idx="3">
                  <c:v>-78</c:v>
                </c:pt>
                <c:pt idx="4">
                  <c:v>676</c:v>
                </c:pt>
                <c:pt idx="5">
                  <c:v>-87</c:v>
                </c:pt>
                <c:pt idx="6">
                  <c:v>244</c:v>
                </c:pt>
                <c:pt idx="7">
                  <c:v>-263</c:v>
                </c:pt>
                <c:pt idx="8">
                  <c:v>-26</c:v>
                </c:pt>
                <c:pt idx="9">
                  <c:v>53</c:v>
                </c:pt>
                <c:pt idx="10">
                  <c:v>203</c:v>
                </c:pt>
                <c:pt idx="11">
                  <c:v>101</c:v>
                </c:pt>
                <c:pt idx="12">
                  <c:v>-56</c:v>
                </c:pt>
                <c:pt idx="13">
                  <c:v>1348</c:v>
                </c:pt>
                <c:pt idx="14">
                  <c:v>316</c:v>
                </c:pt>
                <c:pt idx="15">
                  <c:v>127</c:v>
                </c:pt>
                <c:pt idx="16">
                  <c:v>10</c:v>
                </c:pt>
                <c:pt idx="17">
                  <c:v>189</c:v>
                </c:pt>
                <c:pt idx="18">
                  <c:v>405</c:v>
                </c:pt>
                <c:pt idx="19">
                  <c:v>231</c:v>
                </c:pt>
                <c:pt idx="20">
                  <c:v>-87</c:v>
                </c:pt>
                <c:pt idx="21">
                  <c:v>346</c:v>
                </c:pt>
                <c:pt idx="22">
                  <c:v>562</c:v>
                </c:pt>
                <c:pt idx="23">
                  <c:v>588</c:v>
                </c:pt>
                <c:pt idx="24">
                  <c:v>341</c:v>
                </c:pt>
                <c:pt idx="25">
                  <c:v>145</c:v>
                </c:pt>
                <c:pt idx="26">
                  <c:v>-55</c:v>
                </c:pt>
                <c:pt idx="27">
                  <c:v>-583</c:v>
                </c:pt>
                <c:pt idx="28">
                  <c:v>82</c:v>
                </c:pt>
                <c:pt idx="29">
                  <c:v>212</c:v>
                </c:pt>
                <c:pt idx="30">
                  <c:v>-213</c:v>
                </c:pt>
                <c:pt idx="31">
                  <c:v>-11</c:v>
                </c:pt>
                <c:pt idx="32">
                  <c:v>936</c:v>
                </c:pt>
              </c:numCache>
            </c:numRef>
          </c:val>
          <c:smooth val="0"/>
          <c:extLst>
            <c:ext xmlns:c16="http://schemas.microsoft.com/office/drawing/2014/chart" uri="{C3380CC4-5D6E-409C-BE32-E72D297353CC}">
              <c16:uniqueId val="{00000002-B745-4F52-B61D-CD6C749F7AB9}"/>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260</c:v>
                </c:pt>
                <c:pt idx="1">
                  <c:v>250</c:v>
                </c:pt>
                <c:pt idx="2">
                  <c:v>231</c:v>
                </c:pt>
                <c:pt idx="3">
                  <c:v>220</c:v>
                </c:pt>
                <c:pt idx="4">
                  <c:v>191</c:v>
                </c:pt>
                <c:pt idx="5">
                  <c:v>200</c:v>
                </c:pt>
                <c:pt idx="6">
                  <c:v>193</c:v>
                </c:pt>
                <c:pt idx="7">
                  <c:v>193</c:v>
                </c:pt>
                <c:pt idx="8">
                  <c:v>178</c:v>
                </c:pt>
                <c:pt idx="9">
                  <c:v>130</c:v>
                </c:pt>
                <c:pt idx="10">
                  <c:v>159</c:v>
                </c:pt>
                <c:pt idx="11">
                  <c:v>146</c:v>
                </c:pt>
                <c:pt idx="12">
                  <c:v>109</c:v>
                </c:pt>
                <c:pt idx="13">
                  <c:v>149</c:v>
                </c:pt>
                <c:pt idx="14">
                  <c:v>16</c:v>
                </c:pt>
                <c:pt idx="15">
                  <c:v>75</c:v>
                </c:pt>
                <c:pt idx="16">
                  <c:v>74</c:v>
                </c:pt>
                <c:pt idx="17">
                  <c:v>81</c:v>
                </c:pt>
                <c:pt idx="18">
                  <c:v>63</c:v>
                </c:pt>
                <c:pt idx="19">
                  <c:v>68</c:v>
                </c:pt>
                <c:pt idx="20">
                  <c:v>91</c:v>
                </c:pt>
                <c:pt idx="21">
                  <c:v>86</c:v>
                </c:pt>
                <c:pt idx="22">
                  <c:v>63</c:v>
                </c:pt>
                <c:pt idx="23">
                  <c:v>70</c:v>
                </c:pt>
                <c:pt idx="24">
                  <c:v>85</c:v>
                </c:pt>
                <c:pt idx="25">
                  <c:v>77</c:v>
                </c:pt>
                <c:pt idx="26">
                  <c:v>112</c:v>
                </c:pt>
                <c:pt idx="27">
                  <c:v>101</c:v>
                </c:pt>
                <c:pt idx="28">
                  <c:v>82</c:v>
                </c:pt>
                <c:pt idx="29">
                  <c:v>65</c:v>
                </c:pt>
                <c:pt idx="30">
                  <c:v>83</c:v>
                </c:pt>
                <c:pt idx="31">
                  <c:v>72</c:v>
                </c:pt>
                <c:pt idx="32">
                  <c:v>29</c:v>
                </c:pt>
              </c:numCache>
            </c:numRef>
          </c:val>
          <c:smooth val="0"/>
          <c:extLst>
            <c:ext xmlns:c16="http://schemas.microsoft.com/office/drawing/2014/chart" uri="{C3380CC4-5D6E-409C-BE32-E72D297353CC}">
              <c16:uniqueId val="{00000003-B745-4F52-B61D-CD6C749F7AB9}"/>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-13</c:v>
                </c:pt>
                <c:pt idx="1">
                  <c:v>35</c:v>
                </c:pt>
                <c:pt idx="2">
                  <c:v>49</c:v>
                </c:pt>
                <c:pt idx="3">
                  <c:v>31</c:v>
                </c:pt>
                <c:pt idx="4">
                  <c:v>13</c:v>
                </c:pt>
                <c:pt idx="5">
                  <c:v>15</c:v>
                </c:pt>
                <c:pt idx="6">
                  <c:v>44</c:v>
                </c:pt>
                <c:pt idx="7">
                  <c:v>24</c:v>
                </c:pt>
                <c:pt idx="8">
                  <c:v>43</c:v>
                </c:pt>
                <c:pt idx="9">
                  <c:v>19</c:v>
                </c:pt>
                <c:pt idx="10">
                  <c:v>32</c:v>
                </c:pt>
                <c:pt idx="11">
                  <c:v>14</c:v>
                </c:pt>
                <c:pt idx="12">
                  <c:v>15</c:v>
                </c:pt>
                <c:pt idx="13">
                  <c:v>14</c:v>
                </c:pt>
                <c:pt idx="14">
                  <c:v>-8</c:v>
                </c:pt>
                <c:pt idx="15">
                  <c:v>-4</c:v>
                </c:pt>
                <c:pt idx="16">
                  <c:v>13</c:v>
                </c:pt>
                <c:pt idx="17">
                  <c:v>8</c:v>
                </c:pt>
                <c:pt idx="18">
                  <c:v>6</c:v>
                </c:pt>
                <c:pt idx="19">
                  <c:v>-22</c:v>
                </c:pt>
                <c:pt idx="20">
                  <c:v>-5</c:v>
                </c:pt>
                <c:pt idx="21">
                  <c:v>28</c:v>
                </c:pt>
                <c:pt idx="22">
                  <c:v>17</c:v>
                </c:pt>
                <c:pt idx="23">
                  <c:v>14</c:v>
                </c:pt>
                <c:pt idx="24">
                  <c:v>24</c:v>
                </c:pt>
                <c:pt idx="25">
                  <c:v>2</c:v>
                </c:pt>
                <c:pt idx="26">
                  <c:v>4</c:v>
                </c:pt>
                <c:pt idx="27">
                  <c:v>9</c:v>
                </c:pt>
                <c:pt idx="28">
                  <c:v>24</c:v>
                </c:pt>
                <c:pt idx="29">
                  <c:v>-18</c:v>
                </c:pt>
                <c:pt idx="30">
                  <c:v>1</c:v>
                </c:pt>
                <c:pt idx="31">
                  <c:v>2</c:v>
                </c:pt>
                <c:pt idx="32">
                  <c:v>-12</c:v>
                </c:pt>
              </c:numCache>
            </c:numRef>
          </c:val>
          <c:smooth val="0"/>
          <c:extLst>
            <c:ext xmlns:c16="http://schemas.microsoft.com/office/drawing/2014/chart" uri="{C3380CC4-5D6E-409C-BE32-E72D297353CC}">
              <c16:uniqueId val="{00000004-B745-4F52-B61D-CD6C749F7AB9}"/>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-10</c:v>
                </c:pt>
                <c:pt idx="1">
                  <c:v>4</c:v>
                </c:pt>
                <c:pt idx="2">
                  <c:v>-6</c:v>
                </c:pt>
                <c:pt idx="3">
                  <c:v>-4</c:v>
                </c:pt>
                <c:pt idx="4">
                  <c:v>-11</c:v>
                </c:pt>
                <c:pt idx="5">
                  <c:v>-8</c:v>
                </c:pt>
                <c:pt idx="6">
                  <c:v>-7</c:v>
                </c:pt>
                <c:pt idx="7">
                  <c:v>-6</c:v>
                </c:pt>
                <c:pt idx="8">
                  <c:v>-15</c:v>
                </c:pt>
                <c:pt idx="9">
                  <c:v>-3</c:v>
                </c:pt>
                <c:pt idx="10">
                  <c:v>-7</c:v>
                </c:pt>
                <c:pt idx="11">
                  <c:v>-12</c:v>
                </c:pt>
                <c:pt idx="12">
                  <c:v>-8</c:v>
                </c:pt>
                <c:pt idx="13">
                  <c:v>-12</c:v>
                </c:pt>
                <c:pt idx="14">
                  <c:v>-5</c:v>
                </c:pt>
                <c:pt idx="15">
                  <c:v>-7</c:v>
                </c:pt>
                <c:pt idx="16">
                  <c:v>-9</c:v>
                </c:pt>
                <c:pt idx="17">
                  <c:v>-4</c:v>
                </c:pt>
                <c:pt idx="18">
                  <c:v>-3</c:v>
                </c:pt>
                <c:pt idx="19">
                  <c:v>-9</c:v>
                </c:pt>
                <c:pt idx="20">
                  <c:v>-9</c:v>
                </c:pt>
                <c:pt idx="21">
                  <c:v>-6</c:v>
                </c:pt>
                <c:pt idx="22">
                  <c:v>-4</c:v>
                </c:pt>
                <c:pt idx="23">
                  <c:v>-13</c:v>
                </c:pt>
                <c:pt idx="24">
                  <c:v>-8</c:v>
                </c:pt>
                <c:pt idx="25">
                  <c:v>-1</c:v>
                </c:pt>
                <c:pt idx="26">
                  <c:v>-5</c:v>
                </c:pt>
                <c:pt idx="27">
                  <c:v>-6</c:v>
                </c:pt>
                <c:pt idx="28">
                  <c:v>2</c:v>
                </c:pt>
                <c:pt idx="29">
                  <c:v>-13</c:v>
                </c:pt>
                <c:pt idx="30">
                  <c:v>-14</c:v>
                </c:pt>
                <c:pt idx="31">
                  <c:v>-2</c:v>
                </c:pt>
                <c:pt idx="32">
                  <c:v>-6</c:v>
                </c:pt>
              </c:numCache>
            </c:numRef>
          </c:val>
          <c:smooth val="0"/>
          <c:extLst>
            <c:ext xmlns:c16="http://schemas.microsoft.com/office/drawing/2014/chart" uri="{C3380CC4-5D6E-409C-BE32-E72D297353CC}">
              <c16:uniqueId val="{00000005-B745-4F52-B61D-CD6C749F7AB9}"/>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0</c:v>
                </c:pt>
                <c:pt idx="1">
                  <c:v>-6</c:v>
                </c:pt>
                <c:pt idx="2">
                  <c:v>-6</c:v>
                </c:pt>
                <c:pt idx="3">
                  <c:v>-9</c:v>
                </c:pt>
                <c:pt idx="4">
                  <c:v>-5</c:v>
                </c:pt>
                <c:pt idx="5">
                  <c:v>-1</c:v>
                </c:pt>
                <c:pt idx="6">
                  <c:v>-6</c:v>
                </c:pt>
                <c:pt idx="7">
                  <c:v>-2</c:v>
                </c:pt>
                <c:pt idx="8">
                  <c:v>2</c:v>
                </c:pt>
                <c:pt idx="9">
                  <c:v>2</c:v>
                </c:pt>
                <c:pt idx="10">
                  <c:v>-6</c:v>
                </c:pt>
                <c:pt idx="11">
                  <c:v>-12</c:v>
                </c:pt>
                <c:pt idx="12">
                  <c:v>6</c:v>
                </c:pt>
                <c:pt idx="13">
                  <c:v>-3</c:v>
                </c:pt>
                <c:pt idx="14">
                  <c:v>4</c:v>
                </c:pt>
                <c:pt idx="15">
                  <c:v>1</c:v>
                </c:pt>
                <c:pt idx="16">
                  <c:v>4</c:v>
                </c:pt>
                <c:pt idx="17">
                  <c:v>-1</c:v>
                </c:pt>
                <c:pt idx="18">
                  <c:v>-3</c:v>
                </c:pt>
                <c:pt idx="19">
                  <c:v>-1</c:v>
                </c:pt>
                <c:pt idx="20">
                  <c:v>-3</c:v>
                </c:pt>
                <c:pt idx="21">
                  <c:v>-1</c:v>
                </c:pt>
                <c:pt idx="22">
                  <c:v>3</c:v>
                </c:pt>
                <c:pt idx="23">
                  <c:v>-3</c:v>
                </c:pt>
                <c:pt idx="24">
                  <c:v>1</c:v>
                </c:pt>
                <c:pt idx="25">
                  <c:v>6</c:v>
                </c:pt>
                <c:pt idx="26">
                  <c:v>3</c:v>
                </c:pt>
                <c:pt idx="27">
                  <c:v>-6</c:v>
                </c:pt>
                <c:pt idx="28">
                  <c:v>0</c:v>
                </c:pt>
                <c:pt idx="29">
                  <c:v>-1</c:v>
                </c:pt>
                <c:pt idx="30">
                  <c:v>-3</c:v>
                </c:pt>
                <c:pt idx="31">
                  <c:v>3</c:v>
                </c:pt>
                <c:pt idx="32">
                  <c:v>2</c:v>
                </c:pt>
              </c:numCache>
            </c:numRef>
          </c:val>
          <c:smooth val="0"/>
          <c:extLst>
            <c:ext xmlns:c16="http://schemas.microsoft.com/office/drawing/2014/chart" uri="{C3380CC4-5D6E-409C-BE32-E72D297353CC}">
              <c16:uniqueId val="{00000006-B745-4F52-B61D-CD6C749F7AB9}"/>
            </c:ext>
          </c:extLst>
        </c:ser>
        <c:dLbls>
          <c:showLegendKey val="0"/>
          <c:showVal val="0"/>
          <c:showCatName val="0"/>
          <c:showSerName val="0"/>
          <c:showPercent val="0"/>
          <c:showBubbleSize val="0"/>
        </c:dLbls>
        <c:smooth val="0"/>
        <c:axId val="387393928"/>
        <c:axId val="387391960"/>
      </c:lineChart>
      <c:dateAx>
        <c:axId val="387393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91960"/>
        <c:crosses val="autoZero"/>
        <c:auto val="1"/>
        <c:lblOffset val="100"/>
        <c:baseTimeUnit val="days"/>
      </c:dateAx>
      <c:valAx>
        <c:axId val="38739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9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c:v>
                </c:pt>
                <c:pt idx="1">
                  <c:v>-24</c:v>
                </c:pt>
                <c:pt idx="2">
                  <c:v>-26</c:v>
                </c:pt>
                <c:pt idx="3">
                  <c:v>-17</c:v>
                </c:pt>
                <c:pt idx="4">
                  <c:v>-24</c:v>
                </c:pt>
                <c:pt idx="5">
                  <c:v>-33</c:v>
                </c:pt>
                <c:pt idx="6">
                  <c:v>-34</c:v>
                </c:pt>
              </c:numCache>
            </c:numRef>
          </c:val>
          <c:extLst>
            <c:ext xmlns:c16="http://schemas.microsoft.com/office/drawing/2014/chart" uri="{C3380CC4-5D6E-409C-BE32-E72D297353CC}">
              <c16:uniqueId val="{00000000-2901-480C-B2D0-534956556F9C}"/>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0</c:v>
                </c:pt>
                <c:pt idx="4">
                  <c:v>2</c:v>
                </c:pt>
                <c:pt idx="5">
                  <c:v>-1</c:v>
                </c:pt>
                <c:pt idx="6">
                  <c:v>-1</c:v>
                </c:pt>
              </c:numCache>
            </c:numRef>
          </c:val>
          <c:extLst>
            <c:ext xmlns:c16="http://schemas.microsoft.com/office/drawing/2014/chart" uri="{C3380CC4-5D6E-409C-BE32-E72D297353CC}">
              <c16:uniqueId val="{00000001-2901-480C-B2D0-534956556F9C}"/>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157</c:v>
                </c:pt>
                <c:pt idx="1">
                  <c:v>181</c:v>
                </c:pt>
                <c:pt idx="2">
                  <c:v>118</c:v>
                </c:pt>
                <c:pt idx="3">
                  <c:v>129</c:v>
                </c:pt>
                <c:pt idx="4">
                  <c:v>453</c:v>
                </c:pt>
                <c:pt idx="5">
                  <c:v>8</c:v>
                </c:pt>
                <c:pt idx="6">
                  <c:v>231</c:v>
                </c:pt>
              </c:numCache>
            </c:numRef>
          </c:val>
          <c:extLst>
            <c:ext xmlns:c16="http://schemas.microsoft.com/office/drawing/2014/chart" uri="{C3380CC4-5D6E-409C-BE32-E72D297353CC}">
              <c16:uniqueId val="{00000002-2901-480C-B2D0-534956556F9C}"/>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127</c:v>
                </c:pt>
                <c:pt idx="1">
                  <c:v>126</c:v>
                </c:pt>
                <c:pt idx="2">
                  <c:v>118</c:v>
                </c:pt>
                <c:pt idx="3">
                  <c:v>123</c:v>
                </c:pt>
                <c:pt idx="4">
                  <c:v>101</c:v>
                </c:pt>
                <c:pt idx="5">
                  <c:v>122</c:v>
                </c:pt>
                <c:pt idx="6">
                  <c:v>134</c:v>
                </c:pt>
              </c:numCache>
            </c:numRef>
          </c:val>
          <c:extLst>
            <c:ext xmlns:c16="http://schemas.microsoft.com/office/drawing/2014/chart" uri="{C3380CC4-5D6E-409C-BE32-E72D297353CC}">
              <c16:uniqueId val="{00000003-2901-480C-B2D0-534956556F9C}"/>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11</c:v>
                </c:pt>
                <c:pt idx="1">
                  <c:v>15</c:v>
                </c:pt>
                <c:pt idx="2">
                  <c:v>19</c:v>
                </c:pt>
                <c:pt idx="3">
                  <c:v>19</c:v>
                </c:pt>
                <c:pt idx="4">
                  <c:v>5</c:v>
                </c:pt>
                <c:pt idx="5">
                  <c:v>3</c:v>
                </c:pt>
                <c:pt idx="6">
                  <c:v>16</c:v>
                </c:pt>
              </c:numCache>
            </c:numRef>
          </c:val>
          <c:extLst>
            <c:ext xmlns:c16="http://schemas.microsoft.com/office/drawing/2014/chart" uri="{C3380CC4-5D6E-409C-BE32-E72D297353CC}">
              <c16:uniqueId val="{00000004-2901-480C-B2D0-534956556F9C}"/>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-7</c:v>
                </c:pt>
                <c:pt idx="2">
                  <c:v>-9</c:v>
                </c:pt>
                <c:pt idx="3">
                  <c:v>-5</c:v>
                </c:pt>
                <c:pt idx="4">
                  <c:v>-7</c:v>
                </c:pt>
                <c:pt idx="5">
                  <c:v>-8</c:v>
                </c:pt>
                <c:pt idx="6">
                  <c:v>-9</c:v>
                </c:pt>
              </c:numCache>
            </c:numRef>
          </c:val>
          <c:extLst>
            <c:ext xmlns:c16="http://schemas.microsoft.com/office/drawing/2014/chart" uri="{C3380CC4-5D6E-409C-BE32-E72D297353CC}">
              <c16:uniqueId val="{00000005-2901-480C-B2D0-534956556F9C}"/>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-1</c:v>
                </c:pt>
                <c:pt idx="3">
                  <c:v>-2</c:v>
                </c:pt>
                <c:pt idx="4">
                  <c:v>-2</c:v>
                </c:pt>
                <c:pt idx="5">
                  <c:v>2</c:v>
                </c:pt>
                <c:pt idx="6">
                  <c:v>-5</c:v>
                </c:pt>
              </c:numCache>
            </c:numRef>
          </c:val>
          <c:extLst>
            <c:ext xmlns:c16="http://schemas.microsoft.com/office/drawing/2014/chart" uri="{C3380CC4-5D6E-409C-BE32-E72D297353CC}">
              <c16:uniqueId val="{00000006-2901-480C-B2D0-534956556F9C}"/>
            </c:ext>
          </c:extLst>
        </c:ser>
        <c:dLbls>
          <c:showLegendKey val="0"/>
          <c:showVal val="0"/>
          <c:showCatName val="0"/>
          <c:showSerName val="0"/>
          <c:showPercent val="0"/>
          <c:showBubbleSize val="0"/>
        </c:dLbls>
        <c:gapWidth val="219"/>
        <c:overlap val="-27"/>
        <c:axId val="401859680"/>
        <c:axId val="401861976"/>
      </c:barChart>
      <c:catAx>
        <c:axId val="40185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61976"/>
        <c:crosses val="autoZero"/>
        <c:auto val="1"/>
        <c:lblAlgn val="ctr"/>
        <c:lblOffset val="100"/>
        <c:noMultiLvlLbl val="0"/>
      </c:catAx>
      <c:valAx>
        <c:axId val="40186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5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-2.6485181050735799E-3</c:v>
                </c:pt>
                <c:pt idx="1">
                  <c:v>-2.8447799758880401E-3</c:v>
                </c:pt>
                <c:pt idx="2">
                  <c:v>-2.6486636020647799E-3</c:v>
                </c:pt>
                <c:pt idx="3">
                  <c:v>-2.6487337581117499E-3</c:v>
                </c:pt>
                <c:pt idx="4">
                  <c:v>-3.5317385571670798E-3</c:v>
                </c:pt>
                <c:pt idx="5">
                  <c:v>-4.6110437440890304E-3</c:v>
                </c:pt>
                <c:pt idx="6">
                  <c:v>-4.0225853450347997E-3</c:v>
                </c:pt>
                <c:pt idx="7">
                  <c:v>-2.1585472584487501E-3</c:v>
                </c:pt>
                <c:pt idx="8">
                  <c:v>-3.0416549742832998E-3</c:v>
                </c:pt>
                <c:pt idx="9">
                  <c:v>-3.3361101544324601E-3</c:v>
                </c:pt>
                <c:pt idx="10">
                  <c:v>-1.66811072722759E-3</c:v>
                </c:pt>
                <c:pt idx="11">
                  <c:v>-3.9250318908841102E-3</c:v>
                </c:pt>
                <c:pt idx="12">
                  <c:v>-2.1588522756265599E-3</c:v>
                </c:pt>
                <c:pt idx="13">
                  <c:v>-4.0234024638924198E-3</c:v>
                </c:pt>
                <c:pt idx="14">
                  <c:v>-4.9067857903408905E-4</c:v>
                </c:pt>
                <c:pt idx="15">
                  <c:v>-1.3739067627616299E-3</c:v>
                </c:pt>
                <c:pt idx="16">
                  <c:v>-1.66833827619438E-3</c:v>
                </c:pt>
                <c:pt idx="17">
                  <c:v>-2.45347957380116E-3</c:v>
                </c:pt>
                <c:pt idx="18">
                  <c:v>-1.7665486350467499E-3</c:v>
                </c:pt>
                <c:pt idx="19">
                  <c:v>-4.4164496063471299E-3</c:v>
                </c:pt>
                <c:pt idx="20">
                  <c:v>-3.7296110506412502E-3</c:v>
                </c:pt>
                <c:pt idx="21">
                  <c:v>-1.37411847845824E-3</c:v>
                </c:pt>
                <c:pt idx="22">
                  <c:v>-2.6501220528434301E-3</c:v>
                </c:pt>
                <c:pt idx="23">
                  <c:v>-1.9631053971656699E-3</c:v>
                </c:pt>
                <c:pt idx="24">
                  <c:v>2.9447159036253401E-4</c:v>
                </c:pt>
                <c:pt idx="25">
                  <c:v>-1.2760398006629501E-3</c:v>
                </c:pt>
                <c:pt idx="26">
                  <c:v>-1.8650050453294399E-3</c:v>
                </c:pt>
                <c:pt idx="27">
                  <c:v>-1.66871984647777E-3</c:v>
                </c:pt>
                <c:pt idx="28">
                  <c:v>-1.27610117715426E-3</c:v>
                </c:pt>
                <c:pt idx="29">
                  <c:v>-1.6687689883824199E-3</c:v>
                </c:pt>
                <c:pt idx="30">
                  <c:v>-3.1412646338757899E-3</c:v>
                </c:pt>
                <c:pt idx="31">
                  <c:v>-1.8651844667437599E-3</c:v>
                </c:pt>
                <c:pt idx="32">
                  <c:v>-1.2762026492003601E-3</c:v>
                </c:pt>
              </c:numCache>
            </c:numRef>
          </c:val>
          <c:smooth val="0"/>
          <c:extLst>
            <c:ext xmlns:c16="http://schemas.microsoft.com/office/drawing/2014/chart" uri="{C3380CC4-5D6E-409C-BE32-E72D297353CC}">
              <c16:uniqueId val="{00000000-40A7-455B-88F5-8038C7CDB353}"/>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7.0744705937838999E-3</c:v>
                </c:pt>
                <c:pt idx="1">
                  <c:v>-2.3579900492819899E-3</c:v>
                </c:pt>
                <c:pt idx="2">
                  <c:v>-4.71609130352764E-3</c:v>
                </c:pt>
                <c:pt idx="3">
                  <c:v>-2.35815686459463E-3</c:v>
                </c:pt>
                <c:pt idx="4">
                  <c:v>-2.3582124749439901E-3</c:v>
                </c:pt>
                <c:pt idx="5">
                  <c:v>0</c:v>
                </c:pt>
                <c:pt idx="6">
                  <c:v>-7.0748042637486996E-3</c:v>
                </c:pt>
                <c:pt idx="7">
                  <c:v>-4.7168698851442203E-3</c:v>
                </c:pt>
                <c:pt idx="8">
                  <c:v>7.0756385763815202E-3</c:v>
                </c:pt>
                <c:pt idx="9">
                  <c:v>4.7167586434602102E-3</c:v>
                </c:pt>
                <c:pt idx="10">
                  <c:v>0</c:v>
                </c:pt>
                <c:pt idx="11">
                  <c:v>1.8866144703329899E-2</c:v>
                </c:pt>
                <c:pt idx="12">
                  <c:v>-4.7156465151372302E-3</c:v>
                </c:pt>
                <c:pt idx="13">
                  <c:v>-2.35793444942231E-3</c:v>
                </c:pt>
                <c:pt idx="14">
                  <c:v>2.3579900492819899E-3</c:v>
                </c:pt>
                <c:pt idx="15">
                  <c:v>4.7158688988446096E-3</c:v>
                </c:pt>
                <c:pt idx="16">
                  <c:v>2.3578232575686099E-3</c:v>
                </c:pt>
                <c:pt idx="17">
                  <c:v>2.35776766557423E-3</c:v>
                </c:pt>
                <c:pt idx="18">
                  <c:v>0</c:v>
                </c:pt>
                <c:pt idx="19">
                  <c:v>-4.7154241524025101E-3</c:v>
                </c:pt>
                <c:pt idx="20">
                  <c:v>0</c:v>
                </c:pt>
                <c:pt idx="21">
                  <c:v>-2.3578232575686099E-3</c:v>
                </c:pt>
                <c:pt idx="22">
                  <c:v>4.7157577043691499E-3</c:v>
                </c:pt>
                <c:pt idx="23">
                  <c:v>-2.35776766557423E-3</c:v>
                </c:pt>
                <c:pt idx="24">
                  <c:v>0</c:v>
                </c:pt>
                <c:pt idx="25">
                  <c:v>7.07346977270584E-3</c:v>
                </c:pt>
                <c:pt idx="26">
                  <c:v>0</c:v>
                </c:pt>
                <c:pt idx="27">
                  <c:v>2.3576564894494901E-3</c:v>
                </c:pt>
                <c:pt idx="28">
                  <c:v>0</c:v>
                </c:pt>
                <c:pt idx="29">
                  <c:v>0</c:v>
                </c:pt>
                <c:pt idx="30">
                  <c:v>-9.4304036212749902E-3</c:v>
                </c:pt>
                <c:pt idx="31">
                  <c:v>-2.3578232575686099E-3</c:v>
                </c:pt>
                <c:pt idx="32">
                  <c:v>-4.7157577043691499E-3</c:v>
                </c:pt>
              </c:numCache>
            </c:numRef>
          </c:val>
          <c:smooth val="0"/>
          <c:extLst>
            <c:ext xmlns:c16="http://schemas.microsoft.com/office/drawing/2014/chart" uri="{C3380CC4-5D6E-409C-BE32-E72D297353CC}">
              <c16:uniqueId val="{00000001-40A7-455B-88F5-8038C7CDB353}"/>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1.8289513951639601E-2</c:v>
                </c:pt>
                <c:pt idx="1">
                  <c:v>1.9312126204744701E-3</c:v>
                </c:pt>
                <c:pt idx="2">
                  <c:v>9.1127335666032205E-3</c:v>
                </c:pt>
                <c:pt idx="3">
                  <c:v>-4.7068109364562403E-3</c:v>
                </c:pt>
                <c:pt idx="4">
                  <c:v>4.0794281558993298E-2</c:v>
                </c:pt>
                <c:pt idx="5">
                  <c:v>-5.2480107324835599E-3</c:v>
                </c:pt>
                <c:pt idx="6">
                  <c:v>1.47193313080177E-2</c:v>
                </c:pt>
                <c:pt idx="7">
                  <c:v>-1.5863173792830601E-2</c:v>
                </c:pt>
                <c:pt idx="8">
                  <c:v>-1.5684713135645601E-3</c:v>
                </c:pt>
                <c:pt idx="9">
                  <c:v>3.1973185959065899E-3</c:v>
                </c:pt>
                <c:pt idx="10">
                  <c:v>1.22459419482027E-2</c:v>
                </c:pt>
                <c:pt idx="11">
                  <c:v>6.0920625250694398E-3</c:v>
                </c:pt>
                <c:pt idx="12">
                  <c:v>-3.3775714778564001E-3</c:v>
                </c:pt>
                <c:pt idx="13">
                  <c:v>8.1305716732813005E-2</c:v>
                </c:pt>
                <c:pt idx="14">
                  <c:v>1.90443129824358E-2</c:v>
                </c:pt>
                <c:pt idx="15">
                  <c:v>7.6524279285901898E-3</c:v>
                </c:pt>
                <c:pt idx="16">
                  <c:v>6.0250727376906304E-4</c:v>
                </c:pt>
                <c:pt idx="17">
                  <c:v>1.13873188648108E-2</c:v>
                </c:pt>
                <c:pt idx="18">
                  <c:v>2.43986192188827E-2</c:v>
                </c:pt>
                <c:pt idx="19">
                  <c:v>1.3912854935901499E-2</c:v>
                </c:pt>
                <c:pt idx="20">
                  <c:v>-5.2391774852670698E-3</c:v>
                </c:pt>
                <c:pt idx="21">
                  <c:v>2.0837360785652799E-2</c:v>
                </c:pt>
                <c:pt idx="22">
                  <c:v>3.3838604308099901E-2</c:v>
                </c:pt>
                <c:pt idx="23">
                  <c:v>3.5392115142347899E-2</c:v>
                </c:pt>
                <c:pt idx="24">
                  <c:v>2.0517757487326801E-2</c:v>
                </c:pt>
                <c:pt idx="25">
                  <c:v>8.7227699185955E-3</c:v>
                </c:pt>
                <c:pt idx="26">
                  <c:v>-3.3083482860650601E-3</c:v>
                </c:pt>
                <c:pt idx="27">
                  <c:v>-3.5069652058522402E-2</c:v>
                </c:pt>
                <c:pt idx="28">
                  <c:v>4.9343401794294597E-3</c:v>
                </c:pt>
                <c:pt idx="29">
                  <c:v>1.27564451638331E-2</c:v>
                </c:pt>
                <c:pt idx="30">
                  <c:v>-1.2814982338788399E-2</c:v>
                </c:pt>
                <c:pt idx="31">
                  <c:v>-6.6189142092443404E-4</c:v>
                </c:pt>
                <c:pt idx="32">
                  <c:v>5.6321315511889097E-2</c:v>
                </c:pt>
              </c:numCache>
            </c:numRef>
          </c:val>
          <c:smooth val="0"/>
          <c:extLst>
            <c:ext xmlns:c16="http://schemas.microsoft.com/office/drawing/2014/chart" uri="{C3380CC4-5D6E-409C-BE32-E72D297353CC}">
              <c16:uniqueId val="{00000002-40A7-455B-88F5-8038C7CDB353}"/>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4.2833607907743003</c:v>
                </c:pt>
                <c:pt idx="1">
                  <c:v>3.9494470774091601</c:v>
                </c:pt>
                <c:pt idx="2">
                  <c:v>3.5106382978723398</c:v>
                </c:pt>
                <c:pt idx="3">
                  <c:v>3.23006900601967</c:v>
                </c:pt>
                <c:pt idx="4">
                  <c:v>2.7165410325700501</c:v>
                </c:pt>
                <c:pt idx="5">
                  <c:v>2.7693159789532</c:v>
                </c:pt>
                <c:pt idx="6">
                  <c:v>2.6003772568041001</c:v>
                </c:pt>
                <c:pt idx="7">
                  <c:v>2.5344714379514102</c:v>
                </c:pt>
                <c:pt idx="8">
                  <c:v>2.2797131147541001</c:v>
                </c:pt>
                <c:pt idx="9">
                  <c:v>1.6278487352867499</c:v>
                </c:pt>
                <c:pt idx="10">
                  <c:v>1.95909314933465</c:v>
                </c:pt>
                <c:pt idx="11">
                  <c:v>1.7643504531722101</c:v>
                </c:pt>
                <c:pt idx="12">
                  <c:v>1.2943830898943101</c:v>
                </c:pt>
                <c:pt idx="13">
                  <c:v>1.7467760844079701</c:v>
                </c:pt>
                <c:pt idx="14">
                  <c:v>0.184353036064063</c:v>
                </c:pt>
                <c:pt idx="15">
                  <c:v>0.86256469235192601</c:v>
                </c:pt>
                <c:pt idx="16">
                  <c:v>0.84378563283922503</c:v>
                </c:pt>
                <c:pt idx="17">
                  <c:v>0.91587516960651305</c:v>
                </c:pt>
                <c:pt idx="18">
                  <c:v>0.70588235294117696</c:v>
                </c:pt>
                <c:pt idx="19">
                  <c:v>0.75656430796617702</c:v>
                </c:pt>
                <c:pt idx="20">
                  <c:v>1.0048586572438201</c:v>
                </c:pt>
                <c:pt idx="21">
                  <c:v>0.94019897234065797</c:v>
                </c:pt>
                <c:pt idx="22">
                  <c:v>0.68233510235026495</c:v>
                </c:pt>
                <c:pt idx="23">
                  <c:v>0.75301204819277101</c:v>
                </c:pt>
                <c:pt idx="24">
                  <c:v>0.90753790305359805</c:v>
                </c:pt>
                <c:pt idx="25">
                  <c:v>0.81472860014813298</c:v>
                </c:pt>
                <c:pt idx="26">
                  <c:v>1.1754827875734699</c:v>
                </c:pt>
                <c:pt idx="27">
                  <c:v>1.04771784232365</c:v>
                </c:pt>
                <c:pt idx="28">
                  <c:v>0.84180268966225202</c:v>
                </c:pt>
                <c:pt idx="29">
                  <c:v>0.66171230784892598</c:v>
                </c:pt>
                <c:pt idx="30">
                  <c:v>0.83940129449838197</c:v>
                </c:pt>
                <c:pt idx="31">
                  <c:v>0.72209407281115201</c:v>
                </c:pt>
                <c:pt idx="32">
                  <c:v>0.28875833914169102</c:v>
                </c:pt>
              </c:numCache>
            </c:numRef>
          </c:val>
          <c:smooth val="0"/>
          <c:extLst>
            <c:ext xmlns:c16="http://schemas.microsoft.com/office/drawing/2014/chart" uri="{C3380CC4-5D6E-409C-BE32-E72D297353CC}">
              <c16:uniqueId val="{00000003-40A7-455B-88F5-8038C7CDB353}"/>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-1.2978131847836401E-3</c:v>
                </c:pt>
                <c:pt idx="1">
                  <c:v>3.4941577682115498E-3</c:v>
                </c:pt>
                <c:pt idx="2">
                  <c:v>4.8916499535293298E-3</c:v>
                </c:pt>
                <c:pt idx="3">
                  <c:v>3.0945659422054899E-3</c:v>
                </c:pt>
                <c:pt idx="4">
                  <c:v>1.29768104397442E-3</c:v>
                </c:pt>
                <c:pt idx="5">
                  <c:v>1.49730485126772E-3</c:v>
                </c:pt>
                <c:pt idx="6">
                  <c:v>4.3920284683299799E-3</c:v>
                </c:pt>
                <c:pt idx="7">
                  <c:v>2.3955466787242501E-3</c:v>
                </c:pt>
                <c:pt idx="8">
                  <c:v>4.2919183178075698E-3</c:v>
                </c:pt>
                <c:pt idx="9">
                  <c:v>1.8963476344560401E-3</c:v>
                </c:pt>
                <c:pt idx="10">
                  <c:v>3.1937880821801602E-3</c:v>
                </c:pt>
                <c:pt idx="11">
                  <c:v>1.39723766114392E-3</c:v>
                </c:pt>
                <c:pt idx="12">
                  <c:v>1.4970194343062999E-3</c:v>
                </c:pt>
                <c:pt idx="13">
                  <c:v>1.3971972223719199E-3</c:v>
                </c:pt>
                <c:pt idx="14">
                  <c:v>-7.9838725773936599E-4</c:v>
                </c:pt>
                <c:pt idx="15">
                  <c:v>-3.9919681600619501E-4</c:v>
                </c:pt>
                <c:pt idx="16">
                  <c:v>1.2973948311789899E-3</c:v>
                </c:pt>
                <c:pt idx="17">
                  <c:v>7.9838646096239499E-4</c:v>
                </c:pt>
                <c:pt idx="18">
                  <c:v>5.9878506510290604E-4</c:v>
                </c:pt>
                <c:pt idx="19">
                  <c:v>-2.19553209219239E-3</c:v>
                </c:pt>
                <c:pt idx="20">
                  <c:v>-4.9899552201418504E-4</c:v>
                </c:pt>
                <c:pt idx="21">
                  <c:v>2.79438886715475E-3</c:v>
                </c:pt>
                <c:pt idx="22">
                  <c:v>1.69654583268465E-3</c:v>
                </c:pt>
                <c:pt idx="23">
                  <c:v>1.3971316886432199E-3</c:v>
                </c:pt>
                <c:pt idx="24">
                  <c:v>2.3950494328223602E-3</c:v>
                </c:pt>
                <c:pt idx="25">
                  <c:v>1.9958267263152699E-4</c:v>
                </c:pt>
                <c:pt idx="26">
                  <c:v>3.9916454859978097E-4</c:v>
                </c:pt>
                <c:pt idx="27">
                  <c:v>8.9811664938623697E-4</c:v>
                </c:pt>
                <c:pt idx="28">
                  <c:v>2.3949562221960599E-3</c:v>
                </c:pt>
                <c:pt idx="29">
                  <c:v>-1.7961741490625E-3</c:v>
                </c:pt>
                <c:pt idx="30" formatCode="0.00E+00">
                  <c:v>9.9789245114318602E-5</c:v>
                </c:pt>
                <c:pt idx="31">
                  <c:v>1.99578291070967E-4</c:v>
                </c:pt>
                <c:pt idx="32">
                  <c:v>-1.1974673565409201E-3</c:v>
                </c:pt>
              </c:numCache>
            </c:numRef>
          </c:val>
          <c:smooth val="0"/>
          <c:extLst>
            <c:ext xmlns:c16="http://schemas.microsoft.com/office/drawing/2014/chart" uri="{C3380CC4-5D6E-409C-BE32-E72D297353CC}">
              <c16:uniqueId val="{00000004-40A7-455B-88F5-8038C7CDB353}"/>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-4.4156348799830403E-3</c:v>
                </c:pt>
                <c:pt idx="1">
                  <c:v>1.7663319467627601E-3</c:v>
                </c:pt>
                <c:pt idx="2">
                  <c:v>-2.6494511220425498E-3</c:v>
                </c:pt>
                <c:pt idx="3">
                  <c:v>-1.76634754654326E-3</c:v>
                </c:pt>
                <c:pt idx="4">
                  <c:v>-4.85754155406002E-3</c:v>
                </c:pt>
                <c:pt idx="5">
                  <c:v>-3.5329291073613002E-3</c:v>
                </c:pt>
                <c:pt idx="6">
                  <c:v>-3.0914221866953999E-3</c:v>
                </c:pt>
                <c:pt idx="7">
                  <c:v>-2.64987236448111E-3</c:v>
                </c:pt>
                <c:pt idx="8">
                  <c:v>-6.6248564614433403E-3</c:v>
                </c:pt>
                <c:pt idx="9">
                  <c:v>-1.32505907555045E-3</c:v>
                </c:pt>
                <c:pt idx="10">
                  <c:v>-3.0918454783968301E-3</c:v>
                </c:pt>
                <c:pt idx="11">
                  <c:v>-5.3004704167494898E-3</c:v>
                </c:pt>
                <c:pt idx="12">
                  <c:v>-3.5338342543388898E-3</c:v>
                </c:pt>
                <c:pt idx="13">
                  <c:v>-5.3009387078961903E-3</c:v>
                </c:pt>
                <c:pt idx="14">
                  <c:v>-2.2088415509601798E-3</c:v>
                </c:pt>
                <c:pt idx="15">
                  <c:v>-3.0924464785870198E-3</c:v>
                </c:pt>
                <c:pt idx="16">
                  <c:v>-3.9761255748814901E-3</c:v>
                </c:pt>
                <c:pt idx="17">
                  <c:v>-1.76723718973942E-3</c:v>
                </c:pt>
                <c:pt idx="18">
                  <c:v>-1.32545131617316E-3</c:v>
                </c:pt>
                <c:pt idx="19">
                  <c:v>-3.9764066538538001E-3</c:v>
                </c:pt>
                <c:pt idx="20">
                  <c:v>-3.9765647782402398E-3</c:v>
                </c:pt>
                <c:pt idx="21">
                  <c:v>-2.6511486101353401E-3</c:v>
                </c:pt>
                <c:pt idx="22">
                  <c:v>-1.76747926525887E-3</c:v>
                </c:pt>
                <c:pt idx="23">
                  <c:v>-5.7444091433318497E-3</c:v>
                </c:pt>
                <c:pt idx="24">
                  <c:v>-3.5352240890169401E-3</c:v>
                </c:pt>
                <c:pt idx="25">
                  <c:v>-4.4191863394111902E-4</c:v>
                </c:pt>
                <c:pt idx="26">
                  <c:v>-2.2096029343527E-3</c:v>
                </c:pt>
                <c:pt idx="27">
                  <c:v>-2.6515821106593601E-3</c:v>
                </c:pt>
                <c:pt idx="28">
                  <c:v>8.8388414046686799E-4</c:v>
                </c:pt>
                <c:pt idx="29">
                  <c:v>-5.7451961321571899E-3</c:v>
                </c:pt>
                <c:pt idx="30">
                  <c:v>-6.1874897795927801E-3</c:v>
                </c:pt>
                <c:pt idx="31">
                  <c:v>-8.8398180765439805E-4</c:v>
                </c:pt>
                <c:pt idx="32">
                  <c:v>-2.6519688658855102E-3</c:v>
                </c:pt>
              </c:numCache>
            </c:numRef>
          </c:val>
          <c:smooth val="0"/>
          <c:extLst>
            <c:ext xmlns:c16="http://schemas.microsoft.com/office/drawing/2014/chart" uri="{C3380CC4-5D6E-409C-BE32-E72D297353CC}">
              <c16:uniqueId val="{00000005-40A7-455B-88F5-8038C7CDB353}"/>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0</c:v>
                </c:pt>
                <c:pt idx="1">
                  <c:v>-3.9051059259982402E-3</c:v>
                </c:pt>
                <c:pt idx="2">
                  <c:v>-3.90525843047664E-3</c:v>
                </c:pt>
                <c:pt idx="3">
                  <c:v>-5.8581164203003301E-3</c:v>
                </c:pt>
                <c:pt idx="4">
                  <c:v>-3.2546997864916901E-3</c:v>
                </c:pt>
                <c:pt idx="5">
                  <c:v>-6.5096114412930704E-4</c:v>
                </c:pt>
                <c:pt idx="6">
                  <c:v>-3.9057922899660199E-3</c:v>
                </c:pt>
                <c:pt idx="7">
                  <c:v>-1.30198161601958E-3</c:v>
                </c:pt>
                <c:pt idx="8">
                  <c:v>1.30199856780158E-3</c:v>
                </c:pt>
                <c:pt idx="9">
                  <c:v>1.30198161601958E-3</c:v>
                </c:pt>
                <c:pt idx="10">
                  <c:v>-3.905893994037E-3</c:v>
                </c:pt>
                <c:pt idx="11">
                  <c:v>-7.8120931201499898E-3</c:v>
                </c:pt>
                <c:pt idx="12">
                  <c:v>3.9063517279095796E-3</c:v>
                </c:pt>
                <c:pt idx="13">
                  <c:v>-1.9530995690160301E-3</c:v>
                </c:pt>
                <c:pt idx="14">
                  <c:v>2.6041836209871202E-3</c:v>
                </c:pt>
                <c:pt idx="15">
                  <c:v>6.5102895125746202E-4</c:v>
                </c:pt>
                <c:pt idx="16">
                  <c:v>2.6040988515924099E-3</c:v>
                </c:pt>
                <c:pt idx="17">
                  <c:v>-6.51007760012499E-4</c:v>
                </c:pt>
                <c:pt idx="18">
                  <c:v>-1.95303599445338E-3</c:v>
                </c:pt>
                <c:pt idx="19">
                  <c:v>-6.5102471289810203E-4</c:v>
                </c:pt>
                <c:pt idx="20">
                  <c:v>-1.95308685377239E-3</c:v>
                </c:pt>
                <c:pt idx="21">
                  <c:v>-6.5104166666666696E-4</c:v>
                </c:pt>
                <c:pt idx="22">
                  <c:v>1.95313771574034E-3</c:v>
                </c:pt>
                <c:pt idx="23">
                  <c:v>-1.9530995690160301E-3</c:v>
                </c:pt>
                <c:pt idx="24">
                  <c:v>6.5104590524677896E-4</c:v>
                </c:pt>
                <c:pt idx="25">
                  <c:v>3.90625E-3</c:v>
                </c:pt>
                <c:pt idx="26">
                  <c:v>1.9530487090348E-3</c:v>
                </c:pt>
                <c:pt idx="27">
                  <c:v>-3.90602113157432E-3</c:v>
                </c:pt>
                <c:pt idx="28">
                  <c:v>0</c:v>
                </c:pt>
                <c:pt idx="29">
                  <c:v>-6.5102895125746202E-4</c:v>
                </c:pt>
                <c:pt idx="30">
                  <c:v>-1.9530995690160301E-3</c:v>
                </c:pt>
                <c:pt idx="31">
                  <c:v>1.95313771574034E-3</c:v>
                </c:pt>
                <c:pt idx="32">
                  <c:v>1.3020663793440199E-3</c:v>
                </c:pt>
              </c:numCache>
            </c:numRef>
          </c:val>
          <c:smooth val="0"/>
          <c:extLst>
            <c:ext xmlns:c16="http://schemas.microsoft.com/office/drawing/2014/chart" uri="{C3380CC4-5D6E-409C-BE32-E72D297353CC}">
              <c16:uniqueId val="{00000006-40A7-455B-88F5-8038C7CDB353}"/>
            </c:ext>
          </c:extLst>
        </c:ser>
        <c:dLbls>
          <c:showLegendKey val="0"/>
          <c:showVal val="0"/>
          <c:showCatName val="0"/>
          <c:showSerName val="0"/>
          <c:showPercent val="0"/>
          <c:showBubbleSize val="0"/>
        </c:dLbls>
        <c:smooth val="0"/>
        <c:axId val="387387696"/>
        <c:axId val="387389008"/>
      </c:lineChart>
      <c:dateAx>
        <c:axId val="387387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89008"/>
        <c:crosses val="autoZero"/>
        <c:auto val="1"/>
        <c:lblOffset val="100"/>
        <c:baseTimeUnit val="days"/>
      </c:dateAx>
      <c:valAx>
        <c:axId val="38738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8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0</c:v>
                </c:pt>
                <c:pt idx="1">
                  <c:v>1</c:v>
                </c:pt>
                <c:pt idx="2">
                  <c:v>1</c:v>
                </c:pt>
                <c:pt idx="3">
                  <c:v>1</c:v>
                </c:pt>
                <c:pt idx="4">
                  <c:v>2</c:v>
                </c:pt>
                <c:pt idx="5">
                  <c:v>1</c:v>
                </c:pt>
                <c:pt idx="6">
                  <c:v>2</c:v>
                </c:pt>
                <c:pt idx="7">
                  <c:v>2</c:v>
                </c:pt>
                <c:pt idx="8">
                  <c:v>1</c:v>
                </c:pt>
                <c:pt idx="9">
                  <c:v>1</c:v>
                </c:pt>
                <c:pt idx="10">
                  <c:v>1</c:v>
                </c:pt>
                <c:pt idx="11">
                  <c:v>1</c:v>
                </c:pt>
                <c:pt idx="12">
                  <c:v>0</c:v>
                </c:pt>
                <c:pt idx="13">
                  <c:v>0</c:v>
                </c:pt>
                <c:pt idx="14">
                  <c:v>0</c:v>
                </c:pt>
                <c:pt idx="15">
                  <c:v>1</c:v>
                </c:pt>
                <c:pt idx="16">
                  <c:v>1</c:v>
                </c:pt>
                <c:pt idx="17">
                  <c:v>1</c:v>
                </c:pt>
                <c:pt idx="18">
                  <c:v>1</c:v>
                </c:pt>
                <c:pt idx="19">
                  <c:v>1</c:v>
                </c:pt>
                <c:pt idx="20">
                  <c:v>0</c:v>
                </c:pt>
                <c:pt idx="21">
                  <c:v>0</c:v>
                </c:pt>
                <c:pt idx="22">
                  <c:v>1</c:v>
                </c:pt>
                <c:pt idx="23">
                  <c:v>0</c:v>
                </c:pt>
                <c:pt idx="24">
                  <c:v>1</c:v>
                </c:pt>
                <c:pt idx="25">
                  <c:v>1</c:v>
                </c:pt>
                <c:pt idx="26">
                  <c:v>0</c:v>
                </c:pt>
                <c:pt idx="27">
                  <c:v>1</c:v>
                </c:pt>
                <c:pt idx="28">
                  <c:v>1</c:v>
                </c:pt>
                <c:pt idx="29">
                  <c:v>1</c:v>
                </c:pt>
                <c:pt idx="30">
                  <c:v>0</c:v>
                </c:pt>
                <c:pt idx="31">
                  <c:v>0</c:v>
                </c:pt>
                <c:pt idx="32">
                  <c:v>0</c:v>
                </c:pt>
              </c:numCache>
            </c:numRef>
          </c:val>
          <c:smooth val="0"/>
          <c:extLst>
            <c:ext xmlns:c16="http://schemas.microsoft.com/office/drawing/2014/chart" uri="{C3380CC4-5D6E-409C-BE32-E72D297353CC}">
              <c16:uniqueId val="{00000000-B054-4D6E-898C-B3C189B53D95}"/>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3</c:v>
                </c:pt>
                <c:pt idx="15">
                  <c:v>0</c:v>
                </c:pt>
                <c:pt idx="16">
                  <c:v>0</c:v>
                </c:pt>
                <c:pt idx="17">
                  <c:v>1</c:v>
                </c:pt>
                <c:pt idx="18">
                  <c:v>0</c:v>
                </c:pt>
                <c:pt idx="19">
                  <c:v>0</c:v>
                </c:pt>
                <c:pt idx="20">
                  <c:v>0</c:v>
                </c:pt>
                <c:pt idx="21">
                  <c:v>2</c:v>
                </c:pt>
                <c:pt idx="22">
                  <c:v>0</c:v>
                </c:pt>
                <c:pt idx="23">
                  <c:v>0</c:v>
                </c:pt>
                <c:pt idx="24">
                  <c:v>1</c:v>
                </c:pt>
                <c:pt idx="25">
                  <c:v>0</c:v>
                </c:pt>
                <c:pt idx="26">
                  <c:v>0</c:v>
                </c:pt>
                <c:pt idx="27">
                  <c:v>0</c:v>
                </c:pt>
                <c:pt idx="28">
                  <c:v>1</c:v>
                </c:pt>
                <c:pt idx="29">
                  <c:v>1</c:v>
                </c:pt>
                <c:pt idx="30">
                  <c:v>0</c:v>
                </c:pt>
                <c:pt idx="31">
                  <c:v>3</c:v>
                </c:pt>
                <c:pt idx="32">
                  <c:v>1</c:v>
                </c:pt>
              </c:numCache>
            </c:numRef>
          </c:val>
          <c:smooth val="0"/>
          <c:extLst>
            <c:ext xmlns:c16="http://schemas.microsoft.com/office/drawing/2014/chart" uri="{C3380CC4-5D6E-409C-BE32-E72D297353CC}">
              <c16:uniqueId val="{00000001-B054-4D6E-898C-B3C189B53D95}"/>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1</c:v>
                </c:pt>
                <c:pt idx="1">
                  <c:v>0</c:v>
                </c:pt>
                <c:pt idx="2">
                  <c:v>1</c:v>
                </c:pt>
                <c:pt idx="3">
                  <c:v>1</c:v>
                </c:pt>
                <c:pt idx="4">
                  <c:v>1</c:v>
                </c:pt>
                <c:pt idx="5">
                  <c:v>0</c:v>
                </c:pt>
                <c:pt idx="6">
                  <c:v>0</c:v>
                </c:pt>
                <c:pt idx="7">
                  <c:v>1</c:v>
                </c:pt>
                <c:pt idx="8">
                  <c:v>1</c:v>
                </c:pt>
                <c:pt idx="9">
                  <c:v>1</c:v>
                </c:pt>
                <c:pt idx="10">
                  <c:v>1</c:v>
                </c:pt>
                <c:pt idx="11">
                  <c:v>1</c:v>
                </c:pt>
                <c:pt idx="12">
                  <c:v>0</c:v>
                </c:pt>
                <c:pt idx="13">
                  <c:v>0</c:v>
                </c:pt>
                <c:pt idx="14">
                  <c:v>0</c:v>
                </c:pt>
                <c:pt idx="15">
                  <c:v>1</c:v>
                </c:pt>
                <c:pt idx="16">
                  <c:v>1</c:v>
                </c:pt>
                <c:pt idx="17">
                  <c:v>1</c:v>
                </c:pt>
                <c:pt idx="18">
                  <c:v>1</c:v>
                </c:pt>
                <c:pt idx="19">
                  <c:v>0</c:v>
                </c:pt>
                <c:pt idx="20">
                  <c:v>0</c:v>
                </c:pt>
                <c:pt idx="21">
                  <c:v>1</c:v>
                </c:pt>
                <c:pt idx="22">
                  <c:v>1</c:v>
                </c:pt>
                <c:pt idx="23">
                  <c:v>1</c:v>
                </c:pt>
                <c:pt idx="24">
                  <c:v>1</c:v>
                </c:pt>
                <c:pt idx="25">
                  <c:v>0</c:v>
                </c:pt>
                <c:pt idx="26">
                  <c:v>0</c:v>
                </c:pt>
                <c:pt idx="27">
                  <c:v>0</c:v>
                </c:pt>
                <c:pt idx="28">
                  <c:v>1</c:v>
                </c:pt>
                <c:pt idx="29">
                  <c:v>1</c:v>
                </c:pt>
                <c:pt idx="30">
                  <c:v>3</c:v>
                </c:pt>
                <c:pt idx="31">
                  <c:v>0</c:v>
                </c:pt>
                <c:pt idx="32">
                  <c:v>0</c:v>
                </c:pt>
              </c:numCache>
            </c:numRef>
          </c:val>
          <c:smooth val="0"/>
          <c:extLst>
            <c:ext xmlns:c16="http://schemas.microsoft.com/office/drawing/2014/chart" uri="{C3380CC4-5D6E-409C-BE32-E72D297353CC}">
              <c16:uniqueId val="{00000002-B054-4D6E-898C-B3C189B53D95}"/>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0</c:v>
                </c:pt>
                <c:pt idx="1">
                  <c:v>0</c:v>
                </c:pt>
                <c:pt idx="2">
                  <c:v>1</c:v>
                </c:pt>
                <c:pt idx="3">
                  <c:v>0</c:v>
                </c:pt>
                <c:pt idx="4">
                  <c:v>1</c:v>
                </c:pt>
                <c:pt idx="5">
                  <c:v>0</c:v>
                </c:pt>
                <c:pt idx="6">
                  <c:v>2</c:v>
                </c:pt>
                <c:pt idx="7">
                  <c:v>0</c:v>
                </c:pt>
                <c:pt idx="8">
                  <c:v>1</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2</c:v>
                </c:pt>
                <c:pt idx="26">
                  <c:v>1</c:v>
                </c:pt>
                <c:pt idx="27">
                  <c:v>0</c:v>
                </c:pt>
                <c:pt idx="28">
                  <c:v>0</c:v>
                </c:pt>
                <c:pt idx="29">
                  <c:v>1</c:v>
                </c:pt>
                <c:pt idx="30">
                  <c:v>0</c:v>
                </c:pt>
                <c:pt idx="31">
                  <c:v>1</c:v>
                </c:pt>
                <c:pt idx="32">
                  <c:v>0</c:v>
                </c:pt>
              </c:numCache>
            </c:numRef>
          </c:val>
          <c:smooth val="0"/>
          <c:extLst>
            <c:ext xmlns:c16="http://schemas.microsoft.com/office/drawing/2014/chart" uri="{C3380CC4-5D6E-409C-BE32-E72D297353CC}">
              <c16:uniqueId val="{00000003-B054-4D6E-898C-B3C189B53D95}"/>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4</c:v>
                </c:pt>
                <c:pt idx="1">
                  <c:v>2</c:v>
                </c:pt>
                <c:pt idx="2">
                  <c:v>3</c:v>
                </c:pt>
                <c:pt idx="3">
                  <c:v>3</c:v>
                </c:pt>
                <c:pt idx="4">
                  <c:v>2</c:v>
                </c:pt>
                <c:pt idx="5">
                  <c:v>0</c:v>
                </c:pt>
                <c:pt idx="6">
                  <c:v>2</c:v>
                </c:pt>
                <c:pt idx="7">
                  <c:v>2</c:v>
                </c:pt>
                <c:pt idx="8">
                  <c:v>5</c:v>
                </c:pt>
                <c:pt idx="9">
                  <c:v>3</c:v>
                </c:pt>
                <c:pt idx="10">
                  <c:v>3</c:v>
                </c:pt>
                <c:pt idx="11">
                  <c:v>2</c:v>
                </c:pt>
                <c:pt idx="12">
                  <c:v>0</c:v>
                </c:pt>
                <c:pt idx="13">
                  <c:v>0</c:v>
                </c:pt>
                <c:pt idx="14">
                  <c:v>3</c:v>
                </c:pt>
                <c:pt idx="15">
                  <c:v>6</c:v>
                </c:pt>
                <c:pt idx="16">
                  <c:v>4</c:v>
                </c:pt>
                <c:pt idx="17">
                  <c:v>6</c:v>
                </c:pt>
                <c:pt idx="18">
                  <c:v>1</c:v>
                </c:pt>
                <c:pt idx="19">
                  <c:v>0</c:v>
                </c:pt>
                <c:pt idx="20">
                  <c:v>0</c:v>
                </c:pt>
                <c:pt idx="21">
                  <c:v>4</c:v>
                </c:pt>
                <c:pt idx="22">
                  <c:v>4</c:v>
                </c:pt>
                <c:pt idx="23">
                  <c:v>2</c:v>
                </c:pt>
                <c:pt idx="24">
                  <c:v>4</c:v>
                </c:pt>
                <c:pt idx="25">
                  <c:v>2</c:v>
                </c:pt>
                <c:pt idx="26">
                  <c:v>0</c:v>
                </c:pt>
                <c:pt idx="27">
                  <c:v>2</c:v>
                </c:pt>
                <c:pt idx="28">
                  <c:v>2</c:v>
                </c:pt>
                <c:pt idx="29">
                  <c:v>1</c:v>
                </c:pt>
                <c:pt idx="30">
                  <c:v>3</c:v>
                </c:pt>
                <c:pt idx="31">
                  <c:v>4</c:v>
                </c:pt>
                <c:pt idx="32">
                  <c:v>1</c:v>
                </c:pt>
              </c:numCache>
            </c:numRef>
          </c:val>
          <c:smooth val="0"/>
          <c:extLst>
            <c:ext xmlns:c16="http://schemas.microsoft.com/office/drawing/2014/chart" uri="{C3380CC4-5D6E-409C-BE32-E72D297353CC}">
              <c16:uniqueId val="{00000004-B054-4D6E-898C-B3C189B53D95}"/>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3</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1</c:v>
                </c:pt>
                <c:pt idx="19">
                  <c:v>0</c:v>
                </c:pt>
                <c:pt idx="20">
                  <c:v>0</c:v>
                </c:pt>
                <c:pt idx="21">
                  <c:v>1</c:v>
                </c:pt>
                <c:pt idx="22">
                  <c:v>1</c:v>
                </c:pt>
                <c:pt idx="23">
                  <c:v>0</c:v>
                </c:pt>
                <c:pt idx="24">
                  <c:v>1</c:v>
                </c:pt>
                <c:pt idx="25">
                  <c:v>1</c:v>
                </c:pt>
                <c:pt idx="26">
                  <c:v>0</c:v>
                </c:pt>
                <c:pt idx="27">
                  <c:v>0</c:v>
                </c:pt>
                <c:pt idx="28">
                  <c:v>0</c:v>
                </c:pt>
                <c:pt idx="29">
                  <c:v>0</c:v>
                </c:pt>
                <c:pt idx="30">
                  <c:v>0</c:v>
                </c:pt>
                <c:pt idx="31">
                  <c:v>1</c:v>
                </c:pt>
                <c:pt idx="32">
                  <c:v>0</c:v>
                </c:pt>
              </c:numCache>
            </c:numRef>
          </c:val>
          <c:smooth val="0"/>
          <c:extLst>
            <c:ext xmlns:c16="http://schemas.microsoft.com/office/drawing/2014/chart" uri="{C3380CC4-5D6E-409C-BE32-E72D297353CC}">
              <c16:uniqueId val="{00000005-B054-4D6E-898C-B3C189B53D95}"/>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1</c:v>
                </c:pt>
                <c:pt idx="1">
                  <c:v>0</c:v>
                </c:pt>
                <c:pt idx="2">
                  <c:v>0</c:v>
                </c:pt>
                <c:pt idx="3">
                  <c:v>1</c:v>
                </c:pt>
                <c:pt idx="4">
                  <c:v>1</c:v>
                </c:pt>
                <c:pt idx="5">
                  <c:v>0</c:v>
                </c:pt>
                <c:pt idx="6">
                  <c:v>0</c:v>
                </c:pt>
                <c:pt idx="7">
                  <c:v>0</c:v>
                </c:pt>
                <c:pt idx="8">
                  <c:v>0</c:v>
                </c:pt>
                <c:pt idx="9">
                  <c:v>2</c:v>
                </c:pt>
                <c:pt idx="10">
                  <c:v>0</c:v>
                </c:pt>
                <c:pt idx="11">
                  <c:v>0</c:v>
                </c:pt>
                <c:pt idx="12">
                  <c:v>1</c:v>
                </c:pt>
                <c:pt idx="13">
                  <c:v>0</c:v>
                </c:pt>
                <c:pt idx="14">
                  <c:v>0</c:v>
                </c:pt>
                <c:pt idx="15">
                  <c:v>0</c:v>
                </c:pt>
                <c:pt idx="16">
                  <c:v>0</c:v>
                </c:pt>
                <c:pt idx="17">
                  <c:v>0</c:v>
                </c:pt>
                <c:pt idx="18">
                  <c:v>0</c:v>
                </c:pt>
                <c:pt idx="19">
                  <c:v>0</c:v>
                </c:pt>
                <c:pt idx="20">
                  <c:v>0</c:v>
                </c:pt>
                <c:pt idx="21">
                  <c:v>1</c:v>
                </c:pt>
                <c:pt idx="22">
                  <c:v>1</c:v>
                </c:pt>
                <c:pt idx="23">
                  <c:v>0</c:v>
                </c:pt>
                <c:pt idx="24">
                  <c:v>0</c:v>
                </c:pt>
                <c:pt idx="25">
                  <c:v>0</c:v>
                </c:pt>
                <c:pt idx="26">
                  <c:v>1</c:v>
                </c:pt>
                <c:pt idx="27">
                  <c:v>0</c:v>
                </c:pt>
                <c:pt idx="28">
                  <c:v>1</c:v>
                </c:pt>
                <c:pt idx="29">
                  <c:v>0</c:v>
                </c:pt>
                <c:pt idx="30">
                  <c:v>0</c:v>
                </c:pt>
                <c:pt idx="31">
                  <c:v>0</c:v>
                </c:pt>
                <c:pt idx="32">
                  <c:v>0</c:v>
                </c:pt>
              </c:numCache>
            </c:numRef>
          </c:val>
          <c:smooth val="0"/>
          <c:extLst>
            <c:ext xmlns:c16="http://schemas.microsoft.com/office/drawing/2014/chart" uri="{C3380CC4-5D6E-409C-BE32-E72D297353CC}">
              <c16:uniqueId val="{00000006-B054-4D6E-898C-B3C189B53D95}"/>
            </c:ext>
          </c:extLst>
        </c:ser>
        <c:dLbls>
          <c:showLegendKey val="0"/>
          <c:showVal val="0"/>
          <c:showCatName val="0"/>
          <c:showSerName val="0"/>
          <c:showPercent val="0"/>
          <c:showBubbleSize val="0"/>
        </c:dLbls>
        <c:smooth val="0"/>
        <c:axId val="333790552"/>
        <c:axId val="333789240"/>
      </c:lineChart>
      <c:dateAx>
        <c:axId val="33379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9240"/>
        <c:crosses val="autoZero"/>
        <c:auto val="1"/>
        <c:lblOffset val="100"/>
        <c:baseTimeUnit val="days"/>
      </c:dateAx>
      <c:valAx>
        <c:axId val="33378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9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5</c:v>
                </c:pt>
                <c:pt idx="12">
                  <c:v>10</c:v>
                </c:pt>
                <c:pt idx="13">
                  <c:v>2</c:v>
                </c:pt>
                <c:pt idx="14">
                  <c:v>1</c:v>
                </c:pt>
                <c:pt idx="15">
                  <c:v>1</c:v>
                </c:pt>
                <c:pt idx="16">
                  <c:v>1</c:v>
                </c:pt>
                <c:pt idx="17">
                  <c:v>3</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0-6415-4477-885F-A2A06594185A}"/>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2</c:v>
                </c:pt>
                <c:pt idx="10">
                  <c:v>0</c:v>
                </c:pt>
                <c:pt idx="11">
                  <c:v>5</c:v>
                </c:pt>
                <c:pt idx="12">
                  <c:v>1</c:v>
                </c:pt>
                <c:pt idx="13">
                  <c:v>0</c:v>
                </c:pt>
                <c:pt idx="14">
                  <c:v>1</c:v>
                </c:pt>
                <c:pt idx="15">
                  <c:v>0</c:v>
                </c:pt>
                <c:pt idx="16">
                  <c:v>0</c:v>
                </c:pt>
                <c:pt idx="17">
                  <c:v>0</c:v>
                </c:pt>
                <c:pt idx="18">
                  <c:v>3</c:v>
                </c:pt>
                <c:pt idx="19">
                  <c:v>0</c:v>
                </c:pt>
                <c:pt idx="20">
                  <c:v>1</c:v>
                </c:pt>
                <c:pt idx="21">
                  <c:v>0</c:v>
                </c:pt>
                <c:pt idx="22">
                  <c:v>0</c:v>
                </c:pt>
                <c:pt idx="23">
                  <c:v>0</c:v>
                </c:pt>
              </c:numCache>
            </c:numRef>
          </c:val>
          <c:smooth val="0"/>
          <c:extLst>
            <c:ext xmlns:c16="http://schemas.microsoft.com/office/drawing/2014/chart" uri="{C3380CC4-5D6E-409C-BE32-E72D297353CC}">
              <c16:uniqueId val="{00000001-6415-4477-885F-A2A06594185A}"/>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1</c:v>
                </c:pt>
                <c:pt idx="13">
                  <c:v>0</c:v>
                </c:pt>
                <c:pt idx="14">
                  <c:v>4</c:v>
                </c:pt>
                <c:pt idx="15">
                  <c:v>1</c:v>
                </c:pt>
                <c:pt idx="16">
                  <c:v>3</c:v>
                </c:pt>
                <c:pt idx="17">
                  <c:v>8</c:v>
                </c:pt>
                <c:pt idx="18">
                  <c:v>1</c:v>
                </c:pt>
                <c:pt idx="19">
                  <c:v>0</c:v>
                </c:pt>
                <c:pt idx="20">
                  <c:v>0</c:v>
                </c:pt>
                <c:pt idx="21">
                  <c:v>1</c:v>
                </c:pt>
                <c:pt idx="22">
                  <c:v>0</c:v>
                </c:pt>
                <c:pt idx="23">
                  <c:v>0</c:v>
                </c:pt>
              </c:numCache>
            </c:numRef>
          </c:val>
          <c:smooth val="0"/>
          <c:extLst>
            <c:ext xmlns:c16="http://schemas.microsoft.com/office/drawing/2014/chart" uri="{C3380CC4-5D6E-409C-BE32-E72D297353CC}">
              <c16:uniqueId val="{00000002-6415-4477-885F-A2A06594185A}"/>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1</c:v>
                </c:pt>
                <c:pt idx="14">
                  <c:v>1</c:v>
                </c:pt>
                <c:pt idx="15">
                  <c:v>2</c:v>
                </c:pt>
                <c:pt idx="16">
                  <c:v>0</c:v>
                </c:pt>
                <c:pt idx="17">
                  <c:v>2</c:v>
                </c:pt>
                <c:pt idx="18">
                  <c:v>1</c:v>
                </c:pt>
                <c:pt idx="19">
                  <c:v>2</c:v>
                </c:pt>
                <c:pt idx="20">
                  <c:v>0</c:v>
                </c:pt>
                <c:pt idx="21">
                  <c:v>0</c:v>
                </c:pt>
                <c:pt idx="22">
                  <c:v>1</c:v>
                </c:pt>
                <c:pt idx="23">
                  <c:v>0</c:v>
                </c:pt>
              </c:numCache>
            </c:numRef>
          </c:val>
          <c:smooth val="0"/>
          <c:extLst>
            <c:ext xmlns:c16="http://schemas.microsoft.com/office/drawing/2014/chart" uri="{C3380CC4-5D6E-409C-BE32-E72D297353CC}">
              <c16:uniqueId val="{00000003-6415-4477-885F-A2A06594185A}"/>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1</c:v>
                </c:pt>
                <c:pt idx="7">
                  <c:v>0</c:v>
                </c:pt>
                <c:pt idx="8">
                  <c:v>2</c:v>
                </c:pt>
                <c:pt idx="9">
                  <c:v>21</c:v>
                </c:pt>
                <c:pt idx="10">
                  <c:v>2</c:v>
                </c:pt>
                <c:pt idx="11">
                  <c:v>8</c:v>
                </c:pt>
                <c:pt idx="12">
                  <c:v>13</c:v>
                </c:pt>
                <c:pt idx="13">
                  <c:v>6</c:v>
                </c:pt>
                <c:pt idx="14">
                  <c:v>7</c:v>
                </c:pt>
                <c:pt idx="15">
                  <c:v>5</c:v>
                </c:pt>
                <c:pt idx="16">
                  <c:v>8</c:v>
                </c:pt>
                <c:pt idx="17">
                  <c:v>1</c:v>
                </c:pt>
                <c:pt idx="18">
                  <c:v>6</c:v>
                </c:pt>
                <c:pt idx="19">
                  <c:v>0</c:v>
                </c:pt>
                <c:pt idx="20">
                  <c:v>0</c:v>
                </c:pt>
                <c:pt idx="21">
                  <c:v>0</c:v>
                </c:pt>
                <c:pt idx="22">
                  <c:v>0</c:v>
                </c:pt>
                <c:pt idx="23">
                  <c:v>0</c:v>
                </c:pt>
              </c:numCache>
            </c:numRef>
          </c:val>
          <c:smooth val="0"/>
          <c:extLst>
            <c:ext xmlns:c16="http://schemas.microsoft.com/office/drawing/2014/chart" uri="{C3380CC4-5D6E-409C-BE32-E72D297353CC}">
              <c16:uniqueId val="{00000004-6415-4477-885F-A2A06594185A}"/>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2</c:v>
                </c:pt>
                <c:pt idx="15">
                  <c:v>0</c:v>
                </c:pt>
                <c:pt idx="16">
                  <c:v>3</c:v>
                </c:pt>
                <c:pt idx="17">
                  <c:v>1</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5-6415-4477-885F-A2A06594185A}"/>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3</c:v>
                </c:pt>
                <c:pt idx="16">
                  <c:v>2</c:v>
                </c:pt>
                <c:pt idx="17">
                  <c:v>0</c:v>
                </c:pt>
                <c:pt idx="18">
                  <c:v>1</c:v>
                </c:pt>
                <c:pt idx="19">
                  <c:v>1</c:v>
                </c:pt>
                <c:pt idx="20">
                  <c:v>3</c:v>
                </c:pt>
                <c:pt idx="21">
                  <c:v>0</c:v>
                </c:pt>
                <c:pt idx="22">
                  <c:v>0</c:v>
                </c:pt>
                <c:pt idx="23">
                  <c:v>0</c:v>
                </c:pt>
              </c:numCache>
            </c:numRef>
          </c:val>
          <c:smooth val="0"/>
          <c:extLst>
            <c:ext xmlns:c16="http://schemas.microsoft.com/office/drawing/2014/chart" uri="{C3380CC4-5D6E-409C-BE32-E72D297353CC}">
              <c16:uniqueId val="{00000006-6415-4477-885F-A2A06594185A}"/>
            </c:ext>
          </c:extLst>
        </c:ser>
        <c:dLbls>
          <c:showLegendKey val="0"/>
          <c:showVal val="0"/>
          <c:showCatName val="0"/>
          <c:showSerName val="0"/>
          <c:showPercent val="0"/>
          <c:showBubbleSize val="0"/>
        </c:dLbls>
        <c:smooth val="0"/>
        <c:axId val="333783008"/>
        <c:axId val="333774808"/>
      </c:lineChart>
      <c:catAx>
        <c:axId val="33378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74808"/>
        <c:crosses val="autoZero"/>
        <c:auto val="1"/>
        <c:lblAlgn val="ctr"/>
        <c:lblOffset val="100"/>
        <c:noMultiLvlLbl val="0"/>
      </c:catAx>
      <c:valAx>
        <c:axId val="33377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3</c:v>
                </c:pt>
                <c:pt idx="3">
                  <c:v>4</c:v>
                </c:pt>
                <c:pt idx="4">
                  <c:v>5</c:v>
                </c:pt>
                <c:pt idx="5">
                  <c:v>2</c:v>
                </c:pt>
                <c:pt idx="6">
                  <c:v>3</c:v>
                </c:pt>
              </c:numCache>
            </c:numRef>
          </c:val>
          <c:extLst>
            <c:ext xmlns:c16="http://schemas.microsoft.com/office/drawing/2014/chart" uri="{C3380CC4-5D6E-409C-BE32-E72D297353CC}">
              <c16:uniqueId val="{00000000-F765-472E-9E8B-9CFFE56F8694}"/>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c:v>
                </c:pt>
                <c:pt idx="1">
                  <c:v>1</c:v>
                </c:pt>
                <c:pt idx="2">
                  <c:v>1</c:v>
                </c:pt>
                <c:pt idx="3">
                  <c:v>5</c:v>
                </c:pt>
                <c:pt idx="4">
                  <c:v>1</c:v>
                </c:pt>
                <c:pt idx="5">
                  <c:v>0</c:v>
                </c:pt>
                <c:pt idx="6">
                  <c:v>0</c:v>
                </c:pt>
              </c:numCache>
            </c:numRef>
          </c:val>
          <c:extLst>
            <c:ext xmlns:c16="http://schemas.microsoft.com/office/drawing/2014/chart" uri="{C3380CC4-5D6E-409C-BE32-E72D297353CC}">
              <c16:uniqueId val="{00000001-F765-472E-9E8B-9CFFE56F8694}"/>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4</c:v>
                </c:pt>
                <c:pt idx="2">
                  <c:v>7</c:v>
                </c:pt>
                <c:pt idx="3">
                  <c:v>4</c:v>
                </c:pt>
                <c:pt idx="4">
                  <c:v>3</c:v>
                </c:pt>
                <c:pt idx="5">
                  <c:v>0</c:v>
                </c:pt>
                <c:pt idx="6">
                  <c:v>0</c:v>
                </c:pt>
              </c:numCache>
            </c:numRef>
          </c:val>
          <c:extLst>
            <c:ext xmlns:c16="http://schemas.microsoft.com/office/drawing/2014/chart" uri="{C3380CC4-5D6E-409C-BE32-E72D297353CC}">
              <c16:uniqueId val="{00000002-F765-472E-9E8B-9CFFE56F8694}"/>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2</c:v>
                </c:pt>
                <c:pt idx="2">
                  <c:v>2</c:v>
                </c:pt>
                <c:pt idx="3">
                  <c:v>2</c:v>
                </c:pt>
                <c:pt idx="4">
                  <c:v>3</c:v>
                </c:pt>
                <c:pt idx="5">
                  <c:v>1</c:v>
                </c:pt>
                <c:pt idx="6">
                  <c:v>2</c:v>
                </c:pt>
              </c:numCache>
            </c:numRef>
          </c:val>
          <c:extLst>
            <c:ext xmlns:c16="http://schemas.microsoft.com/office/drawing/2014/chart" uri="{C3380CC4-5D6E-409C-BE32-E72D297353CC}">
              <c16:uniqueId val="{00000003-F765-472E-9E8B-9CFFE56F8694}"/>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15</c:v>
                </c:pt>
                <c:pt idx="1">
                  <c:v>18</c:v>
                </c:pt>
                <c:pt idx="2">
                  <c:v>15</c:v>
                </c:pt>
                <c:pt idx="3">
                  <c:v>20</c:v>
                </c:pt>
                <c:pt idx="4">
                  <c:v>8</c:v>
                </c:pt>
                <c:pt idx="5">
                  <c:v>0</c:v>
                </c:pt>
                <c:pt idx="6">
                  <c:v>4</c:v>
                </c:pt>
              </c:numCache>
            </c:numRef>
          </c:val>
          <c:extLst>
            <c:ext xmlns:c16="http://schemas.microsoft.com/office/drawing/2014/chart" uri="{C3380CC4-5D6E-409C-BE32-E72D297353CC}">
              <c16:uniqueId val="{00000004-F765-472E-9E8B-9CFFE56F8694}"/>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1</c:v>
                </c:pt>
                <c:pt idx="2">
                  <c:v>0</c:v>
                </c:pt>
                <c:pt idx="3">
                  <c:v>3</c:v>
                </c:pt>
                <c:pt idx="4">
                  <c:v>2</c:v>
                </c:pt>
                <c:pt idx="5">
                  <c:v>0</c:v>
                </c:pt>
                <c:pt idx="6">
                  <c:v>0</c:v>
                </c:pt>
              </c:numCache>
            </c:numRef>
          </c:val>
          <c:extLst>
            <c:ext xmlns:c16="http://schemas.microsoft.com/office/drawing/2014/chart" uri="{C3380CC4-5D6E-409C-BE32-E72D297353CC}">
              <c16:uniqueId val="{00000005-F765-472E-9E8B-9CFFE56F8694}"/>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1</c:v>
                </c:pt>
                <c:pt idx="2">
                  <c:v>2</c:v>
                </c:pt>
                <c:pt idx="3">
                  <c:v>1</c:v>
                </c:pt>
                <c:pt idx="4">
                  <c:v>1</c:v>
                </c:pt>
                <c:pt idx="5">
                  <c:v>2</c:v>
                </c:pt>
                <c:pt idx="6">
                  <c:v>0</c:v>
                </c:pt>
              </c:numCache>
            </c:numRef>
          </c:val>
          <c:extLst>
            <c:ext xmlns:c16="http://schemas.microsoft.com/office/drawing/2014/chart" uri="{C3380CC4-5D6E-409C-BE32-E72D297353CC}">
              <c16:uniqueId val="{00000006-F765-472E-9E8B-9CFFE56F8694}"/>
            </c:ext>
          </c:extLst>
        </c:ser>
        <c:dLbls>
          <c:showLegendKey val="0"/>
          <c:showVal val="0"/>
          <c:showCatName val="0"/>
          <c:showSerName val="0"/>
          <c:showPercent val="0"/>
          <c:showBubbleSize val="0"/>
        </c:dLbls>
        <c:gapWidth val="219"/>
        <c:overlap val="-27"/>
        <c:axId val="333783992"/>
        <c:axId val="333780056"/>
      </c:barChart>
      <c:catAx>
        <c:axId val="333783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0056"/>
        <c:crosses val="autoZero"/>
        <c:auto val="1"/>
        <c:lblAlgn val="ctr"/>
        <c:lblOffset val="100"/>
        <c:noMultiLvlLbl val="0"/>
      </c:catAx>
      <c:valAx>
        <c:axId val="33378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1131</c:v>
                </c:pt>
                <c:pt idx="1">
                  <c:v>273</c:v>
                </c:pt>
                <c:pt idx="2">
                  <c:v>1039</c:v>
                </c:pt>
                <c:pt idx="3">
                  <c:v>699</c:v>
                </c:pt>
                <c:pt idx="4">
                  <c:v>4934</c:v>
                </c:pt>
                <c:pt idx="5">
                  <c:v>309</c:v>
                </c:pt>
                <c:pt idx="6">
                  <c:v>250</c:v>
                </c:pt>
              </c:numCache>
            </c:numRef>
          </c:val>
          <c:extLst>
            <c:ext xmlns:c16="http://schemas.microsoft.com/office/drawing/2014/chart" uri="{C3380CC4-5D6E-409C-BE32-E72D297353CC}">
              <c16:uniqueId val="{00000000-C458-4789-A5F5-310F8161D002}"/>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110</c:v>
                </c:pt>
                <c:pt idx="1">
                  <c:v>33</c:v>
                </c:pt>
                <c:pt idx="2">
                  <c:v>121</c:v>
                </c:pt>
                <c:pt idx="3">
                  <c:v>113</c:v>
                </c:pt>
                <c:pt idx="4">
                  <c:v>805</c:v>
                </c:pt>
                <c:pt idx="5">
                  <c:v>28</c:v>
                </c:pt>
                <c:pt idx="6">
                  <c:v>25</c:v>
                </c:pt>
              </c:numCache>
            </c:numRef>
          </c:val>
          <c:extLst>
            <c:ext xmlns:c16="http://schemas.microsoft.com/office/drawing/2014/chart" uri="{C3380CC4-5D6E-409C-BE32-E72D297353CC}">
              <c16:uniqueId val="{00000001-C458-4789-A5F5-310F8161D002}"/>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3</c:v>
                </c:pt>
                <c:pt idx="1">
                  <c:v>0</c:v>
                </c:pt>
                <c:pt idx="2">
                  <c:v>0</c:v>
                </c:pt>
                <c:pt idx="3">
                  <c:v>0</c:v>
                </c:pt>
                <c:pt idx="4">
                  <c:v>6</c:v>
                </c:pt>
                <c:pt idx="5">
                  <c:v>0</c:v>
                </c:pt>
                <c:pt idx="6">
                  <c:v>2</c:v>
                </c:pt>
              </c:numCache>
            </c:numRef>
          </c:val>
          <c:extLst>
            <c:ext xmlns:c16="http://schemas.microsoft.com/office/drawing/2014/chart" uri="{C3380CC4-5D6E-409C-BE32-E72D297353CC}">
              <c16:uniqueId val="{00000002-C458-4789-A5F5-310F8161D002}"/>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Sheet1!$E$2:$E$8</c:f>
              <c:numCache>
                <c:formatCode>General</c:formatCode>
                <c:ptCount val="7"/>
                <c:pt idx="0">
                  <c:v>0</c:v>
                </c:pt>
                <c:pt idx="1">
                  <c:v>0</c:v>
                </c:pt>
                <c:pt idx="2">
                  <c:v>2</c:v>
                </c:pt>
                <c:pt idx="3">
                  <c:v>2</c:v>
                </c:pt>
                <c:pt idx="4">
                  <c:v>5</c:v>
                </c:pt>
                <c:pt idx="5">
                  <c:v>0</c:v>
                </c:pt>
                <c:pt idx="6">
                  <c:v>1</c:v>
                </c:pt>
              </c:numCache>
            </c:numRef>
          </c:val>
          <c:extLst>
            <c:ext xmlns:c16="http://schemas.microsoft.com/office/drawing/2014/chart" uri="{C3380CC4-5D6E-409C-BE32-E72D297353CC}">
              <c16:uniqueId val="{00000003-C458-4789-A5F5-310F8161D002}"/>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Sheet1!$F$2:$F$8</c:f>
              <c:numCache>
                <c:formatCode>General</c:formatCode>
                <c:ptCount val="7"/>
                <c:pt idx="0">
                  <c:v>38</c:v>
                </c:pt>
                <c:pt idx="1">
                  <c:v>0</c:v>
                </c:pt>
                <c:pt idx="2">
                  <c:v>0</c:v>
                </c:pt>
                <c:pt idx="3">
                  <c:v>1</c:v>
                </c:pt>
                <c:pt idx="4">
                  <c:v>29</c:v>
                </c:pt>
                <c:pt idx="5">
                  <c:v>0</c:v>
                </c:pt>
                <c:pt idx="6">
                  <c:v>0</c:v>
                </c:pt>
              </c:numCache>
            </c:numRef>
          </c:val>
          <c:extLst>
            <c:ext xmlns:c16="http://schemas.microsoft.com/office/drawing/2014/chart" uri="{C3380CC4-5D6E-409C-BE32-E72D297353CC}">
              <c16:uniqueId val="{00000004-C458-4789-A5F5-310F8161D002}"/>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Sheet1!$G$2:$G$8</c:f>
              <c:numCache>
                <c:formatCode>General</c:formatCode>
                <c:ptCount val="7"/>
                <c:pt idx="0">
                  <c:v>1</c:v>
                </c:pt>
                <c:pt idx="1">
                  <c:v>0</c:v>
                </c:pt>
                <c:pt idx="2">
                  <c:v>0</c:v>
                </c:pt>
                <c:pt idx="3">
                  <c:v>0</c:v>
                </c:pt>
                <c:pt idx="4">
                  <c:v>1</c:v>
                </c:pt>
                <c:pt idx="5">
                  <c:v>0</c:v>
                </c:pt>
                <c:pt idx="6">
                  <c:v>1</c:v>
                </c:pt>
              </c:numCache>
            </c:numRef>
          </c:val>
          <c:extLst>
            <c:ext xmlns:c16="http://schemas.microsoft.com/office/drawing/2014/chart" uri="{C3380CC4-5D6E-409C-BE32-E72D297353CC}">
              <c16:uniqueId val="{00000005-C458-4789-A5F5-310F8161D00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Sheet1!$H$2:$H$8</c:f>
              <c:numCache>
                <c:formatCode>General</c:formatCode>
                <c:ptCount val="7"/>
                <c:pt idx="0">
                  <c:v>57</c:v>
                </c:pt>
                <c:pt idx="1">
                  <c:v>6</c:v>
                </c:pt>
                <c:pt idx="2">
                  <c:v>108</c:v>
                </c:pt>
                <c:pt idx="3">
                  <c:v>60</c:v>
                </c:pt>
                <c:pt idx="4">
                  <c:v>227</c:v>
                </c:pt>
                <c:pt idx="5">
                  <c:v>21</c:v>
                </c:pt>
                <c:pt idx="6">
                  <c:v>13</c:v>
                </c:pt>
              </c:numCache>
            </c:numRef>
          </c:val>
          <c:extLst>
            <c:ext xmlns:c16="http://schemas.microsoft.com/office/drawing/2014/chart" uri="{C3380CC4-5D6E-409C-BE32-E72D297353CC}">
              <c16:uniqueId val="{00000006-C458-4789-A5F5-310F8161D00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Sheet1!$I$2:$I$8</c:f>
              <c:numCache>
                <c:formatCode>General</c:formatCode>
                <c:ptCount val="7"/>
                <c:pt idx="0">
                  <c:v>89</c:v>
                </c:pt>
                <c:pt idx="1">
                  <c:v>21</c:v>
                </c:pt>
                <c:pt idx="2">
                  <c:v>59</c:v>
                </c:pt>
                <c:pt idx="3">
                  <c:v>43</c:v>
                </c:pt>
                <c:pt idx="4">
                  <c:v>893</c:v>
                </c:pt>
                <c:pt idx="5">
                  <c:v>13</c:v>
                </c:pt>
                <c:pt idx="6">
                  <c:v>20</c:v>
                </c:pt>
              </c:numCache>
            </c:numRef>
          </c:val>
          <c:extLst>
            <c:ext xmlns:c16="http://schemas.microsoft.com/office/drawing/2014/chart" uri="{C3380CC4-5D6E-409C-BE32-E72D297353CC}">
              <c16:uniqueId val="{00000007-C458-4789-A5F5-310F8161D002}"/>
            </c:ext>
          </c:extLst>
        </c:ser>
        <c:dLbls>
          <c:showLegendKey val="0"/>
          <c:showVal val="0"/>
          <c:showCatName val="0"/>
          <c:showSerName val="0"/>
          <c:showPercent val="0"/>
          <c:showBubbleSize val="0"/>
        </c:dLbls>
        <c:gapWidth val="150"/>
        <c:overlap val="100"/>
        <c:axId val="333775792"/>
        <c:axId val="333776448"/>
      </c:barChart>
      <c:catAx>
        <c:axId val="333775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76448"/>
        <c:crosses val="autoZero"/>
        <c:auto val="1"/>
        <c:lblAlgn val="ctr"/>
        <c:lblOffset val="100"/>
        <c:noMultiLvlLbl val="0"/>
      </c:catAx>
      <c:valAx>
        <c:axId val="333776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7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10</c:v>
                </c:pt>
                <c:pt idx="1">
                  <c:v>3</c:v>
                </c:pt>
                <c:pt idx="2">
                  <c:v>2</c:v>
                </c:pt>
                <c:pt idx="3">
                  <c:v>3</c:v>
                </c:pt>
                <c:pt idx="4">
                  <c:v>18</c:v>
                </c:pt>
                <c:pt idx="5">
                  <c:v>3</c:v>
                </c:pt>
                <c:pt idx="6">
                  <c:v>3</c:v>
                </c:pt>
              </c:numCache>
            </c:numRef>
          </c:val>
          <c:extLst>
            <c:ext xmlns:c16="http://schemas.microsoft.com/office/drawing/2014/chart" uri="{C3380CC4-5D6E-409C-BE32-E72D297353CC}">
              <c16:uniqueId val="{00000000-CA68-4EA4-AED3-269C406DC26E}"/>
            </c:ext>
          </c:extLst>
        </c:ser>
        <c:ser>
          <c:idx val="1"/>
          <c:order val="1"/>
          <c:tx>
            <c:strRef>
              <c:f>Sheet1!$C$1</c:f>
              <c:strCache>
                <c:ptCount val="1"/>
                <c:pt idx="0">
                  <c:v>Photo</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9</c:v>
                </c:pt>
                <c:pt idx="1">
                  <c:v>8</c:v>
                </c:pt>
                <c:pt idx="2">
                  <c:v>12</c:v>
                </c:pt>
                <c:pt idx="3">
                  <c:v>7</c:v>
                </c:pt>
                <c:pt idx="4">
                  <c:v>37</c:v>
                </c:pt>
                <c:pt idx="5">
                  <c:v>6</c:v>
                </c:pt>
                <c:pt idx="6">
                  <c:v>4</c:v>
                </c:pt>
              </c:numCache>
            </c:numRef>
          </c:val>
          <c:extLst>
            <c:ext xmlns:c16="http://schemas.microsoft.com/office/drawing/2014/chart" uri="{C3380CC4-5D6E-409C-BE32-E72D297353CC}">
              <c16:uniqueId val="{00000001-CA68-4EA4-AED3-269C406DC26E}"/>
            </c:ext>
          </c:extLst>
        </c:ser>
        <c:ser>
          <c:idx val="2"/>
          <c:order val="2"/>
          <c:tx>
            <c:strRef>
              <c:f>Sheet1!$D$1</c:f>
              <c:strCache>
                <c:ptCount val="1"/>
                <c:pt idx="0">
                  <c:v>Video</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6</c:v>
                </c:pt>
                <c:pt idx="1">
                  <c:v>3</c:v>
                </c:pt>
                <c:pt idx="2">
                  <c:v>7</c:v>
                </c:pt>
                <c:pt idx="3">
                  <c:v>2</c:v>
                </c:pt>
                <c:pt idx="4">
                  <c:v>25</c:v>
                </c:pt>
                <c:pt idx="5">
                  <c:v>1</c:v>
                </c:pt>
                <c:pt idx="6">
                  <c:v>1</c:v>
                </c:pt>
              </c:numCache>
            </c:numRef>
          </c:val>
          <c:extLst>
            <c:ext xmlns:c16="http://schemas.microsoft.com/office/drawing/2014/chart" uri="{C3380CC4-5D6E-409C-BE32-E72D297353CC}">
              <c16:uniqueId val="{00000002-CA68-4EA4-AED3-269C406DC26E}"/>
            </c:ext>
          </c:extLst>
        </c:ser>
        <c:ser>
          <c:idx val="3"/>
          <c:order val="3"/>
          <c:tx>
            <c:strRef>
              <c:f>Sheet1!$E$1</c:f>
              <c:strCache>
                <c:ptCount val="1"/>
                <c:pt idx="0">
                  <c:v>Link</c:v>
                </c:pt>
              </c:strCache>
            </c:strRef>
          </c:tx>
          <c:spPr>
            <a:solidFill>
              <a:schemeClr val="accent4"/>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Sheet1!$E$2:$E$8</c:f>
              <c:numCache>
                <c:formatCode>General</c:formatCode>
                <c:ptCount val="7"/>
                <c:pt idx="0">
                  <c:v>0</c:v>
                </c:pt>
                <c:pt idx="1">
                  <c:v>0</c:v>
                </c:pt>
                <c:pt idx="2">
                  <c:v>1</c:v>
                </c:pt>
                <c:pt idx="3">
                  <c:v>0</c:v>
                </c:pt>
                <c:pt idx="4">
                  <c:v>0</c:v>
                </c:pt>
                <c:pt idx="5">
                  <c:v>0</c:v>
                </c:pt>
                <c:pt idx="6">
                  <c:v>2</c:v>
                </c:pt>
              </c:numCache>
            </c:numRef>
          </c:val>
          <c:extLst>
            <c:ext xmlns:c16="http://schemas.microsoft.com/office/drawing/2014/chart" uri="{C3380CC4-5D6E-409C-BE32-E72D297353CC}">
              <c16:uniqueId val="{00000003-CA68-4EA4-AED3-269C406DC26E}"/>
            </c:ext>
          </c:extLst>
        </c:ser>
        <c:dLbls>
          <c:showLegendKey val="0"/>
          <c:showVal val="0"/>
          <c:showCatName val="0"/>
          <c:showSerName val="0"/>
          <c:showPercent val="0"/>
          <c:showBubbleSize val="0"/>
        </c:dLbls>
        <c:gapWidth val="150"/>
        <c:overlap val="100"/>
        <c:axId val="401852464"/>
        <c:axId val="401852792"/>
      </c:barChart>
      <c:catAx>
        <c:axId val="401852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52792"/>
        <c:crosses val="autoZero"/>
        <c:auto val="1"/>
        <c:lblAlgn val="ctr"/>
        <c:lblOffset val="100"/>
        <c:noMultiLvlLbl val="0"/>
      </c:catAx>
      <c:valAx>
        <c:axId val="401852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5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4.8739543078232502E-3</c:v>
                </c:pt>
                <c:pt idx="1">
                  <c:v>5.3777052899741098E-3</c:v>
                </c:pt>
                <c:pt idx="2">
                  <c:v>6.4767983419396196E-3</c:v>
                </c:pt>
                <c:pt idx="3">
                  <c:v>4.1706655989762701E-3</c:v>
                </c:pt>
                <c:pt idx="4">
                  <c:v>3.3169058175387799E-3</c:v>
                </c:pt>
                <c:pt idx="5">
                  <c:v>9.0282643554309896E-3</c:v>
                </c:pt>
                <c:pt idx="6">
                  <c:v>9.32266428006461E-3</c:v>
                </c:pt>
              </c:numCache>
            </c:numRef>
          </c:val>
          <c:extLst>
            <c:ext xmlns:c16="http://schemas.microsoft.com/office/drawing/2014/chart" uri="{C3380CC4-5D6E-409C-BE32-E72D297353CC}">
              <c16:uniqueId val="{00000000-E845-491F-983B-E2917A8218D4}"/>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6.7595714746083793E-2</c:v>
                </c:pt>
                <c:pt idx="1">
                  <c:v>0.13440543280907399</c:v>
                </c:pt>
                <c:pt idx="2">
                  <c:v>6.6023721379895803E-2</c:v>
                </c:pt>
                <c:pt idx="3">
                  <c:v>3.3011860689947901E-2</c:v>
                </c:pt>
                <c:pt idx="4">
                  <c:v>1.4147940295692E-2</c:v>
                </c:pt>
              </c:numCache>
            </c:numRef>
          </c:val>
          <c:extLst>
            <c:ext xmlns:c16="http://schemas.microsoft.com/office/drawing/2014/chart" uri="{C3380CC4-5D6E-409C-BE32-E72D297353CC}">
              <c16:uniqueId val="{00000001-E845-491F-983B-E2917A8218D4}"/>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5.8587549076485499E-3</c:v>
                </c:pt>
                <c:pt idx="1">
                  <c:v>5.3165565100255496E-3</c:v>
                </c:pt>
                <c:pt idx="2">
                  <c:v>2.08273035277407E-3</c:v>
                </c:pt>
                <c:pt idx="3">
                  <c:v>2.8314805209201199E-3</c:v>
                </c:pt>
                <c:pt idx="4">
                  <c:v>3.1527832750670899E-3</c:v>
                </c:pt>
              </c:numCache>
            </c:numRef>
          </c:val>
          <c:extLst>
            <c:ext xmlns:c16="http://schemas.microsoft.com/office/drawing/2014/chart" uri="{C3380CC4-5D6E-409C-BE32-E72D297353CC}">
              <c16:uniqueId val="{00000002-E845-491F-983B-E2917A8218D4}"/>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0.61577856358980598</c:v>
                </c:pt>
                <c:pt idx="2">
                  <c:v>2.9691501036458998</c:v>
                </c:pt>
                <c:pt idx="3">
                  <c:v>0.353615412754542</c:v>
                </c:pt>
                <c:pt idx="4">
                  <c:v>0.76819900012193598</c:v>
                </c:pt>
                <c:pt idx="5">
                  <c:v>0.52432630167052796</c:v>
                </c:pt>
                <c:pt idx="6">
                  <c:v>0.24387269845140799</c:v>
                </c:pt>
              </c:numCache>
            </c:numRef>
          </c:val>
          <c:extLst>
            <c:ext xmlns:c16="http://schemas.microsoft.com/office/drawing/2014/chart" uri="{C3380CC4-5D6E-409C-BE32-E72D297353CC}">
              <c16:uniqueId val="{00000003-E845-491F-983B-E2917A8218D4}"/>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7.02008643023947E-3</c:v>
                </c:pt>
                <c:pt idx="1">
                  <c:v>4.7188732639287401E-3</c:v>
                </c:pt>
                <c:pt idx="2">
                  <c:v>3.1873188626395299E-3</c:v>
                </c:pt>
                <c:pt idx="3">
                  <c:v>2.60508420610308E-3</c:v>
                </c:pt>
                <c:pt idx="4">
                  <c:v>8.0597911740545591E-3</c:v>
                </c:pt>
                <c:pt idx="6">
                  <c:v>8.3517402661178394E-2</c:v>
                </c:pt>
              </c:numCache>
            </c:numRef>
          </c:val>
          <c:extLst>
            <c:ext xmlns:c16="http://schemas.microsoft.com/office/drawing/2014/chart" uri="{C3380CC4-5D6E-409C-BE32-E72D297353CC}">
              <c16:uniqueId val="{00000004-E845-491F-983B-E2917A8218D4}"/>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2.5845044599269298E-2</c:v>
                </c:pt>
                <c:pt idx="1">
                  <c:v>1.4579255927792901E-2</c:v>
                </c:pt>
                <c:pt idx="3">
                  <c:v>6.77419972402499E-3</c:v>
                </c:pt>
                <c:pt idx="4">
                  <c:v>1.28120733910907E-2</c:v>
                </c:pt>
              </c:numCache>
            </c:numRef>
          </c:val>
          <c:extLst>
            <c:ext xmlns:c16="http://schemas.microsoft.com/office/drawing/2014/chart" uri="{C3380CC4-5D6E-409C-BE32-E72D297353CC}">
              <c16:uniqueId val="{00000005-E845-491F-983B-E2917A8218D4}"/>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1.58395389609262E-2</c:v>
                </c:pt>
                <c:pt idx="1">
                  <c:v>3.9056397437900299E-2</c:v>
                </c:pt>
                <c:pt idx="2">
                  <c:v>1.9528198718950199E-3</c:v>
                </c:pt>
                <c:pt idx="3">
                  <c:v>4.0358277352497002E-2</c:v>
                </c:pt>
                <c:pt idx="4">
                  <c:v>6.5093995729833898E-3</c:v>
                </c:pt>
                <c:pt idx="5">
                  <c:v>3.2872467843566101E-2</c:v>
                </c:pt>
              </c:numCache>
            </c:numRef>
          </c:val>
          <c:extLst>
            <c:ext xmlns:c16="http://schemas.microsoft.com/office/drawing/2014/chart" uri="{C3380CC4-5D6E-409C-BE32-E72D297353CC}">
              <c16:uniqueId val="{00000006-E845-491F-983B-E2917A8218D4}"/>
            </c:ext>
          </c:extLst>
        </c:ser>
        <c:dLbls>
          <c:showLegendKey val="0"/>
          <c:showVal val="0"/>
          <c:showCatName val="0"/>
          <c:showSerName val="0"/>
          <c:showPercent val="0"/>
          <c:showBubbleSize val="0"/>
        </c:dLbls>
        <c:gapWidth val="219"/>
        <c:overlap val="-27"/>
        <c:axId val="401860008"/>
        <c:axId val="401863616"/>
      </c:barChart>
      <c:catAx>
        <c:axId val="40186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63616"/>
        <c:crosses val="autoZero"/>
        <c:auto val="1"/>
        <c:lblAlgn val="ctr"/>
        <c:lblOffset val="100"/>
        <c:noMultiLvlLbl val="0"/>
      </c:catAx>
      <c:valAx>
        <c:axId val="40186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6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0</c:v>
                </c:pt>
                <c:pt idx="1">
                  <c:v>9.5154385538103008E-3</c:v>
                </c:pt>
                <c:pt idx="2">
                  <c:v>3.3353999733168002E-3</c:v>
                </c:pt>
                <c:pt idx="3">
                  <c:v>1.96205195317367E-3</c:v>
                </c:pt>
                <c:pt idx="4">
                  <c:v>1.9621116245303201E-3</c:v>
                </c:pt>
                <c:pt idx="5">
                  <c:v>1.5697539803074399E-2</c:v>
                </c:pt>
                <c:pt idx="6">
                  <c:v>1.08906383680133E-2</c:v>
                </c:pt>
                <c:pt idx="7">
                  <c:v>5.2983095449046502E-3</c:v>
                </c:pt>
                <c:pt idx="8">
                  <c:v>2.4529860690015201E-3</c:v>
                </c:pt>
                <c:pt idx="9">
                  <c:v>1.1185967694140301E-2</c:v>
                </c:pt>
                <c:pt idx="10">
                  <c:v>6.5743768079536196E-3</c:v>
                </c:pt>
                <c:pt idx="11">
                  <c:v>1.0597794088786E-2</c:v>
                </c:pt>
                <c:pt idx="12">
                  <c:v>0</c:v>
                </c:pt>
                <c:pt idx="13">
                  <c:v>0</c:v>
                </c:pt>
                <c:pt idx="14">
                  <c:v>0</c:v>
                </c:pt>
                <c:pt idx="15">
                  <c:v>3.5329273738082499E-3</c:v>
                </c:pt>
                <c:pt idx="16">
                  <c:v>4.9069206227078501E-3</c:v>
                </c:pt>
                <c:pt idx="17">
                  <c:v>3.8274769664399001E-3</c:v>
                </c:pt>
                <c:pt idx="18">
                  <c:v>1.2758519501397099E-3</c:v>
                </c:pt>
                <c:pt idx="19">
                  <c:v>2.3554929605111401E-3</c:v>
                </c:pt>
                <c:pt idx="20">
                  <c:v>0</c:v>
                </c:pt>
                <c:pt idx="21">
                  <c:v>0</c:v>
                </c:pt>
                <c:pt idx="22">
                  <c:v>7.2633972872192696E-3</c:v>
                </c:pt>
                <c:pt idx="23">
                  <c:v>0</c:v>
                </c:pt>
                <c:pt idx="24">
                  <c:v>4.3189124193271297E-3</c:v>
                </c:pt>
                <c:pt idx="25">
                  <c:v>7.8526065745948505E-4</c:v>
                </c:pt>
                <c:pt idx="26">
                  <c:v>0</c:v>
                </c:pt>
                <c:pt idx="27">
                  <c:v>6.1841340641736403E-3</c:v>
                </c:pt>
                <c:pt idx="28">
                  <c:v>4.02465444415105E-3</c:v>
                </c:pt>
                <c:pt idx="29">
                  <c:v>4.1228774543391302E-3</c:v>
                </c:pt>
                <c:pt idx="30">
                  <c:v>0</c:v>
                </c:pt>
                <c:pt idx="31">
                  <c:v>0</c:v>
                </c:pt>
                <c:pt idx="32">
                  <c:v>0</c:v>
                </c:pt>
              </c:numCache>
            </c:numRef>
          </c:val>
          <c:smooth val="0"/>
          <c:extLst>
            <c:ext xmlns:c16="http://schemas.microsoft.com/office/drawing/2014/chart" uri="{C3380CC4-5D6E-409C-BE32-E72D297353CC}">
              <c16:uniqueId val="{00000000-B4DF-45F4-ADFD-99D9835FF5C1}"/>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0</c:v>
                </c:pt>
                <c:pt idx="1">
                  <c:v>0</c:v>
                </c:pt>
                <c:pt idx="2">
                  <c:v>0</c:v>
                </c:pt>
                <c:pt idx="3">
                  <c:v>0</c:v>
                </c:pt>
                <c:pt idx="4">
                  <c:v>0</c:v>
                </c:pt>
                <c:pt idx="5">
                  <c:v>0</c:v>
                </c:pt>
                <c:pt idx="6">
                  <c:v>0</c:v>
                </c:pt>
                <c:pt idx="7">
                  <c:v>0</c:v>
                </c:pt>
                <c:pt idx="8">
                  <c:v>0</c:v>
                </c:pt>
                <c:pt idx="9">
                  <c:v>6.6033063698323194E-2</c:v>
                </c:pt>
                <c:pt idx="10">
                  <c:v>0</c:v>
                </c:pt>
                <c:pt idx="11">
                  <c:v>0</c:v>
                </c:pt>
                <c:pt idx="12">
                  <c:v>0</c:v>
                </c:pt>
                <c:pt idx="13">
                  <c:v>0</c:v>
                </c:pt>
                <c:pt idx="14">
                  <c:v>7.3097691527741704E-2</c:v>
                </c:pt>
                <c:pt idx="15">
                  <c:v>0</c:v>
                </c:pt>
                <c:pt idx="16">
                  <c:v>0</c:v>
                </c:pt>
                <c:pt idx="17">
                  <c:v>5.1870888642633201E-2</c:v>
                </c:pt>
                <c:pt idx="18">
                  <c:v>0</c:v>
                </c:pt>
                <c:pt idx="19">
                  <c:v>0</c:v>
                </c:pt>
                <c:pt idx="20">
                  <c:v>0</c:v>
                </c:pt>
                <c:pt idx="21">
                  <c:v>3.5368182782768598E-2</c:v>
                </c:pt>
                <c:pt idx="22">
                  <c:v>0</c:v>
                </c:pt>
                <c:pt idx="23">
                  <c:v>0</c:v>
                </c:pt>
                <c:pt idx="24">
                  <c:v>8.9597283787607299E-2</c:v>
                </c:pt>
                <c:pt idx="25">
                  <c:v>0</c:v>
                </c:pt>
                <c:pt idx="26">
                  <c:v>0</c:v>
                </c:pt>
                <c:pt idx="27">
                  <c:v>0</c:v>
                </c:pt>
                <c:pt idx="28">
                  <c:v>0.11552244436061899</c:v>
                </c:pt>
                <c:pt idx="29">
                  <c:v>0.134383251603169</c:v>
                </c:pt>
                <c:pt idx="30">
                  <c:v>0</c:v>
                </c:pt>
                <c:pt idx="31">
                  <c:v>7.8595961739485794E-3</c:v>
                </c:pt>
                <c:pt idx="32">
                  <c:v>1.4147606696533799E-2</c:v>
                </c:pt>
              </c:numCache>
            </c:numRef>
          </c:val>
          <c:smooth val="0"/>
          <c:extLst>
            <c:ext xmlns:c16="http://schemas.microsoft.com/office/drawing/2014/chart" uri="{C3380CC4-5D6E-409C-BE32-E72D297353CC}">
              <c16:uniqueId val="{00000001-B4DF-45F4-ADFD-99D9835FF5C1}"/>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1.0924423510325101E-2</c:v>
                </c:pt>
                <c:pt idx="1">
                  <c:v>0</c:v>
                </c:pt>
                <c:pt idx="2">
                  <c:v>2.59489939333666E-3</c:v>
                </c:pt>
                <c:pt idx="3">
                  <c:v>2.2327705544633101E-3</c:v>
                </c:pt>
                <c:pt idx="4">
                  <c:v>3.7407243611053999E-3</c:v>
                </c:pt>
                <c:pt idx="5">
                  <c:v>0</c:v>
                </c:pt>
                <c:pt idx="6">
                  <c:v>0</c:v>
                </c:pt>
                <c:pt idx="7">
                  <c:v>2.7144473747071399E-3</c:v>
                </c:pt>
                <c:pt idx="8">
                  <c:v>2.7146831783751999E-3</c:v>
                </c:pt>
                <c:pt idx="9">
                  <c:v>2.4733586098518098E-3</c:v>
                </c:pt>
                <c:pt idx="10">
                  <c:v>2.47316763914433E-3</c:v>
                </c:pt>
                <c:pt idx="11">
                  <c:v>2.2316783729255199E-3</c:v>
                </c:pt>
                <c:pt idx="12">
                  <c:v>0</c:v>
                </c:pt>
                <c:pt idx="13">
                  <c:v>0</c:v>
                </c:pt>
                <c:pt idx="14">
                  <c:v>0</c:v>
                </c:pt>
                <c:pt idx="15">
                  <c:v>6.9291008376981596E-3</c:v>
                </c:pt>
                <c:pt idx="16">
                  <c:v>1.9280174678382601E-3</c:v>
                </c:pt>
                <c:pt idx="17">
                  <c:v>4.1570397057538802E-3</c:v>
                </c:pt>
                <c:pt idx="18">
                  <c:v>3.4936980914770598E-3</c:v>
                </c:pt>
                <c:pt idx="19">
                  <c:v>0</c:v>
                </c:pt>
                <c:pt idx="20">
                  <c:v>0</c:v>
                </c:pt>
                <c:pt idx="21">
                  <c:v>7.4669467173134399E-3</c:v>
                </c:pt>
                <c:pt idx="22">
                  <c:v>4.6354657679883197E-3</c:v>
                </c:pt>
                <c:pt idx="23">
                  <c:v>3.97188148627805E-3</c:v>
                </c:pt>
                <c:pt idx="24">
                  <c:v>2.4666921357643298E-3</c:v>
                </c:pt>
                <c:pt idx="25">
                  <c:v>0</c:v>
                </c:pt>
                <c:pt idx="26">
                  <c:v>0</c:v>
                </c:pt>
                <c:pt idx="27">
                  <c:v>0</c:v>
                </c:pt>
                <c:pt idx="28">
                  <c:v>2.3467624306200701E-3</c:v>
                </c:pt>
                <c:pt idx="29">
                  <c:v>6.9794965255945999E-3</c:v>
                </c:pt>
                <c:pt idx="30">
                  <c:v>1.20336219396995E-3</c:v>
                </c:pt>
                <c:pt idx="31">
                  <c:v>0</c:v>
                </c:pt>
                <c:pt idx="32">
                  <c:v>0</c:v>
                </c:pt>
              </c:numCache>
            </c:numRef>
          </c:val>
          <c:smooth val="0"/>
          <c:extLst>
            <c:ext xmlns:c16="http://schemas.microsoft.com/office/drawing/2014/chart" uri="{C3380CC4-5D6E-409C-BE32-E72D297353CC}">
              <c16:uniqueId val="{00000002-B4DF-45F4-ADFD-99D9835FF5C1}"/>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0</c:v>
                </c:pt>
                <c:pt idx="1">
                  <c:v>0</c:v>
                </c:pt>
                <c:pt idx="2">
                  <c:v>1.0455563853622101</c:v>
                </c:pt>
                <c:pt idx="3">
                  <c:v>0</c:v>
                </c:pt>
                <c:pt idx="4">
                  <c:v>0.56132472635419595</c:v>
                </c:pt>
                <c:pt idx="5">
                  <c:v>0</c:v>
                </c:pt>
                <c:pt idx="6">
                  <c:v>0.26602819898909302</c:v>
                </c:pt>
                <c:pt idx="7">
                  <c:v>0</c:v>
                </c:pt>
                <c:pt idx="8">
                  <c:v>1.1270102570596401</c:v>
                </c:pt>
                <c:pt idx="9">
                  <c:v>5.1794808098372904</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0.21258503401360501</c:v>
                </c:pt>
                <c:pt idx="25">
                  <c:v>0.78511961218252702</c:v>
                </c:pt>
                <c:pt idx="26">
                  <c:v>0.44866444073455802</c:v>
                </c:pt>
                <c:pt idx="27">
                  <c:v>0</c:v>
                </c:pt>
                <c:pt idx="28">
                  <c:v>0</c:v>
                </c:pt>
                <c:pt idx="29">
                  <c:v>0.12176560121765601</c:v>
                </c:pt>
                <c:pt idx="30">
                  <c:v>0</c:v>
                </c:pt>
                <c:pt idx="31">
                  <c:v>0.37973418606975101</c:v>
                </c:pt>
                <c:pt idx="32">
                  <c:v>0</c:v>
                </c:pt>
              </c:numCache>
            </c:numRef>
          </c:val>
          <c:smooth val="0"/>
          <c:extLst>
            <c:ext xmlns:c16="http://schemas.microsoft.com/office/drawing/2014/chart" uri="{C3380CC4-5D6E-409C-BE32-E72D297353CC}">
              <c16:uniqueId val="{00000003-B4DF-45F4-ADFD-99D9835FF5C1}"/>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4.11808984523969E-3</c:v>
                </c:pt>
                <c:pt idx="1">
                  <c:v>3.4940984676880798E-3</c:v>
                </c:pt>
                <c:pt idx="2">
                  <c:v>1.13137492334103E-3</c:v>
                </c:pt>
                <c:pt idx="3">
                  <c:v>2.6952267534196901E-3</c:v>
                </c:pt>
                <c:pt idx="4">
                  <c:v>4.7914090036564397E-3</c:v>
                </c:pt>
                <c:pt idx="5">
                  <c:v>0</c:v>
                </c:pt>
                <c:pt idx="6">
                  <c:v>0.110097750432456</c:v>
                </c:pt>
                <c:pt idx="7">
                  <c:v>3.14411735642613E-3</c:v>
                </c:pt>
                <c:pt idx="8">
                  <c:v>2.5551350229163698E-3</c:v>
                </c:pt>
                <c:pt idx="9">
                  <c:v>4.7907299375708002E-3</c:v>
                </c:pt>
                <c:pt idx="10">
                  <c:v>3.8923670681793002E-3</c:v>
                </c:pt>
                <c:pt idx="11">
                  <c:v>9.4811893203883496E-4</c:v>
                </c:pt>
                <c:pt idx="12">
                  <c:v>0</c:v>
                </c:pt>
                <c:pt idx="13">
                  <c:v>0</c:v>
                </c:pt>
                <c:pt idx="14">
                  <c:v>1.2308519358307001E-3</c:v>
                </c:pt>
                <c:pt idx="15">
                  <c:v>2.47835184612263E-3</c:v>
                </c:pt>
                <c:pt idx="16">
                  <c:v>4.1167089481783702E-3</c:v>
                </c:pt>
                <c:pt idx="17">
                  <c:v>2.0458571392929299E-3</c:v>
                </c:pt>
                <c:pt idx="18">
                  <c:v>8.4827630255321206E-3</c:v>
                </c:pt>
                <c:pt idx="19">
                  <c:v>0</c:v>
                </c:pt>
                <c:pt idx="20">
                  <c:v>0</c:v>
                </c:pt>
                <c:pt idx="21">
                  <c:v>2.5947534086077999E-3</c:v>
                </c:pt>
                <c:pt idx="22">
                  <c:v>1.1551388960963801E-2</c:v>
                </c:pt>
                <c:pt idx="23">
                  <c:v>2.2453745284713501E-3</c:v>
                </c:pt>
                <c:pt idx="24">
                  <c:v>3.7671680576082298E-3</c:v>
                </c:pt>
                <c:pt idx="25">
                  <c:v>2.2053863317938901E-2</c:v>
                </c:pt>
                <c:pt idx="26">
                  <c:v>0</c:v>
                </c:pt>
                <c:pt idx="27">
                  <c:v>5.6930389252181197E-2</c:v>
                </c:pt>
                <c:pt idx="28">
                  <c:v>3.4227506141991298E-2</c:v>
                </c:pt>
                <c:pt idx="29">
                  <c:v>4.09132230539027E-3</c:v>
                </c:pt>
                <c:pt idx="30">
                  <c:v>3.0269404351343301E-3</c:v>
                </c:pt>
                <c:pt idx="31">
                  <c:v>1.2473630744605901E-3</c:v>
                </c:pt>
                <c:pt idx="32">
                  <c:v>3.9915817540806398E-4</c:v>
                </c:pt>
              </c:numCache>
            </c:numRef>
          </c:val>
          <c:smooth val="0"/>
          <c:extLst>
            <c:ext xmlns:c16="http://schemas.microsoft.com/office/drawing/2014/chart" uri="{C3380CC4-5D6E-409C-BE32-E72D297353CC}">
              <c16:uniqueId val="{00000004-B4DF-45F4-ADFD-99D9835FF5C1}"/>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2.9438215808616299E-2</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8.8362640275691396E-3</c:v>
                </c:pt>
                <c:pt idx="18">
                  <c:v>1.01618832178708E-2</c:v>
                </c:pt>
                <c:pt idx="19">
                  <c:v>0</c:v>
                </c:pt>
                <c:pt idx="20">
                  <c:v>0</c:v>
                </c:pt>
                <c:pt idx="21">
                  <c:v>1.5023374603427101E-2</c:v>
                </c:pt>
                <c:pt idx="22">
                  <c:v>1.4581832803821301E-2</c:v>
                </c:pt>
                <c:pt idx="23">
                  <c:v>0</c:v>
                </c:pt>
                <c:pt idx="24">
                  <c:v>1.1047770559901001E-2</c:v>
                </c:pt>
                <c:pt idx="25">
                  <c:v>1.5467220540468901E-2</c:v>
                </c:pt>
                <c:pt idx="26">
                  <c:v>0</c:v>
                </c:pt>
                <c:pt idx="27">
                  <c:v>0</c:v>
                </c:pt>
                <c:pt idx="28">
                  <c:v>0</c:v>
                </c:pt>
                <c:pt idx="29">
                  <c:v>0</c:v>
                </c:pt>
                <c:pt idx="30">
                  <c:v>0</c:v>
                </c:pt>
                <c:pt idx="31">
                  <c:v>4.41992857395425E-4</c:v>
                </c:pt>
                <c:pt idx="32">
                  <c:v>0</c:v>
                </c:pt>
              </c:numCache>
            </c:numRef>
          </c:val>
          <c:smooth val="0"/>
          <c:extLst>
            <c:ext xmlns:c16="http://schemas.microsoft.com/office/drawing/2014/chart" uri="{C3380CC4-5D6E-409C-BE32-E72D297353CC}">
              <c16:uniqueId val="{00000005-B4DF-45F4-ADFD-99D9835FF5C1}"/>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2.0176380617657599E-2</c:v>
                </c:pt>
                <c:pt idx="1">
                  <c:v>0</c:v>
                </c:pt>
                <c:pt idx="2">
                  <c:v>0</c:v>
                </c:pt>
                <c:pt idx="3">
                  <c:v>4.0357226547244003E-2</c:v>
                </c:pt>
                <c:pt idx="4">
                  <c:v>6.5095266923141997E-3</c:v>
                </c:pt>
                <c:pt idx="5">
                  <c:v>0</c:v>
                </c:pt>
                <c:pt idx="6">
                  <c:v>0</c:v>
                </c:pt>
                <c:pt idx="7">
                  <c:v>0</c:v>
                </c:pt>
                <c:pt idx="8">
                  <c:v>0</c:v>
                </c:pt>
                <c:pt idx="9">
                  <c:v>1.9529597104411701E-3</c:v>
                </c:pt>
                <c:pt idx="10">
                  <c:v>0</c:v>
                </c:pt>
                <c:pt idx="11">
                  <c:v>0</c:v>
                </c:pt>
                <c:pt idx="12">
                  <c:v>1.69271935364163E-2</c:v>
                </c:pt>
                <c:pt idx="13">
                  <c:v>0</c:v>
                </c:pt>
                <c:pt idx="14">
                  <c:v>0</c:v>
                </c:pt>
                <c:pt idx="15">
                  <c:v>0</c:v>
                </c:pt>
                <c:pt idx="16">
                  <c:v>0</c:v>
                </c:pt>
                <c:pt idx="17">
                  <c:v>0</c:v>
                </c:pt>
                <c:pt idx="18">
                  <c:v>0</c:v>
                </c:pt>
                <c:pt idx="19">
                  <c:v>0</c:v>
                </c:pt>
                <c:pt idx="20">
                  <c:v>0</c:v>
                </c:pt>
                <c:pt idx="21">
                  <c:v>5.2083672419742299E-3</c:v>
                </c:pt>
                <c:pt idx="22">
                  <c:v>3.90625E-2</c:v>
                </c:pt>
                <c:pt idx="23">
                  <c:v>0</c:v>
                </c:pt>
                <c:pt idx="24">
                  <c:v>0</c:v>
                </c:pt>
                <c:pt idx="25">
                  <c:v>0</c:v>
                </c:pt>
                <c:pt idx="26">
                  <c:v>4.8825899861334399E-2</c:v>
                </c:pt>
                <c:pt idx="27">
                  <c:v>0</c:v>
                </c:pt>
                <c:pt idx="28">
                  <c:v>2.21349843427537E-2</c:v>
                </c:pt>
                <c:pt idx="29">
                  <c:v>0</c:v>
                </c:pt>
                <c:pt idx="30">
                  <c:v>0</c:v>
                </c:pt>
                <c:pt idx="31">
                  <c:v>0</c:v>
                </c:pt>
                <c:pt idx="32">
                  <c:v>0</c:v>
                </c:pt>
              </c:numCache>
            </c:numRef>
          </c:val>
          <c:smooth val="0"/>
          <c:extLst>
            <c:ext xmlns:c16="http://schemas.microsoft.com/office/drawing/2014/chart" uri="{C3380CC4-5D6E-409C-BE32-E72D297353CC}">
              <c16:uniqueId val="{00000006-B4DF-45F4-ADFD-99D9835FF5C1}"/>
            </c:ext>
          </c:extLst>
        </c:ser>
        <c:dLbls>
          <c:showLegendKey val="0"/>
          <c:showVal val="0"/>
          <c:showCatName val="0"/>
          <c:showSerName val="0"/>
          <c:showPercent val="0"/>
          <c:showBubbleSize val="0"/>
        </c:dLbls>
        <c:smooth val="0"/>
        <c:axId val="387390320"/>
        <c:axId val="387390976"/>
      </c:lineChart>
      <c:dateAx>
        <c:axId val="387390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90976"/>
        <c:crosses val="autoZero"/>
        <c:auto val="1"/>
        <c:lblOffset val="100"/>
        <c:baseTimeUnit val="days"/>
      </c:dateAx>
      <c:valAx>
        <c:axId val="38739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9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4.6223077030969999E-3</c:v>
                </c:pt>
                <c:pt idx="1">
                  <c:v>8.9070717108122796E-3</c:v>
                </c:pt>
                <c:pt idx="2">
                  <c:v>2.30614451983453E-3</c:v>
                </c:pt>
                <c:pt idx="3">
                  <c:v>0</c:v>
                </c:pt>
              </c:numCache>
            </c:numRef>
          </c:val>
          <c:extLst>
            <c:ext xmlns:c16="http://schemas.microsoft.com/office/drawing/2014/chart" uri="{C3380CC4-5D6E-409C-BE32-E72D297353CC}">
              <c16:uniqueId val="{00000000-F396-4623-8935-52A7758091DF}"/>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5.6584033856173901E-2</c:v>
                </c:pt>
                <c:pt idx="1">
                  <c:v>7.3978032497307306E-2</c:v>
                </c:pt>
                <c:pt idx="2">
                  <c:v>7.8595961739485794E-3</c:v>
                </c:pt>
                <c:pt idx="3">
                  <c:v>0</c:v>
                </c:pt>
              </c:numCache>
            </c:numRef>
          </c:val>
          <c:extLst>
            <c:ext xmlns:c16="http://schemas.microsoft.com/office/drawing/2014/chart" uri="{C3380CC4-5D6E-409C-BE32-E72D297353CC}">
              <c16:uniqueId val="{00000001-F396-4623-8935-52A7758091DF}"/>
            </c:ext>
          </c:extLst>
        </c:ser>
        <c:ser>
          <c:idx val="2"/>
          <c:order val="2"/>
          <c:tx>
            <c:strRef>
              <c:f>Sheet1!$D$1</c:f>
              <c:strCache>
                <c:ptCount val="1"/>
                <c:pt idx="0">
                  <c:v>Benelli</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5.0904154054667999E-3</c:v>
                </c:pt>
                <c:pt idx="1">
                  <c:v>3.93820455095096E-3</c:v>
                </c:pt>
                <c:pt idx="2">
                  <c:v>2.7353141187324301E-3</c:v>
                </c:pt>
                <c:pt idx="3">
                  <c:v>3.49327093628695E-3</c:v>
                </c:pt>
              </c:numCache>
            </c:numRef>
          </c:val>
          <c:extLst>
            <c:ext xmlns:c16="http://schemas.microsoft.com/office/drawing/2014/chart" uri="{C3380CC4-5D6E-409C-BE32-E72D297353CC}">
              <c16:uniqueId val="{00000002-F396-4623-8935-52A7758091DF}"/>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0.54657644750057</c:v>
                </c:pt>
                <c:pt idx="1">
                  <c:v>1.0354421223171599</c:v>
                </c:pt>
                <c:pt idx="2">
                  <c:v>1.09636831736482</c:v>
                </c:pt>
                <c:pt idx="3">
                  <c:v>0</c:v>
                </c:pt>
              </c:numCache>
            </c:numRef>
          </c:val>
          <c:extLst>
            <c:ext xmlns:c16="http://schemas.microsoft.com/office/drawing/2014/chart" uri="{C3380CC4-5D6E-409C-BE32-E72D297353CC}">
              <c16:uniqueId val="{00000003-F396-4623-8935-52A7758091DF}"/>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Sheet1!$A$2:$A$5</c:f>
              <c:strCache>
                <c:ptCount val="4"/>
                <c:pt idx="0">
                  <c:v>Album</c:v>
                </c:pt>
                <c:pt idx="1">
                  <c:v>Photo</c:v>
                </c:pt>
                <c:pt idx="2">
                  <c:v>Video</c:v>
                </c:pt>
                <c:pt idx="3">
                  <c:v>Link</c:v>
                </c:pt>
              </c:strCache>
            </c:strRef>
          </c:cat>
          <c:val>
            <c:numRef>
              <c:f>Sheet1!$F$2:$F$5</c:f>
              <c:numCache>
                <c:formatCode>General</c:formatCode>
                <c:ptCount val="4"/>
                <c:pt idx="0">
                  <c:v>1.7576525809648899E-2</c:v>
                </c:pt>
                <c:pt idx="1">
                  <c:v>3.74390937744667E-3</c:v>
                </c:pt>
                <c:pt idx="2">
                  <c:v>9.3493405040928502E-3</c:v>
                </c:pt>
                <c:pt idx="3">
                  <c:v>0</c:v>
                </c:pt>
              </c:numCache>
            </c:numRef>
          </c:val>
          <c:extLst>
            <c:ext xmlns:c16="http://schemas.microsoft.com/office/drawing/2014/chart" uri="{C3380CC4-5D6E-409C-BE32-E72D297353CC}">
              <c16:uniqueId val="{00000004-F396-4623-8935-52A7758091DF}"/>
            </c:ext>
          </c:extLst>
        </c:ser>
        <c:ser>
          <c:idx val="5"/>
          <c:order val="5"/>
          <c:tx>
            <c:strRef>
              <c:f>Sheet1!$G$1</c:f>
              <c:strCache>
                <c:ptCount val="1"/>
                <c:pt idx="0">
                  <c:v>KTM Argentina</c:v>
                </c:pt>
              </c:strCache>
            </c:strRef>
          </c:tx>
          <c:spPr>
            <a:solidFill>
              <a:schemeClr val="accent6"/>
            </a:solidFill>
            <a:ln>
              <a:noFill/>
            </a:ln>
            <a:effectLst/>
          </c:spPr>
          <c:invertIfNegative val="0"/>
          <c:cat>
            <c:strRef>
              <c:f>Sheet1!$A$2:$A$5</c:f>
              <c:strCache>
                <c:ptCount val="4"/>
                <c:pt idx="0">
                  <c:v>Album</c:v>
                </c:pt>
                <c:pt idx="1">
                  <c:v>Photo</c:v>
                </c:pt>
                <c:pt idx="2">
                  <c:v>Video</c:v>
                </c:pt>
                <c:pt idx="3">
                  <c:v>Link</c:v>
                </c:pt>
              </c:strCache>
            </c:strRef>
          </c:cat>
          <c:val>
            <c:numRef>
              <c:f>Sheet1!$G$2:$G$5</c:f>
              <c:numCache>
                <c:formatCode>General</c:formatCode>
                <c:ptCount val="4"/>
                <c:pt idx="0">
                  <c:v>1.32546790052246E-2</c:v>
                </c:pt>
                <c:pt idx="1">
                  <c:v>1.93608422352449E-2</c:v>
                </c:pt>
                <c:pt idx="2">
                  <c:v>7.9484937604324003E-3</c:v>
                </c:pt>
                <c:pt idx="3">
                  <c:v>0</c:v>
                </c:pt>
              </c:numCache>
            </c:numRef>
          </c:val>
          <c:extLst>
            <c:ext xmlns:c16="http://schemas.microsoft.com/office/drawing/2014/chart" uri="{C3380CC4-5D6E-409C-BE32-E72D297353CC}">
              <c16:uniqueId val="{00000005-F396-4623-8935-52A7758091DF}"/>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Sheet1!$A$2:$A$5</c:f>
              <c:strCache>
                <c:ptCount val="4"/>
                <c:pt idx="0">
                  <c:v>Album</c:v>
                </c:pt>
                <c:pt idx="1">
                  <c:v>Photo</c:v>
                </c:pt>
                <c:pt idx="2">
                  <c:v>Video</c:v>
                </c:pt>
                <c:pt idx="3">
                  <c:v>Link</c:v>
                </c:pt>
              </c:strCache>
            </c:strRef>
          </c:cat>
          <c:val>
            <c:numRef>
              <c:f>Sheet1!$H$2:$H$5</c:f>
              <c:numCache>
                <c:formatCode>General</c:formatCode>
                <c:ptCount val="4"/>
                <c:pt idx="0">
                  <c:v>1.1284321008673701E-2</c:v>
                </c:pt>
                <c:pt idx="1">
                  <c:v>3.1247624768532399E-2</c:v>
                </c:pt>
                <c:pt idx="2">
                  <c:v>4.0358277352497002E-2</c:v>
                </c:pt>
                <c:pt idx="3">
                  <c:v>1.9529469970185E-3</c:v>
                </c:pt>
              </c:numCache>
            </c:numRef>
          </c:val>
          <c:extLst>
            <c:ext xmlns:c16="http://schemas.microsoft.com/office/drawing/2014/chart" uri="{C3380CC4-5D6E-409C-BE32-E72D297353CC}">
              <c16:uniqueId val="{00000006-F396-4623-8935-52A7758091DF}"/>
            </c:ext>
          </c:extLst>
        </c:ser>
        <c:dLbls>
          <c:showLegendKey val="0"/>
          <c:showVal val="0"/>
          <c:showCatName val="0"/>
          <c:showSerName val="0"/>
          <c:showPercent val="0"/>
          <c:showBubbleSize val="0"/>
        </c:dLbls>
        <c:gapWidth val="219"/>
        <c:overlap val="-27"/>
        <c:axId val="332512184"/>
        <c:axId val="332511528"/>
      </c:barChart>
      <c:catAx>
        <c:axId val="332512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11528"/>
        <c:crosses val="autoZero"/>
        <c:auto val="1"/>
        <c:lblAlgn val="ctr"/>
        <c:lblOffset val="100"/>
        <c:noMultiLvlLbl val="0"/>
      </c:catAx>
      <c:valAx>
        <c:axId val="33251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1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3.33650301119397E-3</c:v>
                </c:pt>
                <c:pt idx="11">
                  <c:v>5.3187783296092103E-3</c:v>
                </c:pt>
                <c:pt idx="12">
                  <c:v>6.1725305707088403E-3</c:v>
                </c:pt>
                <c:pt idx="13">
                  <c:v>6.9674033469050503E-3</c:v>
                </c:pt>
                <c:pt idx="14">
                  <c:v>1.0794568565627501E-3</c:v>
                </c:pt>
                <c:pt idx="15">
                  <c:v>3.5327678942053799E-3</c:v>
                </c:pt>
                <c:pt idx="16">
                  <c:v>1.27572173957416E-3</c:v>
                </c:pt>
                <c:pt idx="17">
                  <c:v>7.5234871821040503E-3</c:v>
                </c:pt>
                <c:pt idx="18">
                  <c:v>0</c:v>
                </c:pt>
                <c:pt idx="19">
                  <c:v>0</c:v>
                </c:pt>
                <c:pt idx="20">
                  <c:v>6.1823438148594098E-3</c:v>
                </c:pt>
                <c:pt idx="21">
                  <c:v>0</c:v>
                </c:pt>
                <c:pt idx="22">
                  <c:v>0</c:v>
                </c:pt>
                <c:pt idx="23">
                  <c:v>0</c:v>
                </c:pt>
              </c:numCache>
            </c:numRef>
          </c:val>
          <c:smooth val="0"/>
          <c:extLst>
            <c:ext xmlns:c16="http://schemas.microsoft.com/office/drawing/2014/chart" uri="{C3380CC4-5D6E-409C-BE32-E72D297353CC}">
              <c16:uniqueId val="{00000000-8136-4E89-BFF8-F4CBC9B19C38}"/>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8.9605734767025103E-2</c:v>
                </c:pt>
                <c:pt idx="9">
                  <c:v>5.3056027164685902E-2</c:v>
                </c:pt>
                <c:pt idx="10">
                  <c:v>0</c:v>
                </c:pt>
                <c:pt idx="11">
                  <c:v>6.6496887379739703E-2</c:v>
                </c:pt>
                <c:pt idx="12">
                  <c:v>5.1877004338804003E-2</c:v>
                </c:pt>
                <c:pt idx="13">
                  <c:v>0</c:v>
                </c:pt>
                <c:pt idx="14">
                  <c:v>0.115544236936427</c:v>
                </c:pt>
                <c:pt idx="15">
                  <c:v>0</c:v>
                </c:pt>
                <c:pt idx="16">
                  <c:v>0</c:v>
                </c:pt>
                <c:pt idx="17">
                  <c:v>0</c:v>
                </c:pt>
                <c:pt idx="18">
                  <c:v>7.8601521725460595E-3</c:v>
                </c:pt>
                <c:pt idx="19">
                  <c:v>0</c:v>
                </c:pt>
                <c:pt idx="20">
                  <c:v>6.6025278249386907E-2</c:v>
                </c:pt>
                <c:pt idx="21">
                  <c:v>0</c:v>
                </c:pt>
                <c:pt idx="22">
                  <c:v>0</c:v>
                </c:pt>
                <c:pt idx="23">
                  <c:v>0</c:v>
                </c:pt>
              </c:numCache>
            </c:numRef>
          </c:val>
          <c:smooth val="0"/>
          <c:extLst>
            <c:ext xmlns:c16="http://schemas.microsoft.com/office/drawing/2014/chart" uri="{C3380CC4-5D6E-409C-BE32-E72D297353CC}">
              <c16:uniqueId val="{00000001-8136-4E89-BFF8-F4CBC9B19C38}"/>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6.4664205008825096E-3</c:v>
                </c:pt>
                <c:pt idx="12">
                  <c:v>2.2291076881924199E-3</c:v>
                </c:pt>
                <c:pt idx="13">
                  <c:v>0</c:v>
                </c:pt>
                <c:pt idx="14">
                  <c:v>3.0424307636139698E-3</c:v>
                </c:pt>
                <c:pt idx="15">
                  <c:v>2.34959999566228E-3</c:v>
                </c:pt>
                <c:pt idx="16">
                  <c:v>4.0364923002403196E-3</c:v>
                </c:pt>
                <c:pt idx="17">
                  <c:v>3.01230768674651E-3</c:v>
                </c:pt>
                <c:pt idx="18">
                  <c:v>3.9762461465053904E-3</c:v>
                </c:pt>
                <c:pt idx="19">
                  <c:v>0</c:v>
                </c:pt>
                <c:pt idx="20">
                  <c:v>0</c:v>
                </c:pt>
                <c:pt idx="21">
                  <c:v>3.7352615315656701E-3</c:v>
                </c:pt>
                <c:pt idx="22">
                  <c:v>0</c:v>
                </c:pt>
                <c:pt idx="23">
                  <c:v>0</c:v>
                </c:pt>
              </c:numCache>
            </c:numRef>
          </c:val>
          <c:smooth val="0"/>
          <c:extLst>
            <c:ext xmlns:c16="http://schemas.microsoft.com/office/drawing/2014/chart" uri="{C3380CC4-5D6E-409C-BE32-E72D297353CC}">
              <c16:uniqueId val="{00000002-8136-4E89-BFF8-F4CBC9B19C38}"/>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0.49364432926076801</c:v>
                </c:pt>
                <c:pt idx="12">
                  <c:v>0.530667653955325</c:v>
                </c:pt>
                <c:pt idx="13">
                  <c:v>0.86387757620634298</c:v>
                </c:pt>
                <c:pt idx="14">
                  <c:v>0.24682216463038401</c:v>
                </c:pt>
                <c:pt idx="15">
                  <c:v>0.35789213871405701</c:v>
                </c:pt>
                <c:pt idx="16">
                  <c:v>0</c:v>
                </c:pt>
                <c:pt idx="17">
                  <c:v>2.80760212267062</c:v>
                </c:pt>
                <c:pt idx="18">
                  <c:v>0.14809329877822999</c:v>
                </c:pt>
                <c:pt idx="19">
                  <c:v>0.67259039861779601</c:v>
                </c:pt>
                <c:pt idx="20">
                  <c:v>0</c:v>
                </c:pt>
                <c:pt idx="21">
                  <c:v>0</c:v>
                </c:pt>
                <c:pt idx="22">
                  <c:v>1.3698630136986301</c:v>
                </c:pt>
                <c:pt idx="23">
                  <c:v>0</c:v>
                </c:pt>
              </c:numCache>
            </c:numRef>
          </c:val>
          <c:smooth val="0"/>
          <c:extLst>
            <c:ext xmlns:c16="http://schemas.microsoft.com/office/drawing/2014/chart" uri="{C3380CC4-5D6E-409C-BE32-E72D297353CC}">
              <c16:uniqueId val="{00000003-8136-4E89-BFF8-F4CBC9B19C38}"/>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3.3935759607063801E-3</c:v>
                </c:pt>
                <c:pt idx="7">
                  <c:v>0</c:v>
                </c:pt>
                <c:pt idx="8">
                  <c:v>3.1939538453707099E-3</c:v>
                </c:pt>
                <c:pt idx="9">
                  <c:v>4.2348405896209902E-3</c:v>
                </c:pt>
                <c:pt idx="10">
                  <c:v>1.6468824515192701E-2</c:v>
                </c:pt>
                <c:pt idx="11">
                  <c:v>6.50019513061774E-3</c:v>
                </c:pt>
                <c:pt idx="12">
                  <c:v>6.0884745177379202E-3</c:v>
                </c:pt>
                <c:pt idx="13">
                  <c:v>2.8096812733495499E-2</c:v>
                </c:pt>
                <c:pt idx="14">
                  <c:v>2.3327270049225399E-2</c:v>
                </c:pt>
                <c:pt idx="15">
                  <c:v>2.4952764416958698E-3</c:v>
                </c:pt>
                <c:pt idx="16">
                  <c:v>7.9973609956352602E-3</c:v>
                </c:pt>
                <c:pt idx="17">
                  <c:v>2.0960322110245302E-3</c:v>
                </c:pt>
                <c:pt idx="18">
                  <c:v>2.5784523230857298E-3</c:v>
                </c:pt>
                <c:pt idx="19">
                  <c:v>0</c:v>
                </c:pt>
                <c:pt idx="20">
                  <c:v>0</c:v>
                </c:pt>
                <c:pt idx="21">
                  <c:v>0</c:v>
                </c:pt>
                <c:pt idx="22">
                  <c:v>0</c:v>
                </c:pt>
                <c:pt idx="23">
                  <c:v>0</c:v>
                </c:pt>
              </c:numCache>
            </c:numRef>
          </c:val>
          <c:smooth val="0"/>
          <c:extLst>
            <c:ext xmlns:c16="http://schemas.microsoft.com/office/drawing/2014/chart" uri="{C3380CC4-5D6E-409C-BE32-E72D297353CC}">
              <c16:uniqueId val="{00000004-8136-4E89-BFF8-F4CBC9B19C38}"/>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5.7432671237718199E-3</c:v>
                </c:pt>
                <c:pt idx="12">
                  <c:v>0</c:v>
                </c:pt>
                <c:pt idx="13">
                  <c:v>0</c:v>
                </c:pt>
                <c:pt idx="14">
                  <c:v>1.5241747366932901E-2</c:v>
                </c:pt>
                <c:pt idx="15">
                  <c:v>0</c:v>
                </c:pt>
                <c:pt idx="16">
                  <c:v>2.9452651916778601E-2</c:v>
                </c:pt>
                <c:pt idx="17">
                  <c:v>8.8357955750335802E-3</c:v>
                </c:pt>
                <c:pt idx="18">
                  <c:v>1.01611649112886E-2</c:v>
                </c:pt>
                <c:pt idx="19">
                  <c:v>1.4579062698805399E-2</c:v>
                </c:pt>
                <c:pt idx="20">
                  <c:v>0</c:v>
                </c:pt>
                <c:pt idx="21">
                  <c:v>0</c:v>
                </c:pt>
                <c:pt idx="22">
                  <c:v>0</c:v>
                </c:pt>
                <c:pt idx="23">
                  <c:v>0</c:v>
                </c:pt>
              </c:numCache>
            </c:numRef>
          </c:val>
          <c:smooth val="0"/>
          <c:extLst>
            <c:ext xmlns:c16="http://schemas.microsoft.com/office/drawing/2014/chart" uri="{C3380CC4-5D6E-409C-BE32-E72D297353CC}">
              <c16:uniqueId val="{00000005-8136-4E89-BFF8-F4CBC9B19C38}"/>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6.9433595445156102E-3</c:v>
                </c:pt>
                <c:pt idx="16">
                  <c:v>1.43206790605635E-2</c:v>
                </c:pt>
                <c:pt idx="17">
                  <c:v>0</c:v>
                </c:pt>
                <c:pt idx="18">
                  <c:v>5.2075196583867096E-3</c:v>
                </c:pt>
                <c:pt idx="19">
                  <c:v>2.0179138676248501E-2</c:v>
                </c:pt>
                <c:pt idx="20">
                  <c:v>4.2745057195924301E-2</c:v>
                </c:pt>
                <c:pt idx="21">
                  <c:v>0</c:v>
                </c:pt>
                <c:pt idx="22">
                  <c:v>0</c:v>
                </c:pt>
                <c:pt idx="23">
                  <c:v>0</c:v>
                </c:pt>
              </c:numCache>
            </c:numRef>
          </c:val>
          <c:smooth val="0"/>
          <c:extLst>
            <c:ext xmlns:c16="http://schemas.microsoft.com/office/drawing/2014/chart" uri="{C3380CC4-5D6E-409C-BE32-E72D297353CC}">
              <c16:uniqueId val="{00000006-8136-4E89-BFF8-F4CBC9B19C38}"/>
            </c:ext>
          </c:extLst>
        </c:ser>
        <c:dLbls>
          <c:showLegendKey val="0"/>
          <c:showVal val="0"/>
          <c:showCatName val="0"/>
          <c:showSerName val="0"/>
          <c:showPercent val="0"/>
          <c:showBubbleSize val="0"/>
        </c:dLbls>
        <c:smooth val="0"/>
        <c:axId val="333786944"/>
        <c:axId val="333785960"/>
      </c:lineChart>
      <c:catAx>
        <c:axId val="33378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5960"/>
        <c:crosses val="autoZero"/>
        <c:auto val="1"/>
        <c:lblAlgn val="ctr"/>
        <c:lblOffset val="100"/>
        <c:noMultiLvlLbl val="0"/>
      </c:catAx>
      <c:valAx>
        <c:axId val="33378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0-CD3B-449D-947D-AD4174AEEEE0}"/>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1-CD3B-449D-947D-AD4174AEEEE0}"/>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2-CD3B-449D-947D-AD4174AEEEE0}"/>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3-CD3B-449D-947D-AD4174AEEEE0}"/>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4-CD3B-449D-947D-AD4174AEEEE0}"/>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5-CD3B-449D-947D-AD4174AEEEE0}"/>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pt idx="27">
                  <c:v>0</c:v>
                </c:pt>
                <c:pt idx="28">
                  <c:v>0</c:v>
                </c:pt>
                <c:pt idx="29">
                  <c:v>0</c:v>
                </c:pt>
                <c:pt idx="30">
                  <c:v>1</c:v>
                </c:pt>
                <c:pt idx="31">
                  <c:v>0</c:v>
                </c:pt>
                <c:pt idx="32">
                  <c:v>0</c:v>
                </c:pt>
              </c:numCache>
            </c:numRef>
          </c:val>
          <c:smooth val="0"/>
          <c:extLst>
            <c:ext xmlns:c16="http://schemas.microsoft.com/office/drawing/2014/chart" uri="{C3380CC4-5D6E-409C-BE32-E72D297353CC}">
              <c16:uniqueId val="{00000006-CD3B-449D-947D-AD4174AEEEE0}"/>
            </c:ext>
          </c:extLst>
        </c:ser>
        <c:dLbls>
          <c:showLegendKey val="0"/>
          <c:showVal val="0"/>
          <c:showCatName val="0"/>
          <c:showSerName val="0"/>
          <c:showPercent val="0"/>
          <c:showBubbleSize val="0"/>
        </c:dLbls>
        <c:smooth val="0"/>
        <c:axId val="507698672"/>
        <c:axId val="507699328"/>
      </c:lineChart>
      <c:dateAx>
        <c:axId val="507698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99328"/>
        <c:crosses val="autoZero"/>
        <c:auto val="1"/>
        <c:lblOffset val="100"/>
        <c:baseTimeUnit val="days"/>
      </c:dateAx>
      <c:valAx>
        <c:axId val="50769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9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663F8-5373-4C8E-BA93-97502F58DC42}"/>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22F341A5-1430-4FE8-A774-39ADA4F4053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68271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BABDE-0CF4-40E0-A14E-8B2898A821A9}"/>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64111F46-A334-41FE-8B53-C471D13301F0}"/>
              </a:ext>
            </a:extLst>
          </p:cNvPr>
          <p:cNvGraphicFramePr>
            <a:graphicFrameLocks noGrp="1"/>
          </p:cNvGraphicFramePr>
          <p:nvPr>
            <p:ph type="tbl" sz="quarter" idx="13"/>
            <p:extLst>
              <p:ext uri="{D42A27DB-BD31-4B8C-83A1-F6EECF244321}">
                <p14:modId xmlns:p14="http://schemas.microsoft.com/office/powerpoint/2010/main" val="1093734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94211435"/>
                    </a:ext>
                  </a:extLst>
                </a:gridCol>
                <a:gridCol w="740664">
                  <a:extLst>
                    <a:ext uri="{9D8B030D-6E8A-4147-A177-3AD203B41FA5}">
                      <a16:colId xmlns:a16="http://schemas.microsoft.com/office/drawing/2014/main" val="2618893885"/>
                    </a:ext>
                  </a:extLst>
                </a:gridCol>
                <a:gridCol w="740664">
                  <a:extLst>
                    <a:ext uri="{9D8B030D-6E8A-4147-A177-3AD203B41FA5}">
                      <a16:colId xmlns:a16="http://schemas.microsoft.com/office/drawing/2014/main" val="1674175916"/>
                    </a:ext>
                  </a:extLst>
                </a:gridCol>
                <a:gridCol w="740664">
                  <a:extLst>
                    <a:ext uri="{9D8B030D-6E8A-4147-A177-3AD203B41FA5}">
                      <a16:colId xmlns:a16="http://schemas.microsoft.com/office/drawing/2014/main" val="1234265132"/>
                    </a:ext>
                  </a:extLst>
                </a:gridCol>
                <a:gridCol w="740664">
                  <a:extLst>
                    <a:ext uri="{9D8B030D-6E8A-4147-A177-3AD203B41FA5}">
                      <a16:colId xmlns:a16="http://schemas.microsoft.com/office/drawing/2014/main" val="1919129545"/>
                    </a:ext>
                  </a:extLst>
                </a:gridCol>
                <a:gridCol w="740664">
                  <a:extLst>
                    <a:ext uri="{9D8B030D-6E8A-4147-A177-3AD203B41FA5}">
                      <a16:colId xmlns:a16="http://schemas.microsoft.com/office/drawing/2014/main" val="251741546"/>
                    </a:ext>
                  </a:extLst>
                </a:gridCol>
                <a:gridCol w="740664">
                  <a:extLst>
                    <a:ext uri="{9D8B030D-6E8A-4147-A177-3AD203B41FA5}">
                      <a16:colId xmlns:a16="http://schemas.microsoft.com/office/drawing/2014/main" val="1723137582"/>
                    </a:ext>
                  </a:extLst>
                </a:gridCol>
                <a:gridCol w="740664">
                  <a:extLst>
                    <a:ext uri="{9D8B030D-6E8A-4147-A177-3AD203B41FA5}">
                      <a16:colId xmlns:a16="http://schemas.microsoft.com/office/drawing/2014/main" val="1567582380"/>
                    </a:ext>
                  </a:extLst>
                </a:gridCol>
                <a:gridCol w="740664">
                  <a:extLst>
                    <a:ext uri="{9D8B030D-6E8A-4147-A177-3AD203B41FA5}">
                      <a16:colId xmlns:a16="http://schemas.microsoft.com/office/drawing/2014/main" val="9285469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136168745"/>
                  </a:ext>
                </a:extLst>
              </a:tr>
              <a:tr h="370840">
                <a:tc>
                  <a:txBody>
                    <a:bodyPr/>
                    <a:lstStyle/>
                    <a:p>
                      <a:r>
                        <a:rPr lang="en-US" sz="1000"/>
                        <a:t>Benelli</a:t>
                      </a:r>
                    </a:p>
                  </a:txBody>
                  <a:tcPr/>
                </a:tc>
                <a:tc>
                  <a:txBody>
                    <a:bodyPr/>
                    <a:lstStyle/>
                    <a:p>
                      <a:r>
                        <a:rPr lang="en-US" sz="1000"/>
                        <a:t>1662829</a:t>
                      </a:r>
                    </a:p>
                  </a:txBody>
                  <a:tcPr/>
                </a:tc>
                <a:tc>
                  <a:txBody>
                    <a:bodyPr/>
                    <a:lstStyle/>
                    <a:p>
                      <a:r>
                        <a:rPr lang="en-US" sz="1000"/>
                        <a:t>6142</a:t>
                      </a:r>
                    </a:p>
                  </a:txBody>
                  <a:tcPr/>
                </a:tc>
                <a:tc>
                  <a:txBody>
                    <a:bodyPr/>
                    <a:lstStyle/>
                    <a:p>
                      <a:r>
                        <a:rPr lang="en-US" sz="1000"/>
                        <a:t>22</a:t>
                      </a:r>
                    </a:p>
                  </a:txBody>
                  <a:tcPr/>
                </a:tc>
                <a:tc>
                  <a:txBody>
                    <a:bodyPr/>
                    <a:lstStyle/>
                    <a:p>
                      <a:r>
                        <a:rPr lang="en-US" sz="1000"/>
                        <a:t>1162</a:t>
                      </a:r>
                    </a:p>
                  </a:txBody>
                  <a:tcPr/>
                </a:tc>
                <a:tc>
                  <a:txBody>
                    <a:bodyPr/>
                    <a:lstStyle/>
                    <a:p>
                      <a:r>
                        <a:rPr lang="en-US" sz="1000"/>
                        <a:t>108</a:t>
                      </a:r>
                    </a:p>
                  </a:txBody>
                  <a:tcPr/>
                </a:tc>
                <a:tc>
                  <a:txBody>
                    <a:bodyPr/>
                    <a:lstStyle/>
                    <a:p>
                      <a:r>
                        <a:rPr lang="en-US" sz="1000"/>
                        <a:t>59</a:t>
                      </a:r>
                    </a:p>
                  </a:txBody>
                  <a:tcPr/>
                </a:tc>
                <a:tc>
                  <a:txBody>
                    <a:bodyPr/>
                    <a:lstStyle/>
                    <a:p>
                      <a:r>
                        <a:rPr lang="en-US" sz="1000"/>
                        <a:t>0</a:t>
                      </a:r>
                    </a:p>
                  </a:txBody>
                  <a:tcPr/>
                </a:tc>
                <a:tc>
                  <a:txBody>
                    <a:bodyPr/>
                    <a:lstStyle/>
                    <a:p>
                      <a:r>
                        <a:rPr lang="en-US" sz="1000"/>
                        <a:t>0.0036 %</a:t>
                      </a:r>
                    </a:p>
                  </a:txBody>
                  <a:tcPr/>
                </a:tc>
                <a:extLst>
                  <a:ext uri="{0D108BD9-81ED-4DB2-BD59-A6C34878D82A}">
                    <a16:rowId xmlns:a16="http://schemas.microsoft.com/office/drawing/2014/main" val="3342144339"/>
                  </a:ext>
                </a:extLst>
              </a:tr>
              <a:tr h="370840">
                <a:tc>
                  <a:txBody>
                    <a:bodyPr/>
                    <a:lstStyle/>
                    <a:p>
                      <a:r>
                        <a:rPr lang="en-US" sz="1000"/>
                        <a:t>Honda Argentina</a:t>
                      </a:r>
                    </a:p>
                  </a:txBody>
                  <a:tcPr/>
                </a:tc>
                <a:tc>
                  <a:txBody>
                    <a:bodyPr/>
                    <a:lstStyle/>
                    <a:p>
                      <a:r>
                        <a:rPr lang="en-US" sz="1000"/>
                        <a:t>1018634</a:t>
                      </a:r>
                    </a:p>
                  </a:txBody>
                  <a:tcPr/>
                </a:tc>
                <a:tc>
                  <a:txBody>
                    <a:bodyPr/>
                    <a:lstStyle/>
                    <a:p>
                      <a:r>
                        <a:rPr lang="en-US" sz="1000"/>
                        <a:t>-804</a:t>
                      </a:r>
                    </a:p>
                  </a:txBody>
                  <a:tcPr/>
                </a:tc>
                <a:tc>
                  <a:txBody>
                    <a:bodyPr/>
                    <a:lstStyle/>
                    <a:p>
                      <a:r>
                        <a:rPr lang="en-US" sz="1000"/>
                        <a:t>25</a:t>
                      </a:r>
                    </a:p>
                  </a:txBody>
                  <a:tcPr/>
                </a:tc>
                <a:tc>
                  <a:txBody>
                    <a:bodyPr/>
                    <a:lstStyle/>
                    <a:p>
                      <a:r>
                        <a:rPr lang="en-US" sz="1000"/>
                        <a:t>1283</a:t>
                      </a:r>
                    </a:p>
                  </a:txBody>
                  <a:tcPr/>
                </a:tc>
                <a:tc>
                  <a:txBody>
                    <a:bodyPr/>
                    <a:lstStyle/>
                    <a:p>
                      <a:r>
                        <a:rPr lang="en-US" sz="1000"/>
                        <a:t>57</a:t>
                      </a:r>
                    </a:p>
                  </a:txBody>
                  <a:tcPr/>
                </a:tc>
                <a:tc>
                  <a:txBody>
                    <a:bodyPr/>
                    <a:lstStyle/>
                    <a:p>
                      <a:r>
                        <a:rPr lang="en-US" sz="1000"/>
                        <a:t>89</a:t>
                      </a:r>
                    </a:p>
                  </a:txBody>
                  <a:tcPr/>
                </a:tc>
                <a:tc>
                  <a:txBody>
                    <a:bodyPr/>
                    <a:lstStyle/>
                    <a:p>
                      <a:r>
                        <a:rPr lang="en-US" sz="1000"/>
                        <a:t>0</a:t>
                      </a:r>
                    </a:p>
                  </a:txBody>
                  <a:tcPr/>
                </a:tc>
                <a:tc>
                  <a:txBody>
                    <a:bodyPr/>
                    <a:lstStyle/>
                    <a:p>
                      <a:r>
                        <a:rPr lang="en-US" sz="1000"/>
                        <a:t>0.0056 %</a:t>
                      </a:r>
                    </a:p>
                  </a:txBody>
                  <a:tcPr/>
                </a:tc>
                <a:extLst>
                  <a:ext uri="{0D108BD9-81ED-4DB2-BD59-A6C34878D82A}">
                    <a16:rowId xmlns:a16="http://schemas.microsoft.com/office/drawing/2014/main" val="1385858628"/>
                  </a:ext>
                </a:extLst>
              </a:tr>
              <a:tr h="370840">
                <a:tc>
                  <a:txBody>
                    <a:bodyPr/>
                    <a:lstStyle/>
                    <a:p>
                      <a:r>
                        <a:rPr lang="en-US" sz="1000"/>
                        <a:t>Yamaha Motor Argentina S.A</a:t>
                      </a:r>
                    </a:p>
                  </a:txBody>
                  <a:tcPr/>
                </a:tc>
                <a:tc>
                  <a:txBody>
                    <a:bodyPr/>
                    <a:lstStyle/>
                    <a:p>
                      <a:r>
                        <a:rPr lang="en-US" sz="1000"/>
                        <a:t>1002103</a:t>
                      </a:r>
                    </a:p>
                  </a:txBody>
                  <a:tcPr/>
                </a:tc>
                <a:tc>
                  <a:txBody>
                    <a:bodyPr/>
                    <a:lstStyle/>
                    <a:p>
                      <a:r>
                        <a:rPr lang="en-US" sz="1000"/>
                        <a:t>418</a:t>
                      </a:r>
                    </a:p>
                  </a:txBody>
                  <a:tcPr/>
                </a:tc>
                <a:tc>
                  <a:txBody>
                    <a:bodyPr/>
                    <a:lstStyle/>
                    <a:p>
                      <a:r>
                        <a:rPr lang="en-US" sz="1000"/>
                        <a:t>80</a:t>
                      </a:r>
                    </a:p>
                  </a:txBody>
                  <a:tcPr/>
                </a:tc>
                <a:tc>
                  <a:txBody>
                    <a:bodyPr/>
                    <a:lstStyle/>
                    <a:p>
                      <a:r>
                        <a:rPr lang="en-US" sz="1000"/>
                        <a:t>5780</a:t>
                      </a:r>
                    </a:p>
                  </a:txBody>
                  <a:tcPr/>
                </a:tc>
                <a:tc>
                  <a:txBody>
                    <a:bodyPr/>
                    <a:lstStyle/>
                    <a:p>
                      <a:r>
                        <a:rPr lang="en-US" sz="1000"/>
                        <a:t>227</a:t>
                      </a:r>
                    </a:p>
                  </a:txBody>
                  <a:tcPr/>
                </a:tc>
                <a:tc>
                  <a:txBody>
                    <a:bodyPr/>
                    <a:lstStyle/>
                    <a:p>
                      <a:r>
                        <a:rPr lang="en-US" sz="1000"/>
                        <a:t>893</a:t>
                      </a:r>
                    </a:p>
                  </a:txBody>
                  <a:tcPr/>
                </a:tc>
                <a:tc>
                  <a:txBody>
                    <a:bodyPr/>
                    <a:lstStyle/>
                    <a:p>
                      <a:r>
                        <a:rPr lang="en-US" sz="1000"/>
                        <a:t>0</a:t>
                      </a:r>
                    </a:p>
                  </a:txBody>
                  <a:tcPr/>
                </a:tc>
                <a:tc>
                  <a:txBody>
                    <a:bodyPr/>
                    <a:lstStyle/>
                    <a:p>
                      <a:r>
                        <a:rPr lang="en-US" sz="1000"/>
                        <a:t>0.0086 %</a:t>
                      </a:r>
                    </a:p>
                  </a:txBody>
                  <a:tcPr/>
                </a:tc>
                <a:extLst>
                  <a:ext uri="{0D108BD9-81ED-4DB2-BD59-A6C34878D82A}">
                    <a16:rowId xmlns:a16="http://schemas.microsoft.com/office/drawing/2014/main" val="3000637108"/>
                  </a:ext>
                </a:extLst>
              </a:tr>
              <a:tr h="370840">
                <a:tc>
                  <a:txBody>
                    <a:bodyPr/>
                    <a:lstStyle/>
                    <a:p>
                      <a:r>
                        <a:rPr lang="en-US" sz="1000"/>
                        <a:t>KTM Argentina</a:t>
                      </a:r>
                    </a:p>
                  </a:txBody>
                  <a:tcPr/>
                </a:tc>
                <a:tc>
                  <a:txBody>
                    <a:bodyPr/>
                    <a:lstStyle/>
                    <a:p>
                      <a:r>
                        <a:rPr lang="en-US" sz="1000"/>
                        <a:t>226241</a:t>
                      </a:r>
                    </a:p>
                  </a:txBody>
                  <a:tcPr/>
                </a:tc>
                <a:tc>
                  <a:txBody>
                    <a:bodyPr/>
                    <a:lstStyle/>
                    <a:p>
                      <a:r>
                        <a:rPr lang="en-US" sz="1000"/>
                        <a:t>-227</a:t>
                      </a:r>
                    </a:p>
                  </a:txBody>
                  <a:tcPr/>
                </a:tc>
                <a:tc>
                  <a:txBody>
                    <a:bodyPr/>
                    <a:lstStyle/>
                    <a:p>
                      <a:r>
                        <a:rPr lang="en-US" sz="1000"/>
                        <a:t>10</a:t>
                      </a:r>
                    </a:p>
                  </a:txBody>
                  <a:tcPr/>
                </a:tc>
                <a:tc>
                  <a:txBody>
                    <a:bodyPr/>
                    <a:lstStyle/>
                    <a:p>
                      <a:r>
                        <a:rPr lang="en-US" sz="1000"/>
                        <a:t>337</a:t>
                      </a:r>
                    </a:p>
                  </a:txBody>
                  <a:tcPr/>
                </a:tc>
                <a:tc>
                  <a:txBody>
                    <a:bodyPr/>
                    <a:lstStyle/>
                    <a:p>
                      <a:r>
                        <a:rPr lang="en-US" sz="1000"/>
                        <a:t>21</a:t>
                      </a:r>
                    </a:p>
                  </a:txBody>
                  <a:tcPr/>
                </a:tc>
                <a:tc>
                  <a:txBody>
                    <a:bodyPr/>
                    <a:lstStyle/>
                    <a:p>
                      <a:r>
                        <a:rPr lang="en-US" sz="1000"/>
                        <a:t>13</a:t>
                      </a:r>
                    </a:p>
                  </a:txBody>
                  <a:tcPr/>
                </a:tc>
                <a:tc>
                  <a:txBody>
                    <a:bodyPr/>
                    <a:lstStyle/>
                    <a:p>
                      <a:r>
                        <a:rPr lang="en-US" sz="1000"/>
                        <a:t>0</a:t>
                      </a:r>
                    </a:p>
                  </a:txBody>
                  <a:tcPr/>
                </a:tc>
                <a:tc>
                  <a:txBody>
                    <a:bodyPr/>
                    <a:lstStyle/>
                    <a:p>
                      <a:r>
                        <a:rPr lang="en-US" sz="1000"/>
                        <a:t>0.0164 %</a:t>
                      </a:r>
                    </a:p>
                  </a:txBody>
                  <a:tcPr/>
                </a:tc>
                <a:extLst>
                  <a:ext uri="{0D108BD9-81ED-4DB2-BD59-A6C34878D82A}">
                    <a16:rowId xmlns:a16="http://schemas.microsoft.com/office/drawing/2014/main" val="1474423087"/>
                  </a:ext>
                </a:extLst>
              </a:tr>
              <a:tr h="370840">
                <a:tc>
                  <a:txBody>
                    <a:bodyPr/>
                    <a:lstStyle/>
                    <a:p>
                      <a:r>
                        <a:rPr lang="en-US" sz="1000"/>
                        <a:t>Bajaj Argentina</a:t>
                      </a:r>
                    </a:p>
                  </a:txBody>
                  <a:tcPr/>
                </a:tc>
                <a:tc>
                  <a:txBody>
                    <a:bodyPr/>
                    <a:lstStyle/>
                    <a:p>
                      <a:r>
                        <a:rPr lang="en-US" sz="1000"/>
                        <a:t>153604</a:t>
                      </a:r>
                    </a:p>
                  </a:txBody>
                  <a:tcPr/>
                </a:tc>
                <a:tc>
                  <a:txBody>
                    <a:bodyPr/>
                    <a:lstStyle/>
                    <a:p>
                      <a:r>
                        <a:rPr lang="en-US" sz="1000"/>
                        <a:t>-41</a:t>
                      </a:r>
                    </a:p>
                  </a:txBody>
                  <a:tcPr/>
                </a:tc>
                <a:tc>
                  <a:txBody>
                    <a:bodyPr/>
                    <a:lstStyle/>
                    <a:p>
                      <a:r>
                        <a:rPr lang="en-US" sz="1000"/>
                        <a:t>10</a:t>
                      </a:r>
                    </a:p>
                  </a:txBody>
                  <a:tcPr/>
                </a:tc>
                <a:tc>
                  <a:txBody>
                    <a:bodyPr/>
                    <a:lstStyle/>
                    <a:p>
                      <a:r>
                        <a:rPr lang="en-US" sz="1000"/>
                        <a:t>279</a:t>
                      </a:r>
                    </a:p>
                  </a:txBody>
                  <a:tcPr/>
                </a:tc>
                <a:tc>
                  <a:txBody>
                    <a:bodyPr/>
                    <a:lstStyle/>
                    <a:p>
                      <a:r>
                        <a:rPr lang="en-US" sz="1000"/>
                        <a:t>13</a:t>
                      </a:r>
                    </a:p>
                  </a:txBody>
                  <a:tcPr/>
                </a:tc>
                <a:tc>
                  <a:txBody>
                    <a:bodyPr/>
                    <a:lstStyle/>
                    <a:p>
                      <a:r>
                        <a:rPr lang="en-US" sz="1000"/>
                        <a:t>20</a:t>
                      </a:r>
                    </a:p>
                  </a:txBody>
                  <a:tcPr/>
                </a:tc>
                <a:tc>
                  <a:txBody>
                    <a:bodyPr/>
                    <a:lstStyle/>
                    <a:p>
                      <a:r>
                        <a:rPr lang="en-US" sz="1000"/>
                        <a:t>3</a:t>
                      </a:r>
                    </a:p>
                  </a:txBody>
                  <a:tcPr/>
                </a:tc>
                <a:tc>
                  <a:txBody>
                    <a:bodyPr/>
                    <a:lstStyle/>
                    <a:p>
                      <a:r>
                        <a:rPr lang="en-US" sz="1000"/>
                        <a:t>0.0203 %</a:t>
                      </a:r>
                    </a:p>
                  </a:txBody>
                  <a:tcPr/>
                </a:tc>
                <a:extLst>
                  <a:ext uri="{0D108BD9-81ED-4DB2-BD59-A6C34878D82A}">
                    <a16:rowId xmlns:a16="http://schemas.microsoft.com/office/drawing/2014/main" val="2054658792"/>
                  </a:ext>
                </a:extLst>
              </a:tr>
              <a:tr h="370840">
                <a:tc>
                  <a:txBody>
                    <a:bodyPr/>
                    <a:lstStyle/>
                    <a:p>
                      <a:r>
                        <a:rPr lang="en-US" sz="1000"/>
                        <a:t>Kawasaki Argentina</a:t>
                      </a:r>
                    </a:p>
                  </a:txBody>
                  <a:tcPr/>
                </a:tc>
                <a:tc>
                  <a:txBody>
                    <a:bodyPr/>
                    <a:lstStyle/>
                    <a:p>
                      <a:r>
                        <a:rPr lang="en-US" sz="1000"/>
                        <a:t>42409</a:t>
                      </a:r>
                    </a:p>
                  </a:txBody>
                  <a:tcPr/>
                </a:tc>
                <a:tc>
                  <a:txBody>
                    <a:bodyPr/>
                    <a:lstStyle/>
                    <a:p>
                      <a:r>
                        <a:rPr lang="en-US" sz="1000"/>
                        <a:t>3</a:t>
                      </a:r>
                    </a:p>
                  </a:txBody>
                  <a:tcPr/>
                </a:tc>
                <a:tc>
                  <a:txBody>
                    <a:bodyPr/>
                    <a:lstStyle/>
                    <a:p>
                      <a:r>
                        <a:rPr lang="en-US" sz="1000"/>
                        <a:t>14</a:t>
                      </a:r>
                    </a:p>
                  </a:txBody>
                  <a:tcPr/>
                </a:tc>
                <a:tc>
                  <a:txBody>
                    <a:bodyPr/>
                    <a:lstStyle/>
                    <a:p>
                      <a:r>
                        <a:rPr lang="en-US" sz="1000"/>
                        <a:t>306</a:t>
                      </a:r>
                    </a:p>
                  </a:txBody>
                  <a:tcPr/>
                </a:tc>
                <a:tc>
                  <a:txBody>
                    <a:bodyPr/>
                    <a:lstStyle/>
                    <a:p>
                      <a:r>
                        <a:rPr lang="en-US" sz="1000"/>
                        <a:t>6</a:t>
                      </a:r>
                    </a:p>
                  </a:txBody>
                  <a:tcPr/>
                </a:tc>
                <a:tc>
                  <a:txBody>
                    <a:bodyPr/>
                    <a:lstStyle/>
                    <a:p>
                      <a:r>
                        <a:rPr lang="en-US" sz="1000"/>
                        <a:t>21</a:t>
                      </a:r>
                    </a:p>
                  </a:txBody>
                  <a:tcPr/>
                </a:tc>
                <a:tc>
                  <a:txBody>
                    <a:bodyPr/>
                    <a:lstStyle/>
                    <a:p>
                      <a:r>
                        <a:rPr lang="en-US" sz="1000"/>
                        <a:t>0</a:t>
                      </a:r>
                    </a:p>
                  </a:txBody>
                  <a:tcPr/>
                </a:tc>
                <a:tc>
                  <a:txBody>
                    <a:bodyPr/>
                    <a:lstStyle/>
                    <a:p>
                      <a:r>
                        <a:rPr lang="en-US" sz="1000"/>
                        <a:t>0.0561 %</a:t>
                      </a:r>
                    </a:p>
                  </a:txBody>
                  <a:tcPr/>
                </a:tc>
                <a:extLst>
                  <a:ext uri="{0D108BD9-81ED-4DB2-BD59-A6C34878D82A}">
                    <a16:rowId xmlns:a16="http://schemas.microsoft.com/office/drawing/2014/main" val="1836396689"/>
                  </a:ext>
                </a:extLst>
              </a:tr>
              <a:tr h="370840">
                <a:tc>
                  <a:txBody>
                    <a:bodyPr/>
                    <a:lstStyle/>
                    <a:p>
                      <a:r>
                        <a:rPr lang="en-US" sz="1000"/>
                        <a:t>Suzuki Motos Argentina</a:t>
                      </a:r>
                    </a:p>
                  </a:txBody>
                  <a:tcPr/>
                </a:tc>
                <a:tc>
                  <a:txBody>
                    <a:bodyPr/>
                    <a:lstStyle/>
                    <a:p>
                      <a:r>
                        <a:rPr lang="en-US" sz="1000"/>
                        <a:t>10072</a:t>
                      </a:r>
                    </a:p>
                  </a:txBody>
                  <a:tcPr/>
                </a:tc>
                <a:tc>
                  <a:txBody>
                    <a:bodyPr/>
                    <a:lstStyle/>
                    <a:p>
                      <a:r>
                        <a:rPr lang="en-US" sz="1000"/>
                        <a:t>4002</a:t>
                      </a:r>
                    </a:p>
                  </a:txBody>
                  <a:tcPr/>
                </a:tc>
                <a:tc>
                  <a:txBody>
                    <a:bodyPr/>
                    <a:lstStyle/>
                    <a:p>
                      <a:r>
                        <a:rPr lang="en-US" sz="1000"/>
                        <a:t>12</a:t>
                      </a:r>
                    </a:p>
                  </a:txBody>
                  <a:tcPr/>
                </a:tc>
                <a:tc>
                  <a:txBody>
                    <a:bodyPr/>
                    <a:lstStyle/>
                    <a:p>
                      <a:r>
                        <a:rPr lang="en-US" sz="1000"/>
                        <a:t>815</a:t>
                      </a:r>
                    </a:p>
                  </a:txBody>
                  <a:tcPr/>
                </a:tc>
                <a:tc>
                  <a:txBody>
                    <a:bodyPr/>
                    <a:lstStyle/>
                    <a:p>
                      <a:r>
                        <a:rPr lang="en-US" sz="1000"/>
                        <a:t>60</a:t>
                      </a:r>
                    </a:p>
                  </a:txBody>
                  <a:tcPr/>
                </a:tc>
                <a:tc>
                  <a:txBody>
                    <a:bodyPr/>
                    <a:lstStyle/>
                    <a:p>
                      <a:r>
                        <a:rPr lang="en-US" sz="1000"/>
                        <a:t>43</a:t>
                      </a:r>
                    </a:p>
                  </a:txBody>
                  <a:tcPr/>
                </a:tc>
                <a:tc>
                  <a:txBody>
                    <a:bodyPr/>
                    <a:lstStyle/>
                    <a:p>
                      <a:r>
                        <a:rPr lang="en-US" sz="1000"/>
                        <a:t>0</a:t>
                      </a:r>
                    </a:p>
                  </a:txBody>
                  <a:tcPr/>
                </a:tc>
                <a:tc>
                  <a:txBody>
                    <a:bodyPr/>
                    <a:lstStyle/>
                    <a:p>
                      <a:r>
                        <a:rPr lang="en-US" sz="1000"/>
                        <a:t>0.9478 %</a:t>
                      </a:r>
                    </a:p>
                  </a:txBody>
                  <a:tcPr/>
                </a:tc>
                <a:extLst>
                  <a:ext uri="{0D108BD9-81ED-4DB2-BD59-A6C34878D82A}">
                    <a16:rowId xmlns:a16="http://schemas.microsoft.com/office/drawing/2014/main" val="3412379053"/>
                  </a:ext>
                </a:extLst>
              </a:tr>
            </a:tbl>
          </a:graphicData>
        </a:graphic>
      </p:graphicFrame>
      <p:sp>
        <p:nvSpPr>
          <p:cNvPr id="4" name="Text Placeholder 3">
            <a:extLst>
              <a:ext uri="{FF2B5EF4-FFF2-40B4-BE49-F238E27FC236}">
                <a16:creationId xmlns:a16="http://schemas.microsoft.com/office/drawing/2014/main" id="{CF72DB8A-7107-4437-9E69-6B65516C7AF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100722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94EEC-61DD-475B-AA32-C87B5AB21E8B}"/>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F7FAD45E-7BED-4FCA-AB8F-9AB89B247669}"/>
              </a:ext>
            </a:extLst>
          </p:cNvPr>
          <p:cNvGraphicFramePr>
            <a:graphicFrameLocks noGrp="1"/>
          </p:cNvGraphicFramePr>
          <p:nvPr>
            <p:ph type="chart" sz="quarter" idx="13"/>
            <p:extLst>
              <p:ext uri="{D42A27DB-BD31-4B8C-83A1-F6EECF244321}">
                <p14:modId xmlns:p14="http://schemas.microsoft.com/office/powerpoint/2010/main" val="2008168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9234FE-0A40-4835-B492-C8DD0AE9E4A2}"/>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7FC44D34-AA46-457B-B8D6-192DB44D28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5081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87E3A-6CE6-4AA2-B435-3704999AB91A}"/>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67CAD596-BBE7-4524-AE66-B83A198EBA1E}"/>
              </a:ext>
            </a:extLst>
          </p:cNvPr>
          <p:cNvGraphicFramePr>
            <a:graphicFrameLocks noGrp="1"/>
          </p:cNvGraphicFramePr>
          <p:nvPr>
            <p:ph type="chart" sz="quarter" idx="13"/>
            <p:extLst>
              <p:ext uri="{D42A27DB-BD31-4B8C-83A1-F6EECF244321}">
                <p14:modId xmlns:p14="http://schemas.microsoft.com/office/powerpoint/2010/main" val="3223683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5A1A39-6BC6-4BBE-93D9-7DA59630765A}"/>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BD2CC19C-2D73-4928-A19F-C0AF4D7D20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8260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CF032-BDD2-462B-92B1-68DD24722711}"/>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C268DF59-1128-49A8-8719-DBD945942229}"/>
              </a:ext>
            </a:extLst>
          </p:cNvPr>
          <p:cNvGraphicFramePr>
            <a:graphicFrameLocks noGrp="1"/>
          </p:cNvGraphicFramePr>
          <p:nvPr>
            <p:ph type="chart" sz="quarter" idx="13"/>
            <p:extLst>
              <p:ext uri="{D42A27DB-BD31-4B8C-83A1-F6EECF244321}">
                <p14:modId xmlns:p14="http://schemas.microsoft.com/office/powerpoint/2010/main" val="4079434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B16CAE-26FA-45A2-BC2B-0575A06C06C8}"/>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0B9A0F2C-D31F-4FB7-9294-5780C288E8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7893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8D934-F562-46F0-B08F-8916D34E38A9}"/>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53E90930-8543-4D93-A576-F4B0524EC5C4}"/>
              </a:ext>
            </a:extLst>
          </p:cNvPr>
          <p:cNvGraphicFramePr>
            <a:graphicFrameLocks noGrp="1"/>
          </p:cNvGraphicFramePr>
          <p:nvPr>
            <p:ph type="chart" sz="quarter" idx="13"/>
            <p:extLst>
              <p:ext uri="{D42A27DB-BD31-4B8C-83A1-F6EECF244321}">
                <p14:modId xmlns:p14="http://schemas.microsoft.com/office/powerpoint/2010/main" val="2220137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417BDA-B8EE-4CF1-8571-BAC4C1FB2790}"/>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0A6089C-CFEA-43D2-86AC-C48A63F92A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808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E0B13-5C19-44E5-A02F-C06C06E33505}"/>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3CD884B6-B1BB-4A1B-8A14-4CE8427666DD}"/>
              </a:ext>
            </a:extLst>
          </p:cNvPr>
          <p:cNvGraphicFramePr>
            <a:graphicFrameLocks noGrp="1"/>
          </p:cNvGraphicFramePr>
          <p:nvPr>
            <p:ph type="chart" sz="quarter" idx="13"/>
            <p:extLst>
              <p:ext uri="{D42A27DB-BD31-4B8C-83A1-F6EECF244321}">
                <p14:modId xmlns:p14="http://schemas.microsoft.com/office/powerpoint/2010/main" val="456457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67EFC6-63C2-4B97-8A28-E45167A5EF92}"/>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AD1ECD2B-4961-43E4-9517-B8F45FA40E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6997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DA930-854C-4593-A75B-667E38ECDCB9}"/>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968A55E5-133E-4F71-AA8B-C3A99730FA21}"/>
              </a:ext>
            </a:extLst>
          </p:cNvPr>
          <p:cNvGraphicFramePr>
            <a:graphicFrameLocks noGrp="1"/>
          </p:cNvGraphicFramePr>
          <p:nvPr>
            <p:ph type="chart" sz="quarter" idx="13"/>
            <p:extLst>
              <p:ext uri="{D42A27DB-BD31-4B8C-83A1-F6EECF244321}">
                <p14:modId xmlns:p14="http://schemas.microsoft.com/office/powerpoint/2010/main" val="3728771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ED2B76-0C6B-44FB-AC48-0CC43EF0A6B5}"/>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C7672B6C-3D89-4282-958B-7421719AC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5580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88631-75AC-4517-A3E1-A9ECBCA5705B}"/>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223486F6-5A2E-4159-93EE-A6F7414FE840}"/>
              </a:ext>
            </a:extLst>
          </p:cNvPr>
          <p:cNvGraphicFramePr>
            <a:graphicFrameLocks noGrp="1"/>
          </p:cNvGraphicFramePr>
          <p:nvPr>
            <p:ph type="chart" sz="quarter" idx="13"/>
            <p:extLst>
              <p:ext uri="{D42A27DB-BD31-4B8C-83A1-F6EECF244321}">
                <p14:modId xmlns:p14="http://schemas.microsoft.com/office/powerpoint/2010/main" val="1839879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ABFABB-BE8D-4950-A3E8-EC2BF441A14A}"/>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F65C4657-8AD5-48F2-A10B-BFD2DBF503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8048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E68B5-1F6E-42EB-A9A0-BC58065AE12A}"/>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D6F52318-9B20-4B5A-8717-8CB1F9B535B4}"/>
              </a:ext>
            </a:extLst>
          </p:cNvPr>
          <p:cNvGraphicFramePr>
            <a:graphicFrameLocks noGrp="1"/>
          </p:cNvGraphicFramePr>
          <p:nvPr>
            <p:ph type="chart" sz="quarter" idx="13"/>
            <p:extLst>
              <p:ext uri="{D42A27DB-BD31-4B8C-83A1-F6EECF244321}">
                <p14:modId xmlns:p14="http://schemas.microsoft.com/office/powerpoint/2010/main" val="3510955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37C0CB-9B29-40C3-9454-A6F64DEE1CBB}"/>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FFA2F79F-7AA1-407C-9038-98D45E20AB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7826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19063-993D-4986-8986-42ADD5D1D236}"/>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75DA8B8F-C89E-4B64-959F-6A41499B2FB6}"/>
              </a:ext>
            </a:extLst>
          </p:cNvPr>
          <p:cNvGraphicFramePr>
            <a:graphicFrameLocks noGrp="1"/>
          </p:cNvGraphicFramePr>
          <p:nvPr>
            <p:ph type="chart" sz="quarter" idx="13"/>
            <p:extLst>
              <p:ext uri="{D42A27DB-BD31-4B8C-83A1-F6EECF244321}">
                <p14:modId xmlns:p14="http://schemas.microsoft.com/office/powerpoint/2010/main" val="3921382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671B33-D825-4CE5-8680-C3EEE6E31B65}"/>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B19671A0-5B96-4399-B7F2-D792AFCA4C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7315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8FE1D-36A6-4102-AB6C-F9B198573E29}"/>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7B2F59EF-8A29-4EE7-A9DE-47BF5D9D1CD2}"/>
              </a:ext>
            </a:extLst>
          </p:cNvPr>
          <p:cNvGraphicFramePr>
            <a:graphicFrameLocks noGrp="1"/>
          </p:cNvGraphicFramePr>
          <p:nvPr>
            <p:ph type="chart" sz="quarter" idx="13"/>
            <p:extLst>
              <p:ext uri="{D42A27DB-BD31-4B8C-83A1-F6EECF244321}">
                <p14:modId xmlns:p14="http://schemas.microsoft.com/office/powerpoint/2010/main" val="418039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255152-63F8-4CB0-9445-44B699C22853}"/>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A1C9CACF-6B8E-45F9-9BDA-B4F4513AF2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7421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AC657-8535-4292-A645-F4D70DCB0D09}"/>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69E01E51-3E02-4965-9168-D46372A3367D}"/>
              </a:ext>
            </a:extLst>
          </p:cNvPr>
          <p:cNvGraphicFramePr>
            <a:graphicFrameLocks noGrp="1"/>
          </p:cNvGraphicFramePr>
          <p:nvPr>
            <p:ph type="chart" sz="quarter" idx="13"/>
            <p:extLst>
              <p:ext uri="{D42A27DB-BD31-4B8C-83A1-F6EECF244321}">
                <p14:modId xmlns:p14="http://schemas.microsoft.com/office/powerpoint/2010/main" val="313151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CC0958-23B4-4320-98BC-CBA21C62C8F6}"/>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0009FFE1-E06D-401E-B4A4-37E370D458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688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47AF9-55A9-4488-9ACE-D6BFF76DA8BB}"/>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1C53DD3F-A938-47D6-90E4-2E15208D98BF}"/>
              </a:ext>
            </a:extLst>
          </p:cNvPr>
          <p:cNvGraphicFramePr>
            <a:graphicFrameLocks noGrp="1"/>
          </p:cNvGraphicFramePr>
          <p:nvPr>
            <p:ph type="chart" sz="quarter" idx="13"/>
            <p:extLst>
              <p:ext uri="{D42A27DB-BD31-4B8C-83A1-F6EECF244321}">
                <p14:modId xmlns:p14="http://schemas.microsoft.com/office/powerpoint/2010/main" val="3426009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EA3752-316D-4BAF-9E3A-4E96D25BC2C8}"/>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89E635B7-CEB6-4EA4-9A89-946F3001F1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1263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586DD-B8F2-4556-BEF8-9A67C3533C4C}"/>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EFF2525A-20C8-4404-A8CF-5E00F1A3DE4F}"/>
              </a:ext>
            </a:extLst>
          </p:cNvPr>
          <p:cNvGraphicFramePr>
            <a:graphicFrameLocks noGrp="1"/>
          </p:cNvGraphicFramePr>
          <p:nvPr>
            <p:ph type="chart" sz="quarter" idx="13"/>
            <p:extLst>
              <p:ext uri="{D42A27DB-BD31-4B8C-83A1-F6EECF244321}">
                <p14:modId xmlns:p14="http://schemas.microsoft.com/office/powerpoint/2010/main" val="2813004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2F3CDA-16A8-4DE6-8200-0135ECE4FD20}"/>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9E0E8D72-D6CE-4A06-9F6E-A20DE14399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4564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30D29-AD0A-4B14-8DC1-2DCC42D052C5}"/>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59F399B9-5872-4ACD-9C4B-C707E9040640}"/>
              </a:ext>
            </a:extLst>
          </p:cNvPr>
          <p:cNvGraphicFramePr>
            <a:graphicFrameLocks noGrp="1"/>
          </p:cNvGraphicFramePr>
          <p:nvPr>
            <p:ph type="chart" sz="quarter" idx="13"/>
            <p:extLst>
              <p:ext uri="{D42A27DB-BD31-4B8C-83A1-F6EECF244321}">
                <p14:modId xmlns:p14="http://schemas.microsoft.com/office/powerpoint/2010/main" val="888178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35C19E-16E6-4B7D-BC2E-91B3A80DB318}"/>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5F17D155-DA18-4EB1-8AD1-ACAC102DE4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694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A121C-6D67-437B-BE3F-E6E6FF7AFB00}"/>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F941F256-1E14-4184-9673-48F1A1A8C08F}"/>
              </a:ext>
            </a:extLst>
          </p:cNvPr>
          <p:cNvGraphicFramePr>
            <a:graphicFrameLocks noGrp="1"/>
          </p:cNvGraphicFramePr>
          <p:nvPr>
            <p:ph type="tbl" sz="quarter" idx="13"/>
            <p:extLst>
              <p:ext uri="{D42A27DB-BD31-4B8C-83A1-F6EECF244321}">
                <p14:modId xmlns:p14="http://schemas.microsoft.com/office/powerpoint/2010/main" val="1947997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8614655"/>
                    </a:ext>
                  </a:extLst>
                </a:gridCol>
                <a:gridCol w="1152144">
                  <a:extLst>
                    <a:ext uri="{9D8B030D-6E8A-4147-A177-3AD203B41FA5}">
                      <a16:colId xmlns:a16="http://schemas.microsoft.com/office/drawing/2014/main" val="1042363326"/>
                    </a:ext>
                  </a:extLst>
                </a:gridCol>
                <a:gridCol w="1152144">
                  <a:extLst>
                    <a:ext uri="{9D8B030D-6E8A-4147-A177-3AD203B41FA5}">
                      <a16:colId xmlns:a16="http://schemas.microsoft.com/office/drawing/2014/main" val="4236224312"/>
                    </a:ext>
                  </a:extLst>
                </a:gridCol>
                <a:gridCol w="1152144">
                  <a:extLst>
                    <a:ext uri="{9D8B030D-6E8A-4147-A177-3AD203B41FA5}">
                      <a16:colId xmlns:a16="http://schemas.microsoft.com/office/drawing/2014/main" val="1732018946"/>
                    </a:ext>
                  </a:extLst>
                </a:gridCol>
                <a:gridCol w="1152144">
                  <a:extLst>
                    <a:ext uri="{9D8B030D-6E8A-4147-A177-3AD203B41FA5}">
                      <a16:colId xmlns:a16="http://schemas.microsoft.com/office/drawing/2014/main" val="1647914654"/>
                    </a:ext>
                  </a:extLst>
                </a:gridCol>
                <a:gridCol w="1152144">
                  <a:extLst>
                    <a:ext uri="{9D8B030D-6E8A-4147-A177-3AD203B41FA5}">
                      <a16:colId xmlns:a16="http://schemas.microsoft.com/office/drawing/2014/main" val="258289542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213587982"/>
                  </a:ext>
                </a:extLst>
              </a:tr>
              <a:tr h="370840">
                <a:tc>
                  <a:txBody>
                    <a:bodyPr/>
                    <a:lstStyle/>
                    <a:p>
                      <a:r>
                        <a:rPr lang="en-US" sz="1000"/>
                        <a:t>#TransporteIdeal</a:t>
                      </a:r>
                    </a:p>
                  </a:txBody>
                  <a:tcPr/>
                </a:tc>
                <a:tc>
                  <a:txBody>
                    <a:bodyPr/>
                    <a:lstStyle/>
                    <a:p>
                      <a:r>
                        <a:rPr lang="en-US" sz="1000"/>
                        <a:t>21</a:t>
                      </a:r>
                    </a:p>
                  </a:txBody>
                  <a:tcPr/>
                </a:tc>
                <a:tc>
                  <a:txBody>
                    <a:bodyPr/>
                    <a:lstStyle/>
                    <a:p>
                      <a:r>
                        <a:rPr lang="en-US" sz="1000"/>
                        <a:t>26.809523809524</a:t>
                      </a:r>
                    </a:p>
                  </a:txBody>
                  <a:tcPr/>
                </a:tc>
                <a:tc>
                  <a:txBody>
                    <a:bodyPr/>
                    <a:lstStyle/>
                    <a:p>
                      <a:r>
                        <a:rPr lang="en-US" sz="1000"/>
                        <a:t>6.1904761904762</a:t>
                      </a:r>
                    </a:p>
                  </a:txBody>
                  <a:tcPr/>
                </a:tc>
                <a:tc>
                  <a:txBody>
                    <a:bodyPr/>
                    <a:lstStyle/>
                    <a:p>
                      <a:r>
                        <a:rPr lang="en-US" sz="1000"/>
                        <a:t>0.71428571428571</a:t>
                      </a:r>
                    </a:p>
                  </a:txBody>
                  <a:tcPr/>
                </a:tc>
                <a:tc>
                  <a:txBody>
                    <a:bodyPr/>
                    <a:lstStyle/>
                    <a:p>
                      <a:r>
                        <a:rPr lang="en-US" sz="1000"/>
                        <a:t>33.714285714286</a:t>
                      </a:r>
                    </a:p>
                  </a:txBody>
                  <a:tcPr/>
                </a:tc>
                <a:extLst>
                  <a:ext uri="{0D108BD9-81ED-4DB2-BD59-A6C34878D82A}">
                    <a16:rowId xmlns:a16="http://schemas.microsoft.com/office/drawing/2014/main" val="1246922971"/>
                  </a:ext>
                </a:extLst>
              </a:tr>
              <a:tr h="370840">
                <a:tc>
                  <a:txBody>
                    <a:bodyPr/>
                    <a:lstStyle/>
                    <a:p>
                      <a:r>
                        <a:rPr lang="en-US" sz="1000"/>
                        <a:t>#ViajaSeguro</a:t>
                      </a:r>
                    </a:p>
                  </a:txBody>
                  <a:tcPr/>
                </a:tc>
                <a:tc>
                  <a:txBody>
                    <a:bodyPr/>
                    <a:lstStyle/>
                    <a:p>
                      <a:r>
                        <a:rPr lang="en-US" sz="1000"/>
                        <a:t>21</a:t>
                      </a:r>
                    </a:p>
                  </a:txBody>
                  <a:tcPr/>
                </a:tc>
                <a:tc>
                  <a:txBody>
                    <a:bodyPr/>
                    <a:lstStyle/>
                    <a:p>
                      <a:r>
                        <a:rPr lang="en-US" sz="1000"/>
                        <a:t>26.809523809524</a:t>
                      </a:r>
                    </a:p>
                  </a:txBody>
                  <a:tcPr/>
                </a:tc>
                <a:tc>
                  <a:txBody>
                    <a:bodyPr/>
                    <a:lstStyle/>
                    <a:p>
                      <a:r>
                        <a:rPr lang="en-US" sz="1000"/>
                        <a:t>6.1904761904762</a:t>
                      </a:r>
                    </a:p>
                  </a:txBody>
                  <a:tcPr/>
                </a:tc>
                <a:tc>
                  <a:txBody>
                    <a:bodyPr/>
                    <a:lstStyle/>
                    <a:p>
                      <a:r>
                        <a:rPr lang="en-US" sz="1000"/>
                        <a:t>0.71428571428571</a:t>
                      </a:r>
                    </a:p>
                  </a:txBody>
                  <a:tcPr/>
                </a:tc>
                <a:tc>
                  <a:txBody>
                    <a:bodyPr/>
                    <a:lstStyle/>
                    <a:p>
                      <a:r>
                        <a:rPr lang="en-US" sz="1000"/>
                        <a:t>33.714285714286</a:t>
                      </a:r>
                    </a:p>
                  </a:txBody>
                  <a:tcPr/>
                </a:tc>
                <a:extLst>
                  <a:ext uri="{0D108BD9-81ED-4DB2-BD59-A6C34878D82A}">
                    <a16:rowId xmlns:a16="http://schemas.microsoft.com/office/drawing/2014/main" val="1549352960"/>
                  </a:ext>
                </a:extLst>
              </a:tr>
              <a:tr h="370840">
                <a:tc>
                  <a:txBody>
                    <a:bodyPr/>
                    <a:lstStyle/>
                    <a:p>
                      <a:r>
                        <a:rPr lang="en-US" sz="1000"/>
                        <a:t>#MoveteConYamaha</a:t>
                      </a:r>
                    </a:p>
                  </a:txBody>
                  <a:tcPr/>
                </a:tc>
                <a:tc>
                  <a:txBody>
                    <a:bodyPr/>
                    <a:lstStyle/>
                    <a:p>
                      <a:r>
                        <a:rPr lang="en-US" sz="1000"/>
                        <a:t>21</a:t>
                      </a:r>
                    </a:p>
                  </a:txBody>
                  <a:tcPr/>
                </a:tc>
                <a:tc>
                  <a:txBody>
                    <a:bodyPr/>
                    <a:lstStyle/>
                    <a:p>
                      <a:r>
                        <a:rPr lang="en-US" sz="1000"/>
                        <a:t>26.809523809524</a:t>
                      </a:r>
                    </a:p>
                  </a:txBody>
                  <a:tcPr/>
                </a:tc>
                <a:tc>
                  <a:txBody>
                    <a:bodyPr/>
                    <a:lstStyle/>
                    <a:p>
                      <a:r>
                        <a:rPr lang="en-US" sz="1000"/>
                        <a:t>6.1904761904762</a:t>
                      </a:r>
                    </a:p>
                  </a:txBody>
                  <a:tcPr/>
                </a:tc>
                <a:tc>
                  <a:txBody>
                    <a:bodyPr/>
                    <a:lstStyle/>
                    <a:p>
                      <a:r>
                        <a:rPr lang="en-US" sz="1000"/>
                        <a:t>0.71428571428571</a:t>
                      </a:r>
                    </a:p>
                  </a:txBody>
                  <a:tcPr/>
                </a:tc>
                <a:tc>
                  <a:txBody>
                    <a:bodyPr/>
                    <a:lstStyle/>
                    <a:p>
                      <a:r>
                        <a:rPr lang="en-US" sz="1000"/>
                        <a:t>33.714285714286</a:t>
                      </a:r>
                    </a:p>
                  </a:txBody>
                  <a:tcPr/>
                </a:tc>
                <a:extLst>
                  <a:ext uri="{0D108BD9-81ED-4DB2-BD59-A6C34878D82A}">
                    <a16:rowId xmlns:a16="http://schemas.microsoft.com/office/drawing/2014/main" val="2002488701"/>
                  </a:ext>
                </a:extLst>
              </a:tr>
              <a:tr h="370840">
                <a:tc>
                  <a:txBody>
                    <a:bodyPr/>
                    <a:lstStyle/>
                    <a:p>
                      <a:r>
                        <a:rPr lang="en-US" sz="1000"/>
                        <a:t>#yamaha</a:t>
                      </a:r>
                    </a:p>
                  </a:txBody>
                  <a:tcPr/>
                </a:tc>
                <a:tc>
                  <a:txBody>
                    <a:bodyPr/>
                    <a:lstStyle/>
                    <a:p>
                      <a:r>
                        <a:rPr lang="en-US" sz="1000"/>
                        <a:t>18</a:t>
                      </a:r>
                    </a:p>
                  </a:txBody>
                  <a:tcPr/>
                </a:tc>
                <a:tc>
                  <a:txBody>
                    <a:bodyPr/>
                    <a:lstStyle/>
                    <a:p>
                      <a:r>
                        <a:rPr lang="en-US" sz="1000"/>
                        <a:t>140.33333333333</a:t>
                      </a:r>
                    </a:p>
                  </a:txBody>
                  <a:tcPr/>
                </a:tc>
                <a:tc>
                  <a:txBody>
                    <a:bodyPr/>
                    <a:lstStyle/>
                    <a:p>
                      <a:r>
                        <a:rPr lang="en-US" sz="1000"/>
                        <a:t>1.7777777777778</a:t>
                      </a:r>
                    </a:p>
                  </a:txBody>
                  <a:tcPr/>
                </a:tc>
                <a:tc>
                  <a:txBody>
                    <a:bodyPr/>
                    <a:lstStyle/>
                    <a:p>
                      <a:r>
                        <a:rPr lang="en-US" sz="1000"/>
                        <a:t>15.222222222222</a:t>
                      </a:r>
                    </a:p>
                  </a:txBody>
                  <a:tcPr/>
                </a:tc>
                <a:tc>
                  <a:txBody>
                    <a:bodyPr/>
                    <a:lstStyle/>
                    <a:p>
                      <a:r>
                        <a:rPr lang="en-US" sz="1000"/>
                        <a:t>157.33333333333</a:t>
                      </a:r>
                    </a:p>
                  </a:txBody>
                  <a:tcPr/>
                </a:tc>
                <a:extLst>
                  <a:ext uri="{0D108BD9-81ED-4DB2-BD59-A6C34878D82A}">
                    <a16:rowId xmlns:a16="http://schemas.microsoft.com/office/drawing/2014/main" val="1719472985"/>
                  </a:ext>
                </a:extLst>
              </a:tr>
              <a:tr h="370840">
                <a:tc>
                  <a:txBody>
                    <a:bodyPr/>
                    <a:lstStyle/>
                    <a:p>
                      <a:r>
                        <a:rPr lang="en-US" sz="1000"/>
                        <a:t>#CuotasSinInteres</a:t>
                      </a:r>
                    </a:p>
                  </a:txBody>
                  <a:tcPr/>
                </a:tc>
                <a:tc>
                  <a:txBody>
                    <a:bodyPr/>
                    <a:lstStyle/>
                    <a:p>
                      <a:r>
                        <a:rPr lang="en-US" sz="1000"/>
                        <a:t>18</a:t>
                      </a:r>
                    </a:p>
                  </a:txBody>
                  <a:tcPr/>
                </a:tc>
                <a:tc>
                  <a:txBody>
                    <a:bodyPr/>
                    <a:lstStyle/>
                    <a:p>
                      <a:r>
                        <a:rPr lang="en-US" sz="1000"/>
                        <a:t>27.111111111111</a:t>
                      </a:r>
                    </a:p>
                  </a:txBody>
                  <a:tcPr/>
                </a:tc>
                <a:tc>
                  <a:txBody>
                    <a:bodyPr/>
                    <a:lstStyle/>
                    <a:p>
                      <a:r>
                        <a:rPr lang="en-US" sz="1000"/>
                        <a:t>6.5555555555556</a:t>
                      </a:r>
                    </a:p>
                  </a:txBody>
                  <a:tcPr/>
                </a:tc>
                <a:tc>
                  <a:txBody>
                    <a:bodyPr/>
                    <a:lstStyle/>
                    <a:p>
                      <a:r>
                        <a:rPr lang="en-US" sz="1000"/>
                        <a:t>0.55555555555556</a:t>
                      </a:r>
                    </a:p>
                  </a:txBody>
                  <a:tcPr/>
                </a:tc>
                <a:tc>
                  <a:txBody>
                    <a:bodyPr/>
                    <a:lstStyle/>
                    <a:p>
                      <a:r>
                        <a:rPr lang="en-US" sz="1000"/>
                        <a:t>34.222222222222</a:t>
                      </a:r>
                    </a:p>
                  </a:txBody>
                  <a:tcPr/>
                </a:tc>
                <a:extLst>
                  <a:ext uri="{0D108BD9-81ED-4DB2-BD59-A6C34878D82A}">
                    <a16:rowId xmlns:a16="http://schemas.microsoft.com/office/drawing/2014/main" val="3406254905"/>
                  </a:ext>
                </a:extLst>
              </a:tr>
              <a:tr h="370840">
                <a:tc>
                  <a:txBody>
                    <a:bodyPr/>
                    <a:lstStyle/>
                    <a:p>
                      <a:r>
                        <a:rPr lang="en-US" sz="1000"/>
                        <a:t>#Yamaha</a:t>
                      </a:r>
                    </a:p>
                  </a:txBody>
                  <a:tcPr/>
                </a:tc>
                <a:tc>
                  <a:txBody>
                    <a:bodyPr/>
                    <a:lstStyle/>
                    <a:p>
                      <a:r>
                        <a:rPr lang="en-US" sz="1000"/>
                        <a:t>13</a:t>
                      </a:r>
                    </a:p>
                  </a:txBody>
                  <a:tcPr/>
                </a:tc>
                <a:tc>
                  <a:txBody>
                    <a:bodyPr/>
                    <a:lstStyle/>
                    <a:p>
                      <a:r>
                        <a:rPr lang="en-US" sz="1000"/>
                        <a:t>47.692307692308</a:t>
                      </a:r>
                    </a:p>
                  </a:txBody>
                  <a:tcPr/>
                </a:tc>
                <a:tc>
                  <a:txBody>
                    <a:bodyPr/>
                    <a:lstStyle/>
                    <a:p>
                      <a:r>
                        <a:rPr lang="en-US" sz="1000"/>
                        <a:t>0.23076923076923</a:t>
                      </a:r>
                    </a:p>
                  </a:txBody>
                  <a:tcPr/>
                </a:tc>
                <a:tc>
                  <a:txBody>
                    <a:bodyPr/>
                    <a:lstStyle/>
                    <a:p>
                      <a:r>
                        <a:rPr lang="en-US" sz="1000"/>
                        <a:t>5.6923076923077</a:t>
                      </a:r>
                    </a:p>
                  </a:txBody>
                  <a:tcPr/>
                </a:tc>
                <a:tc>
                  <a:txBody>
                    <a:bodyPr/>
                    <a:lstStyle/>
                    <a:p>
                      <a:r>
                        <a:rPr lang="en-US" sz="1000"/>
                        <a:t>53.615384615385</a:t>
                      </a:r>
                    </a:p>
                  </a:txBody>
                  <a:tcPr/>
                </a:tc>
                <a:extLst>
                  <a:ext uri="{0D108BD9-81ED-4DB2-BD59-A6C34878D82A}">
                    <a16:rowId xmlns:a16="http://schemas.microsoft.com/office/drawing/2014/main" val="3589050446"/>
                  </a:ext>
                </a:extLst>
              </a:tr>
              <a:tr h="370840">
                <a:tc>
                  <a:txBody>
                    <a:bodyPr/>
                    <a:lstStyle/>
                    <a:p>
                      <a:r>
                        <a:rPr lang="en-US" sz="1000"/>
                        <a:t>#HondaArgentina</a:t>
                      </a:r>
                    </a:p>
                  </a:txBody>
                  <a:tcPr/>
                </a:tc>
                <a:tc>
                  <a:txBody>
                    <a:bodyPr/>
                    <a:lstStyle/>
                    <a:p>
                      <a:r>
                        <a:rPr lang="en-US" sz="1000"/>
                        <a:t>11</a:t>
                      </a:r>
                    </a:p>
                  </a:txBody>
                  <a:tcPr/>
                </a:tc>
                <a:tc>
                  <a:txBody>
                    <a:bodyPr/>
                    <a:lstStyle/>
                    <a:p>
                      <a:r>
                        <a:rPr lang="en-US" sz="1000"/>
                        <a:t>59.909090909091</a:t>
                      </a:r>
                    </a:p>
                  </a:txBody>
                  <a:tcPr/>
                </a:tc>
                <a:tc>
                  <a:txBody>
                    <a:bodyPr/>
                    <a:lstStyle/>
                    <a:p>
                      <a:r>
                        <a:rPr lang="en-US" sz="1000"/>
                        <a:t>3.3636363636364</a:t>
                      </a:r>
                    </a:p>
                  </a:txBody>
                  <a:tcPr/>
                </a:tc>
                <a:tc>
                  <a:txBody>
                    <a:bodyPr/>
                    <a:lstStyle/>
                    <a:p>
                      <a:r>
                        <a:rPr lang="en-US" sz="1000"/>
                        <a:t>3.2727272727273</a:t>
                      </a:r>
                    </a:p>
                  </a:txBody>
                  <a:tcPr/>
                </a:tc>
                <a:tc>
                  <a:txBody>
                    <a:bodyPr/>
                    <a:lstStyle/>
                    <a:p>
                      <a:r>
                        <a:rPr lang="en-US" sz="1000"/>
                        <a:t>66.545454545455</a:t>
                      </a:r>
                    </a:p>
                  </a:txBody>
                  <a:tcPr/>
                </a:tc>
                <a:extLst>
                  <a:ext uri="{0D108BD9-81ED-4DB2-BD59-A6C34878D82A}">
                    <a16:rowId xmlns:a16="http://schemas.microsoft.com/office/drawing/2014/main" val="1464382127"/>
                  </a:ext>
                </a:extLst>
              </a:tr>
              <a:tr h="370840">
                <a:tc>
                  <a:txBody>
                    <a:bodyPr/>
                    <a:lstStyle/>
                    <a:p>
                      <a:r>
                        <a:rPr lang="en-US" sz="1000"/>
                        <a:t>#Benelli</a:t>
                      </a:r>
                    </a:p>
                  </a:txBody>
                  <a:tcPr/>
                </a:tc>
                <a:tc>
                  <a:txBody>
                    <a:bodyPr/>
                    <a:lstStyle/>
                    <a:p>
                      <a:r>
                        <a:rPr lang="en-US" sz="1000"/>
                        <a:t>11</a:t>
                      </a:r>
                    </a:p>
                  </a:txBody>
                  <a:tcPr/>
                </a:tc>
                <a:tc>
                  <a:txBody>
                    <a:bodyPr/>
                    <a:lstStyle/>
                    <a:p>
                      <a:r>
                        <a:rPr lang="en-US" sz="1000"/>
                        <a:t>53.090909090909</a:t>
                      </a:r>
                    </a:p>
                  </a:txBody>
                  <a:tcPr/>
                </a:tc>
                <a:tc>
                  <a:txBody>
                    <a:bodyPr/>
                    <a:lstStyle/>
                    <a:p>
                      <a:r>
                        <a:rPr lang="en-US" sz="1000"/>
                        <a:t>0.27272727272727</a:t>
                      </a:r>
                    </a:p>
                  </a:txBody>
                  <a:tcPr/>
                </a:tc>
                <a:tc>
                  <a:txBody>
                    <a:bodyPr/>
                    <a:lstStyle/>
                    <a:p>
                      <a:r>
                        <a:rPr lang="en-US" sz="1000"/>
                        <a:t>3.0909090909091</a:t>
                      </a:r>
                    </a:p>
                  </a:txBody>
                  <a:tcPr/>
                </a:tc>
                <a:tc>
                  <a:txBody>
                    <a:bodyPr/>
                    <a:lstStyle/>
                    <a:p>
                      <a:r>
                        <a:rPr lang="en-US" sz="1000"/>
                        <a:t>56.454545454545</a:t>
                      </a:r>
                    </a:p>
                  </a:txBody>
                  <a:tcPr/>
                </a:tc>
                <a:extLst>
                  <a:ext uri="{0D108BD9-81ED-4DB2-BD59-A6C34878D82A}">
                    <a16:rowId xmlns:a16="http://schemas.microsoft.com/office/drawing/2014/main" val="360333981"/>
                  </a:ext>
                </a:extLst>
              </a:tr>
              <a:tr h="370840">
                <a:tc>
                  <a:txBody>
                    <a:bodyPr/>
                    <a:lstStyle/>
                    <a:p>
                      <a:r>
                        <a:rPr lang="en-US" sz="1000"/>
                        <a:t>#kawasaki</a:t>
                      </a:r>
                    </a:p>
                  </a:txBody>
                  <a:tcPr/>
                </a:tc>
                <a:tc>
                  <a:txBody>
                    <a:bodyPr/>
                    <a:lstStyle/>
                    <a:p>
                      <a:r>
                        <a:rPr lang="en-US" sz="1000"/>
                        <a:t>8</a:t>
                      </a:r>
                    </a:p>
                  </a:txBody>
                  <a:tcPr/>
                </a:tc>
                <a:tc>
                  <a:txBody>
                    <a:bodyPr/>
                    <a:lstStyle/>
                    <a:p>
                      <a:r>
                        <a:rPr lang="en-US" sz="1000"/>
                        <a:t>19</a:t>
                      </a:r>
                    </a:p>
                  </a:txBody>
                  <a:tcPr/>
                </a:tc>
                <a:tc>
                  <a:txBody>
                    <a:bodyPr/>
                    <a:lstStyle/>
                    <a:p>
                      <a:r>
                        <a:rPr lang="en-US" sz="1000"/>
                        <a:t>0.625</a:t>
                      </a:r>
                    </a:p>
                  </a:txBody>
                  <a:tcPr/>
                </a:tc>
                <a:tc>
                  <a:txBody>
                    <a:bodyPr/>
                    <a:lstStyle/>
                    <a:p>
                      <a:r>
                        <a:rPr lang="en-US" sz="1000"/>
                        <a:t>1.375</a:t>
                      </a:r>
                    </a:p>
                  </a:txBody>
                  <a:tcPr/>
                </a:tc>
                <a:tc>
                  <a:txBody>
                    <a:bodyPr/>
                    <a:lstStyle/>
                    <a:p>
                      <a:r>
                        <a:rPr lang="en-US" sz="1000"/>
                        <a:t>21</a:t>
                      </a:r>
                    </a:p>
                  </a:txBody>
                  <a:tcPr/>
                </a:tc>
                <a:extLst>
                  <a:ext uri="{0D108BD9-81ED-4DB2-BD59-A6C34878D82A}">
                    <a16:rowId xmlns:a16="http://schemas.microsoft.com/office/drawing/2014/main" val="3095261035"/>
                  </a:ext>
                </a:extLst>
              </a:tr>
              <a:tr h="370840">
                <a:tc>
                  <a:txBody>
                    <a:bodyPr/>
                    <a:lstStyle/>
                    <a:p>
                      <a:r>
                        <a:rPr lang="en-US" sz="1000"/>
                        <a:t>#BajajArgentina</a:t>
                      </a:r>
                    </a:p>
                  </a:txBody>
                  <a:tcPr/>
                </a:tc>
                <a:tc>
                  <a:txBody>
                    <a:bodyPr/>
                    <a:lstStyle/>
                    <a:p>
                      <a:r>
                        <a:rPr lang="en-US" sz="1000"/>
                        <a:t>8</a:t>
                      </a:r>
                    </a:p>
                  </a:txBody>
                  <a:tcPr/>
                </a:tc>
                <a:tc>
                  <a:txBody>
                    <a:bodyPr/>
                    <a:lstStyle/>
                    <a:p>
                      <a:r>
                        <a:rPr lang="en-US" sz="1000"/>
                        <a:t>34.125</a:t>
                      </a:r>
                    </a:p>
                  </a:txBody>
                  <a:tcPr/>
                </a:tc>
                <a:tc>
                  <a:txBody>
                    <a:bodyPr/>
                    <a:lstStyle/>
                    <a:p>
                      <a:r>
                        <a:rPr lang="en-US" sz="1000"/>
                        <a:t>1.625</a:t>
                      </a:r>
                    </a:p>
                  </a:txBody>
                  <a:tcPr/>
                </a:tc>
                <a:tc>
                  <a:txBody>
                    <a:bodyPr/>
                    <a:lstStyle/>
                    <a:p>
                      <a:r>
                        <a:rPr lang="en-US" sz="1000"/>
                        <a:t>2.5</a:t>
                      </a:r>
                    </a:p>
                  </a:txBody>
                  <a:tcPr/>
                </a:tc>
                <a:tc>
                  <a:txBody>
                    <a:bodyPr/>
                    <a:lstStyle/>
                    <a:p>
                      <a:r>
                        <a:rPr lang="en-US" sz="1000"/>
                        <a:t>38.25</a:t>
                      </a:r>
                    </a:p>
                  </a:txBody>
                  <a:tcPr/>
                </a:tc>
                <a:extLst>
                  <a:ext uri="{0D108BD9-81ED-4DB2-BD59-A6C34878D82A}">
                    <a16:rowId xmlns:a16="http://schemas.microsoft.com/office/drawing/2014/main" val="1658632164"/>
                  </a:ext>
                </a:extLst>
              </a:tr>
            </a:tbl>
          </a:graphicData>
        </a:graphic>
      </p:graphicFrame>
      <p:sp>
        <p:nvSpPr>
          <p:cNvPr id="4" name="Text Placeholder 3">
            <a:extLst>
              <a:ext uri="{FF2B5EF4-FFF2-40B4-BE49-F238E27FC236}">
                <a16:creationId xmlns:a16="http://schemas.microsoft.com/office/drawing/2014/main" id="{F6B89646-47E9-43DA-A613-07B1723125E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83488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C1594-8856-4168-9338-8592C9844376}"/>
              </a:ext>
            </a:extLst>
          </p:cNvPr>
          <p:cNvSpPr>
            <a:spLocks noGrp="1"/>
          </p:cNvSpPr>
          <p:nvPr>
            <p:ph type="title"/>
          </p:nvPr>
        </p:nvSpPr>
        <p:spPr/>
        <p:txBody>
          <a:bodyPr/>
          <a:lstStyle/>
          <a:p>
            <a:r>
              <a:rPr lang="en-US"/>
              <a:t>Facebook Post Table + Reactions | La Emilia - 1 of 18</a:t>
            </a:r>
          </a:p>
        </p:txBody>
      </p:sp>
      <p:graphicFrame>
        <p:nvGraphicFramePr>
          <p:cNvPr id="5" name="Table Placeholder 4">
            <a:extLst>
              <a:ext uri="{FF2B5EF4-FFF2-40B4-BE49-F238E27FC236}">
                <a16:creationId xmlns:a16="http://schemas.microsoft.com/office/drawing/2014/main" id="{A837773F-7C17-4BBF-BA71-F19D5009D9AE}"/>
              </a:ext>
            </a:extLst>
          </p:cNvPr>
          <p:cNvGraphicFramePr>
            <a:graphicFrameLocks noGrp="1"/>
          </p:cNvGraphicFramePr>
          <p:nvPr>
            <p:ph type="tbl" sz="quarter" idx="13"/>
            <p:extLst>
              <p:ext uri="{D42A27DB-BD31-4B8C-83A1-F6EECF244321}">
                <p14:modId xmlns:p14="http://schemas.microsoft.com/office/powerpoint/2010/main" val="1885688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1655581"/>
                    </a:ext>
                  </a:extLst>
                </a:gridCol>
                <a:gridCol w="493776">
                  <a:extLst>
                    <a:ext uri="{9D8B030D-6E8A-4147-A177-3AD203B41FA5}">
                      <a16:colId xmlns:a16="http://schemas.microsoft.com/office/drawing/2014/main" val="2651818638"/>
                    </a:ext>
                  </a:extLst>
                </a:gridCol>
                <a:gridCol w="493776">
                  <a:extLst>
                    <a:ext uri="{9D8B030D-6E8A-4147-A177-3AD203B41FA5}">
                      <a16:colId xmlns:a16="http://schemas.microsoft.com/office/drawing/2014/main" val="3500938273"/>
                    </a:ext>
                  </a:extLst>
                </a:gridCol>
                <a:gridCol w="493776">
                  <a:extLst>
                    <a:ext uri="{9D8B030D-6E8A-4147-A177-3AD203B41FA5}">
                      <a16:colId xmlns:a16="http://schemas.microsoft.com/office/drawing/2014/main" val="159785794"/>
                    </a:ext>
                  </a:extLst>
                </a:gridCol>
                <a:gridCol w="493776">
                  <a:extLst>
                    <a:ext uri="{9D8B030D-6E8A-4147-A177-3AD203B41FA5}">
                      <a16:colId xmlns:a16="http://schemas.microsoft.com/office/drawing/2014/main" val="2200298506"/>
                    </a:ext>
                  </a:extLst>
                </a:gridCol>
                <a:gridCol w="493776">
                  <a:extLst>
                    <a:ext uri="{9D8B030D-6E8A-4147-A177-3AD203B41FA5}">
                      <a16:colId xmlns:a16="http://schemas.microsoft.com/office/drawing/2014/main" val="3562624502"/>
                    </a:ext>
                  </a:extLst>
                </a:gridCol>
                <a:gridCol w="493776">
                  <a:extLst>
                    <a:ext uri="{9D8B030D-6E8A-4147-A177-3AD203B41FA5}">
                      <a16:colId xmlns:a16="http://schemas.microsoft.com/office/drawing/2014/main" val="3750068648"/>
                    </a:ext>
                  </a:extLst>
                </a:gridCol>
                <a:gridCol w="493776">
                  <a:extLst>
                    <a:ext uri="{9D8B030D-6E8A-4147-A177-3AD203B41FA5}">
                      <a16:colId xmlns:a16="http://schemas.microsoft.com/office/drawing/2014/main" val="2648458628"/>
                    </a:ext>
                  </a:extLst>
                </a:gridCol>
                <a:gridCol w="493776">
                  <a:extLst>
                    <a:ext uri="{9D8B030D-6E8A-4147-A177-3AD203B41FA5}">
                      <a16:colId xmlns:a16="http://schemas.microsoft.com/office/drawing/2014/main" val="725529422"/>
                    </a:ext>
                  </a:extLst>
                </a:gridCol>
                <a:gridCol w="493776">
                  <a:extLst>
                    <a:ext uri="{9D8B030D-6E8A-4147-A177-3AD203B41FA5}">
                      <a16:colId xmlns:a16="http://schemas.microsoft.com/office/drawing/2014/main" val="290647191"/>
                    </a:ext>
                  </a:extLst>
                </a:gridCol>
                <a:gridCol w="493776">
                  <a:extLst>
                    <a:ext uri="{9D8B030D-6E8A-4147-A177-3AD203B41FA5}">
                      <a16:colId xmlns:a16="http://schemas.microsoft.com/office/drawing/2014/main" val="1368077972"/>
                    </a:ext>
                  </a:extLst>
                </a:gridCol>
                <a:gridCol w="493776">
                  <a:extLst>
                    <a:ext uri="{9D8B030D-6E8A-4147-A177-3AD203B41FA5}">
                      <a16:colId xmlns:a16="http://schemas.microsoft.com/office/drawing/2014/main" val="391073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5060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- 2021-10-24 14:00:09</a:t>
                      </a:r>
                      <a:r>
                        <a:rPr kumimoji="0" lang="es-ES" sz="1000" b="0" i="0" u="none" strike="noStrike" kern="1200" cap="none" spc="0" normalizeH="0" baseline="0" noProof="0">
                          <a:ln>
                            <a:noFill/>
                          </a:ln>
                          <a:solidFill>
                            <a:prstClr val="black"/>
                          </a:solidFill>
                          <a:effectLst/>
                          <a:uLnTx/>
                          <a:uFillTx/>
                          <a:latin typeface="+mn-lt"/>
                          <a:ea typeface="+mn-ea"/>
                          <a:cs typeface="+mn-cs"/>
                        </a:rPr>
                        <a:t>
 Valentino Rossi y su emocionante ultima carrera en Misano. 
El nueve veces campeón del mundo fue ovacionado por la multitud que lo aplaudió y  saludó con emoción 🏍🏆🇮🇹💛
#yamaha #motogp #valentinorossi #vr46 #EmiliaRomagnaGP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17009317"/>
                  </a:ext>
                </a:extLst>
              </a:tr>
            </a:tbl>
          </a:graphicData>
        </a:graphic>
      </p:graphicFrame>
      <p:sp>
        <p:nvSpPr>
          <p:cNvPr id="4" name="Text Placeholder 3">
            <a:extLst>
              <a:ext uri="{FF2B5EF4-FFF2-40B4-BE49-F238E27FC236}">
                <a16:creationId xmlns:a16="http://schemas.microsoft.com/office/drawing/2014/main" id="{74660157-0CA7-42AA-A5FA-73F6B3C6B48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576034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8B3ED-5103-43AC-9A3A-1A7995449C6E}"/>
              </a:ext>
            </a:extLst>
          </p:cNvPr>
          <p:cNvSpPr>
            <a:spLocks noGrp="1"/>
          </p:cNvSpPr>
          <p:nvPr>
            <p:ph type="title"/>
          </p:nvPr>
        </p:nvSpPr>
        <p:spPr/>
        <p:txBody>
          <a:bodyPr/>
          <a:lstStyle/>
          <a:p>
            <a:r>
              <a:rPr lang="en-US"/>
              <a:t>Facebook Post Table + Reactions | La Emilia - 2 of 18</a:t>
            </a:r>
          </a:p>
        </p:txBody>
      </p:sp>
      <p:graphicFrame>
        <p:nvGraphicFramePr>
          <p:cNvPr id="5" name="Table Placeholder 4">
            <a:extLst>
              <a:ext uri="{FF2B5EF4-FFF2-40B4-BE49-F238E27FC236}">
                <a16:creationId xmlns:a16="http://schemas.microsoft.com/office/drawing/2014/main" id="{7E822EDE-1463-44F7-A161-1EE2598E9A2A}"/>
              </a:ext>
            </a:extLst>
          </p:cNvPr>
          <p:cNvGraphicFramePr>
            <a:graphicFrameLocks noGrp="1"/>
          </p:cNvGraphicFramePr>
          <p:nvPr>
            <p:ph type="tbl" sz="quarter" idx="13"/>
            <p:extLst>
              <p:ext uri="{D42A27DB-BD31-4B8C-83A1-F6EECF244321}">
                <p14:modId xmlns:p14="http://schemas.microsoft.com/office/powerpoint/2010/main" val="3878673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92598668"/>
                    </a:ext>
                  </a:extLst>
                </a:gridCol>
                <a:gridCol w="493776">
                  <a:extLst>
                    <a:ext uri="{9D8B030D-6E8A-4147-A177-3AD203B41FA5}">
                      <a16:colId xmlns:a16="http://schemas.microsoft.com/office/drawing/2014/main" val="3843612551"/>
                    </a:ext>
                  </a:extLst>
                </a:gridCol>
                <a:gridCol w="493776">
                  <a:extLst>
                    <a:ext uri="{9D8B030D-6E8A-4147-A177-3AD203B41FA5}">
                      <a16:colId xmlns:a16="http://schemas.microsoft.com/office/drawing/2014/main" val="4016796002"/>
                    </a:ext>
                  </a:extLst>
                </a:gridCol>
                <a:gridCol w="493776">
                  <a:extLst>
                    <a:ext uri="{9D8B030D-6E8A-4147-A177-3AD203B41FA5}">
                      <a16:colId xmlns:a16="http://schemas.microsoft.com/office/drawing/2014/main" val="3598105911"/>
                    </a:ext>
                  </a:extLst>
                </a:gridCol>
                <a:gridCol w="493776">
                  <a:extLst>
                    <a:ext uri="{9D8B030D-6E8A-4147-A177-3AD203B41FA5}">
                      <a16:colId xmlns:a16="http://schemas.microsoft.com/office/drawing/2014/main" val="2248361899"/>
                    </a:ext>
                  </a:extLst>
                </a:gridCol>
                <a:gridCol w="493776">
                  <a:extLst>
                    <a:ext uri="{9D8B030D-6E8A-4147-A177-3AD203B41FA5}">
                      <a16:colId xmlns:a16="http://schemas.microsoft.com/office/drawing/2014/main" val="861846407"/>
                    </a:ext>
                  </a:extLst>
                </a:gridCol>
                <a:gridCol w="493776">
                  <a:extLst>
                    <a:ext uri="{9D8B030D-6E8A-4147-A177-3AD203B41FA5}">
                      <a16:colId xmlns:a16="http://schemas.microsoft.com/office/drawing/2014/main" val="956630967"/>
                    </a:ext>
                  </a:extLst>
                </a:gridCol>
                <a:gridCol w="493776">
                  <a:extLst>
                    <a:ext uri="{9D8B030D-6E8A-4147-A177-3AD203B41FA5}">
                      <a16:colId xmlns:a16="http://schemas.microsoft.com/office/drawing/2014/main" val="1340996451"/>
                    </a:ext>
                  </a:extLst>
                </a:gridCol>
                <a:gridCol w="493776">
                  <a:extLst>
                    <a:ext uri="{9D8B030D-6E8A-4147-A177-3AD203B41FA5}">
                      <a16:colId xmlns:a16="http://schemas.microsoft.com/office/drawing/2014/main" val="2835048158"/>
                    </a:ext>
                  </a:extLst>
                </a:gridCol>
                <a:gridCol w="493776">
                  <a:extLst>
                    <a:ext uri="{9D8B030D-6E8A-4147-A177-3AD203B41FA5}">
                      <a16:colId xmlns:a16="http://schemas.microsoft.com/office/drawing/2014/main" val="3486592130"/>
                    </a:ext>
                  </a:extLst>
                </a:gridCol>
                <a:gridCol w="493776">
                  <a:extLst>
                    <a:ext uri="{9D8B030D-6E8A-4147-A177-3AD203B41FA5}">
                      <a16:colId xmlns:a16="http://schemas.microsoft.com/office/drawing/2014/main" val="3351010010"/>
                    </a:ext>
                  </a:extLst>
                </a:gridCol>
                <a:gridCol w="493776">
                  <a:extLst>
                    <a:ext uri="{9D8B030D-6E8A-4147-A177-3AD203B41FA5}">
                      <a16:colId xmlns:a16="http://schemas.microsoft.com/office/drawing/2014/main" val="2708754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761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- 2021-11-14 13:53:14</a:t>
                      </a:r>
                      <a:r>
                        <a:rPr kumimoji="0" lang="es-ES" sz="1000" b="0" i="0" u="none" strike="noStrike" kern="1200" cap="none" spc="0" normalizeH="0" baseline="0" noProof="0">
                          <a:ln>
                            <a:noFill/>
                          </a:ln>
                          <a:solidFill>
                            <a:prstClr val="black"/>
                          </a:solidFill>
                          <a:effectLst/>
                          <a:uLnTx/>
                          <a:uFillTx/>
                          <a:latin typeface="+mn-lt"/>
                          <a:ea typeface="+mn-ea"/>
                          <a:cs typeface="+mn-cs"/>
                        </a:rPr>
                        <a:t>
 Puedo recordar el sábado 24 de enero de 2004 como si fuese ayer.
Nuestra primera cita en Malasia.
Había estado esperando a alguien como tú durante tanto tiempo.
Estaba nervioso, pero fue amor a primera vista para los dos.
Supe al instante que nuestra relación sería algo verdaderamente especial.
Tuvimos esa innegable chispa única en la vida, y todas las piezas del rompecabezas simplemente se unieron.
Nunca olvidaré cómo nos detuvimos en el césped de Welkom en 2004.
Solo nosotros dos, dándonos cuenta de que tú y yo juntos teníamos razón, y que esto era solo el comienzo.
Ganamos cuatro títulos de MotoGP y 56 carreras juntos.
Llevamos alegría a millones de personas en todo el mundo y creamos recuerdos para toda la vida.
Hicimos historia porque trabajamos como uno solo y sacamos lo mejor de los demás.
Me hiciste fuerte de nuevo.
Me hiciste respetar de nuevo.
Me hiciste amar de nuevo.
Solo tú, Valentino, tenías el poder para hacer eso.
Y yo confié plenamente en ti.
Te apoyé de todo corazón.
Luché todas las batallas contigo.
Solo yo pude hacer que los deportes de motor fueran emocionantes para ti hasta el final.
Desde nuestro primer beso en el césped de Welkom hasta nuestro último baile en Valencia este año, hemos vivido muchas aventuras extraordinarias.
Y luego estaban nuestros viajes especiales a Laguna Seca en 2008 y Catalunya en 2009.
Nadie tenía movimientos como nosotros en esos días, ¿verdad?
Assen también en 2009, cuando te ayudé a ganar tu carrera número 100.
¡Fue mágico!
Te he llevado durante 16 años en tu increíble carrera.
Pero también me has llevado en tu corazón.
De Mugello a Motegi, de Silverstone a Sepang y de Barcelona a Buriram, siempre hemos estado ahí el uno para el otro.
Te di todo, como tú me lo diste a mí.
Lo único que siempre atesoraré son nuestras charlas en la red.
Fuimos tú y yo contra el mundo.
Tú y yo éramos "Ride or Die".
Pero, lamentablemente, incluso las historias de amor más bellas llegan a su fin.
Valentino, eres parte de mí.
Parte de mi historia.
Parte de lo que soy hoy y de lo que seré mucho después de que nos separemos.
Esto es una conexión que es realmente especial, y te voy a extrañar más de lo que imaginas.
Grazie, Valentino.
Con amor,
Tu M1
#GrazieVale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07442068"/>
                  </a:ext>
                </a:extLst>
              </a:tr>
            </a:tbl>
          </a:graphicData>
        </a:graphic>
      </p:graphicFrame>
      <p:sp>
        <p:nvSpPr>
          <p:cNvPr id="4" name="Text Placeholder 3">
            <a:extLst>
              <a:ext uri="{FF2B5EF4-FFF2-40B4-BE49-F238E27FC236}">
                <a16:creationId xmlns:a16="http://schemas.microsoft.com/office/drawing/2014/main" id="{309367BE-143D-4F07-9F8F-58AB3378E28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184222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2A8C1-DFFA-4262-8F01-C6E62D84A69A}"/>
              </a:ext>
            </a:extLst>
          </p:cNvPr>
          <p:cNvSpPr>
            <a:spLocks noGrp="1"/>
          </p:cNvSpPr>
          <p:nvPr>
            <p:ph type="title"/>
          </p:nvPr>
        </p:nvSpPr>
        <p:spPr/>
        <p:txBody>
          <a:bodyPr/>
          <a:lstStyle/>
          <a:p>
            <a:r>
              <a:rPr lang="en-US"/>
              <a:t>Facebook Post Table + Reactions | La Emilia - 3 of 18</a:t>
            </a:r>
          </a:p>
        </p:txBody>
      </p:sp>
      <p:graphicFrame>
        <p:nvGraphicFramePr>
          <p:cNvPr id="5" name="Table Placeholder 4">
            <a:extLst>
              <a:ext uri="{FF2B5EF4-FFF2-40B4-BE49-F238E27FC236}">
                <a16:creationId xmlns:a16="http://schemas.microsoft.com/office/drawing/2014/main" id="{ECBDDD45-8853-4F6F-B82B-E232E2056BE6}"/>
              </a:ext>
            </a:extLst>
          </p:cNvPr>
          <p:cNvGraphicFramePr>
            <a:graphicFrameLocks noGrp="1"/>
          </p:cNvGraphicFramePr>
          <p:nvPr>
            <p:ph type="tbl" sz="quarter" idx="13"/>
            <p:extLst>
              <p:ext uri="{D42A27DB-BD31-4B8C-83A1-F6EECF244321}">
                <p14:modId xmlns:p14="http://schemas.microsoft.com/office/powerpoint/2010/main" val="513417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6072063"/>
                    </a:ext>
                  </a:extLst>
                </a:gridCol>
                <a:gridCol w="493776">
                  <a:extLst>
                    <a:ext uri="{9D8B030D-6E8A-4147-A177-3AD203B41FA5}">
                      <a16:colId xmlns:a16="http://schemas.microsoft.com/office/drawing/2014/main" val="1026867430"/>
                    </a:ext>
                  </a:extLst>
                </a:gridCol>
                <a:gridCol w="493776">
                  <a:extLst>
                    <a:ext uri="{9D8B030D-6E8A-4147-A177-3AD203B41FA5}">
                      <a16:colId xmlns:a16="http://schemas.microsoft.com/office/drawing/2014/main" val="3914956584"/>
                    </a:ext>
                  </a:extLst>
                </a:gridCol>
                <a:gridCol w="493776">
                  <a:extLst>
                    <a:ext uri="{9D8B030D-6E8A-4147-A177-3AD203B41FA5}">
                      <a16:colId xmlns:a16="http://schemas.microsoft.com/office/drawing/2014/main" val="1003231182"/>
                    </a:ext>
                  </a:extLst>
                </a:gridCol>
                <a:gridCol w="493776">
                  <a:extLst>
                    <a:ext uri="{9D8B030D-6E8A-4147-A177-3AD203B41FA5}">
                      <a16:colId xmlns:a16="http://schemas.microsoft.com/office/drawing/2014/main" val="845834187"/>
                    </a:ext>
                  </a:extLst>
                </a:gridCol>
                <a:gridCol w="493776">
                  <a:extLst>
                    <a:ext uri="{9D8B030D-6E8A-4147-A177-3AD203B41FA5}">
                      <a16:colId xmlns:a16="http://schemas.microsoft.com/office/drawing/2014/main" val="3492065188"/>
                    </a:ext>
                  </a:extLst>
                </a:gridCol>
                <a:gridCol w="493776">
                  <a:extLst>
                    <a:ext uri="{9D8B030D-6E8A-4147-A177-3AD203B41FA5}">
                      <a16:colId xmlns:a16="http://schemas.microsoft.com/office/drawing/2014/main" val="2315022839"/>
                    </a:ext>
                  </a:extLst>
                </a:gridCol>
                <a:gridCol w="493776">
                  <a:extLst>
                    <a:ext uri="{9D8B030D-6E8A-4147-A177-3AD203B41FA5}">
                      <a16:colId xmlns:a16="http://schemas.microsoft.com/office/drawing/2014/main" val="1018108388"/>
                    </a:ext>
                  </a:extLst>
                </a:gridCol>
                <a:gridCol w="493776">
                  <a:extLst>
                    <a:ext uri="{9D8B030D-6E8A-4147-A177-3AD203B41FA5}">
                      <a16:colId xmlns:a16="http://schemas.microsoft.com/office/drawing/2014/main" val="5739477"/>
                    </a:ext>
                  </a:extLst>
                </a:gridCol>
                <a:gridCol w="493776">
                  <a:extLst>
                    <a:ext uri="{9D8B030D-6E8A-4147-A177-3AD203B41FA5}">
                      <a16:colId xmlns:a16="http://schemas.microsoft.com/office/drawing/2014/main" val="1870416802"/>
                    </a:ext>
                  </a:extLst>
                </a:gridCol>
                <a:gridCol w="493776">
                  <a:extLst>
                    <a:ext uri="{9D8B030D-6E8A-4147-A177-3AD203B41FA5}">
                      <a16:colId xmlns:a16="http://schemas.microsoft.com/office/drawing/2014/main" val="3030444710"/>
                    </a:ext>
                  </a:extLst>
                </a:gridCol>
                <a:gridCol w="493776">
                  <a:extLst>
                    <a:ext uri="{9D8B030D-6E8A-4147-A177-3AD203B41FA5}">
                      <a16:colId xmlns:a16="http://schemas.microsoft.com/office/drawing/2014/main" val="3418186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5648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- 2021-10-24 13:34:28</a:t>
                      </a:r>
                      <a:r>
                        <a:rPr kumimoji="0" lang="es-ES" sz="1000" b="0" i="0" u="none" strike="noStrike" kern="1200" cap="none" spc="0" normalizeH="0" baseline="0" noProof="0">
                          <a:ln>
                            <a:noFill/>
                          </a:ln>
                          <a:solidFill>
                            <a:prstClr val="black"/>
                          </a:solidFill>
                          <a:effectLst/>
                          <a:uLnTx/>
                          <a:uFillTx/>
                          <a:latin typeface="+mn-lt"/>
                          <a:ea typeface="+mn-ea"/>
                          <a:cs typeface="+mn-cs"/>
                        </a:rPr>
                        <a:t>
 ¡Campeón del mundo!
Fabio Quartararo se corona Campeón del Mundo de MotoGP en Misano en una digna actuación de un campeón 🏆🏁💪😈
En su primer año con el Factory Yamaha Team, el francés consiguió su primer titulo mundial en MotoGP.
#ELD1ABLO | #MonsterYamaha | #MotoGP | #EmiliaRomagnaGP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510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- 2021-11-15 12:00:05</a:t>
                      </a:r>
                      <a:r>
                        <a:rPr kumimoji="0" lang="es-ES" sz="1000" b="0" i="0" u="none" strike="noStrike" kern="1200" cap="none" spc="0" normalizeH="0" baseline="0" noProof="0">
                          <a:ln>
                            <a:noFill/>
                          </a:ln>
                          <a:solidFill>
                            <a:prstClr val="black"/>
                          </a:solidFill>
                          <a:effectLst/>
                          <a:uLnTx/>
                          <a:uFillTx/>
                          <a:latin typeface="+mn-lt"/>
                          <a:ea typeface="+mn-ea"/>
                          <a:cs typeface="+mn-cs"/>
                        </a:rPr>
                        <a:t>
 Este año vivimos un montón de emociones juntos 🏍🔥
Desde la despedida de una leyenda inigualable 💛, hasta el nacimiento de otra 😈🏆
Queremos compartir con vos los mejores momentos de este 2021 💪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89018606"/>
                  </a:ext>
                </a:extLst>
              </a:tr>
            </a:tbl>
          </a:graphicData>
        </a:graphic>
      </p:graphicFrame>
      <p:sp>
        <p:nvSpPr>
          <p:cNvPr id="4" name="Text Placeholder 3">
            <a:extLst>
              <a:ext uri="{FF2B5EF4-FFF2-40B4-BE49-F238E27FC236}">
                <a16:creationId xmlns:a16="http://schemas.microsoft.com/office/drawing/2014/main" id="{330B391E-4901-437C-8BFC-400E416B519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198447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29249-7622-4C56-A22C-87DC38C12D35}"/>
              </a:ext>
            </a:extLst>
          </p:cNvPr>
          <p:cNvSpPr>
            <a:spLocks noGrp="1"/>
          </p:cNvSpPr>
          <p:nvPr>
            <p:ph type="title"/>
          </p:nvPr>
        </p:nvSpPr>
        <p:spPr/>
        <p:txBody>
          <a:bodyPr/>
          <a:lstStyle/>
          <a:p>
            <a:r>
              <a:rPr lang="en-US"/>
              <a:t>Facebook Post Table + Reactions | La Emilia - 4 of 18</a:t>
            </a:r>
          </a:p>
        </p:txBody>
      </p:sp>
      <p:graphicFrame>
        <p:nvGraphicFramePr>
          <p:cNvPr id="5" name="Table Placeholder 4">
            <a:extLst>
              <a:ext uri="{FF2B5EF4-FFF2-40B4-BE49-F238E27FC236}">
                <a16:creationId xmlns:a16="http://schemas.microsoft.com/office/drawing/2014/main" id="{1C6FA020-5C63-4640-A0E4-EF2DB7C857F2}"/>
              </a:ext>
            </a:extLst>
          </p:cNvPr>
          <p:cNvGraphicFramePr>
            <a:graphicFrameLocks noGrp="1"/>
          </p:cNvGraphicFramePr>
          <p:nvPr>
            <p:ph type="tbl" sz="quarter" idx="13"/>
            <p:extLst>
              <p:ext uri="{D42A27DB-BD31-4B8C-83A1-F6EECF244321}">
                <p14:modId xmlns:p14="http://schemas.microsoft.com/office/powerpoint/2010/main" val="3774079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6707046"/>
                    </a:ext>
                  </a:extLst>
                </a:gridCol>
                <a:gridCol w="493776">
                  <a:extLst>
                    <a:ext uri="{9D8B030D-6E8A-4147-A177-3AD203B41FA5}">
                      <a16:colId xmlns:a16="http://schemas.microsoft.com/office/drawing/2014/main" val="2547524005"/>
                    </a:ext>
                  </a:extLst>
                </a:gridCol>
                <a:gridCol w="493776">
                  <a:extLst>
                    <a:ext uri="{9D8B030D-6E8A-4147-A177-3AD203B41FA5}">
                      <a16:colId xmlns:a16="http://schemas.microsoft.com/office/drawing/2014/main" val="629337381"/>
                    </a:ext>
                  </a:extLst>
                </a:gridCol>
                <a:gridCol w="493776">
                  <a:extLst>
                    <a:ext uri="{9D8B030D-6E8A-4147-A177-3AD203B41FA5}">
                      <a16:colId xmlns:a16="http://schemas.microsoft.com/office/drawing/2014/main" val="310714154"/>
                    </a:ext>
                  </a:extLst>
                </a:gridCol>
                <a:gridCol w="493776">
                  <a:extLst>
                    <a:ext uri="{9D8B030D-6E8A-4147-A177-3AD203B41FA5}">
                      <a16:colId xmlns:a16="http://schemas.microsoft.com/office/drawing/2014/main" val="1003458459"/>
                    </a:ext>
                  </a:extLst>
                </a:gridCol>
                <a:gridCol w="493776">
                  <a:extLst>
                    <a:ext uri="{9D8B030D-6E8A-4147-A177-3AD203B41FA5}">
                      <a16:colId xmlns:a16="http://schemas.microsoft.com/office/drawing/2014/main" val="1703758884"/>
                    </a:ext>
                  </a:extLst>
                </a:gridCol>
                <a:gridCol w="493776">
                  <a:extLst>
                    <a:ext uri="{9D8B030D-6E8A-4147-A177-3AD203B41FA5}">
                      <a16:colId xmlns:a16="http://schemas.microsoft.com/office/drawing/2014/main" val="1947155034"/>
                    </a:ext>
                  </a:extLst>
                </a:gridCol>
                <a:gridCol w="493776">
                  <a:extLst>
                    <a:ext uri="{9D8B030D-6E8A-4147-A177-3AD203B41FA5}">
                      <a16:colId xmlns:a16="http://schemas.microsoft.com/office/drawing/2014/main" val="863335219"/>
                    </a:ext>
                  </a:extLst>
                </a:gridCol>
                <a:gridCol w="493776">
                  <a:extLst>
                    <a:ext uri="{9D8B030D-6E8A-4147-A177-3AD203B41FA5}">
                      <a16:colId xmlns:a16="http://schemas.microsoft.com/office/drawing/2014/main" val="3962556370"/>
                    </a:ext>
                  </a:extLst>
                </a:gridCol>
                <a:gridCol w="493776">
                  <a:extLst>
                    <a:ext uri="{9D8B030D-6E8A-4147-A177-3AD203B41FA5}">
                      <a16:colId xmlns:a16="http://schemas.microsoft.com/office/drawing/2014/main" val="3777798692"/>
                    </a:ext>
                  </a:extLst>
                </a:gridCol>
                <a:gridCol w="493776">
                  <a:extLst>
                    <a:ext uri="{9D8B030D-6E8A-4147-A177-3AD203B41FA5}">
                      <a16:colId xmlns:a16="http://schemas.microsoft.com/office/drawing/2014/main" val="2953133338"/>
                    </a:ext>
                  </a:extLst>
                </a:gridCol>
                <a:gridCol w="493776">
                  <a:extLst>
                    <a:ext uri="{9D8B030D-6E8A-4147-A177-3AD203B41FA5}">
                      <a16:colId xmlns:a16="http://schemas.microsoft.com/office/drawing/2014/main" val="3326098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555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- 2021-10-27 17:01:08</a:t>
                      </a:r>
                      <a:r>
                        <a:rPr kumimoji="0" lang="es-ES" sz="1000" b="0" i="0" u="none" strike="noStrike" kern="1200" cap="none" spc="0" normalizeH="0" baseline="0" noProof="0">
                          <a:ln>
                            <a:noFill/>
                          </a:ln>
                          <a:solidFill>
                            <a:prstClr val="black"/>
                          </a:solidFill>
                          <a:effectLst/>
                          <a:uLnTx/>
                          <a:uFillTx/>
                          <a:latin typeface="+mn-lt"/>
                          <a:ea typeface="+mn-ea"/>
                          <a:cs typeface="+mn-cs"/>
                        </a:rPr>
                        <a:t>
 El poder genuino de la GSX-S 750 se impone en Argentina! Descubrí este modelo que se suma al line up local con un motor supersport legendario y lo último en tecnología! Un motor 4T de 749CC, 6 velocidades, ABS, inyección electrónica y control de tracción de 3 modos. GSX-S 750, un verdadero depredador! Ya disponible en la red de concesionarios de Suzuki Motos Argentina.
#gsxs750 #suzukigsxs750 #suzukiwayoflife #suzukistreet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9418270"/>
                  </a:ext>
                </a:extLst>
              </a:tr>
            </a:tbl>
          </a:graphicData>
        </a:graphic>
      </p:graphicFrame>
      <p:sp>
        <p:nvSpPr>
          <p:cNvPr id="4" name="Text Placeholder 3">
            <a:extLst>
              <a:ext uri="{FF2B5EF4-FFF2-40B4-BE49-F238E27FC236}">
                <a16:creationId xmlns:a16="http://schemas.microsoft.com/office/drawing/2014/main" id="{9BB7F1BC-3BAF-4101-8465-29D99440868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729218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FAB91-D5F0-44E7-BBC5-DF673833027A}"/>
              </a:ext>
            </a:extLst>
          </p:cNvPr>
          <p:cNvSpPr>
            <a:spLocks noGrp="1"/>
          </p:cNvSpPr>
          <p:nvPr>
            <p:ph type="title"/>
          </p:nvPr>
        </p:nvSpPr>
        <p:spPr/>
        <p:txBody>
          <a:bodyPr/>
          <a:lstStyle/>
          <a:p>
            <a:r>
              <a:rPr lang="en-US"/>
              <a:t>Facebook Post Table + Reactions | La Emilia - 5 of 18</a:t>
            </a:r>
          </a:p>
        </p:txBody>
      </p:sp>
      <p:graphicFrame>
        <p:nvGraphicFramePr>
          <p:cNvPr id="5" name="Table Placeholder 4">
            <a:extLst>
              <a:ext uri="{FF2B5EF4-FFF2-40B4-BE49-F238E27FC236}">
                <a16:creationId xmlns:a16="http://schemas.microsoft.com/office/drawing/2014/main" id="{33CEA8A0-A593-4752-AF74-9A11030449BD}"/>
              </a:ext>
            </a:extLst>
          </p:cNvPr>
          <p:cNvGraphicFramePr>
            <a:graphicFrameLocks noGrp="1"/>
          </p:cNvGraphicFramePr>
          <p:nvPr>
            <p:ph type="tbl" sz="quarter" idx="13"/>
            <p:extLst>
              <p:ext uri="{D42A27DB-BD31-4B8C-83A1-F6EECF244321}">
                <p14:modId xmlns:p14="http://schemas.microsoft.com/office/powerpoint/2010/main" val="1071161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1069923"/>
                    </a:ext>
                  </a:extLst>
                </a:gridCol>
                <a:gridCol w="493776">
                  <a:extLst>
                    <a:ext uri="{9D8B030D-6E8A-4147-A177-3AD203B41FA5}">
                      <a16:colId xmlns:a16="http://schemas.microsoft.com/office/drawing/2014/main" val="176467036"/>
                    </a:ext>
                  </a:extLst>
                </a:gridCol>
                <a:gridCol w="493776">
                  <a:extLst>
                    <a:ext uri="{9D8B030D-6E8A-4147-A177-3AD203B41FA5}">
                      <a16:colId xmlns:a16="http://schemas.microsoft.com/office/drawing/2014/main" val="3958495076"/>
                    </a:ext>
                  </a:extLst>
                </a:gridCol>
                <a:gridCol w="493776">
                  <a:extLst>
                    <a:ext uri="{9D8B030D-6E8A-4147-A177-3AD203B41FA5}">
                      <a16:colId xmlns:a16="http://schemas.microsoft.com/office/drawing/2014/main" val="1548552568"/>
                    </a:ext>
                  </a:extLst>
                </a:gridCol>
                <a:gridCol w="493776">
                  <a:extLst>
                    <a:ext uri="{9D8B030D-6E8A-4147-A177-3AD203B41FA5}">
                      <a16:colId xmlns:a16="http://schemas.microsoft.com/office/drawing/2014/main" val="184683748"/>
                    </a:ext>
                  </a:extLst>
                </a:gridCol>
                <a:gridCol w="493776">
                  <a:extLst>
                    <a:ext uri="{9D8B030D-6E8A-4147-A177-3AD203B41FA5}">
                      <a16:colId xmlns:a16="http://schemas.microsoft.com/office/drawing/2014/main" val="2012394793"/>
                    </a:ext>
                  </a:extLst>
                </a:gridCol>
                <a:gridCol w="493776">
                  <a:extLst>
                    <a:ext uri="{9D8B030D-6E8A-4147-A177-3AD203B41FA5}">
                      <a16:colId xmlns:a16="http://schemas.microsoft.com/office/drawing/2014/main" val="3653372205"/>
                    </a:ext>
                  </a:extLst>
                </a:gridCol>
                <a:gridCol w="493776">
                  <a:extLst>
                    <a:ext uri="{9D8B030D-6E8A-4147-A177-3AD203B41FA5}">
                      <a16:colId xmlns:a16="http://schemas.microsoft.com/office/drawing/2014/main" val="1311625896"/>
                    </a:ext>
                  </a:extLst>
                </a:gridCol>
                <a:gridCol w="493776">
                  <a:extLst>
                    <a:ext uri="{9D8B030D-6E8A-4147-A177-3AD203B41FA5}">
                      <a16:colId xmlns:a16="http://schemas.microsoft.com/office/drawing/2014/main" val="714881034"/>
                    </a:ext>
                  </a:extLst>
                </a:gridCol>
                <a:gridCol w="493776">
                  <a:extLst>
                    <a:ext uri="{9D8B030D-6E8A-4147-A177-3AD203B41FA5}">
                      <a16:colId xmlns:a16="http://schemas.microsoft.com/office/drawing/2014/main" val="1786713325"/>
                    </a:ext>
                  </a:extLst>
                </a:gridCol>
                <a:gridCol w="493776">
                  <a:extLst>
                    <a:ext uri="{9D8B030D-6E8A-4147-A177-3AD203B41FA5}">
                      <a16:colId xmlns:a16="http://schemas.microsoft.com/office/drawing/2014/main" val="739939178"/>
                    </a:ext>
                  </a:extLst>
                </a:gridCol>
                <a:gridCol w="493776">
                  <a:extLst>
                    <a:ext uri="{9D8B030D-6E8A-4147-A177-3AD203B41FA5}">
                      <a16:colId xmlns:a16="http://schemas.microsoft.com/office/drawing/2014/main" val="1304177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4433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- 2021-11-09 16:50:04</a:t>
                      </a:r>
                      <a:r>
                        <a:rPr kumimoji="0" lang="es-ES" sz="1000" b="0" i="0" u="none" strike="noStrike" kern="1200" cap="none" spc="0" normalizeH="0" baseline="0" noProof="0">
                          <a:ln>
                            <a:noFill/>
                          </a:ln>
                          <a:solidFill>
                            <a:prstClr val="black"/>
                          </a:solidFill>
                          <a:effectLst/>
                          <a:uLnTx/>
                          <a:uFillTx/>
                          <a:latin typeface="+mn-lt"/>
                          <a:ea typeface="+mn-ea"/>
                          <a:cs typeface="+mn-cs"/>
                        </a:rPr>
                        <a:t>
 Dale a Tu Yamaha el mejor servicio post venta a un precio conveniente.
Nuevos concesionarios se suman al Yamaha Experience Service.
En esta oportunidad, nuestro concesionario oficial Panella, ubicado en Mendoza.
Más información en bit.ly/Yamaha-Experience-Service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58050110"/>
                  </a:ext>
                </a:extLst>
              </a:tr>
            </a:tbl>
          </a:graphicData>
        </a:graphic>
      </p:graphicFrame>
      <p:sp>
        <p:nvSpPr>
          <p:cNvPr id="4" name="Text Placeholder 3">
            <a:extLst>
              <a:ext uri="{FF2B5EF4-FFF2-40B4-BE49-F238E27FC236}">
                <a16:creationId xmlns:a16="http://schemas.microsoft.com/office/drawing/2014/main" id="{F306E737-26EB-4862-A5A3-06F476D4F5E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035278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FB8C0-1AE3-4E7C-8A04-929CD48B828B}"/>
              </a:ext>
            </a:extLst>
          </p:cNvPr>
          <p:cNvSpPr>
            <a:spLocks noGrp="1"/>
          </p:cNvSpPr>
          <p:nvPr>
            <p:ph type="title"/>
          </p:nvPr>
        </p:nvSpPr>
        <p:spPr/>
        <p:txBody>
          <a:bodyPr/>
          <a:lstStyle/>
          <a:p>
            <a:r>
              <a:rPr lang="en-US"/>
              <a:t>Facebook Post Table + Reactions | La Emilia - 6 of 18</a:t>
            </a:r>
          </a:p>
        </p:txBody>
      </p:sp>
      <p:graphicFrame>
        <p:nvGraphicFramePr>
          <p:cNvPr id="5" name="Table Placeholder 4">
            <a:extLst>
              <a:ext uri="{FF2B5EF4-FFF2-40B4-BE49-F238E27FC236}">
                <a16:creationId xmlns:a16="http://schemas.microsoft.com/office/drawing/2014/main" id="{EE746306-AD54-4756-B990-AA16DB7489EE}"/>
              </a:ext>
            </a:extLst>
          </p:cNvPr>
          <p:cNvGraphicFramePr>
            <a:graphicFrameLocks noGrp="1"/>
          </p:cNvGraphicFramePr>
          <p:nvPr>
            <p:ph type="tbl" sz="quarter" idx="13"/>
            <p:extLst>
              <p:ext uri="{D42A27DB-BD31-4B8C-83A1-F6EECF244321}">
                <p14:modId xmlns:p14="http://schemas.microsoft.com/office/powerpoint/2010/main" val="2478692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3640787"/>
                    </a:ext>
                  </a:extLst>
                </a:gridCol>
                <a:gridCol w="493776">
                  <a:extLst>
                    <a:ext uri="{9D8B030D-6E8A-4147-A177-3AD203B41FA5}">
                      <a16:colId xmlns:a16="http://schemas.microsoft.com/office/drawing/2014/main" val="614333219"/>
                    </a:ext>
                  </a:extLst>
                </a:gridCol>
                <a:gridCol w="493776">
                  <a:extLst>
                    <a:ext uri="{9D8B030D-6E8A-4147-A177-3AD203B41FA5}">
                      <a16:colId xmlns:a16="http://schemas.microsoft.com/office/drawing/2014/main" val="2603852047"/>
                    </a:ext>
                  </a:extLst>
                </a:gridCol>
                <a:gridCol w="493776">
                  <a:extLst>
                    <a:ext uri="{9D8B030D-6E8A-4147-A177-3AD203B41FA5}">
                      <a16:colId xmlns:a16="http://schemas.microsoft.com/office/drawing/2014/main" val="1170896341"/>
                    </a:ext>
                  </a:extLst>
                </a:gridCol>
                <a:gridCol w="493776">
                  <a:extLst>
                    <a:ext uri="{9D8B030D-6E8A-4147-A177-3AD203B41FA5}">
                      <a16:colId xmlns:a16="http://schemas.microsoft.com/office/drawing/2014/main" val="603007510"/>
                    </a:ext>
                  </a:extLst>
                </a:gridCol>
                <a:gridCol w="493776">
                  <a:extLst>
                    <a:ext uri="{9D8B030D-6E8A-4147-A177-3AD203B41FA5}">
                      <a16:colId xmlns:a16="http://schemas.microsoft.com/office/drawing/2014/main" val="1810681639"/>
                    </a:ext>
                  </a:extLst>
                </a:gridCol>
                <a:gridCol w="493776">
                  <a:extLst>
                    <a:ext uri="{9D8B030D-6E8A-4147-A177-3AD203B41FA5}">
                      <a16:colId xmlns:a16="http://schemas.microsoft.com/office/drawing/2014/main" val="2827524224"/>
                    </a:ext>
                  </a:extLst>
                </a:gridCol>
                <a:gridCol w="493776">
                  <a:extLst>
                    <a:ext uri="{9D8B030D-6E8A-4147-A177-3AD203B41FA5}">
                      <a16:colId xmlns:a16="http://schemas.microsoft.com/office/drawing/2014/main" val="3717292956"/>
                    </a:ext>
                  </a:extLst>
                </a:gridCol>
                <a:gridCol w="493776">
                  <a:extLst>
                    <a:ext uri="{9D8B030D-6E8A-4147-A177-3AD203B41FA5}">
                      <a16:colId xmlns:a16="http://schemas.microsoft.com/office/drawing/2014/main" val="2836086968"/>
                    </a:ext>
                  </a:extLst>
                </a:gridCol>
                <a:gridCol w="493776">
                  <a:extLst>
                    <a:ext uri="{9D8B030D-6E8A-4147-A177-3AD203B41FA5}">
                      <a16:colId xmlns:a16="http://schemas.microsoft.com/office/drawing/2014/main" val="2436962874"/>
                    </a:ext>
                  </a:extLst>
                </a:gridCol>
                <a:gridCol w="493776">
                  <a:extLst>
                    <a:ext uri="{9D8B030D-6E8A-4147-A177-3AD203B41FA5}">
                      <a16:colId xmlns:a16="http://schemas.microsoft.com/office/drawing/2014/main" val="4064276157"/>
                    </a:ext>
                  </a:extLst>
                </a:gridCol>
                <a:gridCol w="493776">
                  <a:extLst>
                    <a:ext uri="{9D8B030D-6E8A-4147-A177-3AD203B41FA5}">
                      <a16:colId xmlns:a16="http://schemas.microsoft.com/office/drawing/2014/main" val="166712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543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- 2021-11-12 11:09:39</a:t>
                      </a:r>
                      <a:r>
                        <a:rPr kumimoji="0" lang="es-ES" sz="1000" b="0" i="0" u="none" strike="noStrike" kern="1200" cap="none" spc="0" normalizeH="0" baseline="0" noProof="0">
                          <a:ln>
                            <a:noFill/>
                          </a:ln>
                          <a:solidFill>
                            <a:prstClr val="black"/>
                          </a:solidFill>
                          <a:effectLst/>
                          <a:uLnTx/>
                          <a:uFillTx/>
                          <a:latin typeface="+mn-lt"/>
                          <a:ea typeface="+mn-ea"/>
                          <a:cs typeface="+mn-cs"/>
                        </a:rPr>
                        <a:t>
 No hay más palabras por decir ¡¡¡¡¡Gracias Valen!!!!!
Gracias por todos estos años junto a Yamaha y las alegrías que viviste con nosotros.
Sumá la fecha de su ultima carrera este domingo y comentanos que número es 😲🤯💛🏆🏁
#yamaha #motogp #valentinorossi #vr46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7447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- 2021-11-14 10:22:16</a:t>
                      </a:r>
                      <a:r>
                        <a:rPr kumimoji="0" lang="en-US" sz="1000" b="0" i="0" u="none" strike="noStrike" kern="1200" cap="none" spc="0" normalizeH="0" baseline="0" noProof="0">
                          <a:ln>
                            <a:noFill/>
                          </a:ln>
                          <a:solidFill>
                            <a:prstClr val="black"/>
                          </a:solidFill>
                          <a:effectLst/>
                          <a:uLnTx/>
                          <a:uFillTx/>
                          <a:latin typeface="+mn-lt"/>
                          <a:ea typeface="+mn-ea"/>
                          <a:cs typeface="+mn-cs"/>
                        </a:rPr>
                        <a:t>
 It's time for THE LAST DANCE ✨ 
@valeyellow46 se retira del motociclismo como piloto, pero su leyenda continuará por siempre. Gracias por estos años y tantas alegrías. 
Dejale tu saludo a Il Dottore 🥲
#GrazieVale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2515918"/>
                  </a:ext>
                </a:extLst>
              </a:tr>
            </a:tbl>
          </a:graphicData>
        </a:graphic>
      </p:graphicFrame>
      <p:sp>
        <p:nvSpPr>
          <p:cNvPr id="4" name="Text Placeholder 3">
            <a:extLst>
              <a:ext uri="{FF2B5EF4-FFF2-40B4-BE49-F238E27FC236}">
                <a16:creationId xmlns:a16="http://schemas.microsoft.com/office/drawing/2014/main" id="{3851C65E-69B3-4705-8CF0-68996DA7F9E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53058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8A236-1078-414A-8D1B-078BA6A955DB}"/>
              </a:ext>
            </a:extLst>
          </p:cNvPr>
          <p:cNvSpPr>
            <a:spLocks noGrp="1"/>
          </p:cNvSpPr>
          <p:nvPr>
            <p:ph type="title"/>
          </p:nvPr>
        </p:nvSpPr>
        <p:spPr/>
        <p:txBody>
          <a:bodyPr/>
          <a:lstStyle/>
          <a:p>
            <a:r>
              <a:rPr lang="en-US"/>
              <a:t>Facebook Post Table + Reactions | La Emilia - 7 of 18</a:t>
            </a:r>
          </a:p>
        </p:txBody>
      </p:sp>
      <p:graphicFrame>
        <p:nvGraphicFramePr>
          <p:cNvPr id="5" name="Table Placeholder 4">
            <a:extLst>
              <a:ext uri="{FF2B5EF4-FFF2-40B4-BE49-F238E27FC236}">
                <a16:creationId xmlns:a16="http://schemas.microsoft.com/office/drawing/2014/main" id="{037859A5-A7C2-4765-91DF-692874277036}"/>
              </a:ext>
            </a:extLst>
          </p:cNvPr>
          <p:cNvGraphicFramePr>
            <a:graphicFrameLocks noGrp="1"/>
          </p:cNvGraphicFramePr>
          <p:nvPr>
            <p:ph type="tbl" sz="quarter" idx="13"/>
            <p:extLst>
              <p:ext uri="{D42A27DB-BD31-4B8C-83A1-F6EECF244321}">
                <p14:modId xmlns:p14="http://schemas.microsoft.com/office/powerpoint/2010/main" val="1993050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0030728"/>
                    </a:ext>
                  </a:extLst>
                </a:gridCol>
                <a:gridCol w="493776">
                  <a:extLst>
                    <a:ext uri="{9D8B030D-6E8A-4147-A177-3AD203B41FA5}">
                      <a16:colId xmlns:a16="http://schemas.microsoft.com/office/drawing/2014/main" val="1749281668"/>
                    </a:ext>
                  </a:extLst>
                </a:gridCol>
                <a:gridCol w="493776">
                  <a:extLst>
                    <a:ext uri="{9D8B030D-6E8A-4147-A177-3AD203B41FA5}">
                      <a16:colId xmlns:a16="http://schemas.microsoft.com/office/drawing/2014/main" val="1755757838"/>
                    </a:ext>
                  </a:extLst>
                </a:gridCol>
                <a:gridCol w="493776">
                  <a:extLst>
                    <a:ext uri="{9D8B030D-6E8A-4147-A177-3AD203B41FA5}">
                      <a16:colId xmlns:a16="http://schemas.microsoft.com/office/drawing/2014/main" val="3362190664"/>
                    </a:ext>
                  </a:extLst>
                </a:gridCol>
                <a:gridCol w="493776">
                  <a:extLst>
                    <a:ext uri="{9D8B030D-6E8A-4147-A177-3AD203B41FA5}">
                      <a16:colId xmlns:a16="http://schemas.microsoft.com/office/drawing/2014/main" val="3750582548"/>
                    </a:ext>
                  </a:extLst>
                </a:gridCol>
                <a:gridCol w="493776">
                  <a:extLst>
                    <a:ext uri="{9D8B030D-6E8A-4147-A177-3AD203B41FA5}">
                      <a16:colId xmlns:a16="http://schemas.microsoft.com/office/drawing/2014/main" val="2192016745"/>
                    </a:ext>
                  </a:extLst>
                </a:gridCol>
                <a:gridCol w="493776">
                  <a:extLst>
                    <a:ext uri="{9D8B030D-6E8A-4147-A177-3AD203B41FA5}">
                      <a16:colId xmlns:a16="http://schemas.microsoft.com/office/drawing/2014/main" val="3886958907"/>
                    </a:ext>
                  </a:extLst>
                </a:gridCol>
                <a:gridCol w="493776">
                  <a:extLst>
                    <a:ext uri="{9D8B030D-6E8A-4147-A177-3AD203B41FA5}">
                      <a16:colId xmlns:a16="http://schemas.microsoft.com/office/drawing/2014/main" val="20116718"/>
                    </a:ext>
                  </a:extLst>
                </a:gridCol>
                <a:gridCol w="493776">
                  <a:extLst>
                    <a:ext uri="{9D8B030D-6E8A-4147-A177-3AD203B41FA5}">
                      <a16:colId xmlns:a16="http://schemas.microsoft.com/office/drawing/2014/main" val="1937450120"/>
                    </a:ext>
                  </a:extLst>
                </a:gridCol>
                <a:gridCol w="493776">
                  <a:extLst>
                    <a:ext uri="{9D8B030D-6E8A-4147-A177-3AD203B41FA5}">
                      <a16:colId xmlns:a16="http://schemas.microsoft.com/office/drawing/2014/main" val="630937863"/>
                    </a:ext>
                  </a:extLst>
                </a:gridCol>
                <a:gridCol w="493776">
                  <a:extLst>
                    <a:ext uri="{9D8B030D-6E8A-4147-A177-3AD203B41FA5}">
                      <a16:colId xmlns:a16="http://schemas.microsoft.com/office/drawing/2014/main" val="713279780"/>
                    </a:ext>
                  </a:extLst>
                </a:gridCol>
                <a:gridCol w="493776">
                  <a:extLst>
                    <a:ext uri="{9D8B030D-6E8A-4147-A177-3AD203B41FA5}">
                      <a16:colId xmlns:a16="http://schemas.microsoft.com/office/drawing/2014/main" val="3763727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039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- 2021-11-15 09:00:15</a:t>
                      </a:r>
                      <a:r>
                        <a:rPr kumimoji="0" lang="es-ES" sz="1000" b="0" i="0" u="none" strike="noStrike" kern="1200" cap="none" spc="0" normalizeH="0" baseline="0" noProof="0">
                          <a:ln>
                            <a:noFill/>
                          </a:ln>
                          <a:solidFill>
                            <a:prstClr val="black"/>
                          </a:solidFill>
                          <a:effectLst/>
                          <a:uLnTx/>
                          <a:uFillTx/>
                          <a:latin typeface="+mn-lt"/>
                          <a:ea typeface="+mn-ea"/>
                          <a:cs typeface="+mn-cs"/>
                        </a:rPr>
                        <a:t>
 La imagen que todos queríamos ver 🏆
Fabio Quartararo es el nuevo Campeón de MotoGP 2021 😈😈
#ELD1ABLO | #MonsterYamaha |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8044335"/>
                  </a:ext>
                </a:extLst>
              </a:tr>
            </a:tbl>
          </a:graphicData>
        </a:graphic>
      </p:graphicFrame>
      <p:sp>
        <p:nvSpPr>
          <p:cNvPr id="4" name="Text Placeholder 3">
            <a:extLst>
              <a:ext uri="{FF2B5EF4-FFF2-40B4-BE49-F238E27FC236}">
                <a16:creationId xmlns:a16="http://schemas.microsoft.com/office/drawing/2014/main" id="{02A215C1-2B99-4AA9-8177-C541EB8C286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270763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54FF3-DFE0-4024-A726-68A4660F73CB}"/>
              </a:ext>
            </a:extLst>
          </p:cNvPr>
          <p:cNvSpPr>
            <a:spLocks noGrp="1"/>
          </p:cNvSpPr>
          <p:nvPr>
            <p:ph type="title"/>
          </p:nvPr>
        </p:nvSpPr>
        <p:spPr/>
        <p:txBody>
          <a:bodyPr/>
          <a:lstStyle/>
          <a:p>
            <a:r>
              <a:rPr lang="en-US"/>
              <a:t>Facebook Post Table + Reactions | La Emilia - 8 of 18</a:t>
            </a:r>
          </a:p>
        </p:txBody>
      </p:sp>
      <p:graphicFrame>
        <p:nvGraphicFramePr>
          <p:cNvPr id="5" name="Table Placeholder 4">
            <a:extLst>
              <a:ext uri="{FF2B5EF4-FFF2-40B4-BE49-F238E27FC236}">
                <a16:creationId xmlns:a16="http://schemas.microsoft.com/office/drawing/2014/main" id="{D64BD51C-6A80-4549-95CC-B0BFF4FD74DD}"/>
              </a:ext>
            </a:extLst>
          </p:cNvPr>
          <p:cNvGraphicFramePr>
            <a:graphicFrameLocks noGrp="1"/>
          </p:cNvGraphicFramePr>
          <p:nvPr>
            <p:ph type="tbl" sz="quarter" idx="13"/>
            <p:extLst>
              <p:ext uri="{D42A27DB-BD31-4B8C-83A1-F6EECF244321}">
                <p14:modId xmlns:p14="http://schemas.microsoft.com/office/powerpoint/2010/main" val="786953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7630417"/>
                    </a:ext>
                  </a:extLst>
                </a:gridCol>
                <a:gridCol w="493776">
                  <a:extLst>
                    <a:ext uri="{9D8B030D-6E8A-4147-A177-3AD203B41FA5}">
                      <a16:colId xmlns:a16="http://schemas.microsoft.com/office/drawing/2014/main" val="1268986189"/>
                    </a:ext>
                  </a:extLst>
                </a:gridCol>
                <a:gridCol w="493776">
                  <a:extLst>
                    <a:ext uri="{9D8B030D-6E8A-4147-A177-3AD203B41FA5}">
                      <a16:colId xmlns:a16="http://schemas.microsoft.com/office/drawing/2014/main" val="3564756718"/>
                    </a:ext>
                  </a:extLst>
                </a:gridCol>
                <a:gridCol w="493776">
                  <a:extLst>
                    <a:ext uri="{9D8B030D-6E8A-4147-A177-3AD203B41FA5}">
                      <a16:colId xmlns:a16="http://schemas.microsoft.com/office/drawing/2014/main" val="3960451962"/>
                    </a:ext>
                  </a:extLst>
                </a:gridCol>
                <a:gridCol w="493776">
                  <a:extLst>
                    <a:ext uri="{9D8B030D-6E8A-4147-A177-3AD203B41FA5}">
                      <a16:colId xmlns:a16="http://schemas.microsoft.com/office/drawing/2014/main" val="2703812453"/>
                    </a:ext>
                  </a:extLst>
                </a:gridCol>
                <a:gridCol w="493776">
                  <a:extLst>
                    <a:ext uri="{9D8B030D-6E8A-4147-A177-3AD203B41FA5}">
                      <a16:colId xmlns:a16="http://schemas.microsoft.com/office/drawing/2014/main" val="4118368533"/>
                    </a:ext>
                  </a:extLst>
                </a:gridCol>
                <a:gridCol w="493776">
                  <a:extLst>
                    <a:ext uri="{9D8B030D-6E8A-4147-A177-3AD203B41FA5}">
                      <a16:colId xmlns:a16="http://schemas.microsoft.com/office/drawing/2014/main" val="2570906263"/>
                    </a:ext>
                  </a:extLst>
                </a:gridCol>
                <a:gridCol w="493776">
                  <a:extLst>
                    <a:ext uri="{9D8B030D-6E8A-4147-A177-3AD203B41FA5}">
                      <a16:colId xmlns:a16="http://schemas.microsoft.com/office/drawing/2014/main" val="1762721842"/>
                    </a:ext>
                  </a:extLst>
                </a:gridCol>
                <a:gridCol w="493776">
                  <a:extLst>
                    <a:ext uri="{9D8B030D-6E8A-4147-A177-3AD203B41FA5}">
                      <a16:colId xmlns:a16="http://schemas.microsoft.com/office/drawing/2014/main" val="2903905562"/>
                    </a:ext>
                  </a:extLst>
                </a:gridCol>
                <a:gridCol w="493776">
                  <a:extLst>
                    <a:ext uri="{9D8B030D-6E8A-4147-A177-3AD203B41FA5}">
                      <a16:colId xmlns:a16="http://schemas.microsoft.com/office/drawing/2014/main" val="1407544967"/>
                    </a:ext>
                  </a:extLst>
                </a:gridCol>
                <a:gridCol w="493776">
                  <a:extLst>
                    <a:ext uri="{9D8B030D-6E8A-4147-A177-3AD203B41FA5}">
                      <a16:colId xmlns:a16="http://schemas.microsoft.com/office/drawing/2014/main" val="92045125"/>
                    </a:ext>
                  </a:extLst>
                </a:gridCol>
                <a:gridCol w="493776">
                  <a:extLst>
                    <a:ext uri="{9D8B030D-6E8A-4147-A177-3AD203B41FA5}">
                      <a16:colId xmlns:a16="http://schemas.microsoft.com/office/drawing/2014/main" val="3442607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1279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- 2021-10-18 11:32:39</a:t>
                      </a:r>
                      <a:r>
                        <a:rPr kumimoji="0" lang="es-ES" sz="1000" b="0" i="0" u="none" strike="noStrike" kern="1200" cap="none" spc="0" normalizeH="0" baseline="0" noProof="0">
                          <a:ln>
                            <a:noFill/>
                          </a:ln>
                          <a:solidFill>
                            <a:prstClr val="black"/>
                          </a:solidFill>
                          <a:effectLst/>
                          <a:uLnTx/>
                          <a:uFillTx/>
                          <a:latin typeface="+mn-lt"/>
                          <a:ea typeface="+mn-ea"/>
                          <a:cs typeface="+mn-cs"/>
                        </a:rPr>
                        <a:t>
 #Repostby @valerianquevedo
...
🙆‍♀️Me preguntaron mucho ¿Qué me hizo el "clic" para viajar así: en moto y sola?
Y yo creo que la última gota que derrama el vaso, nunca es la única responsable de ese suceso 🤷‍♀️
✅Fueron muchos clics, en diferentes momentos y por muchos años.
⚠️Intentos frustrados de vivir otro tipo de vida
⚠️Pérdida de personas que amaba
⚠️Trabajos en los cuales no era feliz. Y me hicieron replantearme mil veces la vida..y me llevaron al que actualmente tengo y Amo.. Porque es el que quise siempre 👉 @soldiersanrafael_ 💪😍 Hoy lo sigo a distancia, mientras @anitapena90 lo cuida de cerca❤
⚠️Y Situaciones en que sentí la muerte de cerca y me hicieron reflexionar. Siempre que me pasa algo fuerte ( me han pasado un par😬POR SUERTE).. me freno unos días y en calma pienso..."si me hubiera muerto"¿Qué me faltaba hacer?¿Qué meta o sueño tenía sin cumplir?¿Cómo hubiera hablado con tal persona?¿Valía la pena una discusión x sólo ser diferentes?¿Me dí el gusto que quería?¿Disfruto lo que hago en mi día a día?¿Agradecí el café de la mañana y tener una ducha con agua caliente?¿Le dije a mi vieja que la amo?¿Jugué con Uma estos días?🐕 ¿corrí en la montaña?..o tenía demasiado trabajo y esas son "gustadas" que no eran importantes?¿Aproveché el tiempo libre en algo que me estimule, me ayude a crecer en algún aspecto...ó sólo perdí el tiempo viendo Nada en el celu?
🌎Lo que me trajo a Viajar sola en moto, es ser consciente de que ME VOY A MORIR, y no sé cuándo ni cómo, pero lo que sí sé..es que cdo eso pase..voy a llevar viviendo una vida ELEGIDA, en la que paso cada uno de mis días con agradecimiento, abundancia de cosas hermosas y simples, nuevos conocimientos, aprendizajes y cumpliendo un Sueño✨ No deseo juntar cosas.. de hecho cada día me desprendo de más. Hace 2 meses viajo con 16 prendas de ropa en total, que voy descubriendo como combinar y son TODO mi armario😅 .✅Lo que deseo es seguir acumulando VIDA VIVIDA, realmente vivida!! en historias, momentos, personas, experiencias..Y MUCHA MUCHA AVENTURA!
.
.
🤔Si todavía no te has parado a reflexionar sobre tu vida..hacelo! Y te vas a dar cuenta que quizás podés potenciar mucho más la alegría de 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8218288"/>
                  </a:ext>
                </a:extLst>
              </a:tr>
            </a:tbl>
          </a:graphicData>
        </a:graphic>
      </p:graphicFrame>
      <p:sp>
        <p:nvSpPr>
          <p:cNvPr id="4" name="Text Placeholder 3">
            <a:extLst>
              <a:ext uri="{FF2B5EF4-FFF2-40B4-BE49-F238E27FC236}">
                <a16:creationId xmlns:a16="http://schemas.microsoft.com/office/drawing/2014/main" id="{96E026C4-6F4E-4B67-B6C6-C3C82F10EAC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643968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DC05C-5172-46DC-9EE5-412987B9AF2F}"/>
              </a:ext>
            </a:extLst>
          </p:cNvPr>
          <p:cNvSpPr>
            <a:spLocks noGrp="1"/>
          </p:cNvSpPr>
          <p:nvPr>
            <p:ph type="title"/>
          </p:nvPr>
        </p:nvSpPr>
        <p:spPr/>
        <p:txBody>
          <a:bodyPr/>
          <a:lstStyle/>
          <a:p>
            <a:r>
              <a:rPr lang="en-US"/>
              <a:t>Facebook Post Table + Reactions | La Emilia - 9 of 18</a:t>
            </a:r>
          </a:p>
        </p:txBody>
      </p:sp>
      <p:graphicFrame>
        <p:nvGraphicFramePr>
          <p:cNvPr id="5" name="Table Placeholder 4">
            <a:extLst>
              <a:ext uri="{FF2B5EF4-FFF2-40B4-BE49-F238E27FC236}">
                <a16:creationId xmlns:a16="http://schemas.microsoft.com/office/drawing/2014/main" id="{F416473A-0B47-4AEE-AA73-502C3B237E9F}"/>
              </a:ext>
            </a:extLst>
          </p:cNvPr>
          <p:cNvGraphicFramePr>
            <a:graphicFrameLocks noGrp="1"/>
          </p:cNvGraphicFramePr>
          <p:nvPr>
            <p:ph type="tbl" sz="quarter" idx="13"/>
            <p:extLst>
              <p:ext uri="{D42A27DB-BD31-4B8C-83A1-F6EECF244321}">
                <p14:modId xmlns:p14="http://schemas.microsoft.com/office/powerpoint/2010/main" val="687927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164460"/>
                    </a:ext>
                  </a:extLst>
                </a:gridCol>
                <a:gridCol w="493776">
                  <a:extLst>
                    <a:ext uri="{9D8B030D-6E8A-4147-A177-3AD203B41FA5}">
                      <a16:colId xmlns:a16="http://schemas.microsoft.com/office/drawing/2014/main" val="3356228538"/>
                    </a:ext>
                  </a:extLst>
                </a:gridCol>
                <a:gridCol w="493776">
                  <a:extLst>
                    <a:ext uri="{9D8B030D-6E8A-4147-A177-3AD203B41FA5}">
                      <a16:colId xmlns:a16="http://schemas.microsoft.com/office/drawing/2014/main" val="2994346998"/>
                    </a:ext>
                  </a:extLst>
                </a:gridCol>
                <a:gridCol w="493776">
                  <a:extLst>
                    <a:ext uri="{9D8B030D-6E8A-4147-A177-3AD203B41FA5}">
                      <a16:colId xmlns:a16="http://schemas.microsoft.com/office/drawing/2014/main" val="2112326025"/>
                    </a:ext>
                  </a:extLst>
                </a:gridCol>
                <a:gridCol w="493776">
                  <a:extLst>
                    <a:ext uri="{9D8B030D-6E8A-4147-A177-3AD203B41FA5}">
                      <a16:colId xmlns:a16="http://schemas.microsoft.com/office/drawing/2014/main" val="1554799926"/>
                    </a:ext>
                  </a:extLst>
                </a:gridCol>
                <a:gridCol w="493776">
                  <a:extLst>
                    <a:ext uri="{9D8B030D-6E8A-4147-A177-3AD203B41FA5}">
                      <a16:colId xmlns:a16="http://schemas.microsoft.com/office/drawing/2014/main" val="2429841064"/>
                    </a:ext>
                  </a:extLst>
                </a:gridCol>
                <a:gridCol w="493776">
                  <a:extLst>
                    <a:ext uri="{9D8B030D-6E8A-4147-A177-3AD203B41FA5}">
                      <a16:colId xmlns:a16="http://schemas.microsoft.com/office/drawing/2014/main" val="847810926"/>
                    </a:ext>
                  </a:extLst>
                </a:gridCol>
                <a:gridCol w="493776">
                  <a:extLst>
                    <a:ext uri="{9D8B030D-6E8A-4147-A177-3AD203B41FA5}">
                      <a16:colId xmlns:a16="http://schemas.microsoft.com/office/drawing/2014/main" val="4137001140"/>
                    </a:ext>
                  </a:extLst>
                </a:gridCol>
                <a:gridCol w="493776">
                  <a:extLst>
                    <a:ext uri="{9D8B030D-6E8A-4147-A177-3AD203B41FA5}">
                      <a16:colId xmlns:a16="http://schemas.microsoft.com/office/drawing/2014/main" val="3361599906"/>
                    </a:ext>
                  </a:extLst>
                </a:gridCol>
                <a:gridCol w="493776">
                  <a:extLst>
                    <a:ext uri="{9D8B030D-6E8A-4147-A177-3AD203B41FA5}">
                      <a16:colId xmlns:a16="http://schemas.microsoft.com/office/drawing/2014/main" val="18186138"/>
                    </a:ext>
                  </a:extLst>
                </a:gridCol>
                <a:gridCol w="493776">
                  <a:extLst>
                    <a:ext uri="{9D8B030D-6E8A-4147-A177-3AD203B41FA5}">
                      <a16:colId xmlns:a16="http://schemas.microsoft.com/office/drawing/2014/main" val="145639280"/>
                    </a:ext>
                  </a:extLst>
                </a:gridCol>
                <a:gridCol w="493776">
                  <a:extLst>
                    <a:ext uri="{9D8B030D-6E8A-4147-A177-3AD203B41FA5}">
                      <a16:colId xmlns:a16="http://schemas.microsoft.com/office/drawing/2014/main" val="4285768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04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- 2021-10-18 16:43:30</a:t>
                      </a:r>
                      <a:r>
                        <a:rPr kumimoji="0" lang="es-ES" sz="1000" b="0" i="0" u="none" strike="noStrike" kern="1200" cap="none" spc="0" normalizeH="0" baseline="0" noProof="0">
                          <a:ln>
                            <a:noFill/>
                          </a:ln>
                          <a:solidFill>
                            <a:prstClr val="black"/>
                          </a:solidFill>
                          <a:effectLst/>
                          <a:uLnTx/>
                          <a:uFillTx/>
                          <a:latin typeface="+mn-lt"/>
                          <a:ea typeface="+mn-ea"/>
                          <a:cs typeface="+mn-cs"/>
                        </a:rPr>
                        <a:t>
 Nueva KTM 350 EXC-F 2022 💥 🔥
Consulta por disponibilidad en nuestros concesionarios oficiales
https://www.ktm.com/es-ar/dealer-search.html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187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- 2021-10-23 11:00:04</a:t>
                      </a:r>
                      <a:r>
                        <a:rPr kumimoji="0" lang="es-ES" sz="1000" b="0" i="0" u="none" strike="noStrike" kern="1200" cap="none" spc="0" normalizeH="0" baseline="0" noProof="0">
                          <a:ln>
                            <a:noFill/>
                          </a:ln>
                          <a:solidFill>
                            <a:prstClr val="black"/>
                          </a:solidFill>
                          <a:effectLst/>
                          <a:uLnTx/>
                          <a:uFillTx/>
                          <a:latin typeface="+mn-lt"/>
                          <a:ea typeface="+mn-ea"/>
                          <a:cs typeface="+mn-cs"/>
                        </a:rPr>
                        <a:t>
 Un día como hoy hace 10 años fallecía el piloto de Honda Gresini Team Marco Simoncelli tras un accidente en el Circuito de Sepang. Desde 2012 el Misano World Circuit lleva su nombre en homenaje. 
#MarcoSimoncelli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8100747"/>
                  </a:ext>
                </a:extLst>
              </a:tr>
            </a:tbl>
          </a:graphicData>
        </a:graphic>
      </p:graphicFrame>
      <p:sp>
        <p:nvSpPr>
          <p:cNvPr id="4" name="Text Placeholder 3">
            <a:extLst>
              <a:ext uri="{FF2B5EF4-FFF2-40B4-BE49-F238E27FC236}">
                <a16:creationId xmlns:a16="http://schemas.microsoft.com/office/drawing/2014/main" id="{080F0EC7-FBC9-4CA5-B460-341F47B2944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136384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E2D7D-026A-4CF4-972C-DFB1D7812CA2}"/>
              </a:ext>
            </a:extLst>
          </p:cNvPr>
          <p:cNvSpPr>
            <a:spLocks noGrp="1"/>
          </p:cNvSpPr>
          <p:nvPr>
            <p:ph type="title"/>
          </p:nvPr>
        </p:nvSpPr>
        <p:spPr/>
        <p:txBody>
          <a:bodyPr/>
          <a:lstStyle/>
          <a:p>
            <a:r>
              <a:rPr lang="en-US"/>
              <a:t>Facebook Post Table + Reactions | La Emilia - 10 of 18</a:t>
            </a:r>
          </a:p>
        </p:txBody>
      </p:sp>
      <p:graphicFrame>
        <p:nvGraphicFramePr>
          <p:cNvPr id="5" name="Table Placeholder 4">
            <a:extLst>
              <a:ext uri="{FF2B5EF4-FFF2-40B4-BE49-F238E27FC236}">
                <a16:creationId xmlns:a16="http://schemas.microsoft.com/office/drawing/2014/main" id="{486C7EA6-F1BB-4514-B578-090372329914}"/>
              </a:ext>
            </a:extLst>
          </p:cNvPr>
          <p:cNvGraphicFramePr>
            <a:graphicFrameLocks noGrp="1"/>
          </p:cNvGraphicFramePr>
          <p:nvPr>
            <p:ph type="tbl" sz="quarter" idx="13"/>
            <p:extLst>
              <p:ext uri="{D42A27DB-BD31-4B8C-83A1-F6EECF244321}">
                <p14:modId xmlns:p14="http://schemas.microsoft.com/office/powerpoint/2010/main" val="2910653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9970923"/>
                    </a:ext>
                  </a:extLst>
                </a:gridCol>
                <a:gridCol w="493776">
                  <a:extLst>
                    <a:ext uri="{9D8B030D-6E8A-4147-A177-3AD203B41FA5}">
                      <a16:colId xmlns:a16="http://schemas.microsoft.com/office/drawing/2014/main" val="2301657289"/>
                    </a:ext>
                  </a:extLst>
                </a:gridCol>
                <a:gridCol w="493776">
                  <a:extLst>
                    <a:ext uri="{9D8B030D-6E8A-4147-A177-3AD203B41FA5}">
                      <a16:colId xmlns:a16="http://schemas.microsoft.com/office/drawing/2014/main" val="2923780068"/>
                    </a:ext>
                  </a:extLst>
                </a:gridCol>
                <a:gridCol w="493776">
                  <a:extLst>
                    <a:ext uri="{9D8B030D-6E8A-4147-A177-3AD203B41FA5}">
                      <a16:colId xmlns:a16="http://schemas.microsoft.com/office/drawing/2014/main" val="1686765463"/>
                    </a:ext>
                  </a:extLst>
                </a:gridCol>
                <a:gridCol w="493776">
                  <a:extLst>
                    <a:ext uri="{9D8B030D-6E8A-4147-A177-3AD203B41FA5}">
                      <a16:colId xmlns:a16="http://schemas.microsoft.com/office/drawing/2014/main" val="791716918"/>
                    </a:ext>
                  </a:extLst>
                </a:gridCol>
                <a:gridCol w="493776">
                  <a:extLst>
                    <a:ext uri="{9D8B030D-6E8A-4147-A177-3AD203B41FA5}">
                      <a16:colId xmlns:a16="http://schemas.microsoft.com/office/drawing/2014/main" val="888838886"/>
                    </a:ext>
                  </a:extLst>
                </a:gridCol>
                <a:gridCol w="493776">
                  <a:extLst>
                    <a:ext uri="{9D8B030D-6E8A-4147-A177-3AD203B41FA5}">
                      <a16:colId xmlns:a16="http://schemas.microsoft.com/office/drawing/2014/main" val="3210723971"/>
                    </a:ext>
                  </a:extLst>
                </a:gridCol>
                <a:gridCol w="493776">
                  <a:extLst>
                    <a:ext uri="{9D8B030D-6E8A-4147-A177-3AD203B41FA5}">
                      <a16:colId xmlns:a16="http://schemas.microsoft.com/office/drawing/2014/main" val="731277094"/>
                    </a:ext>
                  </a:extLst>
                </a:gridCol>
                <a:gridCol w="493776">
                  <a:extLst>
                    <a:ext uri="{9D8B030D-6E8A-4147-A177-3AD203B41FA5}">
                      <a16:colId xmlns:a16="http://schemas.microsoft.com/office/drawing/2014/main" val="94345719"/>
                    </a:ext>
                  </a:extLst>
                </a:gridCol>
                <a:gridCol w="493776">
                  <a:extLst>
                    <a:ext uri="{9D8B030D-6E8A-4147-A177-3AD203B41FA5}">
                      <a16:colId xmlns:a16="http://schemas.microsoft.com/office/drawing/2014/main" val="1669839538"/>
                    </a:ext>
                  </a:extLst>
                </a:gridCol>
                <a:gridCol w="493776">
                  <a:extLst>
                    <a:ext uri="{9D8B030D-6E8A-4147-A177-3AD203B41FA5}">
                      <a16:colId xmlns:a16="http://schemas.microsoft.com/office/drawing/2014/main" val="787255925"/>
                    </a:ext>
                  </a:extLst>
                </a:gridCol>
                <a:gridCol w="493776">
                  <a:extLst>
                    <a:ext uri="{9D8B030D-6E8A-4147-A177-3AD203B41FA5}">
                      <a16:colId xmlns:a16="http://schemas.microsoft.com/office/drawing/2014/main" val="1355813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6506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- 2021-10-24 17:19:19</a:t>
                      </a:r>
                      <a:r>
                        <a:rPr kumimoji="0" lang="es-ES" sz="1000" b="0" i="0" u="none" strike="noStrike" kern="1200" cap="none" spc="0" normalizeH="0" baseline="0" noProof="0">
                          <a:ln>
                            <a:noFill/>
                          </a:ln>
                          <a:solidFill>
                            <a:prstClr val="black"/>
                          </a:solidFill>
                          <a:effectLst/>
                          <a:uLnTx/>
                          <a:uFillTx/>
                          <a:latin typeface="+mn-lt"/>
                          <a:ea typeface="+mn-ea"/>
                          <a:cs typeface="+mn-cs"/>
                        </a:rPr>
                        <a:t>
 Marc Márquez sigue cosechando victorias para terminar el año en algún puesto alto de la clasificación 💪 💪💪 Con esta ya son 3 victorias en la temporada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648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- 2021-11-08 17:09:28</a:t>
                      </a:r>
                      <a:r>
                        <a:rPr kumimoji="0" lang="es-ES" sz="1000" b="0" i="0" u="none" strike="noStrike" kern="1200" cap="none" spc="0" normalizeH="0" baseline="0" noProof="0">
                          <a:ln>
                            <a:noFill/>
                          </a:ln>
                          <a:solidFill>
                            <a:prstClr val="black"/>
                          </a:solidFill>
                          <a:effectLst/>
                          <a:uLnTx/>
                          <a:uFillTx/>
                          <a:latin typeface="+mn-lt"/>
                          <a:ea typeface="+mn-ea"/>
                          <a:cs typeface="+mn-cs"/>
                        </a:rPr>
                        <a:t>
 Los detalles hacen de la Leoncino 250 una verdadera leyenda.
Su combinación de líneas de diseño elegantes y fluidas, junto con s﻿u tecnología y rendimiento te sorprenderán.
Conocé más de este icónico modelo en nuestra web o en historias destacas.
¡Viví la leyenda!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08447746"/>
                  </a:ext>
                </a:extLst>
              </a:tr>
            </a:tbl>
          </a:graphicData>
        </a:graphic>
      </p:graphicFrame>
      <p:sp>
        <p:nvSpPr>
          <p:cNvPr id="4" name="Text Placeholder 3">
            <a:extLst>
              <a:ext uri="{FF2B5EF4-FFF2-40B4-BE49-F238E27FC236}">
                <a16:creationId xmlns:a16="http://schemas.microsoft.com/office/drawing/2014/main" id="{66486277-896C-4D32-8CC7-AE368DB5565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250623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646AE-09D8-4299-9B5C-6016EF343105}"/>
              </a:ext>
            </a:extLst>
          </p:cNvPr>
          <p:cNvSpPr>
            <a:spLocks noGrp="1"/>
          </p:cNvSpPr>
          <p:nvPr>
            <p:ph type="title"/>
          </p:nvPr>
        </p:nvSpPr>
        <p:spPr/>
        <p:txBody>
          <a:bodyPr/>
          <a:lstStyle/>
          <a:p>
            <a:r>
              <a:rPr lang="en-US"/>
              <a:t>Facebook Post Table + Reactions | La Emilia - 11 of 18</a:t>
            </a:r>
          </a:p>
        </p:txBody>
      </p:sp>
      <p:graphicFrame>
        <p:nvGraphicFramePr>
          <p:cNvPr id="5" name="Table Placeholder 4">
            <a:extLst>
              <a:ext uri="{FF2B5EF4-FFF2-40B4-BE49-F238E27FC236}">
                <a16:creationId xmlns:a16="http://schemas.microsoft.com/office/drawing/2014/main" id="{FAB9550F-DCF5-4D0A-9F54-AE2E2D24485F}"/>
              </a:ext>
            </a:extLst>
          </p:cNvPr>
          <p:cNvGraphicFramePr>
            <a:graphicFrameLocks noGrp="1"/>
          </p:cNvGraphicFramePr>
          <p:nvPr>
            <p:ph type="tbl" sz="quarter" idx="13"/>
            <p:extLst>
              <p:ext uri="{D42A27DB-BD31-4B8C-83A1-F6EECF244321}">
                <p14:modId xmlns:p14="http://schemas.microsoft.com/office/powerpoint/2010/main" val="3757035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7036466"/>
                    </a:ext>
                  </a:extLst>
                </a:gridCol>
                <a:gridCol w="493776">
                  <a:extLst>
                    <a:ext uri="{9D8B030D-6E8A-4147-A177-3AD203B41FA5}">
                      <a16:colId xmlns:a16="http://schemas.microsoft.com/office/drawing/2014/main" val="503664793"/>
                    </a:ext>
                  </a:extLst>
                </a:gridCol>
                <a:gridCol w="493776">
                  <a:extLst>
                    <a:ext uri="{9D8B030D-6E8A-4147-A177-3AD203B41FA5}">
                      <a16:colId xmlns:a16="http://schemas.microsoft.com/office/drawing/2014/main" val="2118804161"/>
                    </a:ext>
                  </a:extLst>
                </a:gridCol>
                <a:gridCol w="493776">
                  <a:extLst>
                    <a:ext uri="{9D8B030D-6E8A-4147-A177-3AD203B41FA5}">
                      <a16:colId xmlns:a16="http://schemas.microsoft.com/office/drawing/2014/main" val="1392062433"/>
                    </a:ext>
                  </a:extLst>
                </a:gridCol>
                <a:gridCol w="493776">
                  <a:extLst>
                    <a:ext uri="{9D8B030D-6E8A-4147-A177-3AD203B41FA5}">
                      <a16:colId xmlns:a16="http://schemas.microsoft.com/office/drawing/2014/main" val="3133182422"/>
                    </a:ext>
                  </a:extLst>
                </a:gridCol>
                <a:gridCol w="493776">
                  <a:extLst>
                    <a:ext uri="{9D8B030D-6E8A-4147-A177-3AD203B41FA5}">
                      <a16:colId xmlns:a16="http://schemas.microsoft.com/office/drawing/2014/main" val="1228072872"/>
                    </a:ext>
                  </a:extLst>
                </a:gridCol>
                <a:gridCol w="493776">
                  <a:extLst>
                    <a:ext uri="{9D8B030D-6E8A-4147-A177-3AD203B41FA5}">
                      <a16:colId xmlns:a16="http://schemas.microsoft.com/office/drawing/2014/main" val="3054252474"/>
                    </a:ext>
                  </a:extLst>
                </a:gridCol>
                <a:gridCol w="493776">
                  <a:extLst>
                    <a:ext uri="{9D8B030D-6E8A-4147-A177-3AD203B41FA5}">
                      <a16:colId xmlns:a16="http://schemas.microsoft.com/office/drawing/2014/main" val="1295697824"/>
                    </a:ext>
                  </a:extLst>
                </a:gridCol>
                <a:gridCol w="493776">
                  <a:extLst>
                    <a:ext uri="{9D8B030D-6E8A-4147-A177-3AD203B41FA5}">
                      <a16:colId xmlns:a16="http://schemas.microsoft.com/office/drawing/2014/main" val="578817678"/>
                    </a:ext>
                  </a:extLst>
                </a:gridCol>
                <a:gridCol w="493776">
                  <a:extLst>
                    <a:ext uri="{9D8B030D-6E8A-4147-A177-3AD203B41FA5}">
                      <a16:colId xmlns:a16="http://schemas.microsoft.com/office/drawing/2014/main" val="294401443"/>
                    </a:ext>
                  </a:extLst>
                </a:gridCol>
                <a:gridCol w="493776">
                  <a:extLst>
                    <a:ext uri="{9D8B030D-6E8A-4147-A177-3AD203B41FA5}">
                      <a16:colId xmlns:a16="http://schemas.microsoft.com/office/drawing/2014/main" val="3452234588"/>
                    </a:ext>
                  </a:extLst>
                </a:gridCol>
                <a:gridCol w="493776">
                  <a:extLst>
                    <a:ext uri="{9D8B030D-6E8A-4147-A177-3AD203B41FA5}">
                      <a16:colId xmlns:a16="http://schemas.microsoft.com/office/drawing/2014/main" val="2548952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963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Benelli - 2021-11-16 11:42:30</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08210512"/>
                  </a:ext>
                </a:extLst>
              </a:tr>
            </a:tbl>
          </a:graphicData>
        </a:graphic>
      </p:graphicFrame>
      <p:sp>
        <p:nvSpPr>
          <p:cNvPr id="4" name="Text Placeholder 3">
            <a:extLst>
              <a:ext uri="{FF2B5EF4-FFF2-40B4-BE49-F238E27FC236}">
                <a16:creationId xmlns:a16="http://schemas.microsoft.com/office/drawing/2014/main" id="{B07779BB-875C-4746-8AC3-0C046B356A1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0142368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A1802-B3C4-49BA-99D9-B38A3259C1C8}"/>
              </a:ext>
            </a:extLst>
          </p:cNvPr>
          <p:cNvSpPr>
            <a:spLocks noGrp="1"/>
          </p:cNvSpPr>
          <p:nvPr>
            <p:ph type="title"/>
          </p:nvPr>
        </p:nvSpPr>
        <p:spPr/>
        <p:txBody>
          <a:bodyPr/>
          <a:lstStyle/>
          <a:p>
            <a:r>
              <a:rPr lang="en-US"/>
              <a:t>Facebook Post Table + Reactions | La Emilia - 12 of 18</a:t>
            </a:r>
          </a:p>
        </p:txBody>
      </p:sp>
      <p:graphicFrame>
        <p:nvGraphicFramePr>
          <p:cNvPr id="5" name="Table Placeholder 4">
            <a:extLst>
              <a:ext uri="{FF2B5EF4-FFF2-40B4-BE49-F238E27FC236}">
                <a16:creationId xmlns:a16="http://schemas.microsoft.com/office/drawing/2014/main" id="{D7096B03-5704-48D9-B5F6-A8BF5F4B747C}"/>
              </a:ext>
            </a:extLst>
          </p:cNvPr>
          <p:cNvGraphicFramePr>
            <a:graphicFrameLocks noGrp="1"/>
          </p:cNvGraphicFramePr>
          <p:nvPr>
            <p:ph type="tbl" sz="quarter" idx="13"/>
            <p:extLst>
              <p:ext uri="{D42A27DB-BD31-4B8C-83A1-F6EECF244321}">
                <p14:modId xmlns:p14="http://schemas.microsoft.com/office/powerpoint/2010/main" val="2939710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9764145"/>
                    </a:ext>
                  </a:extLst>
                </a:gridCol>
                <a:gridCol w="493776">
                  <a:extLst>
                    <a:ext uri="{9D8B030D-6E8A-4147-A177-3AD203B41FA5}">
                      <a16:colId xmlns:a16="http://schemas.microsoft.com/office/drawing/2014/main" val="651474362"/>
                    </a:ext>
                  </a:extLst>
                </a:gridCol>
                <a:gridCol w="493776">
                  <a:extLst>
                    <a:ext uri="{9D8B030D-6E8A-4147-A177-3AD203B41FA5}">
                      <a16:colId xmlns:a16="http://schemas.microsoft.com/office/drawing/2014/main" val="3620930783"/>
                    </a:ext>
                  </a:extLst>
                </a:gridCol>
                <a:gridCol w="493776">
                  <a:extLst>
                    <a:ext uri="{9D8B030D-6E8A-4147-A177-3AD203B41FA5}">
                      <a16:colId xmlns:a16="http://schemas.microsoft.com/office/drawing/2014/main" val="2825373842"/>
                    </a:ext>
                  </a:extLst>
                </a:gridCol>
                <a:gridCol w="493776">
                  <a:extLst>
                    <a:ext uri="{9D8B030D-6E8A-4147-A177-3AD203B41FA5}">
                      <a16:colId xmlns:a16="http://schemas.microsoft.com/office/drawing/2014/main" val="2699031868"/>
                    </a:ext>
                  </a:extLst>
                </a:gridCol>
                <a:gridCol w="493776">
                  <a:extLst>
                    <a:ext uri="{9D8B030D-6E8A-4147-A177-3AD203B41FA5}">
                      <a16:colId xmlns:a16="http://schemas.microsoft.com/office/drawing/2014/main" val="2756919544"/>
                    </a:ext>
                  </a:extLst>
                </a:gridCol>
                <a:gridCol w="493776">
                  <a:extLst>
                    <a:ext uri="{9D8B030D-6E8A-4147-A177-3AD203B41FA5}">
                      <a16:colId xmlns:a16="http://schemas.microsoft.com/office/drawing/2014/main" val="711336773"/>
                    </a:ext>
                  </a:extLst>
                </a:gridCol>
                <a:gridCol w="493776">
                  <a:extLst>
                    <a:ext uri="{9D8B030D-6E8A-4147-A177-3AD203B41FA5}">
                      <a16:colId xmlns:a16="http://schemas.microsoft.com/office/drawing/2014/main" val="3418130907"/>
                    </a:ext>
                  </a:extLst>
                </a:gridCol>
                <a:gridCol w="493776">
                  <a:extLst>
                    <a:ext uri="{9D8B030D-6E8A-4147-A177-3AD203B41FA5}">
                      <a16:colId xmlns:a16="http://schemas.microsoft.com/office/drawing/2014/main" val="4052222343"/>
                    </a:ext>
                  </a:extLst>
                </a:gridCol>
                <a:gridCol w="493776">
                  <a:extLst>
                    <a:ext uri="{9D8B030D-6E8A-4147-A177-3AD203B41FA5}">
                      <a16:colId xmlns:a16="http://schemas.microsoft.com/office/drawing/2014/main" val="4045713727"/>
                    </a:ext>
                  </a:extLst>
                </a:gridCol>
                <a:gridCol w="493776">
                  <a:extLst>
                    <a:ext uri="{9D8B030D-6E8A-4147-A177-3AD203B41FA5}">
                      <a16:colId xmlns:a16="http://schemas.microsoft.com/office/drawing/2014/main" val="2401765656"/>
                    </a:ext>
                  </a:extLst>
                </a:gridCol>
                <a:gridCol w="493776">
                  <a:extLst>
                    <a:ext uri="{9D8B030D-6E8A-4147-A177-3AD203B41FA5}">
                      <a16:colId xmlns:a16="http://schemas.microsoft.com/office/drawing/2014/main" val="2645102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378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- 2021-11-02 16:43:15</a:t>
                      </a:r>
                      <a:r>
                        <a:rPr kumimoji="0" lang="es-ES" sz="1000" b="0" i="0" u="none" strike="noStrike" kern="1200" cap="none" spc="0" normalizeH="0" baseline="0" noProof="0">
                          <a:ln>
                            <a:noFill/>
                          </a:ln>
                          <a:solidFill>
                            <a:prstClr val="black"/>
                          </a:solidFill>
                          <a:effectLst/>
                          <a:uLnTx/>
                          <a:uFillTx/>
                          <a:latin typeface="+mn-lt"/>
                          <a:ea typeface="+mn-ea"/>
                          <a:cs typeface="+mn-cs"/>
                        </a:rPr>
                        <a:t>
 Sorteamos un CASCO BENELLI!
Querés ganarte el casco de @chinaandtheroad ? Sólo tenés que:
1- Seguir a @benelliarg y @chinaandtheroad
2- Darle like a esta publicación
3- Comentar la publicación, etiquetando a 2 amigos y contándonos a qué destino te gustaría ir en moto para estrenar el casco.
Tenés tiempo hasta el 16/11 participar del sorteo. Bases y condiciones en el link de nuestra bio.⁣⁣
*El sorteo no incluye la cámara que figura en la foto de la publicación.
#sorteo #casco #benelli #ViviLaLeyenda #mibenelli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6696191"/>
                  </a:ext>
                </a:extLst>
              </a:tr>
            </a:tbl>
          </a:graphicData>
        </a:graphic>
      </p:graphicFrame>
      <p:sp>
        <p:nvSpPr>
          <p:cNvPr id="4" name="Text Placeholder 3">
            <a:extLst>
              <a:ext uri="{FF2B5EF4-FFF2-40B4-BE49-F238E27FC236}">
                <a16:creationId xmlns:a16="http://schemas.microsoft.com/office/drawing/2014/main" id="{2125DD18-778C-4AC7-8A2B-4A3CE423B06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6509091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EBDC1-19D6-4C5B-95F7-B31C78B2EF0F}"/>
              </a:ext>
            </a:extLst>
          </p:cNvPr>
          <p:cNvSpPr>
            <a:spLocks noGrp="1"/>
          </p:cNvSpPr>
          <p:nvPr>
            <p:ph type="title"/>
          </p:nvPr>
        </p:nvSpPr>
        <p:spPr/>
        <p:txBody>
          <a:bodyPr/>
          <a:lstStyle/>
          <a:p>
            <a:r>
              <a:rPr lang="en-US"/>
              <a:t>Facebook Post Table + Reactions | La Emilia - 13 of 18</a:t>
            </a:r>
          </a:p>
        </p:txBody>
      </p:sp>
      <p:graphicFrame>
        <p:nvGraphicFramePr>
          <p:cNvPr id="5" name="Table Placeholder 4">
            <a:extLst>
              <a:ext uri="{FF2B5EF4-FFF2-40B4-BE49-F238E27FC236}">
                <a16:creationId xmlns:a16="http://schemas.microsoft.com/office/drawing/2014/main" id="{1E21788A-A864-49E2-8546-16570F35D508}"/>
              </a:ext>
            </a:extLst>
          </p:cNvPr>
          <p:cNvGraphicFramePr>
            <a:graphicFrameLocks noGrp="1"/>
          </p:cNvGraphicFramePr>
          <p:nvPr>
            <p:ph type="tbl" sz="quarter" idx="13"/>
            <p:extLst>
              <p:ext uri="{D42A27DB-BD31-4B8C-83A1-F6EECF244321}">
                <p14:modId xmlns:p14="http://schemas.microsoft.com/office/powerpoint/2010/main" val="3813209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607122"/>
                    </a:ext>
                  </a:extLst>
                </a:gridCol>
                <a:gridCol w="493776">
                  <a:extLst>
                    <a:ext uri="{9D8B030D-6E8A-4147-A177-3AD203B41FA5}">
                      <a16:colId xmlns:a16="http://schemas.microsoft.com/office/drawing/2014/main" val="666521627"/>
                    </a:ext>
                  </a:extLst>
                </a:gridCol>
                <a:gridCol w="493776">
                  <a:extLst>
                    <a:ext uri="{9D8B030D-6E8A-4147-A177-3AD203B41FA5}">
                      <a16:colId xmlns:a16="http://schemas.microsoft.com/office/drawing/2014/main" val="3586877393"/>
                    </a:ext>
                  </a:extLst>
                </a:gridCol>
                <a:gridCol w="493776">
                  <a:extLst>
                    <a:ext uri="{9D8B030D-6E8A-4147-A177-3AD203B41FA5}">
                      <a16:colId xmlns:a16="http://schemas.microsoft.com/office/drawing/2014/main" val="1700183907"/>
                    </a:ext>
                  </a:extLst>
                </a:gridCol>
                <a:gridCol w="493776">
                  <a:extLst>
                    <a:ext uri="{9D8B030D-6E8A-4147-A177-3AD203B41FA5}">
                      <a16:colId xmlns:a16="http://schemas.microsoft.com/office/drawing/2014/main" val="1671455179"/>
                    </a:ext>
                  </a:extLst>
                </a:gridCol>
                <a:gridCol w="493776">
                  <a:extLst>
                    <a:ext uri="{9D8B030D-6E8A-4147-A177-3AD203B41FA5}">
                      <a16:colId xmlns:a16="http://schemas.microsoft.com/office/drawing/2014/main" val="2872737935"/>
                    </a:ext>
                  </a:extLst>
                </a:gridCol>
                <a:gridCol w="493776">
                  <a:extLst>
                    <a:ext uri="{9D8B030D-6E8A-4147-A177-3AD203B41FA5}">
                      <a16:colId xmlns:a16="http://schemas.microsoft.com/office/drawing/2014/main" val="2885662609"/>
                    </a:ext>
                  </a:extLst>
                </a:gridCol>
                <a:gridCol w="493776">
                  <a:extLst>
                    <a:ext uri="{9D8B030D-6E8A-4147-A177-3AD203B41FA5}">
                      <a16:colId xmlns:a16="http://schemas.microsoft.com/office/drawing/2014/main" val="4113618400"/>
                    </a:ext>
                  </a:extLst>
                </a:gridCol>
                <a:gridCol w="493776">
                  <a:extLst>
                    <a:ext uri="{9D8B030D-6E8A-4147-A177-3AD203B41FA5}">
                      <a16:colId xmlns:a16="http://schemas.microsoft.com/office/drawing/2014/main" val="302898987"/>
                    </a:ext>
                  </a:extLst>
                </a:gridCol>
                <a:gridCol w="493776">
                  <a:extLst>
                    <a:ext uri="{9D8B030D-6E8A-4147-A177-3AD203B41FA5}">
                      <a16:colId xmlns:a16="http://schemas.microsoft.com/office/drawing/2014/main" val="3741489398"/>
                    </a:ext>
                  </a:extLst>
                </a:gridCol>
                <a:gridCol w="493776">
                  <a:extLst>
                    <a:ext uri="{9D8B030D-6E8A-4147-A177-3AD203B41FA5}">
                      <a16:colId xmlns:a16="http://schemas.microsoft.com/office/drawing/2014/main" val="2419560701"/>
                    </a:ext>
                  </a:extLst>
                </a:gridCol>
                <a:gridCol w="493776">
                  <a:extLst>
                    <a:ext uri="{9D8B030D-6E8A-4147-A177-3AD203B41FA5}">
                      <a16:colId xmlns:a16="http://schemas.microsoft.com/office/drawing/2014/main" val="249900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123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- 2021-10-27 12:00:06</a:t>
                      </a:r>
                      <a:r>
                        <a:rPr kumimoji="0" lang="es-ES" sz="1000" b="0" i="0" u="none" strike="noStrike" kern="1200" cap="none" spc="0" normalizeH="0" baseline="0" noProof="0">
                          <a:ln>
                            <a:noFill/>
                          </a:ln>
                          <a:solidFill>
                            <a:prstClr val="black"/>
                          </a:solidFill>
                          <a:effectLst/>
                          <a:uLnTx/>
                          <a:uFillTx/>
                          <a:latin typeface="+mn-lt"/>
                          <a:ea typeface="+mn-ea"/>
                          <a:cs typeface="+mn-cs"/>
                        </a:rPr>
                        <a:t>
 @lucassauer_ es de Merlo y nos regala una nueva edición de #MiLeyenda. Con su Twister, viajó por la Patagonia argentina y recorrió las rutas de paisajes 
extraordinarios. 🛣️🏔️ 
¿Y vos? ¿Qué esperás para mostrar a tu Leyenda?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06614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- 2021-11-12 22:43:00</a:t>
                      </a:r>
                      <a:r>
                        <a:rPr kumimoji="0" lang="es-ES" sz="1000" b="0" i="0" u="none" strike="noStrike" kern="1200" cap="none" spc="0" normalizeH="0" baseline="0" noProof="0">
                          <a:ln>
                            <a:noFill/>
                          </a:ln>
                          <a:solidFill>
                            <a:prstClr val="black"/>
                          </a:solidFill>
                          <a:effectLst/>
                          <a:uLnTx/>
                          <a:uFillTx/>
                          <a:latin typeface="+mn-lt"/>
                          <a:ea typeface="+mn-ea"/>
                          <a:cs typeface="+mn-cs"/>
                        </a:rPr>
                        <a:t>
 El #MotoGP cierra el año en Valencia y Sebastian Porto #19 nos cuenta detalle por detalle del circuito para ver la carrera con otros ojos.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19829866"/>
                  </a:ext>
                </a:extLst>
              </a:tr>
            </a:tbl>
          </a:graphicData>
        </a:graphic>
      </p:graphicFrame>
      <p:sp>
        <p:nvSpPr>
          <p:cNvPr id="4" name="Text Placeholder 3">
            <a:extLst>
              <a:ext uri="{FF2B5EF4-FFF2-40B4-BE49-F238E27FC236}">
                <a16:creationId xmlns:a16="http://schemas.microsoft.com/office/drawing/2014/main" id="{6284869B-3537-4110-B0D2-D01DBD582FEF}"/>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53103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470DD-10EF-4506-92A6-E0ECB634CE96}"/>
              </a:ext>
            </a:extLst>
          </p:cNvPr>
          <p:cNvSpPr>
            <a:spLocks noGrp="1"/>
          </p:cNvSpPr>
          <p:nvPr>
            <p:ph type="title"/>
          </p:nvPr>
        </p:nvSpPr>
        <p:spPr/>
        <p:txBody>
          <a:bodyPr/>
          <a:lstStyle/>
          <a:p>
            <a:r>
              <a:rPr lang="en-US"/>
              <a:t>Facebook Post Table + Reactions | La Emilia - 14 of 18</a:t>
            </a:r>
          </a:p>
        </p:txBody>
      </p:sp>
      <p:graphicFrame>
        <p:nvGraphicFramePr>
          <p:cNvPr id="5" name="Table Placeholder 4">
            <a:extLst>
              <a:ext uri="{FF2B5EF4-FFF2-40B4-BE49-F238E27FC236}">
                <a16:creationId xmlns:a16="http://schemas.microsoft.com/office/drawing/2014/main" id="{2A6CE295-3639-4257-BEB5-B840445D9F0B}"/>
              </a:ext>
            </a:extLst>
          </p:cNvPr>
          <p:cNvGraphicFramePr>
            <a:graphicFrameLocks noGrp="1"/>
          </p:cNvGraphicFramePr>
          <p:nvPr>
            <p:ph type="tbl" sz="quarter" idx="13"/>
            <p:extLst>
              <p:ext uri="{D42A27DB-BD31-4B8C-83A1-F6EECF244321}">
                <p14:modId xmlns:p14="http://schemas.microsoft.com/office/powerpoint/2010/main" val="4250795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13303337"/>
                    </a:ext>
                  </a:extLst>
                </a:gridCol>
                <a:gridCol w="493776">
                  <a:extLst>
                    <a:ext uri="{9D8B030D-6E8A-4147-A177-3AD203B41FA5}">
                      <a16:colId xmlns:a16="http://schemas.microsoft.com/office/drawing/2014/main" val="544822303"/>
                    </a:ext>
                  </a:extLst>
                </a:gridCol>
                <a:gridCol w="493776">
                  <a:extLst>
                    <a:ext uri="{9D8B030D-6E8A-4147-A177-3AD203B41FA5}">
                      <a16:colId xmlns:a16="http://schemas.microsoft.com/office/drawing/2014/main" val="435746070"/>
                    </a:ext>
                  </a:extLst>
                </a:gridCol>
                <a:gridCol w="493776">
                  <a:extLst>
                    <a:ext uri="{9D8B030D-6E8A-4147-A177-3AD203B41FA5}">
                      <a16:colId xmlns:a16="http://schemas.microsoft.com/office/drawing/2014/main" val="671127990"/>
                    </a:ext>
                  </a:extLst>
                </a:gridCol>
                <a:gridCol w="493776">
                  <a:extLst>
                    <a:ext uri="{9D8B030D-6E8A-4147-A177-3AD203B41FA5}">
                      <a16:colId xmlns:a16="http://schemas.microsoft.com/office/drawing/2014/main" val="2307151908"/>
                    </a:ext>
                  </a:extLst>
                </a:gridCol>
                <a:gridCol w="493776">
                  <a:extLst>
                    <a:ext uri="{9D8B030D-6E8A-4147-A177-3AD203B41FA5}">
                      <a16:colId xmlns:a16="http://schemas.microsoft.com/office/drawing/2014/main" val="4275951087"/>
                    </a:ext>
                  </a:extLst>
                </a:gridCol>
                <a:gridCol w="493776">
                  <a:extLst>
                    <a:ext uri="{9D8B030D-6E8A-4147-A177-3AD203B41FA5}">
                      <a16:colId xmlns:a16="http://schemas.microsoft.com/office/drawing/2014/main" val="2642697300"/>
                    </a:ext>
                  </a:extLst>
                </a:gridCol>
                <a:gridCol w="493776">
                  <a:extLst>
                    <a:ext uri="{9D8B030D-6E8A-4147-A177-3AD203B41FA5}">
                      <a16:colId xmlns:a16="http://schemas.microsoft.com/office/drawing/2014/main" val="1463324639"/>
                    </a:ext>
                  </a:extLst>
                </a:gridCol>
                <a:gridCol w="493776">
                  <a:extLst>
                    <a:ext uri="{9D8B030D-6E8A-4147-A177-3AD203B41FA5}">
                      <a16:colId xmlns:a16="http://schemas.microsoft.com/office/drawing/2014/main" val="617500798"/>
                    </a:ext>
                  </a:extLst>
                </a:gridCol>
                <a:gridCol w="493776">
                  <a:extLst>
                    <a:ext uri="{9D8B030D-6E8A-4147-A177-3AD203B41FA5}">
                      <a16:colId xmlns:a16="http://schemas.microsoft.com/office/drawing/2014/main" val="1864305730"/>
                    </a:ext>
                  </a:extLst>
                </a:gridCol>
                <a:gridCol w="493776">
                  <a:extLst>
                    <a:ext uri="{9D8B030D-6E8A-4147-A177-3AD203B41FA5}">
                      <a16:colId xmlns:a16="http://schemas.microsoft.com/office/drawing/2014/main" val="898249178"/>
                    </a:ext>
                  </a:extLst>
                </a:gridCol>
                <a:gridCol w="493776">
                  <a:extLst>
                    <a:ext uri="{9D8B030D-6E8A-4147-A177-3AD203B41FA5}">
                      <a16:colId xmlns:a16="http://schemas.microsoft.com/office/drawing/2014/main" val="1393859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557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- 2021-10-29 12:00:03</a:t>
                      </a:r>
                      <a:r>
                        <a:rPr kumimoji="0" lang="es-ES" sz="1000" b="0" i="0" u="none" strike="noStrike" kern="1200" cap="none" spc="0" normalizeH="0" baseline="0" noProof="0">
                          <a:ln>
                            <a:noFill/>
                          </a:ln>
                          <a:solidFill>
                            <a:prstClr val="black"/>
                          </a:solidFill>
                          <a:effectLst/>
                          <a:uLnTx/>
                          <a:uFillTx/>
                          <a:latin typeface="+mn-lt"/>
                          <a:ea typeface="+mn-ea"/>
                          <a:cs typeface="+mn-cs"/>
                        </a:rPr>
                        <a:t>
 Toda ciudad tiene su lado off. La aventura está a la vuelta de la esquina ¿Vos estás listo?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254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- 2021-10-19 12:00:03</a:t>
                      </a:r>
                      <a:r>
                        <a:rPr kumimoji="0" lang="es-ES" sz="1000" b="0" i="0" u="none" strike="noStrike" kern="1200" cap="none" spc="0" normalizeH="0" baseline="0" noProof="0">
                          <a:ln>
                            <a:noFill/>
                          </a:ln>
                          <a:solidFill>
                            <a:prstClr val="black"/>
                          </a:solidFill>
                          <a:effectLst/>
                          <a:uLnTx/>
                          <a:uFillTx/>
                          <a:latin typeface="+mn-lt"/>
                          <a:ea typeface="+mn-ea"/>
                          <a:cs typeface="+mn-cs"/>
                        </a:rPr>
                        <a:t>
 La compañía y la funcionalidad de la rutina, hace que el vínculo con tu Gaucha supere lo material.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0981973"/>
                  </a:ext>
                </a:extLst>
              </a:tr>
            </a:tbl>
          </a:graphicData>
        </a:graphic>
      </p:graphicFrame>
      <p:sp>
        <p:nvSpPr>
          <p:cNvPr id="4" name="Text Placeholder 3">
            <a:extLst>
              <a:ext uri="{FF2B5EF4-FFF2-40B4-BE49-F238E27FC236}">
                <a16:creationId xmlns:a16="http://schemas.microsoft.com/office/drawing/2014/main" id="{9DC1E4F7-FA16-4A72-9BBE-8CE396E0C48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53175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A1560-A10B-4164-BCB1-6F6407ABA7B5}"/>
              </a:ext>
            </a:extLst>
          </p:cNvPr>
          <p:cNvSpPr>
            <a:spLocks noGrp="1"/>
          </p:cNvSpPr>
          <p:nvPr>
            <p:ph type="title"/>
          </p:nvPr>
        </p:nvSpPr>
        <p:spPr/>
        <p:txBody>
          <a:bodyPr/>
          <a:lstStyle/>
          <a:p>
            <a:r>
              <a:rPr lang="en-US"/>
              <a:t>Facebook Post Table + Reactions | La Emilia - 15 of 18</a:t>
            </a:r>
          </a:p>
        </p:txBody>
      </p:sp>
      <p:graphicFrame>
        <p:nvGraphicFramePr>
          <p:cNvPr id="5" name="Table Placeholder 4">
            <a:extLst>
              <a:ext uri="{FF2B5EF4-FFF2-40B4-BE49-F238E27FC236}">
                <a16:creationId xmlns:a16="http://schemas.microsoft.com/office/drawing/2014/main" id="{1DEA7890-DC6B-4B92-AE76-194DC5ECAD77}"/>
              </a:ext>
            </a:extLst>
          </p:cNvPr>
          <p:cNvGraphicFramePr>
            <a:graphicFrameLocks noGrp="1"/>
          </p:cNvGraphicFramePr>
          <p:nvPr>
            <p:ph type="tbl" sz="quarter" idx="13"/>
            <p:extLst>
              <p:ext uri="{D42A27DB-BD31-4B8C-83A1-F6EECF244321}">
                <p14:modId xmlns:p14="http://schemas.microsoft.com/office/powerpoint/2010/main" val="3525916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4050407"/>
                    </a:ext>
                  </a:extLst>
                </a:gridCol>
                <a:gridCol w="493776">
                  <a:extLst>
                    <a:ext uri="{9D8B030D-6E8A-4147-A177-3AD203B41FA5}">
                      <a16:colId xmlns:a16="http://schemas.microsoft.com/office/drawing/2014/main" val="3854929785"/>
                    </a:ext>
                  </a:extLst>
                </a:gridCol>
                <a:gridCol w="493776">
                  <a:extLst>
                    <a:ext uri="{9D8B030D-6E8A-4147-A177-3AD203B41FA5}">
                      <a16:colId xmlns:a16="http://schemas.microsoft.com/office/drawing/2014/main" val="533035498"/>
                    </a:ext>
                  </a:extLst>
                </a:gridCol>
                <a:gridCol w="493776">
                  <a:extLst>
                    <a:ext uri="{9D8B030D-6E8A-4147-A177-3AD203B41FA5}">
                      <a16:colId xmlns:a16="http://schemas.microsoft.com/office/drawing/2014/main" val="1771262836"/>
                    </a:ext>
                  </a:extLst>
                </a:gridCol>
                <a:gridCol w="493776">
                  <a:extLst>
                    <a:ext uri="{9D8B030D-6E8A-4147-A177-3AD203B41FA5}">
                      <a16:colId xmlns:a16="http://schemas.microsoft.com/office/drawing/2014/main" val="4027910551"/>
                    </a:ext>
                  </a:extLst>
                </a:gridCol>
                <a:gridCol w="493776">
                  <a:extLst>
                    <a:ext uri="{9D8B030D-6E8A-4147-A177-3AD203B41FA5}">
                      <a16:colId xmlns:a16="http://schemas.microsoft.com/office/drawing/2014/main" val="833463133"/>
                    </a:ext>
                  </a:extLst>
                </a:gridCol>
                <a:gridCol w="493776">
                  <a:extLst>
                    <a:ext uri="{9D8B030D-6E8A-4147-A177-3AD203B41FA5}">
                      <a16:colId xmlns:a16="http://schemas.microsoft.com/office/drawing/2014/main" val="1919800133"/>
                    </a:ext>
                  </a:extLst>
                </a:gridCol>
                <a:gridCol w="493776">
                  <a:extLst>
                    <a:ext uri="{9D8B030D-6E8A-4147-A177-3AD203B41FA5}">
                      <a16:colId xmlns:a16="http://schemas.microsoft.com/office/drawing/2014/main" val="1516900949"/>
                    </a:ext>
                  </a:extLst>
                </a:gridCol>
                <a:gridCol w="493776">
                  <a:extLst>
                    <a:ext uri="{9D8B030D-6E8A-4147-A177-3AD203B41FA5}">
                      <a16:colId xmlns:a16="http://schemas.microsoft.com/office/drawing/2014/main" val="4093572257"/>
                    </a:ext>
                  </a:extLst>
                </a:gridCol>
                <a:gridCol w="493776">
                  <a:extLst>
                    <a:ext uri="{9D8B030D-6E8A-4147-A177-3AD203B41FA5}">
                      <a16:colId xmlns:a16="http://schemas.microsoft.com/office/drawing/2014/main" val="4118937162"/>
                    </a:ext>
                  </a:extLst>
                </a:gridCol>
                <a:gridCol w="493776">
                  <a:extLst>
                    <a:ext uri="{9D8B030D-6E8A-4147-A177-3AD203B41FA5}">
                      <a16:colId xmlns:a16="http://schemas.microsoft.com/office/drawing/2014/main" val="2160405942"/>
                    </a:ext>
                  </a:extLst>
                </a:gridCol>
                <a:gridCol w="493776">
                  <a:extLst>
                    <a:ext uri="{9D8B030D-6E8A-4147-A177-3AD203B41FA5}">
                      <a16:colId xmlns:a16="http://schemas.microsoft.com/office/drawing/2014/main" val="48876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8591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- 2021-10-26 19:08:38</a:t>
                      </a:r>
                      <a:r>
                        <a:rPr kumimoji="0" lang="en-US" sz="1000" b="0" i="0" u="none" strike="noStrike" kern="1200" cap="none" spc="0" normalizeH="0" baseline="0" noProof="0">
                          <a:ln>
                            <a:noFill/>
                          </a:ln>
                          <a:solidFill>
                            <a:prstClr val="black"/>
                          </a:solidFill>
                          <a:effectLst/>
                          <a:uLnTx/>
                          <a:uFillTx/>
                          <a:latin typeface="+mn-lt"/>
                          <a:ea typeface="+mn-ea"/>
                          <a:cs typeface="+mn-cs"/>
                        </a:rPr>
                        <a:t>
 Un nuevo Suzuki abrió sus puertas en Capital Federal. Le damos la bienvenida a Suzuki Motos Vélez Sarsfield! El nuevo concesionario está ubicado con su showroom de ventas en Av Juan B. Justo 7.500. Su servicio postventa podrás encontrarlo en Av J.B. Justo 6175. Ahora, con Suzuki Motos estamos más cerca! @suzukivelezsarsfield
#suzukimotosarg #suzuki #suzukiwayoflife #concesionariossuzuki #redsuzuki #suzukivelezsarsfield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32645015"/>
                  </a:ext>
                </a:extLst>
              </a:tr>
            </a:tbl>
          </a:graphicData>
        </a:graphic>
      </p:graphicFrame>
      <p:sp>
        <p:nvSpPr>
          <p:cNvPr id="4" name="Text Placeholder 3">
            <a:extLst>
              <a:ext uri="{FF2B5EF4-FFF2-40B4-BE49-F238E27FC236}">
                <a16:creationId xmlns:a16="http://schemas.microsoft.com/office/drawing/2014/main" id="{F67F243A-BC30-4EFC-A058-4D115E02F56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4618706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EA157-D270-464A-844D-B5E45A6E7C85}"/>
              </a:ext>
            </a:extLst>
          </p:cNvPr>
          <p:cNvSpPr>
            <a:spLocks noGrp="1"/>
          </p:cNvSpPr>
          <p:nvPr>
            <p:ph type="title"/>
          </p:nvPr>
        </p:nvSpPr>
        <p:spPr/>
        <p:txBody>
          <a:bodyPr/>
          <a:lstStyle/>
          <a:p>
            <a:r>
              <a:rPr lang="en-US"/>
              <a:t>Facebook Post Table + Reactions | La Emilia - 16 of 18</a:t>
            </a:r>
          </a:p>
        </p:txBody>
      </p:sp>
      <p:graphicFrame>
        <p:nvGraphicFramePr>
          <p:cNvPr id="5" name="Table Placeholder 4">
            <a:extLst>
              <a:ext uri="{FF2B5EF4-FFF2-40B4-BE49-F238E27FC236}">
                <a16:creationId xmlns:a16="http://schemas.microsoft.com/office/drawing/2014/main" id="{F7CA0535-9C72-4AEC-9E70-AC5D5F0D4A35}"/>
              </a:ext>
            </a:extLst>
          </p:cNvPr>
          <p:cNvGraphicFramePr>
            <a:graphicFrameLocks noGrp="1"/>
          </p:cNvGraphicFramePr>
          <p:nvPr>
            <p:ph type="tbl" sz="quarter" idx="13"/>
            <p:extLst>
              <p:ext uri="{D42A27DB-BD31-4B8C-83A1-F6EECF244321}">
                <p14:modId xmlns:p14="http://schemas.microsoft.com/office/powerpoint/2010/main" val="3413980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8940770"/>
                    </a:ext>
                  </a:extLst>
                </a:gridCol>
                <a:gridCol w="493776">
                  <a:extLst>
                    <a:ext uri="{9D8B030D-6E8A-4147-A177-3AD203B41FA5}">
                      <a16:colId xmlns:a16="http://schemas.microsoft.com/office/drawing/2014/main" val="3595714048"/>
                    </a:ext>
                  </a:extLst>
                </a:gridCol>
                <a:gridCol w="493776">
                  <a:extLst>
                    <a:ext uri="{9D8B030D-6E8A-4147-A177-3AD203B41FA5}">
                      <a16:colId xmlns:a16="http://schemas.microsoft.com/office/drawing/2014/main" val="1140580770"/>
                    </a:ext>
                  </a:extLst>
                </a:gridCol>
                <a:gridCol w="493776">
                  <a:extLst>
                    <a:ext uri="{9D8B030D-6E8A-4147-A177-3AD203B41FA5}">
                      <a16:colId xmlns:a16="http://schemas.microsoft.com/office/drawing/2014/main" val="1768253491"/>
                    </a:ext>
                  </a:extLst>
                </a:gridCol>
                <a:gridCol w="493776">
                  <a:extLst>
                    <a:ext uri="{9D8B030D-6E8A-4147-A177-3AD203B41FA5}">
                      <a16:colId xmlns:a16="http://schemas.microsoft.com/office/drawing/2014/main" val="3206754023"/>
                    </a:ext>
                  </a:extLst>
                </a:gridCol>
                <a:gridCol w="493776">
                  <a:extLst>
                    <a:ext uri="{9D8B030D-6E8A-4147-A177-3AD203B41FA5}">
                      <a16:colId xmlns:a16="http://schemas.microsoft.com/office/drawing/2014/main" val="2674018833"/>
                    </a:ext>
                  </a:extLst>
                </a:gridCol>
                <a:gridCol w="493776">
                  <a:extLst>
                    <a:ext uri="{9D8B030D-6E8A-4147-A177-3AD203B41FA5}">
                      <a16:colId xmlns:a16="http://schemas.microsoft.com/office/drawing/2014/main" val="1083966102"/>
                    </a:ext>
                  </a:extLst>
                </a:gridCol>
                <a:gridCol w="493776">
                  <a:extLst>
                    <a:ext uri="{9D8B030D-6E8A-4147-A177-3AD203B41FA5}">
                      <a16:colId xmlns:a16="http://schemas.microsoft.com/office/drawing/2014/main" val="1811590778"/>
                    </a:ext>
                  </a:extLst>
                </a:gridCol>
                <a:gridCol w="493776">
                  <a:extLst>
                    <a:ext uri="{9D8B030D-6E8A-4147-A177-3AD203B41FA5}">
                      <a16:colId xmlns:a16="http://schemas.microsoft.com/office/drawing/2014/main" val="1433167780"/>
                    </a:ext>
                  </a:extLst>
                </a:gridCol>
                <a:gridCol w="493776">
                  <a:extLst>
                    <a:ext uri="{9D8B030D-6E8A-4147-A177-3AD203B41FA5}">
                      <a16:colId xmlns:a16="http://schemas.microsoft.com/office/drawing/2014/main" val="3000372942"/>
                    </a:ext>
                  </a:extLst>
                </a:gridCol>
                <a:gridCol w="493776">
                  <a:extLst>
                    <a:ext uri="{9D8B030D-6E8A-4147-A177-3AD203B41FA5}">
                      <a16:colId xmlns:a16="http://schemas.microsoft.com/office/drawing/2014/main" val="3547864110"/>
                    </a:ext>
                  </a:extLst>
                </a:gridCol>
                <a:gridCol w="493776">
                  <a:extLst>
                    <a:ext uri="{9D8B030D-6E8A-4147-A177-3AD203B41FA5}">
                      <a16:colId xmlns:a16="http://schemas.microsoft.com/office/drawing/2014/main" val="2645613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2211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- 2021-11-05 09:00:41</a:t>
                      </a:r>
                      <a:r>
                        <a:rPr kumimoji="0" lang="es-ES" sz="1000" b="0" i="0" u="none" strike="noStrike" kern="1200" cap="none" spc="0" normalizeH="0" baseline="0" noProof="0">
                          <a:ln>
                            <a:noFill/>
                          </a:ln>
                          <a:solidFill>
                            <a:prstClr val="black"/>
                          </a:solidFill>
                          <a:effectLst/>
                          <a:uLnTx/>
                          <a:uFillTx/>
                          <a:latin typeface="+mn-lt"/>
                          <a:ea typeface="+mn-ea"/>
                          <a:cs typeface="+mn-cs"/>
                        </a:rPr>
                        <a:t>
 Después de ganar el MotoGP 2021, el Monster Energy Yamaha MotoGP Team regresa al Autódromo Internacional do Algarve en Portugal para la penúltima prueba de la temporada 2021 de MotoGP, a disputarse este fin de semana.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7026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- 2021-10-18 16:00:38</a:t>
                      </a:r>
                      <a:r>
                        <a:rPr kumimoji="0" lang="es-ES" sz="1000" b="0" i="0" u="none" strike="noStrike" kern="1200" cap="none" spc="0" normalizeH="0" baseline="0" noProof="0">
                          <a:ln>
                            <a:noFill/>
                          </a:ln>
                          <a:solidFill>
                            <a:prstClr val="black"/>
                          </a:solidFill>
                          <a:effectLst/>
                          <a:uLnTx/>
                          <a:uFillTx/>
                          <a:latin typeface="+mn-lt"/>
                          <a:ea typeface="+mn-ea"/>
                          <a:cs typeface="+mn-cs"/>
                        </a:rPr>
                        <a:t>
 La YZF-R3 es la moto ideal para aquellos que desean subir de cilindrada y empezar a transitar el camino de las Super Sport.
Pedí cotización en bit.ly/R3-Yamaha
#yamaha #yamahar3 #supersport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3636131"/>
                  </a:ext>
                </a:extLst>
              </a:tr>
            </a:tbl>
          </a:graphicData>
        </a:graphic>
      </p:graphicFrame>
      <p:sp>
        <p:nvSpPr>
          <p:cNvPr id="4" name="Text Placeholder 3">
            <a:extLst>
              <a:ext uri="{FF2B5EF4-FFF2-40B4-BE49-F238E27FC236}">
                <a16:creationId xmlns:a16="http://schemas.microsoft.com/office/drawing/2014/main" id="{704A02E5-0694-4592-A08F-2BF8B9B199B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730022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C8AE-EB99-4554-BF44-1BD82B129A2E}"/>
              </a:ext>
            </a:extLst>
          </p:cNvPr>
          <p:cNvSpPr>
            <a:spLocks noGrp="1"/>
          </p:cNvSpPr>
          <p:nvPr>
            <p:ph type="title"/>
          </p:nvPr>
        </p:nvSpPr>
        <p:spPr/>
        <p:txBody>
          <a:bodyPr/>
          <a:lstStyle/>
          <a:p>
            <a:r>
              <a:rPr lang="en-US"/>
              <a:t>Facebook Post Table + Reactions | La Emilia - 17 of 18</a:t>
            </a:r>
          </a:p>
        </p:txBody>
      </p:sp>
      <p:graphicFrame>
        <p:nvGraphicFramePr>
          <p:cNvPr id="5" name="Table Placeholder 4">
            <a:extLst>
              <a:ext uri="{FF2B5EF4-FFF2-40B4-BE49-F238E27FC236}">
                <a16:creationId xmlns:a16="http://schemas.microsoft.com/office/drawing/2014/main" id="{9216CB54-325E-47BF-A1CE-A5578A21FBAB}"/>
              </a:ext>
            </a:extLst>
          </p:cNvPr>
          <p:cNvGraphicFramePr>
            <a:graphicFrameLocks noGrp="1"/>
          </p:cNvGraphicFramePr>
          <p:nvPr>
            <p:ph type="tbl" sz="quarter" idx="13"/>
            <p:extLst>
              <p:ext uri="{D42A27DB-BD31-4B8C-83A1-F6EECF244321}">
                <p14:modId xmlns:p14="http://schemas.microsoft.com/office/powerpoint/2010/main" val="876955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6841910"/>
                    </a:ext>
                  </a:extLst>
                </a:gridCol>
                <a:gridCol w="493776">
                  <a:extLst>
                    <a:ext uri="{9D8B030D-6E8A-4147-A177-3AD203B41FA5}">
                      <a16:colId xmlns:a16="http://schemas.microsoft.com/office/drawing/2014/main" val="2007713761"/>
                    </a:ext>
                  </a:extLst>
                </a:gridCol>
                <a:gridCol w="493776">
                  <a:extLst>
                    <a:ext uri="{9D8B030D-6E8A-4147-A177-3AD203B41FA5}">
                      <a16:colId xmlns:a16="http://schemas.microsoft.com/office/drawing/2014/main" val="2630007237"/>
                    </a:ext>
                  </a:extLst>
                </a:gridCol>
                <a:gridCol w="493776">
                  <a:extLst>
                    <a:ext uri="{9D8B030D-6E8A-4147-A177-3AD203B41FA5}">
                      <a16:colId xmlns:a16="http://schemas.microsoft.com/office/drawing/2014/main" val="375481344"/>
                    </a:ext>
                  </a:extLst>
                </a:gridCol>
                <a:gridCol w="493776">
                  <a:extLst>
                    <a:ext uri="{9D8B030D-6E8A-4147-A177-3AD203B41FA5}">
                      <a16:colId xmlns:a16="http://schemas.microsoft.com/office/drawing/2014/main" val="736195495"/>
                    </a:ext>
                  </a:extLst>
                </a:gridCol>
                <a:gridCol w="493776">
                  <a:extLst>
                    <a:ext uri="{9D8B030D-6E8A-4147-A177-3AD203B41FA5}">
                      <a16:colId xmlns:a16="http://schemas.microsoft.com/office/drawing/2014/main" val="1310367310"/>
                    </a:ext>
                  </a:extLst>
                </a:gridCol>
                <a:gridCol w="493776">
                  <a:extLst>
                    <a:ext uri="{9D8B030D-6E8A-4147-A177-3AD203B41FA5}">
                      <a16:colId xmlns:a16="http://schemas.microsoft.com/office/drawing/2014/main" val="3035431018"/>
                    </a:ext>
                  </a:extLst>
                </a:gridCol>
                <a:gridCol w="493776">
                  <a:extLst>
                    <a:ext uri="{9D8B030D-6E8A-4147-A177-3AD203B41FA5}">
                      <a16:colId xmlns:a16="http://schemas.microsoft.com/office/drawing/2014/main" val="2954443931"/>
                    </a:ext>
                  </a:extLst>
                </a:gridCol>
                <a:gridCol w="493776">
                  <a:extLst>
                    <a:ext uri="{9D8B030D-6E8A-4147-A177-3AD203B41FA5}">
                      <a16:colId xmlns:a16="http://schemas.microsoft.com/office/drawing/2014/main" val="3833602167"/>
                    </a:ext>
                  </a:extLst>
                </a:gridCol>
                <a:gridCol w="493776">
                  <a:extLst>
                    <a:ext uri="{9D8B030D-6E8A-4147-A177-3AD203B41FA5}">
                      <a16:colId xmlns:a16="http://schemas.microsoft.com/office/drawing/2014/main" val="3599114387"/>
                    </a:ext>
                  </a:extLst>
                </a:gridCol>
                <a:gridCol w="493776">
                  <a:extLst>
                    <a:ext uri="{9D8B030D-6E8A-4147-A177-3AD203B41FA5}">
                      <a16:colId xmlns:a16="http://schemas.microsoft.com/office/drawing/2014/main" val="3289400738"/>
                    </a:ext>
                  </a:extLst>
                </a:gridCol>
                <a:gridCol w="493776">
                  <a:extLst>
                    <a:ext uri="{9D8B030D-6E8A-4147-A177-3AD203B41FA5}">
                      <a16:colId xmlns:a16="http://schemas.microsoft.com/office/drawing/2014/main" val="3658783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897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- 2021-11-09 14:58:35</a:t>
                      </a:r>
                      <a:r>
                        <a:rPr kumimoji="0" lang="es-ES" sz="1000" b="0" i="0" u="none" strike="noStrike" kern="1200" cap="none" spc="0" normalizeH="0" baseline="0" noProof="0">
                          <a:ln>
                            <a:noFill/>
                          </a:ln>
                          <a:solidFill>
                            <a:prstClr val="black"/>
                          </a:solidFill>
                          <a:effectLst/>
                          <a:uLnTx/>
                          <a:uFillTx/>
                          <a:latin typeface="+mn-lt"/>
                          <a:ea typeface="+mn-ea"/>
                          <a:cs typeface="+mn-cs"/>
                        </a:rPr>
                        <a:t>
 La TRK502 X es una moto que se le atreve a cualquier tipo de terreno.
Su parabrisas, pensado para recorrer largos trayectos, ofrece la máxima protección contra el viento y la intemperie.
Conocé todo acerca de la TRK502 X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0282836"/>
                  </a:ext>
                </a:extLst>
              </a:tr>
            </a:tbl>
          </a:graphicData>
        </a:graphic>
      </p:graphicFrame>
      <p:sp>
        <p:nvSpPr>
          <p:cNvPr id="4" name="Text Placeholder 3">
            <a:extLst>
              <a:ext uri="{FF2B5EF4-FFF2-40B4-BE49-F238E27FC236}">
                <a16:creationId xmlns:a16="http://schemas.microsoft.com/office/drawing/2014/main" id="{78CA049B-5F77-40F6-894D-7A574BC4561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8161834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5372E-9645-4FC2-A16B-99CFDA1C6066}"/>
              </a:ext>
            </a:extLst>
          </p:cNvPr>
          <p:cNvSpPr>
            <a:spLocks noGrp="1"/>
          </p:cNvSpPr>
          <p:nvPr>
            <p:ph type="title"/>
          </p:nvPr>
        </p:nvSpPr>
        <p:spPr/>
        <p:txBody>
          <a:bodyPr/>
          <a:lstStyle/>
          <a:p>
            <a:r>
              <a:rPr lang="en-US"/>
              <a:t>Facebook Post Table + Reactions | La Emilia - 18 of 18</a:t>
            </a:r>
          </a:p>
        </p:txBody>
      </p:sp>
      <p:graphicFrame>
        <p:nvGraphicFramePr>
          <p:cNvPr id="5" name="Table Placeholder 4">
            <a:extLst>
              <a:ext uri="{FF2B5EF4-FFF2-40B4-BE49-F238E27FC236}">
                <a16:creationId xmlns:a16="http://schemas.microsoft.com/office/drawing/2014/main" id="{93E16C8B-8C5C-4DB1-990F-08EC0F401C1D}"/>
              </a:ext>
            </a:extLst>
          </p:cNvPr>
          <p:cNvGraphicFramePr>
            <a:graphicFrameLocks noGrp="1"/>
          </p:cNvGraphicFramePr>
          <p:nvPr>
            <p:ph type="tbl" sz="quarter" idx="13"/>
            <p:extLst>
              <p:ext uri="{D42A27DB-BD31-4B8C-83A1-F6EECF244321}">
                <p14:modId xmlns:p14="http://schemas.microsoft.com/office/powerpoint/2010/main" val="898756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665599"/>
                    </a:ext>
                  </a:extLst>
                </a:gridCol>
                <a:gridCol w="493776">
                  <a:extLst>
                    <a:ext uri="{9D8B030D-6E8A-4147-A177-3AD203B41FA5}">
                      <a16:colId xmlns:a16="http://schemas.microsoft.com/office/drawing/2014/main" val="3824728313"/>
                    </a:ext>
                  </a:extLst>
                </a:gridCol>
                <a:gridCol w="493776">
                  <a:extLst>
                    <a:ext uri="{9D8B030D-6E8A-4147-A177-3AD203B41FA5}">
                      <a16:colId xmlns:a16="http://schemas.microsoft.com/office/drawing/2014/main" val="553878623"/>
                    </a:ext>
                  </a:extLst>
                </a:gridCol>
                <a:gridCol w="493776">
                  <a:extLst>
                    <a:ext uri="{9D8B030D-6E8A-4147-A177-3AD203B41FA5}">
                      <a16:colId xmlns:a16="http://schemas.microsoft.com/office/drawing/2014/main" val="3592209585"/>
                    </a:ext>
                  </a:extLst>
                </a:gridCol>
                <a:gridCol w="493776">
                  <a:extLst>
                    <a:ext uri="{9D8B030D-6E8A-4147-A177-3AD203B41FA5}">
                      <a16:colId xmlns:a16="http://schemas.microsoft.com/office/drawing/2014/main" val="3271146193"/>
                    </a:ext>
                  </a:extLst>
                </a:gridCol>
                <a:gridCol w="493776">
                  <a:extLst>
                    <a:ext uri="{9D8B030D-6E8A-4147-A177-3AD203B41FA5}">
                      <a16:colId xmlns:a16="http://schemas.microsoft.com/office/drawing/2014/main" val="3721042237"/>
                    </a:ext>
                  </a:extLst>
                </a:gridCol>
                <a:gridCol w="493776">
                  <a:extLst>
                    <a:ext uri="{9D8B030D-6E8A-4147-A177-3AD203B41FA5}">
                      <a16:colId xmlns:a16="http://schemas.microsoft.com/office/drawing/2014/main" val="2746786978"/>
                    </a:ext>
                  </a:extLst>
                </a:gridCol>
                <a:gridCol w="493776">
                  <a:extLst>
                    <a:ext uri="{9D8B030D-6E8A-4147-A177-3AD203B41FA5}">
                      <a16:colId xmlns:a16="http://schemas.microsoft.com/office/drawing/2014/main" val="1473242560"/>
                    </a:ext>
                  </a:extLst>
                </a:gridCol>
                <a:gridCol w="493776">
                  <a:extLst>
                    <a:ext uri="{9D8B030D-6E8A-4147-A177-3AD203B41FA5}">
                      <a16:colId xmlns:a16="http://schemas.microsoft.com/office/drawing/2014/main" val="3867753531"/>
                    </a:ext>
                  </a:extLst>
                </a:gridCol>
                <a:gridCol w="493776">
                  <a:extLst>
                    <a:ext uri="{9D8B030D-6E8A-4147-A177-3AD203B41FA5}">
                      <a16:colId xmlns:a16="http://schemas.microsoft.com/office/drawing/2014/main" val="2067022524"/>
                    </a:ext>
                  </a:extLst>
                </a:gridCol>
                <a:gridCol w="493776">
                  <a:extLst>
                    <a:ext uri="{9D8B030D-6E8A-4147-A177-3AD203B41FA5}">
                      <a16:colId xmlns:a16="http://schemas.microsoft.com/office/drawing/2014/main" val="2776077704"/>
                    </a:ext>
                  </a:extLst>
                </a:gridCol>
                <a:gridCol w="493776">
                  <a:extLst>
                    <a:ext uri="{9D8B030D-6E8A-4147-A177-3AD203B41FA5}">
                      <a16:colId xmlns:a16="http://schemas.microsoft.com/office/drawing/2014/main" val="1850632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923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- 2021-10-25 13:21:32</a:t>
                      </a:r>
                      <a:r>
                        <a:rPr kumimoji="0" lang="es-ES" sz="1000" b="0" i="0" u="none" strike="noStrike" kern="1200" cap="none" spc="0" normalizeH="0" baseline="0" noProof="0">
                          <a:ln>
                            <a:noFill/>
                          </a:ln>
                          <a:solidFill>
                            <a:prstClr val="black"/>
                          </a:solidFill>
                          <a:effectLst/>
                          <a:uLnTx/>
                          <a:uFillTx/>
                          <a:latin typeface="+mn-lt"/>
                          <a:ea typeface="+mn-ea"/>
                          <a:cs typeface="+mn-cs"/>
                        </a:rPr>
                        <a:t>
 Maxi, el máximo campéon. 🏆 Ayer el Autódromo de San Nicolás fue testigo de cómo Maxi Rocha el flamante piloto de Gregorio Racing, se consagró campeón de la categoría Super Stock 1000 del ABK Argentino después de un gran año donde hilvanó 5 triunfos consecutivos convirtiéndose de manera indiscutida en el mejor conductor del año. ¡Felicitaciones Campeón!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3324700"/>
                  </a:ext>
                </a:extLst>
              </a:tr>
            </a:tbl>
          </a:graphicData>
        </a:graphic>
      </p:graphicFrame>
      <p:sp>
        <p:nvSpPr>
          <p:cNvPr id="4" name="Text Placeholder 3">
            <a:extLst>
              <a:ext uri="{FF2B5EF4-FFF2-40B4-BE49-F238E27FC236}">
                <a16:creationId xmlns:a16="http://schemas.microsoft.com/office/drawing/2014/main" id="{863011AD-AD91-481A-828C-36666891D03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894694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9E730-9CCD-42AA-92D5-D0C0985C7BFC}"/>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2F30D4C9-C7B0-4F5C-B00A-46E614E6B595}"/>
              </a:ext>
            </a:extLst>
          </p:cNvPr>
          <p:cNvGraphicFramePr>
            <a:graphicFrameLocks noGrp="1"/>
          </p:cNvGraphicFramePr>
          <p:nvPr>
            <p:ph type="chart" sz="quarter" idx="13"/>
            <p:extLst>
              <p:ext uri="{D42A27DB-BD31-4B8C-83A1-F6EECF244321}">
                <p14:modId xmlns:p14="http://schemas.microsoft.com/office/powerpoint/2010/main" val="398548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F37FC4-1535-4D66-B0E3-BB363F96F4C3}"/>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D48AF590-A10B-4F1D-A66A-D2F73079B6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37540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D5314-5E33-447F-85D3-0172D148E9B0}"/>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438BD563-F323-4376-AF9B-54B038A7AB83}"/>
              </a:ext>
            </a:extLst>
          </p:cNvPr>
          <p:cNvGraphicFramePr>
            <a:graphicFrameLocks noGrp="1"/>
          </p:cNvGraphicFramePr>
          <p:nvPr>
            <p:ph type="tbl" sz="quarter" idx="13"/>
            <p:extLst>
              <p:ext uri="{D42A27DB-BD31-4B8C-83A1-F6EECF244321}">
                <p14:modId xmlns:p14="http://schemas.microsoft.com/office/powerpoint/2010/main" val="3112963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57662241"/>
                    </a:ext>
                  </a:extLst>
                </a:gridCol>
                <a:gridCol w="1152144">
                  <a:extLst>
                    <a:ext uri="{9D8B030D-6E8A-4147-A177-3AD203B41FA5}">
                      <a16:colId xmlns:a16="http://schemas.microsoft.com/office/drawing/2014/main" val="3908157159"/>
                    </a:ext>
                  </a:extLst>
                </a:gridCol>
                <a:gridCol w="1152144">
                  <a:extLst>
                    <a:ext uri="{9D8B030D-6E8A-4147-A177-3AD203B41FA5}">
                      <a16:colId xmlns:a16="http://schemas.microsoft.com/office/drawing/2014/main" val="676776252"/>
                    </a:ext>
                  </a:extLst>
                </a:gridCol>
                <a:gridCol w="1152144">
                  <a:extLst>
                    <a:ext uri="{9D8B030D-6E8A-4147-A177-3AD203B41FA5}">
                      <a16:colId xmlns:a16="http://schemas.microsoft.com/office/drawing/2014/main" val="2119095070"/>
                    </a:ext>
                  </a:extLst>
                </a:gridCol>
                <a:gridCol w="1152144">
                  <a:extLst>
                    <a:ext uri="{9D8B030D-6E8A-4147-A177-3AD203B41FA5}">
                      <a16:colId xmlns:a16="http://schemas.microsoft.com/office/drawing/2014/main" val="294318959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938152072"/>
                  </a:ext>
                </a:extLst>
              </a:tr>
              <a:tr h="370840">
                <a:tc>
                  <a:txBody>
                    <a:bodyPr/>
                    <a:lstStyle/>
                    <a:p>
                      <a:r>
                        <a:rPr lang="es-ES" sz="1000" b="1"/>
                        <a:t>Bajaj Argentina - 2021-11-17 11:00:04</a:t>
                      </a:r>
                      <a:r>
                        <a:rPr lang="es-ES" sz="1000"/>
                        <a:t>
 La familia de  las Dominar se compone por la D250 y D400.
- Sistema de frenos antibloqueo ABS de doble canal
- Horquilla invertida
- Faro frontal Full LED con autoencendido
- Motor DOHC
- Embrague antirrebote
Bajaj Argentina</a:t>
                      </a:r>
                      <a:endParaRPr lang="en-US" sz="1000"/>
                    </a:p>
                  </a:txBody>
                  <a:tcPr/>
                </a:tc>
                <a:tc>
                  <a:txBody>
                    <a:bodyPr/>
                    <a:lstStyle/>
                    <a:p>
                      <a:r>
                        <a:rPr lang="en-US" sz="1000"/>
                        <a:t>190</a:t>
                      </a:r>
                    </a:p>
                  </a:txBody>
                  <a:tcPr/>
                </a:tc>
                <a:tc>
                  <a:txBody>
                    <a:bodyPr/>
                    <a:lstStyle/>
                    <a:p>
                      <a:r>
                        <a:rPr lang="en-US" sz="1000"/>
                        <a:t>19</a:t>
                      </a:r>
                    </a:p>
                  </a:txBody>
                  <a:tcPr/>
                </a:tc>
                <a:tc>
                  <a:txBody>
                    <a:bodyPr/>
                    <a:lstStyle/>
                    <a:p>
                      <a:r>
                        <a:rPr lang="en-US" sz="1000"/>
                        <a:t>10</a:t>
                      </a:r>
                    </a:p>
                  </a:txBody>
                  <a:tcPr/>
                </a:tc>
                <a:tc>
                  <a:txBody>
                    <a:bodyPr/>
                    <a:lstStyle/>
                    <a:p>
                      <a:r>
                        <a:rPr lang="en-US" sz="1000"/>
                        <a:t>Album</a:t>
                      </a:r>
                    </a:p>
                  </a:txBody>
                  <a:tcPr/>
                </a:tc>
                <a:extLst>
                  <a:ext uri="{0D108BD9-81ED-4DB2-BD59-A6C34878D82A}">
                    <a16:rowId xmlns:a16="http://schemas.microsoft.com/office/drawing/2014/main" val="1490542487"/>
                  </a:ext>
                </a:extLst>
              </a:tr>
              <a:tr h="370840">
                <a:tc>
                  <a:txBody>
                    <a:bodyPr/>
                    <a:lstStyle/>
                    <a:p>
                      <a:r>
                        <a:rPr lang="es-ES" sz="1000" b="1"/>
                        <a:t>Bajaj Argentina - 2021-11-03 18:00:06</a:t>
                      </a:r>
                      <a:r>
                        <a:rPr lang="es-ES" sz="1000"/>
                        <a:t>
 La Dominar 250 de Bajaj es la hermana menor de la ya conocida D400 y comparten muchas de sus características.
Conocela en detalle en este programa especial:
https://www.youtube.com/watch?v=ASpDjP7k5Ps
Bajaj Argentina</a:t>
                      </a:r>
                      <a:endParaRPr lang="en-US" sz="1000"/>
                    </a:p>
                  </a:txBody>
                  <a:tcPr/>
                </a:tc>
                <a:tc>
                  <a:txBody>
                    <a:bodyPr/>
                    <a:lstStyle/>
                    <a:p>
                      <a:r>
                        <a:rPr lang="en-US" sz="1000"/>
                        <a:t>124</a:t>
                      </a:r>
                    </a:p>
                  </a:txBody>
                  <a:tcPr/>
                </a:tc>
                <a:tc>
                  <a:txBody>
                    <a:bodyPr/>
                    <a:lstStyle/>
                    <a:p>
                      <a:r>
                        <a:rPr lang="en-US" sz="1000"/>
                        <a:t>0</a:t>
                      </a:r>
                    </a:p>
                  </a:txBody>
                  <a:tcPr/>
                </a:tc>
                <a:tc>
                  <a:txBody>
                    <a:bodyPr/>
                    <a:lstStyle/>
                    <a:p>
                      <a:r>
                        <a:rPr lang="en-US" sz="1000"/>
                        <a:t>9</a:t>
                      </a:r>
                    </a:p>
                  </a:txBody>
                  <a:tcPr/>
                </a:tc>
                <a:tc>
                  <a:txBody>
                    <a:bodyPr/>
                    <a:lstStyle/>
                    <a:p>
                      <a:r>
                        <a:rPr lang="en-US" sz="1000"/>
                        <a:t>Video</a:t>
                      </a:r>
                    </a:p>
                  </a:txBody>
                  <a:tcPr/>
                </a:tc>
                <a:extLst>
                  <a:ext uri="{0D108BD9-81ED-4DB2-BD59-A6C34878D82A}">
                    <a16:rowId xmlns:a16="http://schemas.microsoft.com/office/drawing/2014/main" val="1376692450"/>
                  </a:ext>
                </a:extLst>
              </a:tr>
              <a:tr h="370840">
                <a:tc>
                  <a:txBody>
                    <a:bodyPr/>
                    <a:lstStyle/>
                    <a:p>
                      <a:r>
                        <a:rPr lang="es-ES" sz="1000" b="1"/>
                        <a:t>Bajaj Argentina - 2021-10-30 14:02:21</a:t>
                      </a:r>
                      <a:r>
                        <a:rPr lang="es-ES" sz="1000"/>
                        <a:t>
 Despiese de mi moto Vendo repuestos Originales Dominar UG  impecable estado tdo- Ago envios a todo el pais consulta lo que necesites por privado----La Moto es mia pase x un divorcio complicado y no llegamos a un acuerdo asi qe desarme la moto y vendo los repuestos para pagar el Uber qe compre....(no son repuestos mal habidos o robados ) aclaracion muy importante---gracias a todos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Album</a:t>
                      </a:r>
                    </a:p>
                  </a:txBody>
                  <a:tcPr/>
                </a:tc>
                <a:extLst>
                  <a:ext uri="{0D108BD9-81ED-4DB2-BD59-A6C34878D82A}">
                    <a16:rowId xmlns:a16="http://schemas.microsoft.com/office/drawing/2014/main" val="1206348994"/>
                  </a:ext>
                </a:extLst>
              </a:tr>
            </a:tbl>
          </a:graphicData>
        </a:graphic>
      </p:graphicFrame>
      <p:sp>
        <p:nvSpPr>
          <p:cNvPr id="4" name="Text Placeholder 3">
            <a:extLst>
              <a:ext uri="{FF2B5EF4-FFF2-40B4-BE49-F238E27FC236}">
                <a16:creationId xmlns:a16="http://schemas.microsoft.com/office/drawing/2014/main" id="{0A19329E-2280-4EF3-A0DC-3202835A941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4922106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1420</Words>
  <Application>Microsoft Office PowerPoint</Application>
  <PresentationFormat>On-screen Show (4:3)</PresentationFormat>
  <Paragraphs>763</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FACEBOOK NUEVO - La emilia usar</vt:lpstr>
      <vt:lpstr>Facebook Key Metrics Table | La Emilia</vt:lpstr>
      <vt:lpstr>Facebook Page Likes Total | La Emilia</vt:lpstr>
      <vt:lpstr>Facebook Key Metrics Radar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18</vt:lpstr>
      <vt:lpstr>Facebook Post Table + Reactions | La Emilia - 2 of 18</vt:lpstr>
      <vt:lpstr>Facebook Post Table + Reactions | La Emilia - 3 of 18</vt:lpstr>
      <vt:lpstr>Facebook Post Table + Reactions | La Emilia - 4 of 18</vt:lpstr>
      <vt:lpstr>Facebook Post Table + Reactions | La Emilia - 5 of 18</vt:lpstr>
      <vt:lpstr>Facebook Post Table + Reactions | La Emilia - 6 of 18</vt:lpstr>
      <vt:lpstr>Facebook Post Table + Reactions | La Emilia - 7 of 18</vt:lpstr>
      <vt:lpstr>Facebook Post Table + Reactions | La Emilia - 8 of 18</vt:lpstr>
      <vt:lpstr>Facebook Post Table + Reactions | La Emilia - 9 of 18</vt:lpstr>
      <vt:lpstr>Facebook Post Table + Reactions | La Emilia - 10 of 18</vt:lpstr>
      <vt:lpstr>Facebook Post Table + Reactions | La Emilia - 11 of 18</vt:lpstr>
      <vt:lpstr>Facebook Post Table + Reactions | La Emilia - 12 of 18</vt:lpstr>
      <vt:lpstr>Facebook Post Table + Reactions | La Emilia - 13 of 18</vt:lpstr>
      <vt:lpstr>Facebook Post Table + Reactions | La Emilia - 14 of 18</vt:lpstr>
      <vt:lpstr>Facebook Post Table + Reactions | La Emilia - 15 of 18</vt:lpstr>
      <vt:lpstr>Facebook Post Table + Reactions | La Emilia - 16 of 18</vt:lpstr>
      <vt:lpstr>Facebook Post Table + Reactions | La Emilia - 17 of 18</vt:lpstr>
      <vt:lpstr>Facebook Post Table + Reactions | La Emilia - 18 of 18</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2021-11-19T18:12:20Z</dcterms:created>
  <dcterms:modified xsi:type="dcterms:W3CDTF">2021-11-19T18:13:28Z</dcterms:modified>
</cp:coreProperties>
</file>