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87022</c:v>
                </c:pt>
                <c:pt idx="1">
                  <c:v>87023</c:v>
                </c:pt>
                <c:pt idx="2">
                  <c:v>87026</c:v>
                </c:pt>
                <c:pt idx="3">
                  <c:v>87023</c:v>
                </c:pt>
                <c:pt idx="4">
                  <c:v>87015</c:v>
                </c:pt>
                <c:pt idx="5">
                  <c:v>87013</c:v>
                </c:pt>
                <c:pt idx="6">
                  <c:v>87012</c:v>
                </c:pt>
                <c:pt idx="7">
                  <c:v>87013</c:v>
                </c:pt>
                <c:pt idx="8">
                  <c:v>87015</c:v>
                </c:pt>
                <c:pt idx="9">
                  <c:v>87016</c:v>
                </c:pt>
                <c:pt idx="10">
                  <c:v>87017</c:v>
                </c:pt>
                <c:pt idx="11">
                  <c:v>87021</c:v>
                </c:pt>
                <c:pt idx="12">
                  <c:v>87020</c:v>
                </c:pt>
                <c:pt idx="13">
                  <c:v>87013</c:v>
                </c:pt>
                <c:pt idx="14">
                  <c:v>87015</c:v>
                </c:pt>
                <c:pt idx="15">
                  <c:v>87011</c:v>
                </c:pt>
                <c:pt idx="16">
                  <c:v>87016</c:v>
                </c:pt>
                <c:pt idx="17">
                  <c:v>87014</c:v>
                </c:pt>
                <c:pt idx="18">
                  <c:v>87012</c:v>
                </c:pt>
                <c:pt idx="19">
                  <c:v>87009</c:v>
                </c:pt>
                <c:pt idx="20">
                  <c:v>87008</c:v>
                </c:pt>
                <c:pt idx="21">
                  <c:v>87010</c:v>
                </c:pt>
                <c:pt idx="22">
                  <c:v>87007</c:v>
                </c:pt>
                <c:pt idx="23">
                  <c:v>87008</c:v>
                </c:pt>
                <c:pt idx="24">
                  <c:v>87009</c:v>
                </c:pt>
                <c:pt idx="25">
                  <c:v>87007</c:v>
                </c:pt>
                <c:pt idx="26">
                  <c:v>87002</c:v>
                </c:pt>
                <c:pt idx="27">
                  <c:v>87002</c:v>
                </c:pt>
                <c:pt idx="28">
                  <c:v>87005</c:v>
                </c:pt>
                <c:pt idx="29">
                  <c:v>87003</c:v>
                </c:pt>
                <c:pt idx="30">
                  <c:v>87002</c:v>
                </c:pt>
                <c:pt idx="31">
                  <c:v>87000</c:v>
                </c:pt>
                <c:pt idx="32">
                  <c:v>87000</c:v>
                </c:pt>
              </c:numCache>
            </c:numRef>
          </c:val>
          <c:smooth val="0"/>
          <c:extLst>
            <c:ext xmlns:c16="http://schemas.microsoft.com/office/drawing/2014/chart" uri="{C3380CC4-5D6E-409C-BE32-E72D297353CC}">
              <c16:uniqueId val="{00000000-D72D-4523-B94E-0A4E1927F65C}"/>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719249</c:v>
                </c:pt>
                <c:pt idx="1">
                  <c:v>719213</c:v>
                </c:pt>
                <c:pt idx="2">
                  <c:v>719176</c:v>
                </c:pt>
                <c:pt idx="3">
                  <c:v>719188</c:v>
                </c:pt>
                <c:pt idx="4">
                  <c:v>719178</c:v>
                </c:pt>
                <c:pt idx="5">
                  <c:v>719154</c:v>
                </c:pt>
                <c:pt idx="6">
                  <c:v>719090</c:v>
                </c:pt>
                <c:pt idx="7">
                  <c:v>719061</c:v>
                </c:pt>
                <c:pt idx="8">
                  <c:v>719040</c:v>
                </c:pt>
                <c:pt idx="9">
                  <c:v>719014</c:v>
                </c:pt>
                <c:pt idx="10">
                  <c:v>718985</c:v>
                </c:pt>
                <c:pt idx="11">
                  <c:v>718963</c:v>
                </c:pt>
                <c:pt idx="12">
                  <c:v>718937</c:v>
                </c:pt>
                <c:pt idx="13">
                  <c:v>718914</c:v>
                </c:pt>
                <c:pt idx="14">
                  <c:v>718884</c:v>
                </c:pt>
                <c:pt idx="15">
                  <c:v>718864</c:v>
                </c:pt>
                <c:pt idx="16">
                  <c:v>718837</c:v>
                </c:pt>
                <c:pt idx="17">
                  <c:v>718822</c:v>
                </c:pt>
                <c:pt idx="18">
                  <c:v>718802</c:v>
                </c:pt>
                <c:pt idx="19">
                  <c:v>718789</c:v>
                </c:pt>
                <c:pt idx="20">
                  <c:v>718769</c:v>
                </c:pt>
                <c:pt idx="21">
                  <c:v>718747</c:v>
                </c:pt>
                <c:pt idx="22">
                  <c:v>718732</c:v>
                </c:pt>
                <c:pt idx="23">
                  <c:v>718707</c:v>
                </c:pt>
                <c:pt idx="24">
                  <c:v>718700</c:v>
                </c:pt>
                <c:pt idx="25">
                  <c:v>718676</c:v>
                </c:pt>
                <c:pt idx="26">
                  <c:v>718646</c:v>
                </c:pt>
                <c:pt idx="27">
                  <c:v>718628</c:v>
                </c:pt>
                <c:pt idx="28">
                  <c:v>718623</c:v>
                </c:pt>
                <c:pt idx="29">
                  <c:v>718597</c:v>
                </c:pt>
                <c:pt idx="30">
                  <c:v>718568</c:v>
                </c:pt>
                <c:pt idx="31">
                  <c:v>718566</c:v>
                </c:pt>
                <c:pt idx="32">
                  <c:v>718556</c:v>
                </c:pt>
              </c:numCache>
            </c:numRef>
          </c:val>
          <c:smooth val="0"/>
          <c:extLst>
            <c:ext xmlns:c16="http://schemas.microsoft.com/office/drawing/2014/chart" uri="{C3380CC4-5D6E-409C-BE32-E72D297353CC}">
              <c16:uniqueId val="{00000001-D72D-4523-B94E-0A4E1927F65C}"/>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33314</c:v>
                </c:pt>
                <c:pt idx="1">
                  <c:v>33316</c:v>
                </c:pt>
                <c:pt idx="2">
                  <c:v>33318</c:v>
                </c:pt>
                <c:pt idx="3">
                  <c:v>33318</c:v>
                </c:pt>
                <c:pt idx="4">
                  <c:v>33319</c:v>
                </c:pt>
                <c:pt idx="5">
                  <c:v>33322</c:v>
                </c:pt>
                <c:pt idx="6">
                  <c:v>33327</c:v>
                </c:pt>
                <c:pt idx="7">
                  <c:v>33328</c:v>
                </c:pt>
                <c:pt idx="8">
                  <c:v>33330</c:v>
                </c:pt>
                <c:pt idx="9">
                  <c:v>33335</c:v>
                </c:pt>
                <c:pt idx="10">
                  <c:v>33337</c:v>
                </c:pt>
                <c:pt idx="11">
                  <c:v>33336</c:v>
                </c:pt>
                <c:pt idx="12">
                  <c:v>33337</c:v>
                </c:pt>
                <c:pt idx="13">
                  <c:v>33340</c:v>
                </c:pt>
                <c:pt idx="14">
                  <c:v>33341</c:v>
                </c:pt>
                <c:pt idx="15">
                  <c:v>33340</c:v>
                </c:pt>
                <c:pt idx="16">
                  <c:v>33345</c:v>
                </c:pt>
                <c:pt idx="17">
                  <c:v>33347</c:v>
                </c:pt>
                <c:pt idx="18">
                  <c:v>33349</c:v>
                </c:pt>
                <c:pt idx="19">
                  <c:v>33349</c:v>
                </c:pt>
                <c:pt idx="20">
                  <c:v>33349</c:v>
                </c:pt>
                <c:pt idx="21">
                  <c:v>33345</c:v>
                </c:pt>
                <c:pt idx="22">
                  <c:v>33346</c:v>
                </c:pt>
                <c:pt idx="23">
                  <c:v>33348</c:v>
                </c:pt>
                <c:pt idx="24">
                  <c:v>33349</c:v>
                </c:pt>
                <c:pt idx="25">
                  <c:v>33350</c:v>
                </c:pt>
                <c:pt idx="26">
                  <c:v>33352</c:v>
                </c:pt>
                <c:pt idx="27">
                  <c:v>33352</c:v>
                </c:pt>
                <c:pt idx="28">
                  <c:v>33356</c:v>
                </c:pt>
                <c:pt idx="29">
                  <c:v>33357</c:v>
                </c:pt>
                <c:pt idx="30">
                  <c:v>33359</c:v>
                </c:pt>
                <c:pt idx="31">
                  <c:v>33358</c:v>
                </c:pt>
                <c:pt idx="32">
                  <c:v>33359</c:v>
                </c:pt>
              </c:numCache>
            </c:numRef>
          </c:val>
          <c:smooth val="0"/>
          <c:extLst>
            <c:ext xmlns:c16="http://schemas.microsoft.com/office/drawing/2014/chart" uri="{C3380CC4-5D6E-409C-BE32-E72D297353CC}">
              <c16:uniqueId val="{00000002-D72D-4523-B94E-0A4E1927F65C}"/>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274230</c:v>
                </c:pt>
                <c:pt idx="1">
                  <c:v>274362</c:v>
                </c:pt>
                <c:pt idx="2">
                  <c:v>274473</c:v>
                </c:pt>
                <c:pt idx="3">
                  <c:v>274596</c:v>
                </c:pt>
                <c:pt idx="4">
                  <c:v>274711</c:v>
                </c:pt>
                <c:pt idx="5">
                  <c:v>274806</c:v>
                </c:pt>
                <c:pt idx="6">
                  <c:v>274907</c:v>
                </c:pt>
                <c:pt idx="7">
                  <c:v>275029</c:v>
                </c:pt>
                <c:pt idx="8">
                  <c:v>275148</c:v>
                </c:pt>
                <c:pt idx="9">
                  <c:v>275269</c:v>
                </c:pt>
                <c:pt idx="10">
                  <c:v>275369</c:v>
                </c:pt>
                <c:pt idx="11">
                  <c:v>275487</c:v>
                </c:pt>
                <c:pt idx="12">
                  <c:v>275597</c:v>
                </c:pt>
                <c:pt idx="13">
                  <c:v>275717</c:v>
                </c:pt>
                <c:pt idx="14">
                  <c:v>275753</c:v>
                </c:pt>
                <c:pt idx="15">
                  <c:v>275812</c:v>
                </c:pt>
                <c:pt idx="16">
                  <c:v>275876</c:v>
                </c:pt>
                <c:pt idx="17">
                  <c:v>275919</c:v>
                </c:pt>
                <c:pt idx="18">
                  <c:v>275964</c:v>
                </c:pt>
                <c:pt idx="19">
                  <c:v>276018</c:v>
                </c:pt>
                <c:pt idx="20">
                  <c:v>276080</c:v>
                </c:pt>
                <c:pt idx="21">
                  <c:v>276152</c:v>
                </c:pt>
                <c:pt idx="22">
                  <c:v>276204</c:v>
                </c:pt>
                <c:pt idx="23">
                  <c:v>276265</c:v>
                </c:pt>
                <c:pt idx="24">
                  <c:v>276301</c:v>
                </c:pt>
                <c:pt idx="25">
                  <c:v>276364</c:v>
                </c:pt>
                <c:pt idx="26">
                  <c:v>276416</c:v>
                </c:pt>
                <c:pt idx="27">
                  <c:v>276477</c:v>
                </c:pt>
                <c:pt idx="28">
                  <c:v>276543</c:v>
                </c:pt>
                <c:pt idx="29">
                  <c:v>276594</c:v>
                </c:pt>
                <c:pt idx="30">
                  <c:v>276635</c:v>
                </c:pt>
                <c:pt idx="31">
                  <c:v>276682</c:v>
                </c:pt>
                <c:pt idx="32">
                  <c:v>276697</c:v>
                </c:pt>
              </c:numCache>
            </c:numRef>
          </c:val>
          <c:smooth val="0"/>
          <c:extLst>
            <c:ext xmlns:c16="http://schemas.microsoft.com/office/drawing/2014/chart" uri="{C3380CC4-5D6E-409C-BE32-E72D297353CC}">
              <c16:uniqueId val="{00000003-D72D-4523-B94E-0A4E1927F65C}"/>
            </c:ext>
          </c:extLst>
        </c:ser>
        <c:dLbls>
          <c:showLegendKey val="0"/>
          <c:showVal val="0"/>
          <c:showCatName val="0"/>
          <c:showSerName val="0"/>
          <c:showPercent val="0"/>
          <c:showBubbleSize val="0"/>
        </c:dLbls>
        <c:smooth val="0"/>
        <c:axId val="381078064"/>
        <c:axId val="381078392"/>
      </c:lineChart>
      <c:dateAx>
        <c:axId val="381078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078392"/>
        <c:crosses val="autoZero"/>
        <c:auto val="1"/>
        <c:lblOffset val="100"/>
        <c:baseTimeUnit val="days"/>
      </c:dateAx>
      <c:valAx>
        <c:axId val="381078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078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12.1076</c:v>
                </c:pt>
                <c:pt idx="1">
                  <c:v>38.8889</c:v>
                </c:pt>
                <c:pt idx="2">
                  <c:v>12.882400000000001</c:v>
                </c:pt>
                <c:pt idx="3">
                  <c:v>0</c:v>
                </c:pt>
                <c:pt idx="4">
                  <c:v>14.1244</c:v>
                </c:pt>
                <c:pt idx="5">
                  <c:v>-2.6776</c:v>
                </c:pt>
              </c:numCache>
            </c:numRef>
          </c:val>
          <c:extLst>
            <c:ext xmlns:c16="http://schemas.microsoft.com/office/drawing/2014/chart" uri="{C3380CC4-5D6E-409C-BE32-E72D297353CC}">
              <c16:uniqueId val="{00000000-02CC-4CB2-8F03-196F2C1AB58C}"/>
            </c:ext>
          </c:extLst>
        </c:ser>
        <c:ser>
          <c:idx val="1"/>
          <c:order val="1"/>
          <c:tx>
            <c:strRef>
              <c:f>Sheet1!$C$1</c:f>
              <c:strCache>
                <c:ptCount val="1"/>
                <c:pt idx="0">
                  <c:v>Zanella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38.8889</c:v>
                </c:pt>
                <c:pt idx="2">
                  <c:v>28.180399999999999</c:v>
                </c:pt>
                <c:pt idx="3">
                  <c:v>0</c:v>
                </c:pt>
                <c:pt idx="4">
                  <c:v>3.7395</c:v>
                </c:pt>
                <c:pt idx="5">
                  <c:v>-10.5434</c:v>
                </c:pt>
              </c:numCache>
            </c:numRef>
          </c:val>
          <c:extLst>
            <c:ext xmlns:c16="http://schemas.microsoft.com/office/drawing/2014/chart" uri="{C3380CC4-5D6E-409C-BE32-E72D297353CC}">
              <c16:uniqueId val="{00000001-02CC-4CB2-8F03-196F2C1AB58C}"/>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4.6425000000000001</c:v>
                </c:pt>
                <c:pt idx="1">
                  <c:v>11.1111</c:v>
                </c:pt>
                <c:pt idx="2">
                  <c:v>9.9839000000000002</c:v>
                </c:pt>
                <c:pt idx="3">
                  <c:v>0</c:v>
                </c:pt>
                <c:pt idx="4">
                  <c:v>100</c:v>
                </c:pt>
                <c:pt idx="5">
                  <c:v>14.6252</c:v>
                </c:pt>
              </c:numCache>
            </c:numRef>
          </c:val>
          <c:extLst>
            <c:ext xmlns:c16="http://schemas.microsoft.com/office/drawing/2014/chart" uri="{C3380CC4-5D6E-409C-BE32-E72D297353CC}">
              <c16:uniqueId val="{00000002-02CC-4CB2-8F03-196F2C1AB58C}"/>
            </c:ext>
          </c:extLst>
        </c:ser>
        <c:ser>
          <c:idx val="3"/>
          <c:order val="3"/>
          <c:tx>
            <c:strRef>
              <c:f>Sheet1!$E$1</c:f>
              <c:strCache>
                <c:ptCount val="1"/>
                <c:pt idx="0">
                  <c:v>Motomel</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38.507399999999997</c:v>
                </c:pt>
                <c:pt idx="1">
                  <c:v>100</c:v>
                </c:pt>
                <c:pt idx="2">
                  <c:v>100</c:v>
                </c:pt>
                <c:pt idx="3">
                  <c:v>0</c:v>
                </c:pt>
                <c:pt idx="4">
                  <c:v>13.4711</c:v>
                </c:pt>
                <c:pt idx="5">
                  <c:v>100</c:v>
                </c:pt>
              </c:numCache>
            </c:numRef>
          </c:val>
          <c:extLst>
            <c:ext xmlns:c16="http://schemas.microsoft.com/office/drawing/2014/chart" uri="{C3380CC4-5D6E-409C-BE32-E72D297353CC}">
              <c16:uniqueId val="{00000003-02CC-4CB2-8F03-196F2C1AB58C}"/>
            </c:ext>
          </c:extLst>
        </c:ser>
        <c:dLbls>
          <c:showLegendKey val="0"/>
          <c:showVal val="0"/>
          <c:showCatName val="0"/>
          <c:showSerName val="0"/>
          <c:showPercent val="0"/>
          <c:showBubbleSize val="0"/>
        </c:dLbls>
        <c:axId val="67896432"/>
        <c:axId val="67903320"/>
      </c:radarChart>
      <c:catAx>
        <c:axId val="6789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903320"/>
        <c:crosses val="autoZero"/>
        <c:auto val="1"/>
        <c:lblAlgn val="ctr"/>
        <c:lblOffset val="100"/>
        <c:noMultiLvlLbl val="0"/>
      </c:catAx>
      <c:valAx>
        <c:axId val="67903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9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0</c:v>
                </c:pt>
                <c:pt idx="1">
                  <c:v>1</c:v>
                </c:pt>
                <c:pt idx="2">
                  <c:v>3</c:v>
                </c:pt>
                <c:pt idx="3">
                  <c:v>-3</c:v>
                </c:pt>
                <c:pt idx="4">
                  <c:v>-8</c:v>
                </c:pt>
                <c:pt idx="5">
                  <c:v>-2</c:v>
                </c:pt>
                <c:pt idx="6">
                  <c:v>-1</c:v>
                </c:pt>
                <c:pt idx="7">
                  <c:v>1</c:v>
                </c:pt>
                <c:pt idx="8">
                  <c:v>2</c:v>
                </c:pt>
                <c:pt idx="9">
                  <c:v>1</c:v>
                </c:pt>
                <c:pt idx="10">
                  <c:v>1</c:v>
                </c:pt>
                <c:pt idx="11">
                  <c:v>4</c:v>
                </c:pt>
                <c:pt idx="12">
                  <c:v>-1</c:v>
                </c:pt>
                <c:pt idx="13">
                  <c:v>-7</c:v>
                </c:pt>
                <c:pt idx="14">
                  <c:v>2</c:v>
                </c:pt>
                <c:pt idx="15">
                  <c:v>-4</c:v>
                </c:pt>
                <c:pt idx="16">
                  <c:v>5</c:v>
                </c:pt>
                <c:pt idx="17">
                  <c:v>-2</c:v>
                </c:pt>
                <c:pt idx="18">
                  <c:v>-2</c:v>
                </c:pt>
                <c:pt idx="19">
                  <c:v>-3</c:v>
                </c:pt>
                <c:pt idx="20">
                  <c:v>-1</c:v>
                </c:pt>
                <c:pt idx="21">
                  <c:v>2</c:v>
                </c:pt>
                <c:pt idx="22">
                  <c:v>-3</c:v>
                </c:pt>
                <c:pt idx="23">
                  <c:v>1</c:v>
                </c:pt>
                <c:pt idx="24">
                  <c:v>1</c:v>
                </c:pt>
                <c:pt idx="25">
                  <c:v>-2</c:v>
                </c:pt>
                <c:pt idx="26">
                  <c:v>-5</c:v>
                </c:pt>
                <c:pt idx="27">
                  <c:v>0</c:v>
                </c:pt>
                <c:pt idx="28">
                  <c:v>3</c:v>
                </c:pt>
                <c:pt idx="29">
                  <c:v>-2</c:v>
                </c:pt>
                <c:pt idx="30">
                  <c:v>-1</c:v>
                </c:pt>
                <c:pt idx="31">
                  <c:v>-2</c:v>
                </c:pt>
                <c:pt idx="32">
                  <c:v>0</c:v>
                </c:pt>
              </c:numCache>
            </c:numRef>
          </c:val>
          <c:smooth val="0"/>
          <c:extLst>
            <c:ext xmlns:c16="http://schemas.microsoft.com/office/drawing/2014/chart" uri="{C3380CC4-5D6E-409C-BE32-E72D297353CC}">
              <c16:uniqueId val="{00000000-BE2F-407F-AFB7-1D6A004F6EE6}"/>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-23</c:v>
                </c:pt>
                <c:pt idx="1">
                  <c:v>-36</c:v>
                </c:pt>
                <c:pt idx="2">
                  <c:v>-37</c:v>
                </c:pt>
                <c:pt idx="3">
                  <c:v>12</c:v>
                </c:pt>
                <c:pt idx="4">
                  <c:v>-10</c:v>
                </c:pt>
                <c:pt idx="5">
                  <c:v>-24</c:v>
                </c:pt>
                <c:pt idx="6">
                  <c:v>-64</c:v>
                </c:pt>
                <c:pt idx="7">
                  <c:v>-29</c:v>
                </c:pt>
                <c:pt idx="8">
                  <c:v>-21</c:v>
                </c:pt>
                <c:pt idx="9">
                  <c:v>-26</c:v>
                </c:pt>
                <c:pt idx="10">
                  <c:v>-29</c:v>
                </c:pt>
                <c:pt idx="11">
                  <c:v>-22</c:v>
                </c:pt>
                <c:pt idx="12">
                  <c:v>-26</c:v>
                </c:pt>
                <c:pt idx="13">
                  <c:v>-23</c:v>
                </c:pt>
                <c:pt idx="14">
                  <c:v>-30</c:v>
                </c:pt>
                <c:pt idx="15">
                  <c:v>-20</c:v>
                </c:pt>
                <c:pt idx="16">
                  <c:v>-27</c:v>
                </c:pt>
                <c:pt idx="17">
                  <c:v>-15</c:v>
                </c:pt>
                <c:pt idx="18">
                  <c:v>-20</c:v>
                </c:pt>
                <c:pt idx="19">
                  <c:v>-13</c:v>
                </c:pt>
                <c:pt idx="20">
                  <c:v>-20</c:v>
                </c:pt>
                <c:pt idx="21">
                  <c:v>-22</c:v>
                </c:pt>
                <c:pt idx="22">
                  <c:v>-15</c:v>
                </c:pt>
                <c:pt idx="23">
                  <c:v>-25</c:v>
                </c:pt>
                <c:pt idx="24">
                  <c:v>-7</c:v>
                </c:pt>
                <c:pt idx="25">
                  <c:v>-24</c:v>
                </c:pt>
                <c:pt idx="26">
                  <c:v>-30</c:v>
                </c:pt>
                <c:pt idx="27">
                  <c:v>-18</c:v>
                </c:pt>
                <c:pt idx="28">
                  <c:v>-5</c:v>
                </c:pt>
                <c:pt idx="29">
                  <c:v>-26</c:v>
                </c:pt>
                <c:pt idx="30">
                  <c:v>-29</c:v>
                </c:pt>
                <c:pt idx="31">
                  <c:v>-2</c:v>
                </c:pt>
                <c:pt idx="32">
                  <c:v>-10</c:v>
                </c:pt>
              </c:numCache>
            </c:numRef>
          </c:val>
          <c:smooth val="0"/>
          <c:extLst>
            <c:ext xmlns:c16="http://schemas.microsoft.com/office/drawing/2014/chart" uri="{C3380CC4-5D6E-409C-BE32-E72D297353CC}">
              <c16:uniqueId val="{00000001-BE2F-407F-AFB7-1D6A004F6EE6}"/>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1</c:v>
                </c:pt>
                <c:pt idx="1">
                  <c:v>2</c:v>
                </c:pt>
                <c:pt idx="2">
                  <c:v>2</c:v>
                </c:pt>
                <c:pt idx="3">
                  <c:v>0</c:v>
                </c:pt>
                <c:pt idx="4">
                  <c:v>1</c:v>
                </c:pt>
                <c:pt idx="5">
                  <c:v>3</c:v>
                </c:pt>
                <c:pt idx="6">
                  <c:v>5</c:v>
                </c:pt>
                <c:pt idx="7">
                  <c:v>1</c:v>
                </c:pt>
                <c:pt idx="8">
                  <c:v>2</c:v>
                </c:pt>
                <c:pt idx="9">
                  <c:v>5</c:v>
                </c:pt>
                <c:pt idx="10">
                  <c:v>2</c:v>
                </c:pt>
                <c:pt idx="11">
                  <c:v>-1</c:v>
                </c:pt>
                <c:pt idx="12">
                  <c:v>1</c:v>
                </c:pt>
                <c:pt idx="13">
                  <c:v>3</c:v>
                </c:pt>
                <c:pt idx="14">
                  <c:v>1</c:v>
                </c:pt>
                <c:pt idx="15">
                  <c:v>-1</c:v>
                </c:pt>
                <c:pt idx="16">
                  <c:v>5</c:v>
                </c:pt>
                <c:pt idx="17">
                  <c:v>2</c:v>
                </c:pt>
                <c:pt idx="18">
                  <c:v>2</c:v>
                </c:pt>
                <c:pt idx="19">
                  <c:v>0</c:v>
                </c:pt>
                <c:pt idx="20">
                  <c:v>0</c:v>
                </c:pt>
                <c:pt idx="21">
                  <c:v>-4</c:v>
                </c:pt>
                <c:pt idx="22">
                  <c:v>1</c:v>
                </c:pt>
                <c:pt idx="23">
                  <c:v>2</c:v>
                </c:pt>
                <c:pt idx="24">
                  <c:v>1</c:v>
                </c:pt>
                <c:pt idx="25">
                  <c:v>1</c:v>
                </c:pt>
                <c:pt idx="26">
                  <c:v>2</c:v>
                </c:pt>
                <c:pt idx="27">
                  <c:v>0</c:v>
                </c:pt>
                <c:pt idx="28">
                  <c:v>4</c:v>
                </c:pt>
                <c:pt idx="29">
                  <c:v>1</c:v>
                </c:pt>
                <c:pt idx="30">
                  <c:v>2</c:v>
                </c:pt>
                <c:pt idx="31">
                  <c:v>-1</c:v>
                </c:pt>
                <c:pt idx="32">
                  <c:v>1</c:v>
                </c:pt>
              </c:numCache>
            </c:numRef>
          </c:val>
          <c:smooth val="0"/>
          <c:extLst>
            <c:ext xmlns:c16="http://schemas.microsoft.com/office/drawing/2014/chart" uri="{C3380CC4-5D6E-409C-BE32-E72D297353CC}">
              <c16:uniqueId val="{00000002-BE2F-407F-AFB7-1D6A004F6EE6}"/>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121</c:v>
                </c:pt>
                <c:pt idx="1">
                  <c:v>132</c:v>
                </c:pt>
                <c:pt idx="2">
                  <c:v>111</c:v>
                </c:pt>
                <c:pt idx="3">
                  <c:v>123</c:v>
                </c:pt>
                <c:pt idx="4">
                  <c:v>115</c:v>
                </c:pt>
                <c:pt idx="5">
                  <c:v>95</c:v>
                </c:pt>
                <c:pt idx="6">
                  <c:v>101</c:v>
                </c:pt>
                <c:pt idx="7">
                  <c:v>122</c:v>
                </c:pt>
                <c:pt idx="8">
                  <c:v>119</c:v>
                </c:pt>
                <c:pt idx="9">
                  <c:v>121</c:v>
                </c:pt>
                <c:pt idx="10">
                  <c:v>100</c:v>
                </c:pt>
                <c:pt idx="11">
                  <c:v>118</c:v>
                </c:pt>
                <c:pt idx="12">
                  <c:v>110</c:v>
                </c:pt>
                <c:pt idx="13">
                  <c:v>120</c:v>
                </c:pt>
                <c:pt idx="14">
                  <c:v>36</c:v>
                </c:pt>
                <c:pt idx="15">
                  <c:v>59</c:v>
                </c:pt>
                <c:pt idx="16">
                  <c:v>64</c:v>
                </c:pt>
                <c:pt idx="17">
                  <c:v>43</c:v>
                </c:pt>
                <c:pt idx="18">
                  <c:v>45</c:v>
                </c:pt>
                <c:pt idx="19">
                  <c:v>54</c:v>
                </c:pt>
                <c:pt idx="20">
                  <c:v>62</c:v>
                </c:pt>
                <c:pt idx="21">
                  <c:v>72</c:v>
                </c:pt>
                <c:pt idx="22">
                  <c:v>52</c:v>
                </c:pt>
                <c:pt idx="23">
                  <c:v>61</c:v>
                </c:pt>
                <c:pt idx="24">
                  <c:v>36</c:v>
                </c:pt>
                <c:pt idx="25">
                  <c:v>63</c:v>
                </c:pt>
                <c:pt idx="26">
                  <c:v>52</c:v>
                </c:pt>
                <c:pt idx="27">
                  <c:v>61</c:v>
                </c:pt>
                <c:pt idx="28">
                  <c:v>66</c:v>
                </c:pt>
                <c:pt idx="29">
                  <c:v>51</c:v>
                </c:pt>
                <c:pt idx="30">
                  <c:v>41</c:v>
                </c:pt>
                <c:pt idx="31">
                  <c:v>47</c:v>
                </c:pt>
                <c:pt idx="32">
                  <c:v>15</c:v>
                </c:pt>
              </c:numCache>
            </c:numRef>
          </c:val>
          <c:smooth val="0"/>
          <c:extLst>
            <c:ext xmlns:c16="http://schemas.microsoft.com/office/drawing/2014/chart" uri="{C3380CC4-5D6E-409C-BE32-E72D297353CC}">
              <c16:uniqueId val="{00000003-BE2F-407F-AFB7-1D6A004F6EE6}"/>
            </c:ext>
          </c:extLst>
        </c:ser>
        <c:dLbls>
          <c:showLegendKey val="0"/>
          <c:showVal val="0"/>
          <c:showCatName val="0"/>
          <c:showSerName val="0"/>
          <c:showPercent val="0"/>
          <c:showBubbleSize val="0"/>
        </c:dLbls>
        <c:smooth val="0"/>
        <c:axId val="67898400"/>
        <c:axId val="67904632"/>
      </c:lineChart>
      <c:dateAx>
        <c:axId val="67898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904632"/>
        <c:crosses val="autoZero"/>
        <c:auto val="1"/>
        <c:lblOffset val="100"/>
        <c:baseTimeUnit val="days"/>
      </c:dateAx>
      <c:valAx>
        <c:axId val="67904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98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 Motos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-1</c:v>
                </c:pt>
                <c:pt idx="2">
                  <c:v>2</c:v>
                </c:pt>
                <c:pt idx="3">
                  <c:v>-1</c:v>
                </c:pt>
                <c:pt idx="4">
                  <c:v>-2</c:v>
                </c:pt>
                <c:pt idx="5">
                  <c:v>-3</c:v>
                </c:pt>
                <c:pt idx="6">
                  <c:v>-2</c:v>
                </c:pt>
              </c:numCache>
            </c:numRef>
          </c:val>
          <c:extLst>
            <c:ext xmlns:c16="http://schemas.microsoft.com/office/drawing/2014/chart" uri="{C3380CC4-5D6E-409C-BE32-E72D297353CC}">
              <c16:uniqueId val="{00000000-67E8-434A-BC57-7AD2ECBF492B}"/>
            </c:ext>
          </c:extLst>
        </c:ser>
        <c:ser>
          <c:idx val="1"/>
          <c:order val="1"/>
          <c:tx>
            <c:strRef>
              <c:f>Sheet1!$C$1</c:f>
              <c:strCache>
                <c:ptCount val="1"/>
                <c:pt idx="0">
                  <c:v>Zanella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-22</c:v>
                </c:pt>
                <c:pt idx="1">
                  <c:v>-24</c:v>
                </c:pt>
                <c:pt idx="2">
                  <c:v>-29</c:v>
                </c:pt>
                <c:pt idx="3">
                  <c:v>-8</c:v>
                </c:pt>
                <c:pt idx="4">
                  <c:v>-17</c:v>
                </c:pt>
                <c:pt idx="5">
                  <c:v>-23</c:v>
                </c:pt>
                <c:pt idx="6">
                  <c:v>-31</c:v>
                </c:pt>
              </c:numCache>
            </c:numRef>
          </c:val>
          <c:extLst>
            <c:ext xmlns:c16="http://schemas.microsoft.com/office/drawing/2014/chart" uri="{C3380CC4-5D6E-409C-BE32-E72D297353CC}">
              <c16:uniqueId val="{00000001-67E8-434A-BC57-7AD2ECBF492B}"/>
            </c:ext>
          </c:extLst>
        </c:ser>
        <c:ser>
          <c:idx val="2"/>
          <c:order val="2"/>
          <c:tx>
            <c:strRef>
              <c:f>Sheet1!$D$1</c:f>
              <c:strCache>
                <c:ptCount val="1"/>
                <c:pt idx="0">
                  <c:v>Gilera Motors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3</c:v>
                </c:pt>
                <c:pt idx="3">
                  <c:v>1</c:v>
                </c:pt>
                <c:pt idx="4">
                  <c:v>1</c:v>
                </c:pt>
                <c:pt idx="5">
                  <c:v>2</c:v>
                </c:pt>
                <c:pt idx="6">
                  <c:v>2</c:v>
                </c:pt>
              </c:numCache>
            </c:numRef>
          </c:val>
          <c:extLst>
            <c:ext xmlns:c16="http://schemas.microsoft.com/office/drawing/2014/chart" uri="{C3380CC4-5D6E-409C-BE32-E72D297353CC}">
              <c16:uniqueId val="{00000002-67E8-434A-BC57-7AD2ECBF492B}"/>
            </c:ext>
          </c:extLst>
        </c:ser>
        <c:ser>
          <c:idx val="3"/>
          <c:order val="3"/>
          <c:tx>
            <c:strRef>
              <c:f>Sheet1!$E$1</c:f>
              <c:strCache>
                <c:ptCount val="1"/>
                <c:pt idx="0">
                  <c:v>Motomel</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83</c:v>
                </c:pt>
                <c:pt idx="1">
                  <c:v>83</c:v>
                </c:pt>
                <c:pt idx="2">
                  <c:v>80</c:v>
                </c:pt>
                <c:pt idx="3">
                  <c:v>70</c:v>
                </c:pt>
                <c:pt idx="4">
                  <c:v>71</c:v>
                </c:pt>
                <c:pt idx="5">
                  <c:v>78</c:v>
                </c:pt>
                <c:pt idx="6">
                  <c:v>86</c:v>
                </c:pt>
              </c:numCache>
            </c:numRef>
          </c:val>
          <c:extLst>
            <c:ext xmlns:c16="http://schemas.microsoft.com/office/drawing/2014/chart" uri="{C3380CC4-5D6E-409C-BE32-E72D297353CC}">
              <c16:uniqueId val="{00000003-67E8-434A-BC57-7AD2ECBF492B}"/>
            </c:ext>
          </c:extLst>
        </c:ser>
        <c:dLbls>
          <c:showLegendKey val="0"/>
          <c:showVal val="0"/>
          <c:showCatName val="0"/>
          <c:showSerName val="0"/>
          <c:showPercent val="0"/>
          <c:showBubbleSize val="0"/>
        </c:dLbls>
        <c:gapWidth val="219"/>
        <c:overlap val="-27"/>
        <c:axId val="62675464"/>
        <c:axId val="62678416"/>
      </c:barChart>
      <c:catAx>
        <c:axId val="62675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678416"/>
        <c:crosses val="autoZero"/>
        <c:auto val="1"/>
        <c:lblAlgn val="ctr"/>
        <c:lblOffset val="100"/>
        <c:noMultiLvlLbl val="0"/>
      </c:catAx>
      <c:valAx>
        <c:axId val="62678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675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0</c:v>
                </c:pt>
                <c:pt idx="1">
                  <c:v>1.1491347015697201E-3</c:v>
                </c:pt>
                <c:pt idx="2">
                  <c:v>3.4473644898475098E-3</c:v>
                </c:pt>
                <c:pt idx="3">
                  <c:v>-3.44724565072507E-3</c:v>
                </c:pt>
                <c:pt idx="4">
                  <c:v>-9.1929719729267004E-3</c:v>
                </c:pt>
                <c:pt idx="5">
                  <c:v>-2.2984542894903199E-3</c:v>
                </c:pt>
                <c:pt idx="6">
                  <c:v>-1.1492535598129001E-3</c:v>
                </c:pt>
                <c:pt idx="7">
                  <c:v>1.1492667678021399E-3</c:v>
                </c:pt>
                <c:pt idx="8">
                  <c:v>2.2985071196258001E-3</c:v>
                </c:pt>
                <c:pt idx="9">
                  <c:v>1.1492271447451599E-3</c:v>
                </c:pt>
                <c:pt idx="10">
                  <c:v>1.1492139376666399E-3</c:v>
                </c:pt>
                <c:pt idx="11">
                  <c:v>4.5968029235666603E-3</c:v>
                </c:pt>
                <c:pt idx="12">
                  <c:v>-1.1491479068270901E-3</c:v>
                </c:pt>
                <c:pt idx="13">
                  <c:v>-8.0441277867156994E-3</c:v>
                </c:pt>
                <c:pt idx="14">
                  <c:v>2.2985071196258001E-3</c:v>
                </c:pt>
                <c:pt idx="15">
                  <c:v>-4.5969085789806397E-3</c:v>
                </c:pt>
                <c:pt idx="16">
                  <c:v>5.7463998804748798E-3</c:v>
                </c:pt>
                <c:pt idx="17">
                  <c:v>-2.2984278753332699E-3</c:v>
                </c:pt>
                <c:pt idx="18">
                  <c:v>-2.2984807042544901E-3</c:v>
                </c:pt>
                <c:pt idx="19">
                  <c:v>-3.4478003034064302E-3</c:v>
                </c:pt>
                <c:pt idx="20">
                  <c:v>-1.1493063935914701E-3</c:v>
                </c:pt>
                <c:pt idx="21">
                  <c:v>2.2986392055902899E-3</c:v>
                </c:pt>
                <c:pt idx="22">
                  <c:v>-3.4478795540742401E-3</c:v>
                </c:pt>
                <c:pt idx="23">
                  <c:v>1.14933281230246E-3</c:v>
                </c:pt>
                <c:pt idx="24">
                  <c:v>1.1493196027951499E-3</c:v>
                </c:pt>
                <c:pt idx="25">
                  <c:v>-2.2986127871829302E-3</c:v>
                </c:pt>
                <c:pt idx="26">
                  <c:v>-5.7466640615122903E-3</c:v>
                </c:pt>
                <c:pt idx="27">
                  <c:v>0</c:v>
                </c:pt>
                <c:pt idx="28">
                  <c:v>3.4481965931817699E-3</c:v>
                </c:pt>
                <c:pt idx="29">
                  <c:v>-2.2987184644560699E-3</c:v>
                </c:pt>
                <c:pt idx="30">
                  <c:v>-1.14938565336827E-3</c:v>
                </c:pt>
                <c:pt idx="31">
                  <c:v>-2.29879772878784E-3</c:v>
                </c:pt>
                <c:pt idx="32">
                  <c:v>0</c:v>
                </c:pt>
              </c:numCache>
            </c:numRef>
          </c:val>
          <c:smooth val="0"/>
          <c:extLst>
            <c:ext xmlns:c16="http://schemas.microsoft.com/office/drawing/2014/chart" uri="{C3380CC4-5D6E-409C-BE32-E72D297353CC}">
              <c16:uniqueId val="{00000000-7DF0-4A5B-B736-281EBB58E60C}"/>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-3.19767765184798E-3</c:v>
                </c:pt>
                <c:pt idx="1">
                  <c:v>-5.0052207232822001E-3</c:v>
                </c:pt>
                <c:pt idx="2">
                  <c:v>-5.1445121264493297E-3</c:v>
                </c:pt>
                <c:pt idx="3">
                  <c:v>1.6685762594969801E-3</c:v>
                </c:pt>
                <c:pt idx="4">
                  <c:v>-1.3904570154118299E-3</c:v>
                </c:pt>
                <c:pt idx="5">
                  <c:v>-3.3371432385306599E-3</c:v>
                </c:pt>
                <c:pt idx="6">
                  <c:v>-8.8993456199923798E-3</c:v>
                </c:pt>
                <c:pt idx="7">
                  <c:v>-4.0328748835333503E-3</c:v>
                </c:pt>
                <c:pt idx="8">
                  <c:v>-2.9204754534038098E-3</c:v>
                </c:pt>
                <c:pt idx="9">
                  <c:v>-3.6159323542501098E-3</c:v>
                </c:pt>
                <c:pt idx="10">
                  <c:v>-4.0333011596436199E-3</c:v>
                </c:pt>
                <c:pt idx="11">
                  <c:v>-3.0598691210526E-3</c:v>
                </c:pt>
                <c:pt idx="12">
                  <c:v>-3.6163196158912202E-3</c:v>
                </c:pt>
                <c:pt idx="13">
                  <c:v>-3.1991676600314099E-3</c:v>
                </c:pt>
                <c:pt idx="14">
                  <c:v>-4.1729608826646903E-3</c:v>
                </c:pt>
                <c:pt idx="15">
                  <c:v>-2.7820900173046001E-3</c:v>
                </c:pt>
                <c:pt idx="16">
                  <c:v>-3.7559260166039701E-3</c:v>
                </c:pt>
                <c:pt idx="17">
                  <c:v>-2.08670393983615E-3</c:v>
                </c:pt>
                <c:pt idx="18">
                  <c:v>-2.7823299787708201E-3</c:v>
                </c:pt>
                <c:pt idx="19">
                  <c:v>-1.8085648064418299E-3</c:v>
                </c:pt>
                <c:pt idx="20">
                  <c:v>-2.7824577170769199E-3</c:v>
                </c:pt>
                <c:pt idx="21">
                  <c:v>-3.0607886539347098E-3</c:v>
                </c:pt>
                <c:pt idx="22">
                  <c:v>-2.0869652325505401E-3</c:v>
                </c:pt>
                <c:pt idx="23">
                  <c:v>-3.47834797949723E-3</c:v>
                </c:pt>
                <c:pt idx="24">
                  <c:v>-9.7397131237068803E-4</c:v>
                </c:pt>
                <c:pt idx="25">
                  <c:v>-3.3393627382774498E-3</c:v>
                </c:pt>
                <c:pt idx="26">
                  <c:v>-4.1743428192954797E-3</c:v>
                </c:pt>
                <c:pt idx="27">
                  <c:v>-2.5047102467696202E-3</c:v>
                </c:pt>
                <c:pt idx="28">
                  <c:v>-6.9577027335422496E-4</c:v>
                </c:pt>
                <c:pt idx="29">
                  <c:v>-3.6180305946233301E-3</c:v>
                </c:pt>
                <c:pt idx="30">
                  <c:v>-4.0356416739841701E-3</c:v>
                </c:pt>
                <c:pt idx="31">
                  <c:v>-2.78331347903052E-4</c:v>
                </c:pt>
                <c:pt idx="32">
                  <c:v>-1.391660612943E-3</c:v>
                </c:pt>
              </c:numCache>
            </c:numRef>
          </c:val>
          <c:smooth val="0"/>
          <c:extLst>
            <c:ext xmlns:c16="http://schemas.microsoft.com/office/drawing/2014/chart" uri="{C3380CC4-5D6E-409C-BE32-E72D297353CC}">
              <c16:uniqueId val="{00000001-7DF0-4A5B-B736-281EBB58E60C}"/>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3.0018311169813599E-3</c:v>
                </c:pt>
                <c:pt idx="1">
                  <c:v>6.0034820195713498E-3</c:v>
                </c:pt>
                <c:pt idx="2">
                  <c:v>6.0031216232440902E-3</c:v>
                </c:pt>
                <c:pt idx="3">
                  <c:v>0</c:v>
                </c:pt>
                <c:pt idx="4">
                  <c:v>3.00138063509214E-3</c:v>
                </c:pt>
                <c:pt idx="5">
                  <c:v>9.0038716648158709E-3</c:v>
                </c:pt>
                <c:pt idx="6">
                  <c:v>1.50051017345898E-2</c:v>
                </c:pt>
                <c:pt idx="7">
                  <c:v>3.0005701083205801E-3</c:v>
                </c:pt>
                <c:pt idx="8">
                  <c:v>6.0009601536245797E-3</c:v>
                </c:pt>
                <c:pt idx="9">
                  <c:v>1.5001500150015E-2</c:v>
                </c:pt>
                <c:pt idx="10">
                  <c:v>5.9997000149992503E-3</c:v>
                </c:pt>
                <c:pt idx="11">
                  <c:v>-2.9996700362960099E-3</c:v>
                </c:pt>
                <c:pt idx="12">
                  <c:v>2.9997600191984598E-3</c:v>
                </c:pt>
                <c:pt idx="13">
                  <c:v>8.9990101088880201E-3</c:v>
                </c:pt>
                <c:pt idx="14">
                  <c:v>2.9994001199760102E-3</c:v>
                </c:pt>
                <c:pt idx="15">
                  <c:v>-2.9993101586635101E-3</c:v>
                </c:pt>
                <c:pt idx="16">
                  <c:v>1.499700059988E-2</c:v>
                </c:pt>
                <c:pt idx="17">
                  <c:v>5.9979007347428399E-3</c:v>
                </c:pt>
                <c:pt idx="18">
                  <c:v>5.9975410081866401E-3</c:v>
                </c:pt>
                <c:pt idx="19">
                  <c:v>0</c:v>
                </c:pt>
                <c:pt idx="20">
                  <c:v>0</c:v>
                </c:pt>
                <c:pt idx="21">
                  <c:v>-1.19943626495547E-2</c:v>
                </c:pt>
                <c:pt idx="22">
                  <c:v>2.99895036737142E-3</c:v>
                </c:pt>
                <c:pt idx="23">
                  <c:v>5.9977208660708901E-3</c:v>
                </c:pt>
                <c:pt idx="24">
                  <c:v>2.99868058054456E-3</c:v>
                </c:pt>
                <c:pt idx="25">
                  <c:v>2.9985906623886801E-3</c:v>
                </c:pt>
                <c:pt idx="26">
                  <c:v>5.9970014992503703E-3</c:v>
                </c:pt>
                <c:pt idx="27">
                  <c:v>0</c:v>
                </c:pt>
                <c:pt idx="28">
                  <c:v>1.19932837610938E-2</c:v>
                </c:pt>
                <c:pt idx="29">
                  <c:v>2.9979613862573498E-3</c:v>
                </c:pt>
                <c:pt idx="30">
                  <c:v>5.9957430224540599E-3</c:v>
                </c:pt>
                <c:pt idx="31">
                  <c:v>-2.9976917773314599E-3</c:v>
                </c:pt>
                <c:pt idx="32">
                  <c:v>2.99778164158523E-3</c:v>
                </c:pt>
              </c:numCache>
            </c:numRef>
          </c:val>
          <c:smooth val="0"/>
          <c:extLst>
            <c:ext xmlns:c16="http://schemas.microsoft.com/office/drawing/2014/chart" uri="{C3380CC4-5D6E-409C-BE32-E72D297353CC}">
              <c16:uniqueId val="{00000002-7DF0-4A5B-B736-281EBB58E60C}"/>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4.4143023395802401E-2</c:v>
                </c:pt>
                <c:pt idx="1">
                  <c:v>4.81347773766546E-2</c:v>
                </c:pt>
                <c:pt idx="2">
                  <c:v>4.0457497758435899E-2</c:v>
                </c:pt>
                <c:pt idx="3">
                  <c:v>4.4813151020318902E-2</c:v>
                </c:pt>
                <c:pt idx="4">
                  <c:v>4.1879706914885899E-2</c:v>
                </c:pt>
                <c:pt idx="5">
                  <c:v>3.4581796870165403E-2</c:v>
                </c:pt>
                <c:pt idx="6">
                  <c:v>3.67532004395828E-2</c:v>
                </c:pt>
                <c:pt idx="7">
                  <c:v>4.4378644414292803E-2</c:v>
                </c:pt>
                <c:pt idx="8">
                  <c:v>4.3268164448112698E-2</c:v>
                </c:pt>
                <c:pt idx="9">
                  <c:v>4.3976332737290499E-2</c:v>
                </c:pt>
                <c:pt idx="10">
                  <c:v>3.6328100875870503E-2</c:v>
                </c:pt>
                <c:pt idx="11">
                  <c:v>4.2851591864007901E-2</c:v>
                </c:pt>
                <c:pt idx="12">
                  <c:v>3.9929288859365399E-2</c:v>
                </c:pt>
                <c:pt idx="13">
                  <c:v>4.3541838263841802E-2</c:v>
                </c:pt>
                <c:pt idx="14">
                  <c:v>1.30568662795548E-2</c:v>
                </c:pt>
                <c:pt idx="15">
                  <c:v>2.1395959427458599E-2</c:v>
                </c:pt>
                <c:pt idx="16">
                  <c:v>2.3204211564398902E-2</c:v>
                </c:pt>
                <c:pt idx="17">
                  <c:v>1.5586712871E-2</c:v>
                </c:pt>
                <c:pt idx="18">
                  <c:v>1.6309134202429E-2</c:v>
                </c:pt>
                <c:pt idx="19">
                  <c:v>1.9567769709092499E-2</c:v>
                </c:pt>
                <c:pt idx="20">
                  <c:v>2.2462303183125702E-2</c:v>
                </c:pt>
                <c:pt idx="21">
                  <c:v>2.60793972761518E-2</c:v>
                </c:pt>
                <c:pt idx="22">
                  <c:v>1.8830209449868199E-2</c:v>
                </c:pt>
                <c:pt idx="23">
                  <c:v>2.2085125486958901E-2</c:v>
                </c:pt>
                <c:pt idx="24">
                  <c:v>1.30309666443451E-2</c:v>
                </c:pt>
                <c:pt idx="25">
                  <c:v>2.2801220408177999E-2</c:v>
                </c:pt>
                <c:pt idx="26">
                  <c:v>1.8815764716099099E-2</c:v>
                </c:pt>
                <c:pt idx="27">
                  <c:v>2.2068187080342701E-2</c:v>
                </c:pt>
                <c:pt idx="28">
                  <c:v>2.3871786803242201E-2</c:v>
                </c:pt>
                <c:pt idx="29">
                  <c:v>1.84419782818585E-2</c:v>
                </c:pt>
                <c:pt idx="30">
                  <c:v>1.4823170423075E-2</c:v>
                </c:pt>
                <c:pt idx="31">
                  <c:v>1.6989896433929199E-2</c:v>
                </c:pt>
                <c:pt idx="32">
                  <c:v>5.4213862846155501E-3</c:v>
                </c:pt>
              </c:numCache>
            </c:numRef>
          </c:val>
          <c:smooth val="0"/>
          <c:extLst>
            <c:ext xmlns:c16="http://schemas.microsoft.com/office/drawing/2014/chart" uri="{C3380CC4-5D6E-409C-BE32-E72D297353CC}">
              <c16:uniqueId val="{00000003-7DF0-4A5B-B736-281EBB58E60C}"/>
            </c:ext>
          </c:extLst>
        </c:ser>
        <c:dLbls>
          <c:showLegendKey val="0"/>
          <c:showVal val="0"/>
          <c:showCatName val="0"/>
          <c:showSerName val="0"/>
          <c:showPercent val="0"/>
          <c:showBubbleSize val="0"/>
        </c:dLbls>
        <c:smooth val="0"/>
        <c:axId val="327759056"/>
        <c:axId val="327760368"/>
      </c:lineChart>
      <c:dateAx>
        <c:axId val="327759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60368"/>
        <c:crosses val="autoZero"/>
        <c:auto val="1"/>
        <c:lblOffset val="100"/>
        <c:baseTimeUnit val="days"/>
      </c:dateAx>
      <c:valAx>
        <c:axId val="327760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59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1</c:v>
                </c:pt>
                <c:pt idx="1">
                  <c:v>0</c:v>
                </c:pt>
                <c:pt idx="2">
                  <c:v>0</c:v>
                </c:pt>
                <c:pt idx="3">
                  <c:v>0</c:v>
                </c:pt>
                <c:pt idx="4">
                  <c:v>0</c:v>
                </c:pt>
                <c:pt idx="5">
                  <c:v>0</c:v>
                </c:pt>
                <c:pt idx="6">
                  <c:v>0</c:v>
                </c:pt>
                <c:pt idx="7">
                  <c:v>0</c:v>
                </c:pt>
                <c:pt idx="8">
                  <c:v>0</c:v>
                </c:pt>
                <c:pt idx="9">
                  <c:v>0</c:v>
                </c:pt>
                <c:pt idx="10">
                  <c:v>1</c:v>
                </c:pt>
                <c:pt idx="11">
                  <c:v>0</c:v>
                </c:pt>
                <c:pt idx="12">
                  <c:v>1</c:v>
                </c:pt>
                <c:pt idx="13">
                  <c:v>0</c:v>
                </c:pt>
                <c:pt idx="14">
                  <c:v>0</c:v>
                </c:pt>
                <c:pt idx="15">
                  <c:v>0</c:v>
                </c:pt>
                <c:pt idx="16">
                  <c:v>0</c:v>
                </c:pt>
                <c:pt idx="17">
                  <c:v>0</c:v>
                </c:pt>
                <c:pt idx="18">
                  <c:v>0</c:v>
                </c:pt>
                <c:pt idx="19">
                  <c:v>0</c:v>
                </c:pt>
                <c:pt idx="20">
                  <c:v>0</c:v>
                </c:pt>
                <c:pt idx="21">
                  <c:v>0</c:v>
                </c:pt>
                <c:pt idx="22">
                  <c:v>0</c:v>
                </c:pt>
                <c:pt idx="23">
                  <c:v>1</c:v>
                </c:pt>
                <c:pt idx="24">
                  <c:v>0</c:v>
                </c:pt>
                <c:pt idx="25">
                  <c:v>0</c:v>
                </c:pt>
                <c:pt idx="26">
                  <c:v>1</c:v>
                </c:pt>
                <c:pt idx="27">
                  <c:v>1</c:v>
                </c:pt>
                <c:pt idx="28">
                  <c:v>1</c:v>
                </c:pt>
                <c:pt idx="29">
                  <c:v>0</c:v>
                </c:pt>
                <c:pt idx="30">
                  <c:v>0</c:v>
                </c:pt>
                <c:pt idx="31">
                  <c:v>0</c:v>
                </c:pt>
                <c:pt idx="32">
                  <c:v>0</c:v>
                </c:pt>
              </c:numCache>
            </c:numRef>
          </c:val>
          <c:smooth val="0"/>
          <c:extLst>
            <c:ext xmlns:c16="http://schemas.microsoft.com/office/drawing/2014/chart" uri="{C3380CC4-5D6E-409C-BE32-E72D297353CC}">
              <c16:uniqueId val="{00000000-1EF1-4594-A177-7D9BAB7B6CEC}"/>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0</c:v>
                </c:pt>
                <c:pt idx="1">
                  <c:v>0</c:v>
                </c:pt>
                <c:pt idx="2">
                  <c:v>1</c:v>
                </c:pt>
                <c:pt idx="3">
                  <c:v>0</c:v>
                </c:pt>
                <c:pt idx="4">
                  <c:v>0</c:v>
                </c:pt>
                <c:pt idx="5">
                  <c:v>0</c:v>
                </c:pt>
                <c:pt idx="6">
                  <c:v>0</c:v>
                </c:pt>
                <c:pt idx="7">
                  <c:v>1</c:v>
                </c:pt>
                <c:pt idx="8">
                  <c:v>0</c:v>
                </c:pt>
                <c:pt idx="9">
                  <c:v>0</c:v>
                </c:pt>
                <c:pt idx="10">
                  <c:v>1</c:v>
                </c:pt>
                <c:pt idx="11">
                  <c:v>0</c:v>
                </c:pt>
                <c:pt idx="12">
                  <c:v>1</c:v>
                </c:pt>
                <c:pt idx="13">
                  <c:v>0</c:v>
                </c:pt>
                <c:pt idx="14">
                  <c:v>0</c:v>
                </c:pt>
                <c:pt idx="15">
                  <c:v>1</c:v>
                </c:pt>
                <c:pt idx="16">
                  <c:v>0</c:v>
                </c:pt>
                <c:pt idx="17">
                  <c:v>0</c:v>
                </c:pt>
                <c:pt idx="18">
                  <c:v>0</c:v>
                </c:pt>
                <c:pt idx="19">
                  <c:v>0</c:v>
                </c:pt>
                <c:pt idx="20">
                  <c:v>0</c:v>
                </c:pt>
                <c:pt idx="21">
                  <c:v>0</c:v>
                </c:pt>
                <c:pt idx="22">
                  <c:v>0</c:v>
                </c:pt>
                <c:pt idx="23">
                  <c:v>0</c:v>
                </c:pt>
                <c:pt idx="24">
                  <c:v>0</c:v>
                </c:pt>
                <c:pt idx="25">
                  <c:v>0</c:v>
                </c:pt>
                <c:pt idx="26">
                  <c:v>0</c:v>
                </c:pt>
                <c:pt idx="27">
                  <c:v>0</c:v>
                </c:pt>
                <c:pt idx="28">
                  <c:v>1</c:v>
                </c:pt>
                <c:pt idx="29">
                  <c:v>0</c:v>
                </c:pt>
                <c:pt idx="30">
                  <c:v>1</c:v>
                </c:pt>
                <c:pt idx="31">
                  <c:v>0</c:v>
                </c:pt>
                <c:pt idx="32">
                  <c:v>0</c:v>
                </c:pt>
              </c:numCache>
            </c:numRef>
          </c:val>
          <c:smooth val="0"/>
          <c:extLst>
            <c:ext xmlns:c16="http://schemas.microsoft.com/office/drawing/2014/chart" uri="{C3380CC4-5D6E-409C-BE32-E72D297353CC}">
              <c16:uniqueId val="{00000001-1EF1-4594-A177-7D9BAB7B6CEC}"/>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0</c:v>
                </c:pt>
                <c:pt idx="1">
                  <c:v>0</c:v>
                </c:pt>
                <c:pt idx="2">
                  <c:v>0</c:v>
                </c:pt>
                <c:pt idx="3">
                  <c:v>0</c:v>
                </c:pt>
                <c:pt idx="4">
                  <c:v>0</c:v>
                </c:pt>
                <c:pt idx="5">
                  <c:v>0</c:v>
                </c:pt>
                <c:pt idx="6">
                  <c:v>0</c:v>
                </c:pt>
                <c:pt idx="7">
                  <c:v>1</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2-1EF1-4594-A177-7D9BAB7B6CEC}"/>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1</c:v>
                </c:pt>
                <c:pt idx="1">
                  <c:v>1</c:v>
                </c:pt>
                <c:pt idx="2">
                  <c:v>1</c:v>
                </c:pt>
                <c:pt idx="3">
                  <c:v>1</c:v>
                </c:pt>
                <c:pt idx="4">
                  <c:v>1</c:v>
                </c:pt>
                <c:pt idx="5">
                  <c:v>0</c:v>
                </c:pt>
                <c:pt idx="6">
                  <c:v>0</c:v>
                </c:pt>
                <c:pt idx="7">
                  <c:v>1</c:v>
                </c:pt>
                <c:pt idx="8">
                  <c:v>1</c:v>
                </c:pt>
                <c:pt idx="9">
                  <c:v>1</c:v>
                </c:pt>
                <c:pt idx="10">
                  <c:v>0</c:v>
                </c:pt>
                <c:pt idx="11">
                  <c:v>1</c:v>
                </c:pt>
                <c:pt idx="12">
                  <c:v>0</c:v>
                </c:pt>
                <c:pt idx="13">
                  <c:v>0</c:v>
                </c:pt>
                <c:pt idx="14">
                  <c:v>1</c:v>
                </c:pt>
                <c:pt idx="15">
                  <c:v>0</c:v>
                </c:pt>
                <c:pt idx="16">
                  <c:v>0</c:v>
                </c:pt>
                <c:pt idx="17">
                  <c:v>1</c:v>
                </c:pt>
                <c:pt idx="18">
                  <c:v>2</c:v>
                </c:pt>
                <c:pt idx="19">
                  <c:v>0</c:v>
                </c:pt>
                <c:pt idx="20">
                  <c:v>0</c:v>
                </c:pt>
                <c:pt idx="21">
                  <c:v>0</c:v>
                </c:pt>
                <c:pt idx="22">
                  <c:v>1</c:v>
                </c:pt>
                <c:pt idx="23">
                  <c:v>1</c:v>
                </c:pt>
                <c:pt idx="24">
                  <c:v>0</c:v>
                </c:pt>
                <c:pt idx="25">
                  <c:v>1</c:v>
                </c:pt>
                <c:pt idx="26">
                  <c:v>0</c:v>
                </c:pt>
                <c:pt idx="27">
                  <c:v>0</c:v>
                </c:pt>
                <c:pt idx="28">
                  <c:v>1</c:v>
                </c:pt>
                <c:pt idx="29">
                  <c:v>1</c:v>
                </c:pt>
                <c:pt idx="30">
                  <c:v>0</c:v>
                </c:pt>
                <c:pt idx="31">
                  <c:v>0</c:v>
                </c:pt>
                <c:pt idx="32">
                  <c:v>0</c:v>
                </c:pt>
              </c:numCache>
            </c:numRef>
          </c:val>
          <c:smooth val="0"/>
          <c:extLst>
            <c:ext xmlns:c16="http://schemas.microsoft.com/office/drawing/2014/chart" uri="{C3380CC4-5D6E-409C-BE32-E72D297353CC}">
              <c16:uniqueId val="{00000003-1EF1-4594-A177-7D9BAB7B6CEC}"/>
            </c:ext>
          </c:extLst>
        </c:ser>
        <c:dLbls>
          <c:showLegendKey val="0"/>
          <c:showVal val="0"/>
          <c:showCatName val="0"/>
          <c:showSerName val="0"/>
          <c:showPercent val="0"/>
          <c:showBubbleSize val="0"/>
        </c:dLbls>
        <c:smooth val="0"/>
        <c:axId val="424231888"/>
        <c:axId val="424234184"/>
      </c:lineChart>
      <c:dateAx>
        <c:axId val="424231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234184"/>
        <c:crosses val="autoZero"/>
        <c:auto val="1"/>
        <c:lblOffset val="100"/>
        <c:baseTimeUnit val="days"/>
      </c:dateAx>
      <c:valAx>
        <c:axId val="424234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231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2</c:v>
                </c:pt>
                <c:pt idx="17">
                  <c:v>2</c:v>
                </c:pt>
                <c:pt idx="18">
                  <c:v>1</c:v>
                </c:pt>
                <c:pt idx="19">
                  <c:v>1</c:v>
                </c:pt>
                <c:pt idx="20">
                  <c:v>1</c:v>
                </c:pt>
                <c:pt idx="21">
                  <c:v>0</c:v>
                </c:pt>
                <c:pt idx="22">
                  <c:v>0</c:v>
                </c:pt>
                <c:pt idx="23">
                  <c:v>0</c:v>
                </c:pt>
              </c:numCache>
            </c:numRef>
          </c:val>
          <c:smooth val="0"/>
          <c:extLst>
            <c:ext xmlns:c16="http://schemas.microsoft.com/office/drawing/2014/chart" uri="{C3380CC4-5D6E-409C-BE32-E72D297353CC}">
              <c16:uniqueId val="{00000000-2234-47DF-BBDC-5D164013677B}"/>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1</c:v>
                </c:pt>
                <c:pt idx="15">
                  <c:v>0</c:v>
                </c:pt>
                <c:pt idx="16">
                  <c:v>0</c:v>
                </c:pt>
                <c:pt idx="17">
                  <c:v>3</c:v>
                </c:pt>
                <c:pt idx="18">
                  <c:v>1</c:v>
                </c:pt>
                <c:pt idx="19">
                  <c:v>0</c:v>
                </c:pt>
                <c:pt idx="20">
                  <c:v>1</c:v>
                </c:pt>
                <c:pt idx="21">
                  <c:v>0</c:v>
                </c:pt>
                <c:pt idx="22">
                  <c:v>0</c:v>
                </c:pt>
                <c:pt idx="23">
                  <c:v>0</c:v>
                </c:pt>
              </c:numCache>
            </c:numRef>
          </c:val>
          <c:smooth val="0"/>
          <c:extLst>
            <c:ext xmlns:c16="http://schemas.microsoft.com/office/drawing/2014/chart" uri="{C3380CC4-5D6E-409C-BE32-E72D297353CC}">
              <c16:uniqueId val="{00000001-2234-47DF-BBDC-5D164013677B}"/>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2234-47DF-BBDC-5D164013677B}"/>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2</c:v>
                </c:pt>
                <c:pt idx="15">
                  <c:v>1</c:v>
                </c:pt>
                <c:pt idx="16">
                  <c:v>3</c:v>
                </c:pt>
                <c:pt idx="17">
                  <c:v>9</c:v>
                </c:pt>
                <c:pt idx="18">
                  <c:v>1</c:v>
                </c:pt>
                <c:pt idx="19">
                  <c:v>0</c:v>
                </c:pt>
                <c:pt idx="20">
                  <c:v>0</c:v>
                </c:pt>
                <c:pt idx="21">
                  <c:v>1</c:v>
                </c:pt>
                <c:pt idx="22">
                  <c:v>0</c:v>
                </c:pt>
                <c:pt idx="23">
                  <c:v>0</c:v>
                </c:pt>
              </c:numCache>
            </c:numRef>
          </c:val>
          <c:smooth val="0"/>
          <c:extLst>
            <c:ext xmlns:c16="http://schemas.microsoft.com/office/drawing/2014/chart" uri="{C3380CC4-5D6E-409C-BE32-E72D297353CC}">
              <c16:uniqueId val="{00000003-2234-47DF-BBDC-5D164013677B}"/>
            </c:ext>
          </c:extLst>
        </c:ser>
        <c:dLbls>
          <c:showLegendKey val="0"/>
          <c:showVal val="0"/>
          <c:showCatName val="0"/>
          <c:showSerName val="0"/>
          <c:showPercent val="0"/>
          <c:showBubbleSize val="0"/>
        </c:dLbls>
        <c:smooth val="0"/>
        <c:axId val="424222048"/>
        <c:axId val="424222376"/>
      </c:lineChart>
      <c:catAx>
        <c:axId val="424222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222376"/>
        <c:crosses val="autoZero"/>
        <c:auto val="1"/>
        <c:lblAlgn val="ctr"/>
        <c:lblOffset val="100"/>
        <c:noMultiLvlLbl val="0"/>
      </c:catAx>
      <c:valAx>
        <c:axId val="424222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222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 Motos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0</c:v>
                </c:pt>
                <c:pt idx="2">
                  <c:v>1</c:v>
                </c:pt>
                <c:pt idx="3">
                  <c:v>1</c:v>
                </c:pt>
                <c:pt idx="4">
                  <c:v>0</c:v>
                </c:pt>
                <c:pt idx="5">
                  <c:v>2</c:v>
                </c:pt>
                <c:pt idx="6">
                  <c:v>1</c:v>
                </c:pt>
              </c:numCache>
            </c:numRef>
          </c:val>
          <c:extLst>
            <c:ext xmlns:c16="http://schemas.microsoft.com/office/drawing/2014/chart" uri="{C3380CC4-5D6E-409C-BE32-E72D297353CC}">
              <c16:uniqueId val="{00000000-E3A4-4579-A829-68CDD2840518}"/>
            </c:ext>
          </c:extLst>
        </c:ser>
        <c:ser>
          <c:idx val="1"/>
          <c:order val="1"/>
          <c:tx>
            <c:strRef>
              <c:f>Sheet1!$C$1</c:f>
              <c:strCache>
                <c:ptCount val="1"/>
                <c:pt idx="0">
                  <c:v>Zanella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1</c:v>
                </c:pt>
                <c:pt idx="2">
                  <c:v>2</c:v>
                </c:pt>
                <c:pt idx="3">
                  <c:v>1</c:v>
                </c:pt>
                <c:pt idx="4">
                  <c:v>0</c:v>
                </c:pt>
                <c:pt idx="5">
                  <c:v>1</c:v>
                </c:pt>
                <c:pt idx="6">
                  <c:v>0</c:v>
                </c:pt>
              </c:numCache>
            </c:numRef>
          </c:val>
          <c:extLst>
            <c:ext xmlns:c16="http://schemas.microsoft.com/office/drawing/2014/chart" uri="{C3380CC4-5D6E-409C-BE32-E72D297353CC}">
              <c16:uniqueId val="{00000001-E3A4-4579-A829-68CDD2840518}"/>
            </c:ext>
          </c:extLst>
        </c:ser>
        <c:ser>
          <c:idx val="2"/>
          <c:order val="2"/>
          <c:tx>
            <c:strRef>
              <c:f>Sheet1!$D$1</c:f>
              <c:strCache>
                <c:ptCount val="1"/>
                <c:pt idx="0">
                  <c:v>Gilera Motors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0</c:v>
                </c:pt>
                <c:pt idx="3">
                  <c:v>0</c:v>
                </c:pt>
                <c:pt idx="4">
                  <c:v>1</c:v>
                </c:pt>
                <c:pt idx="5">
                  <c:v>0</c:v>
                </c:pt>
                <c:pt idx="6">
                  <c:v>0</c:v>
                </c:pt>
              </c:numCache>
            </c:numRef>
          </c:val>
          <c:extLst>
            <c:ext xmlns:c16="http://schemas.microsoft.com/office/drawing/2014/chart" uri="{C3380CC4-5D6E-409C-BE32-E72D297353CC}">
              <c16:uniqueId val="{00000002-E3A4-4579-A829-68CDD2840518}"/>
            </c:ext>
          </c:extLst>
        </c:ser>
        <c:ser>
          <c:idx val="3"/>
          <c:order val="3"/>
          <c:tx>
            <c:strRef>
              <c:f>Sheet1!$E$1</c:f>
              <c:strCache>
                <c:ptCount val="1"/>
                <c:pt idx="0">
                  <c:v>Motomel</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4</c:v>
                </c:pt>
                <c:pt idx="2">
                  <c:v>3</c:v>
                </c:pt>
                <c:pt idx="3">
                  <c:v>2</c:v>
                </c:pt>
                <c:pt idx="4">
                  <c:v>5</c:v>
                </c:pt>
                <c:pt idx="5">
                  <c:v>0</c:v>
                </c:pt>
                <c:pt idx="6">
                  <c:v>0</c:v>
                </c:pt>
              </c:numCache>
            </c:numRef>
          </c:val>
          <c:extLst>
            <c:ext xmlns:c16="http://schemas.microsoft.com/office/drawing/2014/chart" uri="{C3380CC4-5D6E-409C-BE32-E72D297353CC}">
              <c16:uniqueId val="{00000003-E3A4-4579-A829-68CDD2840518}"/>
            </c:ext>
          </c:extLst>
        </c:ser>
        <c:dLbls>
          <c:showLegendKey val="0"/>
          <c:showVal val="0"/>
          <c:showCatName val="0"/>
          <c:showSerName val="0"/>
          <c:showPercent val="0"/>
          <c:showBubbleSize val="0"/>
        </c:dLbls>
        <c:gapWidth val="219"/>
        <c:overlap val="-27"/>
        <c:axId val="424225984"/>
        <c:axId val="424220736"/>
      </c:barChart>
      <c:catAx>
        <c:axId val="424225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220736"/>
        <c:crosses val="autoZero"/>
        <c:auto val="1"/>
        <c:lblAlgn val="ctr"/>
        <c:lblOffset val="100"/>
        <c:noMultiLvlLbl val="0"/>
      </c:catAx>
      <c:valAx>
        <c:axId val="424220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225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Sheet1!$B$2:$B$5</c:f>
              <c:numCache>
                <c:formatCode>General</c:formatCode>
                <c:ptCount val="4"/>
                <c:pt idx="0">
                  <c:v>46</c:v>
                </c:pt>
                <c:pt idx="1">
                  <c:v>136</c:v>
                </c:pt>
                <c:pt idx="2">
                  <c:v>33</c:v>
                </c:pt>
                <c:pt idx="3">
                  <c:v>297</c:v>
                </c:pt>
              </c:numCache>
            </c:numRef>
          </c:val>
          <c:extLst>
            <c:ext xmlns:c16="http://schemas.microsoft.com/office/drawing/2014/chart" uri="{C3380CC4-5D6E-409C-BE32-E72D297353CC}">
              <c16:uniqueId val="{00000000-C135-4FB5-B0BF-9F520D2FF9D2}"/>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Sheet1!$C$2:$C$5</c:f>
              <c:numCache>
                <c:formatCode>General</c:formatCode>
                <c:ptCount val="4"/>
                <c:pt idx="0">
                  <c:v>5</c:v>
                </c:pt>
                <c:pt idx="1">
                  <c:v>11</c:v>
                </c:pt>
                <c:pt idx="2">
                  <c:v>2</c:v>
                </c:pt>
                <c:pt idx="3">
                  <c:v>26</c:v>
                </c:pt>
              </c:numCache>
            </c:numRef>
          </c:val>
          <c:extLst>
            <c:ext xmlns:c16="http://schemas.microsoft.com/office/drawing/2014/chart" uri="{C3380CC4-5D6E-409C-BE32-E72D297353CC}">
              <c16:uniqueId val="{00000001-C135-4FB5-B0BF-9F520D2FF9D2}"/>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Sheet1!$D$2:$D$5</c:f>
              <c:numCache>
                <c:formatCode>General</c:formatCode>
                <c:ptCount val="4"/>
                <c:pt idx="0">
                  <c:v>0</c:v>
                </c:pt>
                <c:pt idx="1">
                  <c:v>1</c:v>
                </c:pt>
                <c:pt idx="2">
                  <c:v>0</c:v>
                </c:pt>
                <c:pt idx="3">
                  <c:v>0</c:v>
                </c:pt>
              </c:numCache>
            </c:numRef>
          </c:val>
          <c:extLst>
            <c:ext xmlns:c16="http://schemas.microsoft.com/office/drawing/2014/chart" uri="{C3380CC4-5D6E-409C-BE32-E72D297353CC}">
              <c16:uniqueId val="{00000002-C135-4FB5-B0BF-9F520D2FF9D2}"/>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Sheet1!$E$2:$E$5</c:f>
              <c:numCache>
                <c:formatCode>General</c:formatCode>
                <c:ptCount val="4"/>
                <c:pt idx="0">
                  <c:v>0</c:v>
                </c:pt>
                <c:pt idx="1">
                  <c:v>0</c:v>
                </c:pt>
                <c:pt idx="2">
                  <c:v>0</c:v>
                </c:pt>
                <c:pt idx="3">
                  <c:v>2</c:v>
                </c:pt>
              </c:numCache>
            </c:numRef>
          </c:val>
          <c:extLst>
            <c:ext xmlns:c16="http://schemas.microsoft.com/office/drawing/2014/chart" uri="{C3380CC4-5D6E-409C-BE32-E72D297353CC}">
              <c16:uniqueId val="{00000003-C135-4FB5-B0BF-9F520D2FF9D2}"/>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Sheet1!$F$2:$F$5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4-C135-4FB5-B0BF-9F520D2FF9D2}"/>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Sheet1!$G$2:$G$5</c:f>
              <c:numCache>
                <c:formatCode>General</c:formatCode>
                <c:ptCount val="4"/>
                <c:pt idx="0">
                  <c:v>1</c:v>
                </c:pt>
                <c:pt idx="1">
                  <c:v>1</c:v>
                </c:pt>
                <c:pt idx="2">
                  <c:v>0</c:v>
                </c:pt>
                <c:pt idx="3">
                  <c:v>11</c:v>
                </c:pt>
              </c:numCache>
            </c:numRef>
          </c:val>
          <c:extLst>
            <c:ext xmlns:c16="http://schemas.microsoft.com/office/drawing/2014/chart" uri="{C3380CC4-5D6E-409C-BE32-E72D297353CC}">
              <c16:uniqueId val="{00000005-C135-4FB5-B0BF-9F520D2FF9D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Sheet1!$H$2:$H$5</c:f>
              <c:numCache>
                <c:formatCode>General</c:formatCode>
                <c:ptCount val="4"/>
                <c:pt idx="0">
                  <c:v>22</c:v>
                </c:pt>
                <c:pt idx="1">
                  <c:v>16</c:v>
                </c:pt>
                <c:pt idx="2">
                  <c:v>20</c:v>
                </c:pt>
                <c:pt idx="3">
                  <c:v>258</c:v>
                </c:pt>
              </c:numCache>
            </c:numRef>
          </c:val>
          <c:extLst>
            <c:ext xmlns:c16="http://schemas.microsoft.com/office/drawing/2014/chart" uri="{C3380CC4-5D6E-409C-BE32-E72D297353CC}">
              <c16:uniqueId val="{00000006-C135-4FB5-B0BF-9F520D2FF9D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Sheet1!$I$2:$I$5</c:f>
              <c:numCache>
                <c:formatCode>General</c:formatCode>
                <c:ptCount val="4"/>
                <c:pt idx="0">
                  <c:v>6</c:v>
                </c:pt>
                <c:pt idx="1">
                  <c:v>10</c:v>
                </c:pt>
                <c:pt idx="2">
                  <c:v>7</c:v>
                </c:pt>
                <c:pt idx="3">
                  <c:v>27</c:v>
                </c:pt>
              </c:numCache>
            </c:numRef>
          </c:val>
          <c:extLst>
            <c:ext xmlns:c16="http://schemas.microsoft.com/office/drawing/2014/chart" uri="{C3380CC4-5D6E-409C-BE32-E72D297353CC}">
              <c16:uniqueId val="{00000007-C135-4FB5-B0BF-9F520D2FF9D2}"/>
            </c:ext>
          </c:extLst>
        </c:ser>
        <c:dLbls>
          <c:showLegendKey val="0"/>
          <c:showVal val="0"/>
          <c:showCatName val="0"/>
          <c:showSerName val="0"/>
          <c:showPercent val="0"/>
          <c:showBubbleSize val="0"/>
        </c:dLbls>
        <c:gapWidth val="150"/>
        <c:overlap val="100"/>
        <c:axId val="424218768"/>
        <c:axId val="424226968"/>
      </c:barChart>
      <c:catAx>
        <c:axId val="424218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226968"/>
        <c:crosses val="autoZero"/>
        <c:auto val="1"/>
        <c:lblAlgn val="ctr"/>
        <c:lblOffset val="100"/>
        <c:noMultiLvlLbl val="0"/>
      </c:catAx>
      <c:valAx>
        <c:axId val="4242269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218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Sheet1!$B$2:$B$5</c:f>
              <c:numCache>
                <c:formatCode>General</c:formatCode>
                <c:ptCount val="4"/>
                <c:pt idx="0">
                  <c:v>0</c:v>
                </c:pt>
                <c:pt idx="1">
                  <c:v>1</c:v>
                </c:pt>
                <c:pt idx="2">
                  <c:v>0</c:v>
                </c:pt>
                <c:pt idx="3">
                  <c:v>1</c:v>
                </c:pt>
              </c:numCache>
            </c:numRef>
          </c:val>
          <c:extLst>
            <c:ext xmlns:c16="http://schemas.microsoft.com/office/drawing/2014/chart" uri="{C3380CC4-5D6E-409C-BE32-E72D297353CC}">
              <c16:uniqueId val="{00000000-4657-4C16-8F76-2B8FD17AD5A5}"/>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Sheet1!$C$2:$C$5</c:f>
              <c:numCache>
                <c:formatCode>General</c:formatCode>
                <c:ptCount val="4"/>
                <c:pt idx="0">
                  <c:v>7</c:v>
                </c:pt>
                <c:pt idx="1">
                  <c:v>1</c:v>
                </c:pt>
                <c:pt idx="2">
                  <c:v>2</c:v>
                </c:pt>
                <c:pt idx="3">
                  <c:v>8</c:v>
                </c:pt>
              </c:numCache>
            </c:numRef>
          </c:val>
          <c:extLst>
            <c:ext xmlns:c16="http://schemas.microsoft.com/office/drawing/2014/chart" uri="{C3380CC4-5D6E-409C-BE32-E72D297353CC}">
              <c16:uniqueId val="{00000001-4657-4C16-8F76-2B8FD17AD5A5}"/>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Sheet1!$D$2:$D$5</c:f>
              <c:numCache>
                <c:formatCode>General</c:formatCode>
                <c:ptCount val="4"/>
                <c:pt idx="0">
                  <c:v>0</c:v>
                </c:pt>
                <c:pt idx="1">
                  <c:v>5</c:v>
                </c:pt>
                <c:pt idx="2">
                  <c:v>0</c:v>
                </c:pt>
                <c:pt idx="3">
                  <c:v>9</c:v>
                </c:pt>
              </c:numCache>
            </c:numRef>
          </c:val>
          <c:extLst>
            <c:ext xmlns:c16="http://schemas.microsoft.com/office/drawing/2014/chart" uri="{C3380CC4-5D6E-409C-BE32-E72D297353CC}">
              <c16:uniqueId val="{00000002-4657-4C16-8F76-2B8FD17AD5A5}"/>
            </c:ext>
          </c:extLst>
        </c:ser>
        <c:dLbls>
          <c:showLegendKey val="0"/>
          <c:showVal val="0"/>
          <c:showCatName val="0"/>
          <c:showSerName val="0"/>
          <c:showPercent val="0"/>
          <c:showBubbleSize val="0"/>
        </c:dLbls>
        <c:gapWidth val="150"/>
        <c:overlap val="100"/>
        <c:axId val="327774144"/>
        <c:axId val="327773488"/>
      </c:barChart>
      <c:catAx>
        <c:axId val="32777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73488"/>
        <c:crosses val="autoZero"/>
        <c:auto val="1"/>
        <c:lblAlgn val="ctr"/>
        <c:lblOffset val="100"/>
        <c:noMultiLvlLbl val="0"/>
      </c:catAx>
      <c:valAx>
        <c:axId val="3277734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74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 Motos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1.6664559653377198E-2</c:v>
                </c:pt>
                <c:pt idx="2">
                  <c:v>1.03435197848548E-2</c:v>
                </c:pt>
                <c:pt idx="3">
                  <c:v>2.4134879497994501E-2</c:v>
                </c:pt>
                <c:pt idx="5">
                  <c:v>1.1492799760949799E-2</c:v>
                </c:pt>
                <c:pt idx="6">
                  <c:v>1.14927997609498E-3</c:v>
                </c:pt>
              </c:numCache>
            </c:numRef>
          </c:val>
          <c:extLst>
            <c:ext xmlns:c16="http://schemas.microsoft.com/office/drawing/2014/chart" uri="{C3380CC4-5D6E-409C-BE32-E72D297353CC}">
              <c16:uniqueId val="{00000000-B42C-4A6A-A04F-DFCC14717B0B}"/>
            </c:ext>
          </c:extLst>
        </c:ser>
        <c:ser>
          <c:idx val="1"/>
          <c:order val="1"/>
          <c:tx>
            <c:strRef>
              <c:f>Sheet1!$C$1</c:f>
              <c:strCache>
                <c:ptCount val="1"/>
                <c:pt idx="0">
                  <c:v>Zanella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4.5903335920612302E-3</c:v>
                </c:pt>
                <c:pt idx="1">
                  <c:v>3.3384244305899799E-3</c:v>
                </c:pt>
                <c:pt idx="2">
                  <c:v>4.4512325741199801E-3</c:v>
                </c:pt>
                <c:pt idx="3">
                  <c:v>1.2519091614712401E-3</c:v>
                </c:pt>
                <c:pt idx="5">
                  <c:v>1.6692122152949899E-3</c:v>
                </c:pt>
              </c:numCache>
            </c:numRef>
          </c:val>
          <c:extLst>
            <c:ext xmlns:c16="http://schemas.microsoft.com/office/drawing/2014/chart" uri="{C3380CC4-5D6E-409C-BE32-E72D297353CC}">
              <c16:uniqueId val="{00000001-B42C-4A6A-A04F-DFCC14717B0B}"/>
            </c:ext>
          </c:extLst>
        </c:ser>
        <c:ser>
          <c:idx val="2"/>
          <c:order val="2"/>
          <c:tx>
            <c:strRef>
              <c:f>Sheet1!$D$1</c:f>
              <c:strCache>
                <c:ptCount val="1"/>
                <c:pt idx="0">
                  <c:v>Gilera Motors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8.0993520518358494E-2</c:v>
                </c:pt>
                <c:pt idx="4">
                  <c:v>0.104991600671946</c:v>
                </c:pt>
              </c:numCache>
            </c:numRef>
          </c:val>
          <c:extLst>
            <c:ext xmlns:c16="http://schemas.microsoft.com/office/drawing/2014/chart" uri="{C3380CC4-5D6E-409C-BE32-E72D297353CC}">
              <c16:uniqueId val="{00000002-B42C-4A6A-A04F-DFCC14717B0B}"/>
            </c:ext>
          </c:extLst>
        </c:ser>
        <c:ser>
          <c:idx val="3"/>
          <c:order val="3"/>
          <c:tx>
            <c:strRef>
              <c:f>Sheet1!$E$1</c:f>
              <c:strCache>
                <c:ptCount val="1"/>
                <c:pt idx="0">
                  <c:v>Motomel</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1.10722674188548E-2</c:v>
                </c:pt>
                <c:pt idx="1">
                  <c:v>7.2605032254785601E-3</c:v>
                </c:pt>
                <c:pt idx="2">
                  <c:v>8.4705870963916498E-3</c:v>
                </c:pt>
                <c:pt idx="3">
                  <c:v>1.7425207741148498E-2</c:v>
                </c:pt>
                <c:pt idx="4">
                  <c:v>1.8369073160460801E-2</c:v>
                </c:pt>
              </c:numCache>
            </c:numRef>
          </c:val>
          <c:extLst>
            <c:ext xmlns:c16="http://schemas.microsoft.com/office/drawing/2014/chart" uri="{C3380CC4-5D6E-409C-BE32-E72D297353CC}">
              <c16:uniqueId val="{00000003-B42C-4A6A-A04F-DFCC14717B0B}"/>
            </c:ext>
          </c:extLst>
        </c:ser>
        <c:dLbls>
          <c:showLegendKey val="0"/>
          <c:showVal val="0"/>
          <c:showCatName val="0"/>
          <c:showSerName val="0"/>
          <c:showPercent val="0"/>
          <c:showBubbleSize val="0"/>
        </c:dLbls>
        <c:gapWidth val="219"/>
        <c:overlap val="-27"/>
        <c:axId val="327762336"/>
        <c:axId val="327766928"/>
      </c:barChart>
      <c:catAx>
        <c:axId val="327762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66928"/>
        <c:crosses val="autoZero"/>
        <c:auto val="1"/>
        <c:lblAlgn val="ctr"/>
        <c:lblOffset val="100"/>
        <c:noMultiLvlLbl val="0"/>
      </c:catAx>
      <c:valAx>
        <c:axId val="327766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62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1.83861552251155E-2</c:v>
                </c:pt>
                <c:pt idx="1">
                  <c:v>0</c:v>
                </c:pt>
                <c:pt idx="2">
                  <c:v>0</c:v>
                </c:pt>
                <c:pt idx="3">
                  <c:v>0</c:v>
                </c:pt>
                <c:pt idx="4">
                  <c:v>0</c:v>
                </c:pt>
                <c:pt idx="5">
                  <c:v>0</c:v>
                </c:pt>
                <c:pt idx="6">
                  <c:v>0</c:v>
                </c:pt>
                <c:pt idx="7">
                  <c:v>0</c:v>
                </c:pt>
                <c:pt idx="8">
                  <c:v>0</c:v>
                </c:pt>
                <c:pt idx="9">
                  <c:v>0</c:v>
                </c:pt>
                <c:pt idx="10">
                  <c:v>2.41334926909994E-2</c:v>
                </c:pt>
                <c:pt idx="11">
                  <c:v>0</c:v>
                </c:pt>
                <c:pt idx="12">
                  <c:v>1.0342450011491601E-2</c:v>
                </c:pt>
                <c:pt idx="13">
                  <c:v>0</c:v>
                </c:pt>
                <c:pt idx="14">
                  <c:v>0</c:v>
                </c:pt>
                <c:pt idx="15">
                  <c:v>0</c:v>
                </c:pt>
                <c:pt idx="16">
                  <c:v>0</c:v>
                </c:pt>
                <c:pt idx="17">
                  <c:v>0</c:v>
                </c:pt>
                <c:pt idx="18">
                  <c:v>0</c:v>
                </c:pt>
                <c:pt idx="19">
                  <c:v>0</c:v>
                </c:pt>
                <c:pt idx="20">
                  <c:v>0</c:v>
                </c:pt>
                <c:pt idx="21">
                  <c:v>0</c:v>
                </c:pt>
                <c:pt idx="22">
                  <c:v>0</c:v>
                </c:pt>
                <c:pt idx="23">
                  <c:v>1.0343995310722101E-2</c:v>
                </c:pt>
                <c:pt idx="24">
                  <c:v>0</c:v>
                </c:pt>
                <c:pt idx="25">
                  <c:v>0</c:v>
                </c:pt>
                <c:pt idx="26">
                  <c:v>1.2643096869109499E-2</c:v>
                </c:pt>
                <c:pt idx="27">
                  <c:v>1.14939886439392E-3</c:v>
                </c:pt>
                <c:pt idx="28">
                  <c:v>1.49420134937876E-2</c:v>
                </c:pt>
                <c:pt idx="29">
                  <c:v>0</c:v>
                </c:pt>
                <c:pt idx="30">
                  <c:v>0</c:v>
                </c:pt>
                <c:pt idx="31">
                  <c:v>0</c:v>
                </c:pt>
                <c:pt idx="32">
                  <c:v>0</c:v>
                </c:pt>
              </c:numCache>
            </c:numRef>
          </c:val>
          <c:smooth val="0"/>
          <c:extLst>
            <c:ext xmlns:c16="http://schemas.microsoft.com/office/drawing/2014/chart" uri="{C3380CC4-5D6E-409C-BE32-E72D297353CC}">
              <c16:uniqueId val="{00000000-0CFE-4AD5-8E0B-77D8544B7858}"/>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0</c:v>
                </c:pt>
                <c:pt idx="1">
                  <c:v>0</c:v>
                </c:pt>
                <c:pt idx="2">
                  <c:v>3.3370689966824001E-3</c:v>
                </c:pt>
                <c:pt idx="3">
                  <c:v>0</c:v>
                </c:pt>
                <c:pt idx="4">
                  <c:v>0</c:v>
                </c:pt>
                <c:pt idx="5">
                  <c:v>0</c:v>
                </c:pt>
                <c:pt idx="6">
                  <c:v>0</c:v>
                </c:pt>
                <c:pt idx="7">
                  <c:v>5.2845669784097604E-3</c:v>
                </c:pt>
                <c:pt idx="8">
                  <c:v>0</c:v>
                </c:pt>
                <c:pt idx="9">
                  <c:v>0</c:v>
                </c:pt>
                <c:pt idx="10">
                  <c:v>1.25174026667631E-3</c:v>
                </c:pt>
                <c:pt idx="11">
                  <c:v>0</c:v>
                </c:pt>
                <c:pt idx="12">
                  <c:v>1.6691007719591101E-3</c:v>
                </c:pt>
                <c:pt idx="13">
                  <c:v>0</c:v>
                </c:pt>
                <c:pt idx="14">
                  <c:v>0</c:v>
                </c:pt>
                <c:pt idx="15">
                  <c:v>3.3385544615607199E-3</c:v>
                </c:pt>
                <c:pt idx="16">
                  <c:v>0</c:v>
                </c:pt>
                <c:pt idx="17">
                  <c:v>0</c:v>
                </c:pt>
                <c:pt idx="18">
                  <c:v>0</c:v>
                </c:pt>
                <c:pt idx="19">
                  <c:v>0</c:v>
                </c:pt>
                <c:pt idx="20">
                  <c:v>0</c:v>
                </c:pt>
                <c:pt idx="21">
                  <c:v>0</c:v>
                </c:pt>
                <c:pt idx="22">
                  <c:v>0</c:v>
                </c:pt>
                <c:pt idx="23">
                  <c:v>0</c:v>
                </c:pt>
                <c:pt idx="24">
                  <c:v>0</c:v>
                </c:pt>
                <c:pt idx="25">
                  <c:v>0</c:v>
                </c:pt>
                <c:pt idx="26">
                  <c:v>0</c:v>
                </c:pt>
                <c:pt idx="27">
                  <c:v>0</c:v>
                </c:pt>
                <c:pt idx="28">
                  <c:v>3.89632979648635E-3</c:v>
                </c:pt>
                <c:pt idx="29">
                  <c:v>0</c:v>
                </c:pt>
                <c:pt idx="30">
                  <c:v>5.5665185044991398E-3</c:v>
                </c:pt>
                <c:pt idx="31">
                  <c:v>0</c:v>
                </c:pt>
                <c:pt idx="32">
                  <c:v>0</c:v>
                </c:pt>
              </c:numCache>
            </c:numRef>
          </c:val>
          <c:smooth val="0"/>
          <c:extLst>
            <c:ext xmlns:c16="http://schemas.microsoft.com/office/drawing/2014/chart" uri="{C3380CC4-5D6E-409C-BE32-E72D297353CC}">
              <c16:uniqueId val="{00000001-0CFE-4AD5-8E0B-77D8544B7858}"/>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0</c:v>
                </c:pt>
                <c:pt idx="1">
                  <c:v>0</c:v>
                </c:pt>
                <c:pt idx="2">
                  <c:v>0</c:v>
                </c:pt>
                <c:pt idx="3">
                  <c:v>0</c:v>
                </c:pt>
                <c:pt idx="4">
                  <c:v>0</c:v>
                </c:pt>
                <c:pt idx="5">
                  <c:v>0</c:v>
                </c:pt>
                <c:pt idx="6">
                  <c:v>0</c:v>
                </c:pt>
                <c:pt idx="7">
                  <c:v>8.1015392924655705E-2</c:v>
                </c:pt>
                <c:pt idx="8">
                  <c:v>0</c:v>
                </c:pt>
                <c:pt idx="9">
                  <c:v>0</c:v>
                </c:pt>
                <c:pt idx="10">
                  <c:v>0</c:v>
                </c:pt>
                <c:pt idx="11">
                  <c:v>0.104991600671946</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2-0CFE-4AD5-8E0B-77D8544B7858}"/>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3.6473853717962303E-4</c:v>
                </c:pt>
                <c:pt idx="1">
                  <c:v>1.9322192084463501E-2</c:v>
                </c:pt>
                <c:pt idx="2">
                  <c:v>1.8220445526334001E-3</c:v>
                </c:pt>
                <c:pt idx="3">
                  <c:v>2.1490962867987198E-2</c:v>
                </c:pt>
                <c:pt idx="4">
                  <c:v>2.69430881876404E-2</c:v>
                </c:pt>
                <c:pt idx="5">
                  <c:v>0</c:v>
                </c:pt>
                <c:pt idx="6">
                  <c:v>0</c:v>
                </c:pt>
                <c:pt idx="7">
                  <c:v>1.9274970178347998E-2</c:v>
                </c:pt>
                <c:pt idx="8">
                  <c:v>0</c:v>
                </c:pt>
                <c:pt idx="9">
                  <c:v>1.48978227377111E-2</c:v>
                </c:pt>
                <c:pt idx="10">
                  <c:v>0</c:v>
                </c:pt>
                <c:pt idx="11">
                  <c:v>1.1618281365729E-2</c:v>
                </c:pt>
                <c:pt idx="12">
                  <c:v>0</c:v>
                </c:pt>
                <c:pt idx="13">
                  <c:v>0</c:v>
                </c:pt>
                <c:pt idx="14">
                  <c:v>1.9946687943133801E-2</c:v>
                </c:pt>
                <c:pt idx="15">
                  <c:v>0</c:v>
                </c:pt>
                <c:pt idx="16">
                  <c:v>0</c:v>
                </c:pt>
                <c:pt idx="17">
                  <c:v>1.3410801857214801E-2</c:v>
                </c:pt>
                <c:pt idx="18">
                  <c:v>1.84822117771553E-2</c:v>
                </c:pt>
                <c:pt idx="19">
                  <c:v>0</c:v>
                </c:pt>
                <c:pt idx="20">
                  <c:v>0</c:v>
                </c:pt>
                <c:pt idx="21">
                  <c:v>0</c:v>
                </c:pt>
                <c:pt idx="22">
                  <c:v>2.1725119307113498E-3</c:v>
                </c:pt>
                <c:pt idx="23">
                  <c:v>8.6882860183757193E-3</c:v>
                </c:pt>
                <c:pt idx="24">
                  <c:v>0</c:v>
                </c:pt>
                <c:pt idx="25">
                  <c:v>1.6284758913191401E-2</c:v>
                </c:pt>
                <c:pt idx="26">
                  <c:v>0</c:v>
                </c:pt>
                <c:pt idx="27">
                  <c:v>0</c:v>
                </c:pt>
                <c:pt idx="28">
                  <c:v>4.7014574518100599E-3</c:v>
                </c:pt>
                <c:pt idx="29">
                  <c:v>7.5930693355702799E-3</c:v>
                </c:pt>
                <c:pt idx="30">
                  <c:v>0</c:v>
                </c:pt>
                <c:pt idx="31">
                  <c:v>0</c:v>
                </c:pt>
                <c:pt idx="32">
                  <c:v>0</c:v>
                </c:pt>
              </c:numCache>
            </c:numRef>
          </c:val>
          <c:smooth val="0"/>
          <c:extLst>
            <c:ext xmlns:c16="http://schemas.microsoft.com/office/drawing/2014/chart" uri="{C3380CC4-5D6E-409C-BE32-E72D297353CC}">
              <c16:uniqueId val="{00000003-0CFE-4AD5-8E0B-77D8544B7858}"/>
            </c:ext>
          </c:extLst>
        </c:ser>
        <c:dLbls>
          <c:showLegendKey val="0"/>
          <c:showVal val="0"/>
          <c:showCatName val="0"/>
          <c:showSerName val="0"/>
          <c:showPercent val="0"/>
          <c:showBubbleSize val="0"/>
        </c:dLbls>
        <c:smooth val="0"/>
        <c:axId val="327766600"/>
        <c:axId val="327763648"/>
      </c:lineChart>
      <c:dateAx>
        <c:axId val="327766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63648"/>
        <c:crosses val="autoZero"/>
        <c:auto val="1"/>
        <c:lblOffset val="100"/>
        <c:baseTimeUnit val="days"/>
      </c:dateAx>
      <c:valAx>
        <c:axId val="327763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66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 Motos</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0</c:v>
                </c:pt>
                <c:pt idx="1">
                  <c:v>1.31343076288828E-2</c:v>
                </c:pt>
                <c:pt idx="2">
                  <c:v>0</c:v>
                </c:pt>
              </c:numCache>
            </c:numRef>
          </c:val>
          <c:extLst>
            <c:ext xmlns:c16="http://schemas.microsoft.com/office/drawing/2014/chart" uri="{C3380CC4-5D6E-409C-BE32-E72D297353CC}">
              <c16:uniqueId val="{00000000-9CF3-410A-BA53-AE997AD11A9E}"/>
            </c:ext>
          </c:extLst>
        </c:ser>
        <c:ser>
          <c:idx val="1"/>
          <c:order val="1"/>
          <c:tx>
            <c:strRef>
              <c:f>Sheet1!$C$1</c:f>
              <c:strCache>
                <c:ptCount val="1"/>
                <c:pt idx="0">
                  <c:v>Zanella</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3.8963406403635802E-3</c:v>
                </c:pt>
                <c:pt idx="1">
                  <c:v>5.5666269580610297E-3</c:v>
                </c:pt>
                <c:pt idx="2">
                  <c:v>2.9762637768392902E-3</c:v>
                </c:pt>
              </c:numCache>
            </c:numRef>
          </c:val>
          <c:extLst>
            <c:ext xmlns:c16="http://schemas.microsoft.com/office/drawing/2014/chart" uri="{C3380CC4-5D6E-409C-BE32-E72D297353CC}">
              <c16:uniqueId val="{00000001-9CF3-410A-BA53-AE997AD11A9E}"/>
            </c:ext>
          </c:extLst>
        </c:ser>
        <c:ser>
          <c:idx val="2"/>
          <c:order val="2"/>
          <c:tx>
            <c:strRef>
              <c:f>Sheet1!$D$1</c:f>
              <c:strCache>
                <c:ptCount val="1"/>
                <c:pt idx="0">
                  <c:v>Gilera Motors Argentina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0</c:v>
                </c:pt>
                <c:pt idx="1">
                  <c:v>9.3002281372939005E-2</c:v>
                </c:pt>
                <c:pt idx="2">
                  <c:v>0</c:v>
                </c:pt>
              </c:numCache>
            </c:numRef>
          </c:val>
          <c:extLst>
            <c:ext xmlns:c16="http://schemas.microsoft.com/office/drawing/2014/chart" uri="{C3380CC4-5D6E-409C-BE32-E72D297353CC}">
              <c16:uniqueId val="{00000002-9CF3-410A-BA53-AE997AD11A9E}"/>
            </c:ext>
          </c:extLst>
        </c:ser>
        <c:ser>
          <c:idx val="3"/>
          <c:order val="3"/>
          <c:tx>
            <c:strRef>
              <c:f>Sheet1!$E$1</c:f>
              <c:strCache>
                <c:ptCount val="1"/>
                <c:pt idx="0">
                  <c:v>Motomel</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1.9945385906952998E-2</c:v>
                </c:pt>
                <c:pt idx="1">
                  <c:v>1.02180158829697E-2</c:v>
                </c:pt>
                <c:pt idx="2">
                  <c:v>1.37523428950537E-2</c:v>
                </c:pt>
              </c:numCache>
            </c:numRef>
          </c:val>
          <c:extLst>
            <c:ext xmlns:c16="http://schemas.microsoft.com/office/drawing/2014/chart" uri="{C3380CC4-5D6E-409C-BE32-E72D297353CC}">
              <c16:uniqueId val="{00000003-9CF3-410A-BA53-AE997AD11A9E}"/>
            </c:ext>
          </c:extLst>
        </c:ser>
        <c:dLbls>
          <c:showLegendKey val="0"/>
          <c:showVal val="0"/>
          <c:showCatName val="0"/>
          <c:showSerName val="0"/>
          <c:showPercent val="0"/>
          <c:showBubbleSize val="0"/>
        </c:dLbls>
        <c:gapWidth val="219"/>
        <c:overlap val="-27"/>
        <c:axId val="327759712"/>
        <c:axId val="67903648"/>
      </c:barChart>
      <c:catAx>
        <c:axId val="327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903648"/>
        <c:crosses val="autoZero"/>
        <c:auto val="1"/>
        <c:lblAlgn val="ctr"/>
        <c:lblOffset val="100"/>
        <c:noMultiLvlLbl val="0"/>
      </c:catAx>
      <c:valAx>
        <c:axId val="67903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59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1.7239199641424601E-2</c:v>
                </c:pt>
                <c:pt idx="17">
                  <c:v>8.0449598326648407E-3</c:v>
                </c:pt>
                <c:pt idx="18">
                  <c:v>1.03435197848548E-2</c:v>
                </c:pt>
                <c:pt idx="19">
                  <c:v>1.8388479617519601E-2</c:v>
                </c:pt>
                <c:pt idx="20">
                  <c:v>1.26420797370447E-2</c:v>
                </c:pt>
                <c:pt idx="21">
                  <c:v>0</c:v>
                </c:pt>
                <c:pt idx="22">
                  <c:v>0</c:v>
                </c:pt>
                <c:pt idx="23">
                  <c:v>0</c:v>
                </c:pt>
              </c:numCache>
            </c:numRef>
          </c:val>
          <c:smooth val="0"/>
          <c:extLst>
            <c:ext xmlns:c16="http://schemas.microsoft.com/office/drawing/2014/chart" uri="{C3380CC4-5D6E-409C-BE32-E72D297353CC}">
              <c16:uniqueId val="{00000000-7657-463B-AB91-9A6C7EFBD3FC}"/>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1.66919131853595E-3</c:v>
                </c:pt>
                <c:pt idx="11">
                  <c:v>0</c:v>
                </c:pt>
                <c:pt idx="12">
                  <c:v>0</c:v>
                </c:pt>
                <c:pt idx="13">
                  <c:v>0</c:v>
                </c:pt>
                <c:pt idx="14">
                  <c:v>3.3383826370719E-3</c:v>
                </c:pt>
                <c:pt idx="15">
                  <c:v>0</c:v>
                </c:pt>
                <c:pt idx="16">
                  <c:v>0</c:v>
                </c:pt>
                <c:pt idx="17">
                  <c:v>4.26571114736966E-3</c:v>
                </c:pt>
                <c:pt idx="18">
                  <c:v>5.2857725086971801E-3</c:v>
                </c:pt>
                <c:pt idx="19">
                  <c:v>0</c:v>
                </c:pt>
                <c:pt idx="20">
                  <c:v>1.2518934889019599E-3</c:v>
                </c:pt>
                <c:pt idx="21">
                  <c:v>0</c:v>
                </c:pt>
                <c:pt idx="22">
                  <c:v>0</c:v>
                </c:pt>
                <c:pt idx="23">
                  <c:v>0</c:v>
                </c:pt>
              </c:numCache>
            </c:numRef>
          </c:val>
          <c:smooth val="0"/>
          <c:extLst>
            <c:ext xmlns:c16="http://schemas.microsoft.com/office/drawing/2014/chart" uri="{C3380CC4-5D6E-409C-BE32-E72D297353CC}">
              <c16:uniqueId val="{00000001-7657-463B-AB91-9A6C7EFBD3FC}"/>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9.2989771125176202E-2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7657-463B-AB91-9A6C7EFBD3FC}"/>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1.12558639420214E-2</c:v>
                </c:pt>
                <c:pt idx="14">
                  <c:v>1.2526687290314101E-2</c:v>
                </c:pt>
                <c:pt idx="15">
                  <c:v>8.7142172454359301E-3</c:v>
                </c:pt>
                <c:pt idx="16">
                  <c:v>8.7142172454359301E-3</c:v>
                </c:pt>
                <c:pt idx="17">
                  <c:v>1.4927131392644901E-2</c:v>
                </c:pt>
                <c:pt idx="18">
                  <c:v>1.99700811874573E-2</c:v>
                </c:pt>
                <c:pt idx="19">
                  <c:v>0</c:v>
                </c:pt>
                <c:pt idx="20">
                  <c:v>0</c:v>
                </c:pt>
                <c:pt idx="21">
                  <c:v>0</c:v>
                </c:pt>
                <c:pt idx="22">
                  <c:v>0</c:v>
                </c:pt>
                <c:pt idx="23">
                  <c:v>0</c:v>
                </c:pt>
              </c:numCache>
            </c:numRef>
          </c:val>
          <c:smooth val="0"/>
          <c:extLst>
            <c:ext xmlns:c16="http://schemas.microsoft.com/office/drawing/2014/chart" uri="{C3380CC4-5D6E-409C-BE32-E72D297353CC}">
              <c16:uniqueId val="{00000003-7657-463B-AB91-9A6C7EFBD3FC}"/>
            </c:ext>
          </c:extLst>
        </c:ser>
        <c:dLbls>
          <c:showLegendKey val="0"/>
          <c:showVal val="0"/>
          <c:showCatName val="0"/>
          <c:showSerName val="0"/>
          <c:showPercent val="0"/>
          <c:showBubbleSize val="0"/>
        </c:dLbls>
        <c:smooth val="0"/>
        <c:axId val="326610968"/>
        <c:axId val="386421616"/>
      </c:lineChart>
      <c:catAx>
        <c:axId val="326610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21616"/>
        <c:crosses val="autoZero"/>
        <c:auto val="1"/>
        <c:lblAlgn val="ctr"/>
        <c:lblOffset val="100"/>
        <c:noMultiLvlLbl val="0"/>
      </c:catAx>
      <c:valAx>
        <c:axId val="386421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10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1</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0</c:v>
                </c:pt>
                <c:pt idx="19">
                  <c:v>0</c:v>
                </c:pt>
                <c:pt idx="20">
                  <c:v>0</c:v>
                </c:pt>
                <c:pt idx="21">
                  <c:v>0</c:v>
                </c:pt>
                <c:pt idx="22">
                  <c:v>0</c:v>
                </c:pt>
                <c:pt idx="23">
                  <c:v>1</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0-A972-4791-AA04-A6A113A3B55C}"/>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1-A972-4791-AA04-A6A113A3B55C}"/>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2-A972-4791-AA04-A6A113A3B55C}"/>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3-A972-4791-AA04-A6A113A3B55C}"/>
            </c:ext>
          </c:extLst>
        </c:ser>
        <c:dLbls>
          <c:showLegendKey val="0"/>
          <c:showVal val="0"/>
          <c:showCatName val="0"/>
          <c:showSerName val="0"/>
          <c:showPercent val="0"/>
          <c:showBubbleSize val="0"/>
        </c:dLbls>
        <c:smooth val="0"/>
        <c:axId val="495302040"/>
        <c:axId val="495303024"/>
      </c:lineChart>
      <c:dateAx>
        <c:axId val="495302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303024"/>
        <c:crosses val="autoZero"/>
        <c:auto val="1"/>
        <c:lblOffset val="100"/>
        <c:baseTimeUnit val="days"/>
      </c:dateAx>
      <c:valAx>
        <c:axId val="495303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302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8C9B6-1284-46EC-918E-4D85D08654B4}"/>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7D58DAD7-1B16-419A-A27D-2D2023DD5ECF}"/>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332176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AF6E2-5AEB-47DD-8E75-91848A34B6BC}"/>
              </a:ext>
            </a:extLst>
          </p:cNvPr>
          <p:cNvSpPr>
            <a:spLocks noGrp="1"/>
          </p:cNvSpPr>
          <p:nvPr>
            <p:ph type="title"/>
          </p:nvPr>
        </p:nvSpPr>
        <p:spPr/>
        <p:txBody>
          <a:bodyPr/>
          <a:lstStyle/>
          <a:p>
            <a:r>
              <a:rPr lang="en-US"/>
              <a:t>Facebook Key Metrics Table | Motomel</a:t>
            </a:r>
          </a:p>
        </p:txBody>
      </p:sp>
      <p:graphicFrame>
        <p:nvGraphicFramePr>
          <p:cNvPr id="5" name="Table Placeholder 4">
            <a:extLst>
              <a:ext uri="{FF2B5EF4-FFF2-40B4-BE49-F238E27FC236}">
                <a16:creationId xmlns:a16="http://schemas.microsoft.com/office/drawing/2014/main" id="{0C533B76-8FFF-4167-BECE-1FE642F68493}"/>
              </a:ext>
            </a:extLst>
          </p:cNvPr>
          <p:cNvGraphicFramePr>
            <a:graphicFrameLocks noGrp="1"/>
          </p:cNvGraphicFramePr>
          <p:nvPr>
            <p:ph type="tbl" sz="quarter" idx="13"/>
            <p:extLst>
              <p:ext uri="{D42A27DB-BD31-4B8C-83A1-F6EECF244321}">
                <p14:modId xmlns:p14="http://schemas.microsoft.com/office/powerpoint/2010/main" val="2176636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03058728"/>
                    </a:ext>
                  </a:extLst>
                </a:gridCol>
                <a:gridCol w="740664">
                  <a:extLst>
                    <a:ext uri="{9D8B030D-6E8A-4147-A177-3AD203B41FA5}">
                      <a16:colId xmlns:a16="http://schemas.microsoft.com/office/drawing/2014/main" val="979105959"/>
                    </a:ext>
                  </a:extLst>
                </a:gridCol>
                <a:gridCol w="740664">
                  <a:extLst>
                    <a:ext uri="{9D8B030D-6E8A-4147-A177-3AD203B41FA5}">
                      <a16:colId xmlns:a16="http://schemas.microsoft.com/office/drawing/2014/main" val="2087007965"/>
                    </a:ext>
                  </a:extLst>
                </a:gridCol>
                <a:gridCol w="740664">
                  <a:extLst>
                    <a:ext uri="{9D8B030D-6E8A-4147-A177-3AD203B41FA5}">
                      <a16:colId xmlns:a16="http://schemas.microsoft.com/office/drawing/2014/main" val="4289654565"/>
                    </a:ext>
                  </a:extLst>
                </a:gridCol>
                <a:gridCol w="740664">
                  <a:extLst>
                    <a:ext uri="{9D8B030D-6E8A-4147-A177-3AD203B41FA5}">
                      <a16:colId xmlns:a16="http://schemas.microsoft.com/office/drawing/2014/main" val="3965854878"/>
                    </a:ext>
                  </a:extLst>
                </a:gridCol>
                <a:gridCol w="740664">
                  <a:extLst>
                    <a:ext uri="{9D8B030D-6E8A-4147-A177-3AD203B41FA5}">
                      <a16:colId xmlns:a16="http://schemas.microsoft.com/office/drawing/2014/main" val="2419421181"/>
                    </a:ext>
                  </a:extLst>
                </a:gridCol>
                <a:gridCol w="740664">
                  <a:extLst>
                    <a:ext uri="{9D8B030D-6E8A-4147-A177-3AD203B41FA5}">
                      <a16:colId xmlns:a16="http://schemas.microsoft.com/office/drawing/2014/main" val="2645671162"/>
                    </a:ext>
                  </a:extLst>
                </a:gridCol>
                <a:gridCol w="740664">
                  <a:extLst>
                    <a:ext uri="{9D8B030D-6E8A-4147-A177-3AD203B41FA5}">
                      <a16:colId xmlns:a16="http://schemas.microsoft.com/office/drawing/2014/main" val="924843017"/>
                    </a:ext>
                  </a:extLst>
                </a:gridCol>
                <a:gridCol w="740664">
                  <a:extLst>
                    <a:ext uri="{9D8B030D-6E8A-4147-A177-3AD203B41FA5}">
                      <a16:colId xmlns:a16="http://schemas.microsoft.com/office/drawing/2014/main" val="265919766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922841473"/>
                  </a:ext>
                </a:extLst>
              </a:tr>
              <a:tr h="370840">
                <a:tc>
                  <a:txBody>
                    <a:bodyPr/>
                    <a:lstStyle/>
                    <a:p>
                      <a:r>
                        <a:rPr lang="en-US" sz="1000"/>
                        <a:t>Zanella</a:t>
                      </a:r>
                    </a:p>
                  </a:txBody>
                  <a:tcPr/>
                </a:tc>
                <a:tc>
                  <a:txBody>
                    <a:bodyPr/>
                    <a:lstStyle/>
                    <a:p>
                      <a:r>
                        <a:rPr lang="en-US" sz="1000"/>
                        <a:t>718556</a:t>
                      </a:r>
                    </a:p>
                  </a:txBody>
                  <a:tcPr/>
                </a:tc>
                <a:tc>
                  <a:txBody>
                    <a:bodyPr/>
                    <a:lstStyle/>
                    <a:p>
                      <a:r>
                        <a:rPr lang="en-US" sz="1000"/>
                        <a:t>-716</a:t>
                      </a:r>
                    </a:p>
                  </a:txBody>
                  <a:tcPr/>
                </a:tc>
                <a:tc>
                  <a:txBody>
                    <a:bodyPr/>
                    <a:lstStyle/>
                    <a:p>
                      <a:r>
                        <a:rPr lang="en-US" sz="1000"/>
                        <a:t>7</a:t>
                      </a:r>
                    </a:p>
                  </a:txBody>
                  <a:tcPr/>
                </a:tc>
                <a:tc>
                  <a:txBody>
                    <a:bodyPr/>
                    <a:lstStyle/>
                    <a:p>
                      <a:r>
                        <a:rPr lang="en-US" sz="1000"/>
                        <a:t>149</a:t>
                      </a:r>
                    </a:p>
                  </a:txBody>
                  <a:tcPr/>
                </a:tc>
                <a:tc>
                  <a:txBody>
                    <a:bodyPr/>
                    <a:lstStyle/>
                    <a:p>
                      <a:r>
                        <a:rPr lang="en-US" sz="1000"/>
                        <a:t>16</a:t>
                      </a:r>
                    </a:p>
                  </a:txBody>
                  <a:tcPr/>
                </a:tc>
                <a:tc>
                  <a:txBody>
                    <a:bodyPr/>
                    <a:lstStyle/>
                    <a:p>
                      <a:r>
                        <a:rPr lang="en-US" sz="1000"/>
                        <a:t>10</a:t>
                      </a:r>
                    </a:p>
                  </a:txBody>
                  <a:tcPr/>
                </a:tc>
                <a:tc>
                  <a:txBody>
                    <a:bodyPr/>
                    <a:lstStyle/>
                    <a:p>
                      <a:r>
                        <a:rPr lang="en-US" sz="1000"/>
                        <a:t>0</a:t>
                      </a:r>
                    </a:p>
                  </a:txBody>
                  <a:tcPr/>
                </a:tc>
                <a:tc>
                  <a:txBody>
                    <a:bodyPr/>
                    <a:lstStyle/>
                    <a:p>
                      <a:r>
                        <a:rPr lang="en-US" sz="1000"/>
                        <a:t>0.0035 %</a:t>
                      </a:r>
                    </a:p>
                  </a:txBody>
                  <a:tcPr/>
                </a:tc>
                <a:extLst>
                  <a:ext uri="{0D108BD9-81ED-4DB2-BD59-A6C34878D82A}">
                    <a16:rowId xmlns:a16="http://schemas.microsoft.com/office/drawing/2014/main" val="1146995862"/>
                  </a:ext>
                </a:extLst>
              </a:tr>
              <a:tr h="370840">
                <a:tc>
                  <a:txBody>
                    <a:bodyPr/>
                    <a:lstStyle/>
                    <a:p>
                      <a:r>
                        <a:rPr lang="en-US" sz="1000"/>
                        <a:t>Motomel</a:t>
                      </a:r>
                    </a:p>
                  </a:txBody>
                  <a:tcPr/>
                </a:tc>
                <a:tc>
                  <a:txBody>
                    <a:bodyPr/>
                    <a:lstStyle/>
                    <a:p>
                      <a:r>
                        <a:rPr lang="en-US" sz="1000"/>
                        <a:t>276697</a:t>
                      </a:r>
                    </a:p>
                  </a:txBody>
                  <a:tcPr/>
                </a:tc>
                <a:tc>
                  <a:txBody>
                    <a:bodyPr/>
                    <a:lstStyle/>
                    <a:p>
                      <a:r>
                        <a:rPr lang="en-US" sz="1000"/>
                        <a:t>2588</a:t>
                      </a:r>
                    </a:p>
                  </a:txBody>
                  <a:tcPr/>
                </a:tc>
                <a:tc>
                  <a:txBody>
                    <a:bodyPr/>
                    <a:lstStyle/>
                    <a:p>
                      <a:r>
                        <a:rPr lang="en-US" sz="1000"/>
                        <a:t>18</a:t>
                      </a:r>
                    </a:p>
                  </a:txBody>
                  <a:tcPr/>
                </a:tc>
                <a:tc>
                  <a:txBody>
                    <a:bodyPr/>
                    <a:lstStyle/>
                    <a:p>
                      <a:r>
                        <a:rPr lang="en-US" sz="1000"/>
                        <a:t>336</a:t>
                      </a:r>
                    </a:p>
                  </a:txBody>
                  <a:tcPr/>
                </a:tc>
                <a:tc>
                  <a:txBody>
                    <a:bodyPr/>
                    <a:lstStyle/>
                    <a:p>
                      <a:r>
                        <a:rPr lang="en-US" sz="1000"/>
                        <a:t>258</a:t>
                      </a:r>
                    </a:p>
                  </a:txBody>
                  <a:tcPr/>
                </a:tc>
                <a:tc>
                  <a:txBody>
                    <a:bodyPr/>
                    <a:lstStyle/>
                    <a:p>
                      <a:r>
                        <a:rPr lang="en-US" sz="1000"/>
                        <a:t>27</a:t>
                      </a:r>
                    </a:p>
                  </a:txBody>
                  <a:tcPr/>
                </a:tc>
                <a:tc>
                  <a:txBody>
                    <a:bodyPr/>
                    <a:lstStyle/>
                    <a:p>
                      <a:r>
                        <a:rPr lang="en-US" sz="1000"/>
                        <a:t>0</a:t>
                      </a:r>
                    </a:p>
                  </a:txBody>
                  <a:tcPr/>
                </a:tc>
                <a:tc>
                  <a:txBody>
                    <a:bodyPr/>
                    <a:lstStyle/>
                    <a:p>
                      <a:r>
                        <a:rPr lang="en-US" sz="1000"/>
                        <a:t>0.0125 %</a:t>
                      </a:r>
                    </a:p>
                  </a:txBody>
                  <a:tcPr/>
                </a:tc>
                <a:extLst>
                  <a:ext uri="{0D108BD9-81ED-4DB2-BD59-A6C34878D82A}">
                    <a16:rowId xmlns:a16="http://schemas.microsoft.com/office/drawing/2014/main" val="1665185115"/>
                  </a:ext>
                </a:extLst>
              </a:tr>
              <a:tr h="370840">
                <a:tc>
                  <a:txBody>
                    <a:bodyPr/>
                    <a:lstStyle/>
                    <a:p>
                      <a:r>
                        <a:rPr lang="en-US" sz="1000"/>
                        <a:t>Corven Motos</a:t>
                      </a:r>
                    </a:p>
                  </a:txBody>
                  <a:tcPr/>
                </a:tc>
                <a:tc>
                  <a:txBody>
                    <a:bodyPr/>
                    <a:lstStyle/>
                    <a:p>
                      <a:r>
                        <a:rPr lang="en-US" sz="1000"/>
                        <a:t>87000</a:t>
                      </a:r>
                    </a:p>
                  </a:txBody>
                  <a:tcPr/>
                </a:tc>
                <a:tc>
                  <a:txBody>
                    <a:bodyPr/>
                    <a:lstStyle/>
                    <a:p>
                      <a:r>
                        <a:rPr lang="en-US" sz="1000"/>
                        <a:t>-22</a:t>
                      </a:r>
                    </a:p>
                  </a:txBody>
                  <a:tcPr/>
                </a:tc>
                <a:tc>
                  <a:txBody>
                    <a:bodyPr/>
                    <a:lstStyle/>
                    <a:p>
                      <a:r>
                        <a:rPr lang="en-US" sz="1000"/>
                        <a:t>7</a:t>
                      </a:r>
                    </a:p>
                  </a:txBody>
                  <a:tcPr/>
                </a:tc>
                <a:tc>
                  <a:txBody>
                    <a:bodyPr/>
                    <a:lstStyle/>
                    <a:p>
                      <a:r>
                        <a:rPr lang="en-US" sz="1000"/>
                        <a:t>52</a:t>
                      </a:r>
                    </a:p>
                  </a:txBody>
                  <a:tcPr/>
                </a:tc>
                <a:tc>
                  <a:txBody>
                    <a:bodyPr/>
                    <a:lstStyle/>
                    <a:p>
                      <a:r>
                        <a:rPr lang="en-US" sz="1000"/>
                        <a:t>22</a:t>
                      </a:r>
                    </a:p>
                  </a:txBody>
                  <a:tcPr/>
                </a:tc>
                <a:tc>
                  <a:txBody>
                    <a:bodyPr/>
                    <a:lstStyle/>
                    <a:p>
                      <a:r>
                        <a:rPr lang="en-US" sz="1000"/>
                        <a:t>6</a:t>
                      </a:r>
                    </a:p>
                  </a:txBody>
                  <a:tcPr/>
                </a:tc>
                <a:tc>
                  <a:txBody>
                    <a:bodyPr/>
                    <a:lstStyle/>
                    <a:p>
                      <a:r>
                        <a:rPr lang="en-US" sz="1000"/>
                        <a:t>3</a:t>
                      </a:r>
                    </a:p>
                  </a:txBody>
                  <a:tcPr/>
                </a:tc>
                <a:tc>
                  <a:txBody>
                    <a:bodyPr/>
                    <a:lstStyle/>
                    <a:p>
                      <a:r>
                        <a:rPr lang="en-US" sz="1000"/>
                        <a:t>0.0131 %</a:t>
                      </a:r>
                    </a:p>
                  </a:txBody>
                  <a:tcPr/>
                </a:tc>
                <a:extLst>
                  <a:ext uri="{0D108BD9-81ED-4DB2-BD59-A6C34878D82A}">
                    <a16:rowId xmlns:a16="http://schemas.microsoft.com/office/drawing/2014/main" val="2296198453"/>
                  </a:ext>
                </a:extLst>
              </a:tr>
              <a:tr h="370840">
                <a:tc>
                  <a:txBody>
                    <a:bodyPr/>
                    <a:lstStyle/>
                    <a:p>
                      <a:r>
                        <a:rPr lang="en-US" sz="1000"/>
                        <a:t>Gilera Motors Argentina</a:t>
                      </a:r>
                    </a:p>
                  </a:txBody>
                  <a:tcPr/>
                </a:tc>
                <a:tc>
                  <a:txBody>
                    <a:bodyPr/>
                    <a:lstStyle/>
                    <a:p>
                      <a:r>
                        <a:rPr lang="en-US" sz="1000"/>
                        <a:t>33359</a:t>
                      </a:r>
                    </a:p>
                  </a:txBody>
                  <a:tcPr/>
                </a:tc>
                <a:tc>
                  <a:txBody>
                    <a:bodyPr/>
                    <a:lstStyle/>
                    <a:p>
                      <a:r>
                        <a:rPr lang="en-US" sz="1000"/>
                        <a:t>46</a:t>
                      </a:r>
                    </a:p>
                  </a:txBody>
                  <a:tcPr/>
                </a:tc>
                <a:tc>
                  <a:txBody>
                    <a:bodyPr/>
                    <a:lstStyle/>
                    <a:p>
                      <a:r>
                        <a:rPr lang="en-US" sz="1000"/>
                        <a:t>2</a:t>
                      </a:r>
                    </a:p>
                  </a:txBody>
                  <a:tcPr/>
                </a:tc>
                <a:tc>
                  <a:txBody>
                    <a:bodyPr/>
                    <a:lstStyle/>
                    <a:p>
                      <a:r>
                        <a:rPr lang="en-US" sz="1000"/>
                        <a:t>35</a:t>
                      </a:r>
                    </a:p>
                  </a:txBody>
                  <a:tcPr/>
                </a:tc>
                <a:tc>
                  <a:txBody>
                    <a:bodyPr/>
                    <a:lstStyle/>
                    <a:p>
                      <a:r>
                        <a:rPr lang="en-US" sz="1000"/>
                        <a:t>20</a:t>
                      </a:r>
                    </a:p>
                  </a:txBody>
                  <a:tcPr/>
                </a:tc>
                <a:tc>
                  <a:txBody>
                    <a:bodyPr/>
                    <a:lstStyle/>
                    <a:p>
                      <a:r>
                        <a:rPr lang="en-US" sz="1000"/>
                        <a:t>7</a:t>
                      </a:r>
                    </a:p>
                  </a:txBody>
                  <a:tcPr/>
                </a:tc>
                <a:tc>
                  <a:txBody>
                    <a:bodyPr/>
                    <a:lstStyle/>
                    <a:p>
                      <a:r>
                        <a:rPr lang="en-US" sz="1000"/>
                        <a:t>0</a:t>
                      </a:r>
                    </a:p>
                  </a:txBody>
                  <a:tcPr/>
                </a:tc>
                <a:tc>
                  <a:txBody>
                    <a:bodyPr/>
                    <a:lstStyle/>
                    <a:p>
                      <a:r>
                        <a:rPr lang="en-US" sz="1000"/>
                        <a:t>0.0930 %</a:t>
                      </a:r>
                    </a:p>
                  </a:txBody>
                  <a:tcPr/>
                </a:tc>
                <a:extLst>
                  <a:ext uri="{0D108BD9-81ED-4DB2-BD59-A6C34878D82A}">
                    <a16:rowId xmlns:a16="http://schemas.microsoft.com/office/drawing/2014/main" val="1296722705"/>
                  </a:ext>
                </a:extLst>
              </a:tr>
            </a:tbl>
          </a:graphicData>
        </a:graphic>
      </p:graphicFrame>
      <p:sp>
        <p:nvSpPr>
          <p:cNvPr id="4" name="Text Placeholder 3">
            <a:extLst>
              <a:ext uri="{FF2B5EF4-FFF2-40B4-BE49-F238E27FC236}">
                <a16:creationId xmlns:a16="http://schemas.microsoft.com/office/drawing/2014/main" id="{F7832ACF-D6DC-4A4C-B539-B0811AA83F78}"/>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152292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C5C0B-6692-4B71-99EF-A9BA45E0BB25}"/>
              </a:ext>
            </a:extLst>
          </p:cNvPr>
          <p:cNvSpPr>
            <a:spLocks noGrp="1"/>
          </p:cNvSpPr>
          <p:nvPr>
            <p:ph type="title"/>
          </p:nvPr>
        </p:nvSpPr>
        <p:spPr/>
        <p:txBody>
          <a:bodyPr/>
          <a:lstStyle/>
          <a:p>
            <a:r>
              <a:rPr lang="en-US"/>
              <a:t>Facebook Page Likes Total | Motomel</a:t>
            </a:r>
          </a:p>
        </p:txBody>
      </p:sp>
      <p:graphicFrame>
        <p:nvGraphicFramePr>
          <p:cNvPr id="6" name="Chart Placeholder 5">
            <a:extLst>
              <a:ext uri="{FF2B5EF4-FFF2-40B4-BE49-F238E27FC236}">
                <a16:creationId xmlns:a16="http://schemas.microsoft.com/office/drawing/2014/main" id="{DD1CD3EF-ECD5-4A2E-B4D5-58683C485962}"/>
              </a:ext>
            </a:extLst>
          </p:cNvPr>
          <p:cNvGraphicFramePr>
            <a:graphicFrameLocks noGrp="1"/>
          </p:cNvGraphicFramePr>
          <p:nvPr>
            <p:ph type="chart" sz="quarter" idx="13"/>
            <p:extLst>
              <p:ext uri="{D42A27DB-BD31-4B8C-83A1-F6EECF244321}">
                <p14:modId xmlns:p14="http://schemas.microsoft.com/office/powerpoint/2010/main" val="13546718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BAD042-27F1-4E4D-A046-6BB23266C208}"/>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8BD64979-90B4-4F1A-B9EE-CF27D8A0E9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0607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E1D38-A001-4B4E-AA4C-3C92A3296345}"/>
              </a:ext>
            </a:extLst>
          </p:cNvPr>
          <p:cNvSpPr>
            <a:spLocks noGrp="1"/>
          </p:cNvSpPr>
          <p:nvPr>
            <p:ph type="title"/>
          </p:nvPr>
        </p:nvSpPr>
        <p:spPr/>
        <p:txBody>
          <a:bodyPr/>
          <a:lstStyle/>
          <a:p>
            <a:r>
              <a:rPr lang="en-US"/>
              <a:t>Facebook Key Metrics Radar | Motomel</a:t>
            </a:r>
          </a:p>
        </p:txBody>
      </p:sp>
      <p:graphicFrame>
        <p:nvGraphicFramePr>
          <p:cNvPr id="6" name="Chart Placeholder 5">
            <a:extLst>
              <a:ext uri="{FF2B5EF4-FFF2-40B4-BE49-F238E27FC236}">
                <a16:creationId xmlns:a16="http://schemas.microsoft.com/office/drawing/2014/main" id="{3503C9EF-61C9-452A-98D1-778662BC650C}"/>
              </a:ext>
            </a:extLst>
          </p:cNvPr>
          <p:cNvGraphicFramePr>
            <a:graphicFrameLocks noGrp="1"/>
          </p:cNvGraphicFramePr>
          <p:nvPr>
            <p:ph type="chart" sz="quarter" idx="13"/>
            <p:extLst>
              <p:ext uri="{D42A27DB-BD31-4B8C-83A1-F6EECF244321}">
                <p14:modId xmlns:p14="http://schemas.microsoft.com/office/powerpoint/2010/main" val="27050189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8CC862-E5CA-44D6-96E6-AA5A48023C65}"/>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B52112B9-86D9-46EF-AF4B-F9F5B97886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4675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A32FE-EA18-4A47-B07E-278B4C858A67}"/>
              </a:ext>
            </a:extLst>
          </p:cNvPr>
          <p:cNvSpPr>
            <a:spLocks noGrp="1"/>
          </p:cNvSpPr>
          <p:nvPr>
            <p:ph type="title"/>
          </p:nvPr>
        </p:nvSpPr>
        <p:spPr/>
        <p:txBody>
          <a:bodyPr/>
          <a:lstStyle/>
          <a:p>
            <a:r>
              <a:rPr lang="en-US"/>
              <a:t>Facebook Fans Change | Motomel</a:t>
            </a:r>
          </a:p>
        </p:txBody>
      </p:sp>
      <p:graphicFrame>
        <p:nvGraphicFramePr>
          <p:cNvPr id="6" name="Chart Placeholder 5">
            <a:extLst>
              <a:ext uri="{FF2B5EF4-FFF2-40B4-BE49-F238E27FC236}">
                <a16:creationId xmlns:a16="http://schemas.microsoft.com/office/drawing/2014/main" id="{221036D7-DB85-4A81-BF0C-77289772F31E}"/>
              </a:ext>
            </a:extLst>
          </p:cNvPr>
          <p:cNvGraphicFramePr>
            <a:graphicFrameLocks noGrp="1"/>
          </p:cNvGraphicFramePr>
          <p:nvPr>
            <p:ph type="chart" sz="quarter" idx="13"/>
            <p:extLst>
              <p:ext uri="{D42A27DB-BD31-4B8C-83A1-F6EECF244321}">
                <p14:modId xmlns:p14="http://schemas.microsoft.com/office/powerpoint/2010/main" val="26796741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43133A-BB25-4768-970B-69FE964B9C82}"/>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F3EFF150-E086-4060-AF0E-9C0B2344A9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3927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43A22-89CB-4085-AFB4-7F35938C3B41}"/>
              </a:ext>
            </a:extLst>
          </p:cNvPr>
          <p:cNvSpPr>
            <a:spLocks noGrp="1"/>
          </p:cNvSpPr>
          <p:nvPr>
            <p:ph type="title"/>
          </p:nvPr>
        </p:nvSpPr>
        <p:spPr/>
        <p:txBody>
          <a:bodyPr/>
          <a:lstStyle/>
          <a:p>
            <a:r>
              <a:rPr lang="en-US"/>
              <a:t>Facebook Fans Change Per Weekday | Motomel</a:t>
            </a:r>
          </a:p>
        </p:txBody>
      </p:sp>
      <p:graphicFrame>
        <p:nvGraphicFramePr>
          <p:cNvPr id="6" name="Chart Placeholder 5">
            <a:extLst>
              <a:ext uri="{FF2B5EF4-FFF2-40B4-BE49-F238E27FC236}">
                <a16:creationId xmlns:a16="http://schemas.microsoft.com/office/drawing/2014/main" id="{4855B7B2-BE84-47AB-8485-1AE2D14F8E0F}"/>
              </a:ext>
            </a:extLst>
          </p:cNvPr>
          <p:cNvGraphicFramePr>
            <a:graphicFrameLocks noGrp="1"/>
          </p:cNvGraphicFramePr>
          <p:nvPr>
            <p:ph type="chart" sz="quarter" idx="13"/>
            <p:extLst>
              <p:ext uri="{D42A27DB-BD31-4B8C-83A1-F6EECF244321}">
                <p14:modId xmlns:p14="http://schemas.microsoft.com/office/powerpoint/2010/main" val="3511597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A1A517-FE5D-4C2B-A211-E9983ADE9BAD}"/>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69B07846-69BF-4FCE-84CF-9AFCBD58BF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1125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A1980-853C-4A21-9399-13522DDE5E34}"/>
              </a:ext>
            </a:extLst>
          </p:cNvPr>
          <p:cNvSpPr>
            <a:spLocks noGrp="1"/>
          </p:cNvSpPr>
          <p:nvPr>
            <p:ph type="title"/>
          </p:nvPr>
        </p:nvSpPr>
        <p:spPr/>
        <p:txBody>
          <a:bodyPr/>
          <a:lstStyle/>
          <a:p>
            <a:r>
              <a:rPr lang="en-US"/>
              <a:t>Facebook Fans Change Rate | Motomel</a:t>
            </a:r>
          </a:p>
        </p:txBody>
      </p:sp>
      <p:graphicFrame>
        <p:nvGraphicFramePr>
          <p:cNvPr id="6" name="Chart Placeholder 5">
            <a:extLst>
              <a:ext uri="{FF2B5EF4-FFF2-40B4-BE49-F238E27FC236}">
                <a16:creationId xmlns:a16="http://schemas.microsoft.com/office/drawing/2014/main" id="{ACD8EAA4-1CA5-4BCF-962F-DB40EF3750EF}"/>
              </a:ext>
            </a:extLst>
          </p:cNvPr>
          <p:cNvGraphicFramePr>
            <a:graphicFrameLocks noGrp="1"/>
          </p:cNvGraphicFramePr>
          <p:nvPr>
            <p:ph type="chart" sz="quarter" idx="13"/>
            <p:extLst>
              <p:ext uri="{D42A27DB-BD31-4B8C-83A1-F6EECF244321}">
                <p14:modId xmlns:p14="http://schemas.microsoft.com/office/powerpoint/2010/main" val="1630783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0837F1-2E9B-440A-80D4-EE952ABB5593}"/>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12C29A8C-5FD1-4AEA-B534-41F00D3BD7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8788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3EC33-8C4A-4920-8994-EA980E39A574}"/>
              </a:ext>
            </a:extLst>
          </p:cNvPr>
          <p:cNvSpPr>
            <a:spLocks noGrp="1"/>
          </p:cNvSpPr>
          <p:nvPr>
            <p:ph type="title"/>
          </p:nvPr>
        </p:nvSpPr>
        <p:spPr/>
        <p:txBody>
          <a:bodyPr/>
          <a:lstStyle/>
          <a:p>
            <a:r>
              <a:rPr lang="en-US"/>
              <a:t>Facebook Own Posts | Motomel</a:t>
            </a:r>
          </a:p>
        </p:txBody>
      </p:sp>
      <p:graphicFrame>
        <p:nvGraphicFramePr>
          <p:cNvPr id="6" name="Chart Placeholder 5">
            <a:extLst>
              <a:ext uri="{FF2B5EF4-FFF2-40B4-BE49-F238E27FC236}">
                <a16:creationId xmlns:a16="http://schemas.microsoft.com/office/drawing/2014/main" id="{54A1191F-F96C-45C7-86AB-F969426E090A}"/>
              </a:ext>
            </a:extLst>
          </p:cNvPr>
          <p:cNvGraphicFramePr>
            <a:graphicFrameLocks noGrp="1"/>
          </p:cNvGraphicFramePr>
          <p:nvPr>
            <p:ph type="chart" sz="quarter" idx="13"/>
            <p:extLst>
              <p:ext uri="{D42A27DB-BD31-4B8C-83A1-F6EECF244321}">
                <p14:modId xmlns:p14="http://schemas.microsoft.com/office/powerpoint/2010/main" val="27513390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1CDE73-C0CB-431A-B670-A32FCEF3B77B}"/>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49B68F2F-02AF-419F-8489-6F3059A756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1457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3E801-5F8B-49D9-BFB2-476B800E0485}"/>
              </a:ext>
            </a:extLst>
          </p:cNvPr>
          <p:cNvSpPr>
            <a:spLocks noGrp="1"/>
          </p:cNvSpPr>
          <p:nvPr>
            <p:ph type="title"/>
          </p:nvPr>
        </p:nvSpPr>
        <p:spPr/>
        <p:txBody>
          <a:bodyPr/>
          <a:lstStyle/>
          <a:p>
            <a:r>
              <a:rPr lang="en-US"/>
              <a:t>Facebook Own Posts By Hour | Motomel</a:t>
            </a:r>
          </a:p>
        </p:txBody>
      </p:sp>
      <p:graphicFrame>
        <p:nvGraphicFramePr>
          <p:cNvPr id="6" name="Chart Placeholder 5">
            <a:extLst>
              <a:ext uri="{FF2B5EF4-FFF2-40B4-BE49-F238E27FC236}">
                <a16:creationId xmlns:a16="http://schemas.microsoft.com/office/drawing/2014/main" id="{1762BE7C-C1CF-4259-AE54-EE647BB87CEA}"/>
              </a:ext>
            </a:extLst>
          </p:cNvPr>
          <p:cNvGraphicFramePr>
            <a:graphicFrameLocks noGrp="1"/>
          </p:cNvGraphicFramePr>
          <p:nvPr>
            <p:ph type="chart" sz="quarter" idx="13"/>
            <p:extLst>
              <p:ext uri="{D42A27DB-BD31-4B8C-83A1-F6EECF244321}">
                <p14:modId xmlns:p14="http://schemas.microsoft.com/office/powerpoint/2010/main" val="18750752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B1FD45-E8FD-43F7-B66E-AA2B057D2648}"/>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477FC5FC-DB51-4682-9211-B2DD61CA71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2151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86AB5-2D6C-4A69-88E1-F9650ACE91EC}"/>
              </a:ext>
            </a:extLst>
          </p:cNvPr>
          <p:cNvSpPr>
            <a:spLocks noGrp="1"/>
          </p:cNvSpPr>
          <p:nvPr>
            <p:ph type="title"/>
          </p:nvPr>
        </p:nvSpPr>
        <p:spPr/>
        <p:txBody>
          <a:bodyPr/>
          <a:lstStyle/>
          <a:p>
            <a:r>
              <a:rPr lang="en-US"/>
              <a:t>Facebook Own Posts By Weekday | Motomel</a:t>
            </a:r>
          </a:p>
        </p:txBody>
      </p:sp>
      <p:graphicFrame>
        <p:nvGraphicFramePr>
          <p:cNvPr id="6" name="Chart Placeholder 5">
            <a:extLst>
              <a:ext uri="{FF2B5EF4-FFF2-40B4-BE49-F238E27FC236}">
                <a16:creationId xmlns:a16="http://schemas.microsoft.com/office/drawing/2014/main" id="{33007789-4211-43FE-99F2-F33CBA2246B0}"/>
              </a:ext>
            </a:extLst>
          </p:cNvPr>
          <p:cNvGraphicFramePr>
            <a:graphicFrameLocks noGrp="1"/>
          </p:cNvGraphicFramePr>
          <p:nvPr>
            <p:ph type="chart" sz="quarter" idx="13"/>
            <p:extLst>
              <p:ext uri="{D42A27DB-BD31-4B8C-83A1-F6EECF244321}">
                <p14:modId xmlns:p14="http://schemas.microsoft.com/office/powerpoint/2010/main" val="35112489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D5FF67-5C89-48CD-B728-F87C4DAE79A3}"/>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4756830F-E67B-4DE2-96DE-FEEA46E80F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7100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AF725-CD23-4968-B5A0-BB931BB8B554}"/>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99148A02-C173-481C-9E5B-3195FF0DFF8E}"/>
              </a:ext>
            </a:extLst>
          </p:cNvPr>
          <p:cNvGraphicFramePr>
            <a:graphicFrameLocks noGrp="1"/>
          </p:cNvGraphicFramePr>
          <p:nvPr>
            <p:ph type="chart" sz="quarter" idx="13"/>
            <p:extLst>
              <p:ext uri="{D42A27DB-BD31-4B8C-83A1-F6EECF244321}">
                <p14:modId xmlns:p14="http://schemas.microsoft.com/office/powerpoint/2010/main" val="39361959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056CAB-1D36-4D9C-838A-1EAFB37B36EB}"/>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7506F3C8-1CDF-435A-8A4D-C81D90A8E4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49197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94669-42F3-434D-867D-EE68A606F17B}"/>
              </a:ext>
            </a:extLst>
          </p:cNvPr>
          <p:cNvSpPr>
            <a:spLocks noGrp="1"/>
          </p:cNvSpPr>
          <p:nvPr>
            <p:ph type="title"/>
          </p:nvPr>
        </p:nvSpPr>
        <p:spPr/>
        <p:txBody>
          <a:bodyPr/>
          <a:lstStyle/>
          <a:p>
            <a:r>
              <a:rPr lang="en-US"/>
              <a:t>Facebook Post Type Distribution Per Profile | Motomel</a:t>
            </a:r>
          </a:p>
        </p:txBody>
      </p:sp>
      <p:graphicFrame>
        <p:nvGraphicFramePr>
          <p:cNvPr id="6" name="Chart Placeholder 5">
            <a:extLst>
              <a:ext uri="{FF2B5EF4-FFF2-40B4-BE49-F238E27FC236}">
                <a16:creationId xmlns:a16="http://schemas.microsoft.com/office/drawing/2014/main" id="{FE18BED0-13D8-463A-A09D-5BFD1EDB28AB}"/>
              </a:ext>
            </a:extLst>
          </p:cNvPr>
          <p:cNvGraphicFramePr>
            <a:graphicFrameLocks noGrp="1"/>
          </p:cNvGraphicFramePr>
          <p:nvPr>
            <p:ph type="chart" sz="quarter" idx="13"/>
            <p:extLst>
              <p:ext uri="{D42A27DB-BD31-4B8C-83A1-F6EECF244321}">
                <p14:modId xmlns:p14="http://schemas.microsoft.com/office/powerpoint/2010/main" val="13019804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667862-AB79-44FA-80E9-A644C1A04A85}"/>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A77BFF18-956F-4C58-A72D-D96411ED47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01637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E4D6A-A1BA-4927-B293-583DA072EFD6}"/>
              </a:ext>
            </a:extLst>
          </p:cNvPr>
          <p:cNvSpPr>
            <a:spLocks noGrp="1"/>
          </p:cNvSpPr>
          <p:nvPr>
            <p:ph type="title"/>
          </p:nvPr>
        </p:nvSpPr>
        <p:spPr/>
        <p:txBody>
          <a:bodyPr/>
          <a:lstStyle/>
          <a:p>
            <a:r>
              <a:rPr lang="en-US"/>
              <a:t>Facebook Interaction Rate By Weekday | Motomel</a:t>
            </a:r>
          </a:p>
        </p:txBody>
      </p:sp>
      <p:graphicFrame>
        <p:nvGraphicFramePr>
          <p:cNvPr id="6" name="Chart Placeholder 5">
            <a:extLst>
              <a:ext uri="{FF2B5EF4-FFF2-40B4-BE49-F238E27FC236}">
                <a16:creationId xmlns:a16="http://schemas.microsoft.com/office/drawing/2014/main" id="{313968D0-6A90-4E93-A31B-3C50C59A0D09}"/>
              </a:ext>
            </a:extLst>
          </p:cNvPr>
          <p:cNvGraphicFramePr>
            <a:graphicFrameLocks noGrp="1"/>
          </p:cNvGraphicFramePr>
          <p:nvPr>
            <p:ph type="chart" sz="quarter" idx="13"/>
            <p:extLst>
              <p:ext uri="{D42A27DB-BD31-4B8C-83A1-F6EECF244321}">
                <p14:modId xmlns:p14="http://schemas.microsoft.com/office/powerpoint/2010/main" val="15346381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4FC234-AA3E-47E5-A2A4-E593D9D46D54}"/>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F6CD2EC5-8FFA-4934-AF42-383325EC55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3134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31C3A-7D91-4D64-A7B7-D6106FBABA12}"/>
              </a:ext>
            </a:extLst>
          </p:cNvPr>
          <p:cNvSpPr>
            <a:spLocks noGrp="1"/>
          </p:cNvSpPr>
          <p:nvPr>
            <p:ph type="title"/>
          </p:nvPr>
        </p:nvSpPr>
        <p:spPr/>
        <p:txBody>
          <a:bodyPr/>
          <a:lstStyle/>
          <a:p>
            <a:r>
              <a:rPr lang="en-US"/>
              <a:t>Facebook Interaction Rate | Motomel</a:t>
            </a:r>
          </a:p>
        </p:txBody>
      </p:sp>
      <p:graphicFrame>
        <p:nvGraphicFramePr>
          <p:cNvPr id="6" name="Chart Placeholder 5">
            <a:extLst>
              <a:ext uri="{FF2B5EF4-FFF2-40B4-BE49-F238E27FC236}">
                <a16:creationId xmlns:a16="http://schemas.microsoft.com/office/drawing/2014/main" id="{B827BB79-C3EC-486C-A7EF-C168EF208DFC}"/>
              </a:ext>
            </a:extLst>
          </p:cNvPr>
          <p:cNvGraphicFramePr>
            <a:graphicFrameLocks noGrp="1"/>
          </p:cNvGraphicFramePr>
          <p:nvPr>
            <p:ph type="chart" sz="quarter" idx="13"/>
            <p:extLst>
              <p:ext uri="{D42A27DB-BD31-4B8C-83A1-F6EECF244321}">
                <p14:modId xmlns:p14="http://schemas.microsoft.com/office/powerpoint/2010/main" val="1235175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3099F6-1D9B-4764-91F1-FF4F006F9A84}"/>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8E13C941-B6EA-4D2B-AACF-F607454A52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0685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9BB09-F3C7-4D0D-93E7-DF271D4A528D}"/>
              </a:ext>
            </a:extLst>
          </p:cNvPr>
          <p:cNvSpPr>
            <a:spLocks noGrp="1"/>
          </p:cNvSpPr>
          <p:nvPr>
            <p:ph type="title"/>
          </p:nvPr>
        </p:nvSpPr>
        <p:spPr/>
        <p:txBody>
          <a:bodyPr/>
          <a:lstStyle/>
          <a:p>
            <a:r>
              <a:rPr lang="en-US"/>
              <a:t>Facebook Interaction Rate By Post Type | Motomel</a:t>
            </a:r>
          </a:p>
        </p:txBody>
      </p:sp>
      <p:graphicFrame>
        <p:nvGraphicFramePr>
          <p:cNvPr id="6" name="Chart Placeholder 5">
            <a:extLst>
              <a:ext uri="{FF2B5EF4-FFF2-40B4-BE49-F238E27FC236}">
                <a16:creationId xmlns:a16="http://schemas.microsoft.com/office/drawing/2014/main" id="{8138CDBC-9133-4E4B-B442-18076791CC5D}"/>
              </a:ext>
            </a:extLst>
          </p:cNvPr>
          <p:cNvGraphicFramePr>
            <a:graphicFrameLocks noGrp="1"/>
          </p:cNvGraphicFramePr>
          <p:nvPr>
            <p:ph type="chart" sz="quarter" idx="13"/>
            <p:extLst>
              <p:ext uri="{D42A27DB-BD31-4B8C-83A1-F6EECF244321}">
                <p14:modId xmlns:p14="http://schemas.microsoft.com/office/powerpoint/2010/main" val="24979962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394F67-7054-46A9-B5F7-9847B1D43E0C}"/>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2BC0968C-ACC3-4665-9BE2-0AF4C837DF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11349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0EE6A-C8D3-4D62-9872-6216A3145DE1}"/>
              </a:ext>
            </a:extLst>
          </p:cNvPr>
          <p:cNvSpPr>
            <a:spLocks noGrp="1"/>
          </p:cNvSpPr>
          <p:nvPr>
            <p:ph type="title"/>
          </p:nvPr>
        </p:nvSpPr>
        <p:spPr/>
        <p:txBody>
          <a:bodyPr/>
          <a:lstStyle/>
          <a:p>
            <a:r>
              <a:rPr lang="en-US"/>
              <a:t>Facebook Interaction Rate By Hour | Motomel</a:t>
            </a:r>
          </a:p>
        </p:txBody>
      </p:sp>
      <p:graphicFrame>
        <p:nvGraphicFramePr>
          <p:cNvPr id="6" name="Chart Placeholder 5">
            <a:extLst>
              <a:ext uri="{FF2B5EF4-FFF2-40B4-BE49-F238E27FC236}">
                <a16:creationId xmlns:a16="http://schemas.microsoft.com/office/drawing/2014/main" id="{B8EB64AC-57DB-4439-97D8-8F46B842C78B}"/>
              </a:ext>
            </a:extLst>
          </p:cNvPr>
          <p:cNvGraphicFramePr>
            <a:graphicFrameLocks noGrp="1"/>
          </p:cNvGraphicFramePr>
          <p:nvPr>
            <p:ph type="chart" sz="quarter" idx="13"/>
            <p:extLst>
              <p:ext uri="{D42A27DB-BD31-4B8C-83A1-F6EECF244321}">
                <p14:modId xmlns:p14="http://schemas.microsoft.com/office/powerpoint/2010/main" val="38158020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D237A3-AD14-4915-BC2F-48946DFBF00C}"/>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DFCF15E1-136A-441C-B20F-E7F99EDC04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3399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2FE95-1033-41FC-B777-1645EC9EE194}"/>
              </a:ext>
            </a:extLst>
          </p:cNvPr>
          <p:cNvSpPr>
            <a:spLocks noGrp="1"/>
          </p:cNvSpPr>
          <p:nvPr>
            <p:ph type="title"/>
          </p:nvPr>
        </p:nvSpPr>
        <p:spPr/>
        <p:txBody>
          <a:bodyPr/>
          <a:lstStyle/>
          <a:p>
            <a:r>
              <a:rPr lang="en-US"/>
              <a:t>Facebook Hashtag Detection | Motomel</a:t>
            </a:r>
          </a:p>
        </p:txBody>
      </p:sp>
      <p:graphicFrame>
        <p:nvGraphicFramePr>
          <p:cNvPr id="5" name="Table Placeholder 4">
            <a:extLst>
              <a:ext uri="{FF2B5EF4-FFF2-40B4-BE49-F238E27FC236}">
                <a16:creationId xmlns:a16="http://schemas.microsoft.com/office/drawing/2014/main" id="{A6824FFA-7567-4DB9-9C1D-DE09DDBC8C8E}"/>
              </a:ext>
            </a:extLst>
          </p:cNvPr>
          <p:cNvGraphicFramePr>
            <a:graphicFrameLocks noGrp="1"/>
          </p:cNvGraphicFramePr>
          <p:nvPr>
            <p:ph type="tbl" sz="quarter" idx="13"/>
            <p:extLst>
              <p:ext uri="{D42A27DB-BD31-4B8C-83A1-F6EECF244321}">
                <p14:modId xmlns:p14="http://schemas.microsoft.com/office/powerpoint/2010/main" val="860797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14731612"/>
                    </a:ext>
                  </a:extLst>
                </a:gridCol>
                <a:gridCol w="1152144">
                  <a:extLst>
                    <a:ext uri="{9D8B030D-6E8A-4147-A177-3AD203B41FA5}">
                      <a16:colId xmlns:a16="http://schemas.microsoft.com/office/drawing/2014/main" val="2866832603"/>
                    </a:ext>
                  </a:extLst>
                </a:gridCol>
                <a:gridCol w="1152144">
                  <a:extLst>
                    <a:ext uri="{9D8B030D-6E8A-4147-A177-3AD203B41FA5}">
                      <a16:colId xmlns:a16="http://schemas.microsoft.com/office/drawing/2014/main" val="1315626992"/>
                    </a:ext>
                  </a:extLst>
                </a:gridCol>
                <a:gridCol w="1152144">
                  <a:extLst>
                    <a:ext uri="{9D8B030D-6E8A-4147-A177-3AD203B41FA5}">
                      <a16:colId xmlns:a16="http://schemas.microsoft.com/office/drawing/2014/main" val="2187424002"/>
                    </a:ext>
                  </a:extLst>
                </a:gridCol>
                <a:gridCol w="1152144">
                  <a:extLst>
                    <a:ext uri="{9D8B030D-6E8A-4147-A177-3AD203B41FA5}">
                      <a16:colId xmlns:a16="http://schemas.microsoft.com/office/drawing/2014/main" val="3205316184"/>
                    </a:ext>
                  </a:extLst>
                </a:gridCol>
                <a:gridCol w="1152144">
                  <a:extLst>
                    <a:ext uri="{9D8B030D-6E8A-4147-A177-3AD203B41FA5}">
                      <a16:colId xmlns:a16="http://schemas.microsoft.com/office/drawing/2014/main" val="2007992872"/>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996458044"/>
                  </a:ext>
                </a:extLst>
              </a:tr>
              <a:tr h="370840">
                <a:tc>
                  <a:txBody>
                    <a:bodyPr/>
                    <a:lstStyle/>
                    <a:p>
                      <a:r>
                        <a:rPr lang="en-US" sz="1000"/>
                        <a:t>#Motomel</a:t>
                      </a:r>
                    </a:p>
                  </a:txBody>
                  <a:tcPr/>
                </a:tc>
                <a:tc>
                  <a:txBody>
                    <a:bodyPr/>
                    <a:lstStyle/>
                    <a:p>
                      <a:r>
                        <a:rPr lang="en-US" sz="1000"/>
                        <a:t>12</a:t>
                      </a:r>
                    </a:p>
                  </a:txBody>
                  <a:tcPr/>
                </a:tc>
                <a:tc>
                  <a:txBody>
                    <a:bodyPr/>
                    <a:lstStyle/>
                    <a:p>
                      <a:r>
                        <a:rPr lang="en-US" sz="1000"/>
                        <a:t>21.5</a:t>
                      </a:r>
                    </a:p>
                  </a:txBody>
                  <a:tcPr/>
                </a:tc>
                <a:tc>
                  <a:txBody>
                    <a:bodyPr/>
                    <a:lstStyle/>
                    <a:p>
                      <a:r>
                        <a:rPr lang="en-US" sz="1000"/>
                        <a:t>13.083333333333</a:t>
                      </a:r>
                    </a:p>
                  </a:txBody>
                  <a:tcPr/>
                </a:tc>
                <a:tc>
                  <a:txBody>
                    <a:bodyPr/>
                    <a:lstStyle/>
                    <a:p>
                      <a:r>
                        <a:rPr lang="en-US" sz="1000"/>
                        <a:t>1.9166666666667</a:t>
                      </a:r>
                    </a:p>
                  </a:txBody>
                  <a:tcPr/>
                </a:tc>
                <a:tc>
                  <a:txBody>
                    <a:bodyPr/>
                    <a:lstStyle/>
                    <a:p>
                      <a:r>
                        <a:rPr lang="en-US" sz="1000"/>
                        <a:t>36.5</a:t>
                      </a:r>
                    </a:p>
                  </a:txBody>
                  <a:tcPr/>
                </a:tc>
                <a:extLst>
                  <a:ext uri="{0D108BD9-81ED-4DB2-BD59-A6C34878D82A}">
                    <a16:rowId xmlns:a16="http://schemas.microsoft.com/office/drawing/2014/main" val="2906379309"/>
                  </a:ext>
                </a:extLst>
              </a:tr>
              <a:tr h="370840">
                <a:tc>
                  <a:txBody>
                    <a:bodyPr/>
                    <a:lstStyle/>
                    <a:p>
                      <a:r>
                        <a:rPr lang="en-US" sz="1000"/>
                        <a:t>#MotomelTeBanca</a:t>
                      </a:r>
                    </a:p>
                  </a:txBody>
                  <a:tcPr/>
                </a:tc>
                <a:tc>
                  <a:txBody>
                    <a:bodyPr/>
                    <a:lstStyle/>
                    <a:p>
                      <a:r>
                        <a:rPr lang="en-US" sz="1000"/>
                        <a:t>12</a:t>
                      </a:r>
                    </a:p>
                  </a:txBody>
                  <a:tcPr/>
                </a:tc>
                <a:tc>
                  <a:txBody>
                    <a:bodyPr/>
                    <a:lstStyle/>
                    <a:p>
                      <a:r>
                        <a:rPr lang="en-US" sz="1000"/>
                        <a:t>24.083333333333</a:t>
                      </a:r>
                    </a:p>
                  </a:txBody>
                  <a:tcPr/>
                </a:tc>
                <a:tc>
                  <a:txBody>
                    <a:bodyPr/>
                    <a:lstStyle/>
                    <a:p>
                      <a:r>
                        <a:rPr lang="en-US" sz="1000"/>
                        <a:t>19.166666666667</a:t>
                      </a:r>
                    </a:p>
                  </a:txBody>
                  <a:tcPr/>
                </a:tc>
                <a:tc>
                  <a:txBody>
                    <a:bodyPr/>
                    <a:lstStyle/>
                    <a:p>
                      <a:r>
                        <a:rPr lang="en-US" sz="1000"/>
                        <a:t>2</a:t>
                      </a:r>
                    </a:p>
                  </a:txBody>
                  <a:tcPr/>
                </a:tc>
                <a:tc>
                  <a:txBody>
                    <a:bodyPr/>
                    <a:lstStyle/>
                    <a:p>
                      <a:r>
                        <a:rPr lang="en-US" sz="1000"/>
                        <a:t>45.25</a:t>
                      </a:r>
                    </a:p>
                  </a:txBody>
                  <a:tcPr/>
                </a:tc>
                <a:extLst>
                  <a:ext uri="{0D108BD9-81ED-4DB2-BD59-A6C34878D82A}">
                    <a16:rowId xmlns:a16="http://schemas.microsoft.com/office/drawing/2014/main" val="1952920265"/>
                  </a:ext>
                </a:extLst>
              </a:tr>
              <a:tr h="370840">
                <a:tc>
                  <a:txBody>
                    <a:bodyPr/>
                    <a:lstStyle/>
                    <a:p>
                      <a:r>
                        <a:rPr lang="en-US" sz="1000"/>
                        <a:t>#Zanella</a:t>
                      </a:r>
                    </a:p>
                  </a:txBody>
                  <a:tcPr/>
                </a:tc>
                <a:tc>
                  <a:txBody>
                    <a:bodyPr/>
                    <a:lstStyle/>
                    <a:p>
                      <a:r>
                        <a:rPr lang="en-US" sz="1000"/>
                        <a:t>7</a:t>
                      </a:r>
                    </a:p>
                  </a:txBody>
                  <a:tcPr/>
                </a:tc>
                <a:tc>
                  <a:txBody>
                    <a:bodyPr/>
                    <a:lstStyle/>
                    <a:p>
                      <a:r>
                        <a:rPr lang="en-US" sz="1000"/>
                        <a:t>21.285714285714</a:t>
                      </a:r>
                    </a:p>
                  </a:txBody>
                  <a:tcPr/>
                </a:tc>
                <a:tc>
                  <a:txBody>
                    <a:bodyPr/>
                    <a:lstStyle/>
                    <a:p>
                      <a:r>
                        <a:rPr lang="en-US" sz="1000"/>
                        <a:t>2.2857142857143</a:t>
                      </a:r>
                    </a:p>
                  </a:txBody>
                  <a:tcPr/>
                </a:tc>
                <a:tc>
                  <a:txBody>
                    <a:bodyPr/>
                    <a:lstStyle/>
                    <a:p>
                      <a:r>
                        <a:rPr lang="en-US" sz="1000"/>
                        <a:t>1.4285714285714</a:t>
                      </a:r>
                    </a:p>
                  </a:txBody>
                  <a:tcPr/>
                </a:tc>
                <a:tc>
                  <a:txBody>
                    <a:bodyPr/>
                    <a:lstStyle/>
                    <a:p>
                      <a:r>
                        <a:rPr lang="en-US" sz="1000"/>
                        <a:t>25</a:t>
                      </a:r>
                    </a:p>
                  </a:txBody>
                  <a:tcPr/>
                </a:tc>
                <a:extLst>
                  <a:ext uri="{0D108BD9-81ED-4DB2-BD59-A6C34878D82A}">
                    <a16:rowId xmlns:a16="http://schemas.microsoft.com/office/drawing/2014/main" val="888420021"/>
                  </a:ext>
                </a:extLst>
              </a:tr>
              <a:tr h="370840">
                <a:tc>
                  <a:txBody>
                    <a:bodyPr/>
                    <a:lstStyle/>
                    <a:p>
                      <a:r>
                        <a:rPr lang="en-US" sz="1000"/>
                        <a:t>#Corven</a:t>
                      </a:r>
                    </a:p>
                  </a:txBody>
                  <a:tcPr/>
                </a:tc>
                <a:tc>
                  <a:txBody>
                    <a:bodyPr/>
                    <a:lstStyle/>
                    <a:p>
                      <a:r>
                        <a:rPr lang="en-US" sz="1000"/>
                        <a:t>7</a:t>
                      </a:r>
                    </a:p>
                  </a:txBody>
                  <a:tcPr/>
                </a:tc>
                <a:tc>
                  <a:txBody>
                    <a:bodyPr/>
                    <a:lstStyle/>
                    <a:p>
                      <a:r>
                        <a:rPr lang="en-US" sz="1000"/>
                        <a:t>7.4285714285714</a:t>
                      </a:r>
                    </a:p>
                  </a:txBody>
                  <a:tcPr/>
                </a:tc>
                <a:tc>
                  <a:txBody>
                    <a:bodyPr/>
                    <a:lstStyle/>
                    <a:p>
                      <a:r>
                        <a:rPr lang="en-US" sz="1000"/>
                        <a:t>3.1428571428571</a:t>
                      </a:r>
                    </a:p>
                  </a:txBody>
                  <a:tcPr/>
                </a:tc>
                <a:tc>
                  <a:txBody>
                    <a:bodyPr/>
                    <a:lstStyle/>
                    <a:p>
                      <a:r>
                        <a:rPr lang="en-US" sz="1000"/>
                        <a:t>0.85714285714286</a:t>
                      </a:r>
                    </a:p>
                  </a:txBody>
                  <a:tcPr/>
                </a:tc>
                <a:tc>
                  <a:txBody>
                    <a:bodyPr/>
                    <a:lstStyle/>
                    <a:p>
                      <a:r>
                        <a:rPr lang="en-US" sz="1000"/>
                        <a:t>11.428571428571</a:t>
                      </a:r>
                    </a:p>
                  </a:txBody>
                  <a:tcPr/>
                </a:tc>
                <a:extLst>
                  <a:ext uri="{0D108BD9-81ED-4DB2-BD59-A6C34878D82A}">
                    <a16:rowId xmlns:a16="http://schemas.microsoft.com/office/drawing/2014/main" val="2479576760"/>
                  </a:ext>
                </a:extLst>
              </a:tr>
              <a:tr h="370840">
                <a:tc>
                  <a:txBody>
                    <a:bodyPr/>
                    <a:lstStyle/>
                    <a:p>
                      <a:r>
                        <a:rPr lang="en-US" sz="1000"/>
                        <a:t>#Motos</a:t>
                      </a:r>
                    </a:p>
                  </a:txBody>
                  <a:tcPr/>
                </a:tc>
                <a:tc>
                  <a:txBody>
                    <a:bodyPr/>
                    <a:lstStyle/>
                    <a:p>
                      <a:r>
                        <a:rPr lang="en-US" sz="1000"/>
                        <a:t>7</a:t>
                      </a:r>
                    </a:p>
                  </a:txBody>
                  <a:tcPr/>
                </a:tc>
                <a:tc>
                  <a:txBody>
                    <a:bodyPr/>
                    <a:lstStyle/>
                    <a:p>
                      <a:r>
                        <a:rPr lang="en-US" sz="1000"/>
                        <a:t>7.4285714285714</a:t>
                      </a:r>
                    </a:p>
                  </a:txBody>
                  <a:tcPr/>
                </a:tc>
                <a:tc>
                  <a:txBody>
                    <a:bodyPr/>
                    <a:lstStyle/>
                    <a:p>
                      <a:r>
                        <a:rPr lang="en-US" sz="1000"/>
                        <a:t>3.1428571428571</a:t>
                      </a:r>
                    </a:p>
                  </a:txBody>
                  <a:tcPr/>
                </a:tc>
                <a:tc>
                  <a:txBody>
                    <a:bodyPr/>
                    <a:lstStyle/>
                    <a:p>
                      <a:r>
                        <a:rPr lang="en-US" sz="1000"/>
                        <a:t>0.85714285714286</a:t>
                      </a:r>
                    </a:p>
                  </a:txBody>
                  <a:tcPr/>
                </a:tc>
                <a:tc>
                  <a:txBody>
                    <a:bodyPr/>
                    <a:lstStyle/>
                    <a:p>
                      <a:r>
                        <a:rPr lang="en-US" sz="1000"/>
                        <a:t>11.428571428571</a:t>
                      </a:r>
                    </a:p>
                  </a:txBody>
                  <a:tcPr/>
                </a:tc>
                <a:extLst>
                  <a:ext uri="{0D108BD9-81ED-4DB2-BD59-A6C34878D82A}">
                    <a16:rowId xmlns:a16="http://schemas.microsoft.com/office/drawing/2014/main" val="631475930"/>
                  </a:ext>
                </a:extLst>
              </a:tr>
              <a:tr h="370840">
                <a:tc>
                  <a:txBody>
                    <a:bodyPr/>
                    <a:lstStyle/>
                    <a:p>
                      <a:r>
                        <a:rPr lang="en-US" sz="1000"/>
                        <a:t>#YaSabésADóndeIr</a:t>
                      </a:r>
                    </a:p>
                  </a:txBody>
                  <a:tcPr/>
                </a:tc>
                <a:tc>
                  <a:txBody>
                    <a:bodyPr/>
                    <a:lstStyle/>
                    <a:p>
                      <a:r>
                        <a:rPr lang="en-US" sz="1000"/>
                        <a:t>6</a:t>
                      </a:r>
                    </a:p>
                  </a:txBody>
                  <a:tcPr/>
                </a:tc>
                <a:tc>
                  <a:txBody>
                    <a:bodyPr/>
                    <a:lstStyle/>
                    <a:p>
                      <a:r>
                        <a:rPr lang="en-US" sz="1000"/>
                        <a:t>7.5</a:t>
                      </a:r>
                    </a:p>
                  </a:txBody>
                  <a:tcPr/>
                </a:tc>
                <a:tc>
                  <a:txBody>
                    <a:bodyPr/>
                    <a:lstStyle/>
                    <a:p>
                      <a:r>
                        <a:rPr lang="en-US" sz="1000"/>
                        <a:t>2.6666666666667</a:t>
                      </a:r>
                    </a:p>
                  </a:txBody>
                  <a:tcPr/>
                </a:tc>
                <a:tc>
                  <a:txBody>
                    <a:bodyPr/>
                    <a:lstStyle/>
                    <a:p>
                      <a:r>
                        <a:rPr lang="en-US" sz="1000"/>
                        <a:t>1</a:t>
                      </a:r>
                    </a:p>
                  </a:txBody>
                  <a:tcPr/>
                </a:tc>
                <a:tc>
                  <a:txBody>
                    <a:bodyPr/>
                    <a:lstStyle/>
                    <a:p>
                      <a:r>
                        <a:rPr lang="en-US" sz="1000"/>
                        <a:t>11.166666666667</a:t>
                      </a:r>
                    </a:p>
                  </a:txBody>
                  <a:tcPr/>
                </a:tc>
                <a:extLst>
                  <a:ext uri="{0D108BD9-81ED-4DB2-BD59-A6C34878D82A}">
                    <a16:rowId xmlns:a16="http://schemas.microsoft.com/office/drawing/2014/main" val="713254542"/>
                  </a:ext>
                </a:extLst>
              </a:tr>
              <a:tr h="370840">
                <a:tc>
                  <a:txBody>
                    <a:bodyPr/>
                    <a:lstStyle/>
                    <a:p>
                      <a:r>
                        <a:rPr lang="en-US" sz="1000"/>
                        <a:t>#JugadorMotomel</a:t>
                      </a:r>
                    </a:p>
                  </a:txBody>
                  <a:tcPr/>
                </a:tc>
                <a:tc>
                  <a:txBody>
                    <a:bodyPr/>
                    <a:lstStyle/>
                    <a:p>
                      <a:r>
                        <a:rPr lang="en-US" sz="1000"/>
                        <a:t>5</a:t>
                      </a:r>
                    </a:p>
                  </a:txBody>
                  <a:tcPr/>
                </a:tc>
                <a:tc>
                  <a:txBody>
                    <a:bodyPr/>
                    <a:lstStyle/>
                    <a:p>
                      <a:r>
                        <a:rPr lang="en-US" sz="1000"/>
                        <a:t>18.6</a:t>
                      </a:r>
                    </a:p>
                  </a:txBody>
                  <a:tcPr/>
                </a:tc>
                <a:tc>
                  <a:txBody>
                    <a:bodyPr/>
                    <a:lstStyle/>
                    <a:p>
                      <a:r>
                        <a:rPr lang="en-US" sz="1000"/>
                        <a:t>24.6</a:t>
                      </a:r>
                    </a:p>
                  </a:txBody>
                  <a:tcPr/>
                </a:tc>
                <a:tc>
                  <a:txBody>
                    <a:bodyPr/>
                    <a:lstStyle/>
                    <a:p>
                      <a:r>
                        <a:rPr lang="en-US" sz="1000"/>
                        <a:t>0.6</a:t>
                      </a:r>
                    </a:p>
                  </a:txBody>
                  <a:tcPr/>
                </a:tc>
                <a:tc>
                  <a:txBody>
                    <a:bodyPr/>
                    <a:lstStyle/>
                    <a:p>
                      <a:r>
                        <a:rPr lang="en-US" sz="1000"/>
                        <a:t>43.8</a:t>
                      </a:r>
                    </a:p>
                  </a:txBody>
                  <a:tcPr/>
                </a:tc>
                <a:extLst>
                  <a:ext uri="{0D108BD9-81ED-4DB2-BD59-A6C34878D82A}">
                    <a16:rowId xmlns:a16="http://schemas.microsoft.com/office/drawing/2014/main" val="2828784539"/>
                  </a:ext>
                </a:extLst>
              </a:tr>
              <a:tr h="370840">
                <a:tc>
                  <a:txBody>
                    <a:bodyPr/>
                    <a:lstStyle/>
                    <a:p>
                      <a:r>
                        <a:rPr lang="en-US" sz="1000"/>
                        <a:t>#Gilera</a:t>
                      </a:r>
                    </a:p>
                  </a:txBody>
                  <a:tcPr/>
                </a:tc>
                <a:tc>
                  <a:txBody>
                    <a:bodyPr/>
                    <a:lstStyle/>
                    <a:p>
                      <a:r>
                        <a:rPr lang="en-US" sz="1000"/>
                        <a:t>4</a:t>
                      </a:r>
                    </a:p>
                  </a:txBody>
                  <a:tcPr/>
                </a:tc>
                <a:tc>
                  <a:txBody>
                    <a:bodyPr/>
                    <a:lstStyle/>
                    <a:p>
                      <a:r>
                        <a:rPr lang="en-US" sz="1000"/>
                        <a:t>18.25</a:t>
                      </a:r>
                    </a:p>
                  </a:txBody>
                  <a:tcPr/>
                </a:tc>
                <a:tc>
                  <a:txBody>
                    <a:bodyPr/>
                    <a:lstStyle/>
                    <a:p>
                      <a:r>
                        <a:rPr lang="en-US" sz="1000"/>
                        <a:t>10.5</a:t>
                      </a:r>
                    </a:p>
                  </a:txBody>
                  <a:tcPr/>
                </a:tc>
                <a:tc>
                  <a:txBody>
                    <a:bodyPr/>
                    <a:lstStyle/>
                    <a:p>
                      <a:r>
                        <a:rPr lang="en-US" sz="1000"/>
                        <a:t>4.25</a:t>
                      </a:r>
                    </a:p>
                  </a:txBody>
                  <a:tcPr/>
                </a:tc>
                <a:tc>
                  <a:txBody>
                    <a:bodyPr/>
                    <a:lstStyle/>
                    <a:p>
                      <a:r>
                        <a:rPr lang="en-US" sz="1000"/>
                        <a:t>33</a:t>
                      </a:r>
                    </a:p>
                  </a:txBody>
                  <a:tcPr/>
                </a:tc>
                <a:extLst>
                  <a:ext uri="{0D108BD9-81ED-4DB2-BD59-A6C34878D82A}">
                    <a16:rowId xmlns:a16="http://schemas.microsoft.com/office/drawing/2014/main" val="1729864818"/>
                  </a:ext>
                </a:extLst>
              </a:tr>
              <a:tr h="370840">
                <a:tc>
                  <a:txBody>
                    <a:bodyPr/>
                    <a:lstStyle/>
                    <a:p>
                      <a:r>
                        <a:rPr lang="en-US" sz="1000"/>
                        <a:t>#NosImpulsaNuestraHistoria</a:t>
                      </a:r>
                    </a:p>
                  </a:txBody>
                  <a:tcPr/>
                </a:tc>
                <a:tc>
                  <a:txBody>
                    <a:bodyPr/>
                    <a:lstStyle/>
                    <a:p>
                      <a:r>
                        <a:rPr lang="en-US" sz="1000"/>
                        <a:t>3</a:t>
                      </a:r>
                    </a:p>
                  </a:txBody>
                  <a:tcPr/>
                </a:tc>
                <a:tc>
                  <a:txBody>
                    <a:bodyPr/>
                    <a:lstStyle/>
                    <a:p>
                      <a:r>
                        <a:rPr lang="en-US" sz="1000"/>
                        <a:t>13</a:t>
                      </a:r>
                    </a:p>
                  </a:txBody>
                  <a:tcPr/>
                </a:tc>
                <a:tc>
                  <a:txBody>
                    <a:bodyPr/>
                    <a:lstStyle/>
                    <a:p>
                      <a:r>
                        <a:rPr lang="en-US" sz="1000"/>
                        <a:t>0.66666666666667</a:t>
                      </a:r>
                    </a:p>
                  </a:txBody>
                  <a:tcPr/>
                </a:tc>
                <a:tc>
                  <a:txBody>
                    <a:bodyPr/>
                    <a:lstStyle/>
                    <a:p>
                      <a:r>
                        <a:rPr lang="en-US" sz="1000"/>
                        <a:t>1.3333333333333</a:t>
                      </a:r>
                    </a:p>
                  </a:txBody>
                  <a:tcPr/>
                </a:tc>
                <a:tc>
                  <a:txBody>
                    <a:bodyPr/>
                    <a:lstStyle/>
                    <a:p>
                      <a:r>
                        <a:rPr lang="en-US" sz="1000"/>
                        <a:t>15</a:t>
                      </a:r>
                    </a:p>
                  </a:txBody>
                  <a:tcPr/>
                </a:tc>
                <a:extLst>
                  <a:ext uri="{0D108BD9-81ED-4DB2-BD59-A6C34878D82A}">
                    <a16:rowId xmlns:a16="http://schemas.microsoft.com/office/drawing/2014/main" val="1739152175"/>
                  </a:ext>
                </a:extLst>
              </a:tr>
              <a:tr h="370840">
                <a:tc>
                  <a:txBody>
                    <a:bodyPr/>
                    <a:lstStyle/>
                    <a:p>
                      <a:r>
                        <a:rPr lang="en-US" sz="1000"/>
                        <a:t>#GileraMotors</a:t>
                      </a:r>
                    </a:p>
                  </a:txBody>
                  <a:tcPr/>
                </a:tc>
                <a:tc>
                  <a:txBody>
                    <a:bodyPr/>
                    <a:lstStyle/>
                    <a:p>
                      <a:r>
                        <a:rPr lang="en-US" sz="1000"/>
                        <a:t>2</a:t>
                      </a:r>
                    </a:p>
                  </a:txBody>
                  <a:tcPr/>
                </a:tc>
                <a:tc>
                  <a:txBody>
                    <a:bodyPr/>
                    <a:lstStyle/>
                    <a:p>
                      <a:r>
                        <a:rPr lang="en-US" sz="1000"/>
                        <a:t>17.5</a:t>
                      </a:r>
                    </a:p>
                  </a:txBody>
                  <a:tcPr/>
                </a:tc>
                <a:tc>
                  <a:txBody>
                    <a:bodyPr/>
                    <a:lstStyle/>
                    <a:p>
                      <a:r>
                        <a:rPr lang="en-US" sz="1000"/>
                        <a:t>10</a:t>
                      </a:r>
                    </a:p>
                  </a:txBody>
                  <a:tcPr/>
                </a:tc>
                <a:tc>
                  <a:txBody>
                    <a:bodyPr/>
                    <a:lstStyle/>
                    <a:p>
                      <a:r>
                        <a:rPr lang="en-US" sz="1000"/>
                        <a:t>3.5</a:t>
                      </a:r>
                    </a:p>
                  </a:txBody>
                  <a:tcPr/>
                </a:tc>
                <a:tc>
                  <a:txBody>
                    <a:bodyPr/>
                    <a:lstStyle/>
                    <a:p>
                      <a:r>
                        <a:rPr lang="en-US" sz="1000"/>
                        <a:t>31</a:t>
                      </a:r>
                    </a:p>
                  </a:txBody>
                  <a:tcPr/>
                </a:tc>
                <a:extLst>
                  <a:ext uri="{0D108BD9-81ED-4DB2-BD59-A6C34878D82A}">
                    <a16:rowId xmlns:a16="http://schemas.microsoft.com/office/drawing/2014/main" val="4045472485"/>
                  </a:ext>
                </a:extLst>
              </a:tr>
            </a:tbl>
          </a:graphicData>
        </a:graphic>
      </p:graphicFrame>
      <p:sp>
        <p:nvSpPr>
          <p:cNvPr id="4" name="Text Placeholder 3">
            <a:extLst>
              <a:ext uri="{FF2B5EF4-FFF2-40B4-BE49-F238E27FC236}">
                <a16:creationId xmlns:a16="http://schemas.microsoft.com/office/drawing/2014/main" id="{37C479C1-5A8C-4A00-BE21-A428A61B323B}"/>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7557003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8DA05-1EEE-417B-BBD5-FA4B8DDAF3DC}"/>
              </a:ext>
            </a:extLst>
          </p:cNvPr>
          <p:cNvSpPr>
            <a:spLocks noGrp="1"/>
          </p:cNvSpPr>
          <p:nvPr>
            <p:ph type="title"/>
          </p:nvPr>
        </p:nvSpPr>
        <p:spPr/>
        <p:txBody>
          <a:bodyPr/>
          <a:lstStyle/>
          <a:p>
            <a:r>
              <a:rPr lang="en-US"/>
              <a:t>Facebook Post Table + Reactions | Motomel - 1 of 21</a:t>
            </a:r>
          </a:p>
        </p:txBody>
      </p:sp>
      <p:graphicFrame>
        <p:nvGraphicFramePr>
          <p:cNvPr id="5" name="Table Placeholder 4">
            <a:extLst>
              <a:ext uri="{FF2B5EF4-FFF2-40B4-BE49-F238E27FC236}">
                <a16:creationId xmlns:a16="http://schemas.microsoft.com/office/drawing/2014/main" id="{8971B6B2-1A31-4115-8609-8374C5030BC0}"/>
              </a:ext>
            </a:extLst>
          </p:cNvPr>
          <p:cNvGraphicFramePr>
            <a:graphicFrameLocks noGrp="1"/>
          </p:cNvGraphicFramePr>
          <p:nvPr>
            <p:ph type="tbl" sz="quarter" idx="13"/>
            <p:extLst>
              <p:ext uri="{D42A27DB-BD31-4B8C-83A1-F6EECF244321}">
                <p14:modId xmlns:p14="http://schemas.microsoft.com/office/powerpoint/2010/main" val="1187223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75764895"/>
                    </a:ext>
                  </a:extLst>
                </a:gridCol>
                <a:gridCol w="493776">
                  <a:extLst>
                    <a:ext uri="{9D8B030D-6E8A-4147-A177-3AD203B41FA5}">
                      <a16:colId xmlns:a16="http://schemas.microsoft.com/office/drawing/2014/main" val="4043520856"/>
                    </a:ext>
                  </a:extLst>
                </a:gridCol>
                <a:gridCol w="493776">
                  <a:extLst>
                    <a:ext uri="{9D8B030D-6E8A-4147-A177-3AD203B41FA5}">
                      <a16:colId xmlns:a16="http://schemas.microsoft.com/office/drawing/2014/main" val="2260208126"/>
                    </a:ext>
                  </a:extLst>
                </a:gridCol>
                <a:gridCol w="493776">
                  <a:extLst>
                    <a:ext uri="{9D8B030D-6E8A-4147-A177-3AD203B41FA5}">
                      <a16:colId xmlns:a16="http://schemas.microsoft.com/office/drawing/2014/main" val="1152131385"/>
                    </a:ext>
                  </a:extLst>
                </a:gridCol>
                <a:gridCol w="493776">
                  <a:extLst>
                    <a:ext uri="{9D8B030D-6E8A-4147-A177-3AD203B41FA5}">
                      <a16:colId xmlns:a16="http://schemas.microsoft.com/office/drawing/2014/main" val="3033746981"/>
                    </a:ext>
                  </a:extLst>
                </a:gridCol>
                <a:gridCol w="493776">
                  <a:extLst>
                    <a:ext uri="{9D8B030D-6E8A-4147-A177-3AD203B41FA5}">
                      <a16:colId xmlns:a16="http://schemas.microsoft.com/office/drawing/2014/main" val="2489875783"/>
                    </a:ext>
                  </a:extLst>
                </a:gridCol>
                <a:gridCol w="493776">
                  <a:extLst>
                    <a:ext uri="{9D8B030D-6E8A-4147-A177-3AD203B41FA5}">
                      <a16:colId xmlns:a16="http://schemas.microsoft.com/office/drawing/2014/main" val="2093612319"/>
                    </a:ext>
                  </a:extLst>
                </a:gridCol>
                <a:gridCol w="493776">
                  <a:extLst>
                    <a:ext uri="{9D8B030D-6E8A-4147-A177-3AD203B41FA5}">
                      <a16:colId xmlns:a16="http://schemas.microsoft.com/office/drawing/2014/main" val="3575731422"/>
                    </a:ext>
                  </a:extLst>
                </a:gridCol>
                <a:gridCol w="493776">
                  <a:extLst>
                    <a:ext uri="{9D8B030D-6E8A-4147-A177-3AD203B41FA5}">
                      <a16:colId xmlns:a16="http://schemas.microsoft.com/office/drawing/2014/main" val="2817711771"/>
                    </a:ext>
                  </a:extLst>
                </a:gridCol>
                <a:gridCol w="493776">
                  <a:extLst>
                    <a:ext uri="{9D8B030D-6E8A-4147-A177-3AD203B41FA5}">
                      <a16:colId xmlns:a16="http://schemas.microsoft.com/office/drawing/2014/main" val="3727478174"/>
                    </a:ext>
                  </a:extLst>
                </a:gridCol>
                <a:gridCol w="493776">
                  <a:extLst>
                    <a:ext uri="{9D8B030D-6E8A-4147-A177-3AD203B41FA5}">
                      <a16:colId xmlns:a16="http://schemas.microsoft.com/office/drawing/2014/main" val="291484085"/>
                    </a:ext>
                  </a:extLst>
                </a:gridCol>
                <a:gridCol w="493776">
                  <a:extLst>
                    <a:ext uri="{9D8B030D-6E8A-4147-A177-3AD203B41FA5}">
                      <a16:colId xmlns:a16="http://schemas.microsoft.com/office/drawing/2014/main" val="3002159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8344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- 2021-10-22 17:55:42</a:t>
                      </a:r>
                      <a:r>
                        <a:rPr kumimoji="0" lang="es-ES" sz="1000" b="0" i="0" u="none" strike="noStrike" kern="1200" cap="none" spc="0" normalizeH="0" baseline="0" noProof="0">
                          <a:ln>
                            <a:noFill/>
                          </a:ln>
                          <a:solidFill>
                            <a:prstClr val="black"/>
                          </a:solidFill>
                          <a:effectLst/>
                          <a:uLnTx/>
                          <a:uFillTx/>
                          <a:latin typeface="+mn-lt"/>
                          <a:ea typeface="+mn-ea"/>
                          <a:cs typeface="+mn-cs"/>
                        </a:rPr>
                        <a:t>
 La Blitz 110 es una moto que te acompaña estés donde estés.
Tu compañera ideal para moverte en el día a día.
Y a vos, ¿a donde te acompaña tu Blitz? ¡Contanos!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1816006"/>
                  </a:ext>
                </a:extLst>
              </a:tr>
            </a:tbl>
          </a:graphicData>
        </a:graphic>
      </p:graphicFrame>
      <p:sp>
        <p:nvSpPr>
          <p:cNvPr id="4" name="Text Placeholder 3">
            <a:extLst>
              <a:ext uri="{FF2B5EF4-FFF2-40B4-BE49-F238E27FC236}">
                <a16:creationId xmlns:a16="http://schemas.microsoft.com/office/drawing/2014/main" id="{45EED8DF-FF63-42F2-BA3E-6C604128D339}"/>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6966270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E3B3E-2DB3-4338-A7B1-959FE96F7311}"/>
              </a:ext>
            </a:extLst>
          </p:cNvPr>
          <p:cNvSpPr>
            <a:spLocks noGrp="1"/>
          </p:cNvSpPr>
          <p:nvPr>
            <p:ph type="title"/>
          </p:nvPr>
        </p:nvSpPr>
        <p:spPr/>
        <p:txBody>
          <a:bodyPr/>
          <a:lstStyle/>
          <a:p>
            <a:r>
              <a:rPr lang="en-US"/>
              <a:t>Facebook Post Table + Reactions | Motomel - 2 of 21</a:t>
            </a:r>
          </a:p>
        </p:txBody>
      </p:sp>
      <p:graphicFrame>
        <p:nvGraphicFramePr>
          <p:cNvPr id="5" name="Table Placeholder 4">
            <a:extLst>
              <a:ext uri="{FF2B5EF4-FFF2-40B4-BE49-F238E27FC236}">
                <a16:creationId xmlns:a16="http://schemas.microsoft.com/office/drawing/2014/main" id="{8989B0ED-6B18-45BB-B023-52AB2F8D2C2B}"/>
              </a:ext>
            </a:extLst>
          </p:cNvPr>
          <p:cNvGraphicFramePr>
            <a:graphicFrameLocks noGrp="1"/>
          </p:cNvGraphicFramePr>
          <p:nvPr>
            <p:ph type="tbl" sz="quarter" idx="13"/>
            <p:extLst>
              <p:ext uri="{D42A27DB-BD31-4B8C-83A1-F6EECF244321}">
                <p14:modId xmlns:p14="http://schemas.microsoft.com/office/powerpoint/2010/main" val="576872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74149768"/>
                    </a:ext>
                  </a:extLst>
                </a:gridCol>
                <a:gridCol w="493776">
                  <a:extLst>
                    <a:ext uri="{9D8B030D-6E8A-4147-A177-3AD203B41FA5}">
                      <a16:colId xmlns:a16="http://schemas.microsoft.com/office/drawing/2014/main" val="3278771753"/>
                    </a:ext>
                  </a:extLst>
                </a:gridCol>
                <a:gridCol w="493776">
                  <a:extLst>
                    <a:ext uri="{9D8B030D-6E8A-4147-A177-3AD203B41FA5}">
                      <a16:colId xmlns:a16="http://schemas.microsoft.com/office/drawing/2014/main" val="1197410757"/>
                    </a:ext>
                  </a:extLst>
                </a:gridCol>
                <a:gridCol w="493776">
                  <a:extLst>
                    <a:ext uri="{9D8B030D-6E8A-4147-A177-3AD203B41FA5}">
                      <a16:colId xmlns:a16="http://schemas.microsoft.com/office/drawing/2014/main" val="678420769"/>
                    </a:ext>
                  </a:extLst>
                </a:gridCol>
                <a:gridCol w="493776">
                  <a:extLst>
                    <a:ext uri="{9D8B030D-6E8A-4147-A177-3AD203B41FA5}">
                      <a16:colId xmlns:a16="http://schemas.microsoft.com/office/drawing/2014/main" val="13398093"/>
                    </a:ext>
                  </a:extLst>
                </a:gridCol>
                <a:gridCol w="493776">
                  <a:extLst>
                    <a:ext uri="{9D8B030D-6E8A-4147-A177-3AD203B41FA5}">
                      <a16:colId xmlns:a16="http://schemas.microsoft.com/office/drawing/2014/main" val="3420887332"/>
                    </a:ext>
                  </a:extLst>
                </a:gridCol>
                <a:gridCol w="493776">
                  <a:extLst>
                    <a:ext uri="{9D8B030D-6E8A-4147-A177-3AD203B41FA5}">
                      <a16:colId xmlns:a16="http://schemas.microsoft.com/office/drawing/2014/main" val="3786977433"/>
                    </a:ext>
                  </a:extLst>
                </a:gridCol>
                <a:gridCol w="493776">
                  <a:extLst>
                    <a:ext uri="{9D8B030D-6E8A-4147-A177-3AD203B41FA5}">
                      <a16:colId xmlns:a16="http://schemas.microsoft.com/office/drawing/2014/main" val="1533613571"/>
                    </a:ext>
                  </a:extLst>
                </a:gridCol>
                <a:gridCol w="493776">
                  <a:extLst>
                    <a:ext uri="{9D8B030D-6E8A-4147-A177-3AD203B41FA5}">
                      <a16:colId xmlns:a16="http://schemas.microsoft.com/office/drawing/2014/main" val="2999745455"/>
                    </a:ext>
                  </a:extLst>
                </a:gridCol>
                <a:gridCol w="493776">
                  <a:extLst>
                    <a:ext uri="{9D8B030D-6E8A-4147-A177-3AD203B41FA5}">
                      <a16:colId xmlns:a16="http://schemas.microsoft.com/office/drawing/2014/main" val="3608225877"/>
                    </a:ext>
                  </a:extLst>
                </a:gridCol>
                <a:gridCol w="493776">
                  <a:extLst>
                    <a:ext uri="{9D8B030D-6E8A-4147-A177-3AD203B41FA5}">
                      <a16:colId xmlns:a16="http://schemas.microsoft.com/office/drawing/2014/main" val="1021999508"/>
                    </a:ext>
                  </a:extLst>
                </a:gridCol>
                <a:gridCol w="493776">
                  <a:extLst>
                    <a:ext uri="{9D8B030D-6E8A-4147-A177-3AD203B41FA5}">
                      <a16:colId xmlns:a16="http://schemas.microsoft.com/office/drawing/2014/main" val="1278060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8032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- 2021-11-05 17:48:21</a:t>
                      </a:r>
                      <a:r>
                        <a:rPr kumimoji="0" lang="es-ES" sz="1000" b="0" i="0" u="none" strike="noStrike" kern="1200" cap="none" spc="0" normalizeH="0" baseline="0" noProof="0">
                          <a:ln>
                            <a:noFill/>
                          </a:ln>
                          <a:solidFill>
                            <a:prstClr val="black"/>
                          </a:solidFill>
                          <a:effectLst/>
                          <a:uLnTx/>
                          <a:uFillTx/>
                          <a:latin typeface="+mn-lt"/>
                          <a:ea typeface="+mn-ea"/>
                          <a:cs typeface="+mn-cs"/>
                        </a:rPr>
                        <a:t>
 ¡Llegó el turno de votar por el #JugadorMotomel de Octubre
¡Te podes ganar una #BiciMotomel para vos y otra para el jugador elegido!
¿Cómo participar? Muy sencillo:
- Seguir a la cuenta de @motomeloficial y @motomelbicicletas
- Darle like a la publicación
- Comentar eligiendo el #JugadorMotomel del mes
Podes participar en Facebook, Twitter o Instagram.
Podes elegir entre estos jugadores:
Francisco Ortega
Julián Álvarez
﻿﻿Agustin Almendra
José López
Franco ﻿Armani
¿Para vos cuál de estos 5 fue el #JugadorMotomel del mes?
Tenes tiempo hasta el 12/11. Bases y condiciones en el link de nuestra bio.
#MotomelTeBanca #Sorteo #Bici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80144491"/>
                  </a:ext>
                </a:extLst>
              </a:tr>
            </a:tbl>
          </a:graphicData>
        </a:graphic>
      </p:graphicFrame>
      <p:sp>
        <p:nvSpPr>
          <p:cNvPr id="4" name="Text Placeholder 3">
            <a:extLst>
              <a:ext uri="{FF2B5EF4-FFF2-40B4-BE49-F238E27FC236}">
                <a16:creationId xmlns:a16="http://schemas.microsoft.com/office/drawing/2014/main" id="{D832209E-4F43-4D74-9AAA-8F82FA1A1120}"/>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8165671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583D5-97C6-4227-8A57-8DB310949F59}"/>
              </a:ext>
            </a:extLst>
          </p:cNvPr>
          <p:cNvSpPr>
            <a:spLocks noGrp="1"/>
          </p:cNvSpPr>
          <p:nvPr>
            <p:ph type="title"/>
          </p:nvPr>
        </p:nvSpPr>
        <p:spPr/>
        <p:txBody>
          <a:bodyPr/>
          <a:lstStyle/>
          <a:p>
            <a:r>
              <a:rPr lang="en-US"/>
              <a:t>Facebook Post Table + Reactions | Motomel - 3 of 21</a:t>
            </a:r>
          </a:p>
        </p:txBody>
      </p:sp>
      <p:graphicFrame>
        <p:nvGraphicFramePr>
          <p:cNvPr id="5" name="Table Placeholder 4">
            <a:extLst>
              <a:ext uri="{FF2B5EF4-FFF2-40B4-BE49-F238E27FC236}">
                <a16:creationId xmlns:a16="http://schemas.microsoft.com/office/drawing/2014/main" id="{2FED81D1-E500-4F7E-8561-27ED94C8320D}"/>
              </a:ext>
            </a:extLst>
          </p:cNvPr>
          <p:cNvGraphicFramePr>
            <a:graphicFrameLocks noGrp="1"/>
          </p:cNvGraphicFramePr>
          <p:nvPr>
            <p:ph type="tbl" sz="quarter" idx="13"/>
            <p:extLst>
              <p:ext uri="{D42A27DB-BD31-4B8C-83A1-F6EECF244321}">
                <p14:modId xmlns:p14="http://schemas.microsoft.com/office/powerpoint/2010/main" val="439548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50135732"/>
                    </a:ext>
                  </a:extLst>
                </a:gridCol>
                <a:gridCol w="493776">
                  <a:extLst>
                    <a:ext uri="{9D8B030D-6E8A-4147-A177-3AD203B41FA5}">
                      <a16:colId xmlns:a16="http://schemas.microsoft.com/office/drawing/2014/main" val="1175362980"/>
                    </a:ext>
                  </a:extLst>
                </a:gridCol>
                <a:gridCol w="493776">
                  <a:extLst>
                    <a:ext uri="{9D8B030D-6E8A-4147-A177-3AD203B41FA5}">
                      <a16:colId xmlns:a16="http://schemas.microsoft.com/office/drawing/2014/main" val="1908719510"/>
                    </a:ext>
                  </a:extLst>
                </a:gridCol>
                <a:gridCol w="493776">
                  <a:extLst>
                    <a:ext uri="{9D8B030D-6E8A-4147-A177-3AD203B41FA5}">
                      <a16:colId xmlns:a16="http://schemas.microsoft.com/office/drawing/2014/main" val="3163985924"/>
                    </a:ext>
                  </a:extLst>
                </a:gridCol>
                <a:gridCol w="493776">
                  <a:extLst>
                    <a:ext uri="{9D8B030D-6E8A-4147-A177-3AD203B41FA5}">
                      <a16:colId xmlns:a16="http://schemas.microsoft.com/office/drawing/2014/main" val="637521136"/>
                    </a:ext>
                  </a:extLst>
                </a:gridCol>
                <a:gridCol w="493776">
                  <a:extLst>
                    <a:ext uri="{9D8B030D-6E8A-4147-A177-3AD203B41FA5}">
                      <a16:colId xmlns:a16="http://schemas.microsoft.com/office/drawing/2014/main" val="2902051184"/>
                    </a:ext>
                  </a:extLst>
                </a:gridCol>
                <a:gridCol w="493776">
                  <a:extLst>
                    <a:ext uri="{9D8B030D-6E8A-4147-A177-3AD203B41FA5}">
                      <a16:colId xmlns:a16="http://schemas.microsoft.com/office/drawing/2014/main" val="4074602623"/>
                    </a:ext>
                  </a:extLst>
                </a:gridCol>
                <a:gridCol w="493776">
                  <a:extLst>
                    <a:ext uri="{9D8B030D-6E8A-4147-A177-3AD203B41FA5}">
                      <a16:colId xmlns:a16="http://schemas.microsoft.com/office/drawing/2014/main" val="1578330802"/>
                    </a:ext>
                  </a:extLst>
                </a:gridCol>
                <a:gridCol w="493776">
                  <a:extLst>
                    <a:ext uri="{9D8B030D-6E8A-4147-A177-3AD203B41FA5}">
                      <a16:colId xmlns:a16="http://schemas.microsoft.com/office/drawing/2014/main" val="2101019024"/>
                    </a:ext>
                  </a:extLst>
                </a:gridCol>
                <a:gridCol w="493776">
                  <a:extLst>
                    <a:ext uri="{9D8B030D-6E8A-4147-A177-3AD203B41FA5}">
                      <a16:colId xmlns:a16="http://schemas.microsoft.com/office/drawing/2014/main" val="3029019296"/>
                    </a:ext>
                  </a:extLst>
                </a:gridCol>
                <a:gridCol w="493776">
                  <a:extLst>
                    <a:ext uri="{9D8B030D-6E8A-4147-A177-3AD203B41FA5}">
                      <a16:colId xmlns:a16="http://schemas.microsoft.com/office/drawing/2014/main" val="3890246818"/>
                    </a:ext>
                  </a:extLst>
                </a:gridCol>
                <a:gridCol w="493776">
                  <a:extLst>
                    <a:ext uri="{9D8B030D-6E8A-4147-A177-3AD203B41FA5}">
                      <a16:colId xmlns:a16="http://schemas.microsoft.com/office/drawing/2014/main" val="2841995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6001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- 2021-10-21 17:54:21</a:t>
                      </a:r>
                      <a:r>
                        <a:rPr kumimoji="0" lang="es-ES" sz="1000" b="0" i="0" u="none" strike="noStrike" kern="1200" cap="none" spc="0" normalizeH="0" baseline="0" noProof="0">
                          <a:ln>
                            <a:noFill/>
                          </a:ln>
                          <a:solidFill>
                            <a:prstClr val="black"/>
                          </a:solidFill>
                          <a:effectLst/>
                          <a:uLnTx/>
                          <a:uFillTx/>
                          <a:latin typeface="+mn-lt"/>
                          <a:ea typeface="+mn-ea"/>
                          <a:cs typeface="+mn-cs"/>
                        </a:rPr>
                        <a:t>
 La Skua 150, con su motor monocilíndrico de 4 tiempos, es perfecta para los que buscan una alternativa ON/OFF.
Conocé todo acerca de este y todos nuestros modelos ingresando en nuestra web.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41118188"/>
                  </a:ext>
                </a:extLst>
              </a:tr>
            </a:tbl>
          </a:graphicData>
        </a:graphic>
      </p:graphicFrame>
      <p:sp>
        <p:nvSpPr>
          <p:cNvPr id="4" name="Text Placeholder 3">
            <a:extLst>
              <a:ext uri="{FF2B5EF4-FFF2-40B4-BE49-F238E27FC236}">
                <a16:creationId xmlns:a16="http://schemas.microsoft.com/office/drawing/2014/main" id="{05C213BB-26D9-4A5B-8946-17976E121B60}"/>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2611850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8B011-377A-4DBF-9D11-53F8B0FEAF1D}"/>
              </a:ext>
            </a:extLst>
          </p:cNvPr>
          <p:cNvSpPr>
            <a:spLocks noGrp="1"/>
          </p:cNvSpPr>
          <p:nvPr>
            <p:ph type="title"/>
          </p:nvPr>
        </p:nvSpPr>
        <p:spPr/>
        <p:txBody>
          <a:bodyPr/>
          <a:lstStyle/>
          <a:p>
            <a:r>
              <a:rPr lang="en-US"/>
              <a:t>Facebook Post Table + Reactions | Motomel - 4 of 21</a:t>
            </a:r>
          </a:p>
        </p:txBody>
      </p:sp>
      <p:graphicFrame>
        <p:nvGraphicFramePr>
          <p:cNvPr id="5" name="Table Placeholder 4">
            <a:extLst>
              <a:ext uri="{FF2B5EF4-FFF2-40B4-BE49-F238E27FC236}">
                <a16:creationId xmlns:a16="http://schemas.microsoft.com/office/drawing/2014/main" id="{841D4BC6-AF46-4533-88E6-BBB7B7184EC5}"/>
              </a:ext>
            </a:extLst>
          </p:cNvPr>
          <p:cNvGraphicFramePr>
            <a:graphicFrameLocks noGrp="1"/>
          </p:cNvGraphicFramePr>
          <p:nvPr>
            <p:ph type="tbl" sz="quarter" idx="13"/>
            <p:extLst>
              <p:ext uri="{D42A27DB-BD31-4B8C-83A1-F6EECF244321}">
                <p14:modId xmlns:p14="http://schemas.microsoft.com/office/powerpoint/2010/main" val="2477681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22673141"/>
                    </a:ext>
                  </a:extLst>
                </a:gridCol>
                <a:gridCol w="493776">
                  <a:extLst>
                    <a:ext uri="{9D8B030D-6E8A-4147-A177-3AD203B41FA5}">
                      <a16:colId xmlns:a16="http://schemas.microsoft.com/office/drawing/2014/main" val="47454682"/>
                    </a:ext>
                  </a:extLst>
                </a:gridCol>
                <a:gridCol w="493776">
                  <a:extLst>
                    <a:ext uri="{9D8B030D-6E8A-4147-A177-3AD203B41FA5}">
                      <a16:colId xmlns:a16="http://schemas.microsoft.com/office/drawing/2014/main" val="2766945390"/>
                    </a:ext>
                  </a:extLst>
                </a:gridCol>
                <a:gridCol w="493776">
                  <a:extLst>
                    <a:ext uri="{9D8B030D-6E8A-4147-A177-3AD203B41FA5}">
                      <a16:colId xmlns:a16="http://schemas.microsoft.com/office/drawing/2014/main" val="3527422786"/>
                    </a:ext>
                  </a:extLst>
                </a:gridCol>
                <a:gridCol w="493776">
                  <a:extLst>
                    <a:ext uri="{9D8B030D-6E8A-4147-A177-3AD203B41FA5}">
                      <a16:colId xmlns:a16="http://schemas.microsoft.com/office/drawing/2014/main" val="2628115317"/>
                    </a:ext>
                  </a:extLst>
                </a:gridCol>
                <a:gridCol w="493776">
                  <a:extLst>
                    <a:ext uri="{9D8B030D-6E8A-4147-A177-3AD203B41FA5}">
                      <a16:colId xmlns:a16="http://schemas.microsoft.com/office/drawing/2014/main" val="1262786123"/>
                    </a:ext>
                  </a:extLst>
                </a:gridCol>
                <a:gridCol w="493776">
                  <a:extLst>
                    <a:ext uri="{9D8B030D-6E8A-4147-A177-3AD203B41FA5}">
                      <a16:colId xmlns:a16="http://schemas.microsoft.com/office/drawing/2014/main" val="2570656478"/>
                    </a:ext>
                  </a:extLst>
                </a:gridCol>
                <a:gridCol w="493776">
                  <a:extLst>
                    <a:ext uri="{9D8B030D-6E8A-4147-A177-3AD203B41FA5}">
                      <a16:colId xmlns:a16="http://schemas.microsoft.com/office/drawing/2014/main" val="3008656316"/>
                    </a:ext>
                  </a:extLst>
                </a:gridCol>
                <a:gridCol w="493776">
                  <a:extLst>
                    <a:ext uri="{9D8B030D-6E8A-4147-A177-3AD203B41FA5}">
                      <a16:colId xmlns:a16="http://schemas.microsoft.com/office/drawing/2014/main" val="303034283"/>
                    </a:ext>
                  </a:extLst>
                </a:gridCol>
                <a:gridCol w="493776">
                  <a:extLst>
                    <a:ext uri="{9D8B030D-6E8A-4147-A177-3AD203B41FA5}">
                      <a16:colId xmlns:a16="http://schemas.microsoft.com/office/drawing/2014/main" val="3107776451"/>
                    </a:ext>
                  </a:extLst>
                </a:gridCol>
                <a:gridCol w="493776">
                  <a:extLst>
                    <a:ext uri="{9D8B030D-6E8A-4147-A177-3AD203B41FA5}">
                      <a16:colId xmlns:a16="http://schemas.microsoft.com/office/drawing/2014/main" val="2891079258"/>
                    </a:ext>
                  </a:extLst>
                </a:gridCol>
                <a:gridCol w="493776">
                  <a:extLst>
                    <a:ext uri="{9D8B030D-6E8A-4147-A177-3AD203B41FA5}">
                      <a16:colId xmlns:a16="http://schemas.microsoft.com/office/drawing/2014/main" val="1423235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0426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- 2021-11-01 18:16:29</a:t>
                      </a:r>
                      <a:r>
                        <a:rPr kumimoji="0" lang="es-ES" sz="1000" b="0" i="0" u="none" strike="noStrike" kern="1200" cap="none" spc="0" normalizeH="0" baseline="0" noProof="0">
                          <a:ln>
                            <a:noFill/>
                          </a:ln>
                          <a:solidFill>
                            <a:prstClr val="black"/>
                          </a:solidFill>
                          <a:effectLst/>
                          <a:uLnTx/>
                          <a:uFillTx/>
                          <a:latin typeface="+mn-lt"/>
                          <a:ea typeface="+mn-ea"/>
                          <a:cs typeface="+mn-cs"/>
                        </a:rPr>
                        <a:t>
 Equipada con una caja de cambios automática, asiento biplaza con material antideslizante, un espacioso baúl porta casco y tablero completo, la Blitz Automática es perfecta para que moverte por donde necesites.
Desde nuestra web vas a poder conocer todos sus detalles! Ingresá visitando el link en nuestra bio.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55498591"/>
                  </a:ext>
                </a:extLst>
              </a:tr>
            </a:tbl>
          </a:graphicData>
        </a:graphic>
      </p:graphicFrame>
      <p:sp>
        <p:nvSpPr>
          <p:cNvPr id="4" name="Text Placeholder 3">
            <a:extLst>
              <a:ext uri="{FF2B5EF4-FFF2-40B4-BE49-F238E27FC236}">
                <a16:creationId xmlns:a16="http://schemas.microsoft.com/office/drawing/2014/main" id="{F01C159B-8BB5-431D-8229-2DBA8F35A13E}"/>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3845160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E1E61-7575-479E-852A-874FBC1C0B42}"/>
              </a:ext>
            </a:extLst>
          </p:cNvPr>
          <p:cNvSpPr>
            <a:spLocks noGrp="1"/>
          </p:cNvSpPr>
          <p:nvPr>
            <p:ph type="title"/>
          </p:nvPr>
        </p:nvSpPr>
        <p:spPr/>
        <p:txBody>
          <a:bodyPr/>
          <a:lstStyle/>
          <a:p>
            <a:r>
              <a:rPr lang="en-US"/>
              <a:t>Facebook Post Table + Reactions | Motomel - 5 of 21</a:t>
            </a:r>
          </a:p>
        </p:txBody>
      </p:sp>
      <p:graphicFrame>
        <p:nvGraphicFramePr>
          <p:cNvPr id="5" name="Table Placeholder 4">
            <a:extLst>
              <a:ext uri="{FF2B5EF4-FFF2-40B4-BE49-F238E27FC236}">
                <a16:creationId xmlns:a16="http://schemas.microsoft.com/office/drawing/2014/main" id="{80C85F42-12DE-496B-A2DB-74831C6960F7}"/>
              </a:ext>
            </a:extLst>
          </p:cNvPr>
          <p:cNvGraphicFramePr>
            <a:graphicFrameLocks noGrp="1"/>
          </p:cNvGraphicFramePr>
          <p:nvPr>
            <p:ph type="tbl" sz="quarter" idx="13"/>
            <p:extLst>
              <p:ext uri="{D42A27DB-BD31-4B8C-83A1-F6EECF244321}">
                <p14:modId xmlns:p14="http://schemas.microsoft.com/office/powerpoint/2010/main" val="1501937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93655457"/>
                    </a:ext>
                  </a:extLst>
                </a:gridCol>
                <a:gridCol w="493776">
                  <a:extLst>
                    <a:ext uri="{9D8B030D-6E8A-4147-A177-3AD203B41FA5}">
                      <a16:colId xmlns:a16="http://schemas.microsoft.com/office/drawing/2014/main" val="2345875134"/>
                    </a:ext>
                  </a:extLst>
                </a:gridCol>
                <a:gridCol w="493776">
                  <a:extLst>
                    <a:ext uri="{9D8B030D-6E8A-4147-A177-3AD203B41FA5}">
                      <a16:colId xmlns:a16="http://schemas.microsoft.com/office/drawing/2014/main" val="3842227173"/>
                    </a:ext>
                  </a:extLst>
                </a:gridCol>
                <a:gridCol w="493776">
                  <a:extLst>
                    <a:ext uri="{9D8B030D-6E8A-4147-A177-3AD203B41FA5}">
                      <a16:colId xmlns:a16="http://schemas.microsoft.com/office/drawing/2014/main" val="605803161"/>
                    </a:ext>
                  </a:extLst>
                </a:gridCol>
                <a:gridCol w="493776">
                  <a:extLst>
                    <a:ext uri="{9D8B030D-6E8A-4147-A177-3AD203B41FA5}">
                      <a16:colId xmlns:a16="http://schemas.microsoft.com/office/drawing/2014/main" val="2519501733"/>
                    </a:ext>
                  </a:extLst>
                </a:gridCol>
                <a:gridCol w="493776">
                  <a:extLst>
                    <a:ext uri="{9D8B030D-6E8A-4147-A177-3AD203B41FA5}">
                      <a16:colId xmlns:a16="http://schemas.microsoft.com/office/drawing/2014/main" val="1573082495"/>
                    </a:ext>
                  </a:extLst>
                </a:gridCol>
                <a:gridCol w="493776">
                  <a:extLst>
                    <a:ext uri="{9D8B030D-6E8A-4147-A177-3AD203B41FA5}">
                      <a16:colId xmlns:a16="http://schemas.microsoft.com/office/drawing/2014/main" val="972533569"/>
                    </a:ext>
                  </a:extLst>
                </a:gridCol>
                <a:gridCol w="493776">
                  <a:extLst>
                    <a:ext uri="{9D8B030D-6E8A-4147-A177-3AD203B41FA5}">
                      <a16:colId xmlns:a16="http://schemas.microsoft.com/office/drawing/2014/main" val="2229120621"/>
                    </a:ext>
                  </a:extLst>
                </a:gridCol>
                <a:gridCol w="493776">
                  <a:extLst>
                    <a:ext uri="{9D8B030D-6E8A-4147-A177-3AD203B41FA5}">
                      <a16:colId xmlns:a16="http://schemas.microsoft.com/office/drawing/2014/main" val="210584695"/>
                    </a:ext>
                  </a:extLst>
                </a:gridCol>
                <a:gridCol w="493776">
                  <a:extLst>
                    <a:ext uri="{9D8B030D-6E8A-4147-A177-3AD203B41FA5}">
                      <a16:colId xmlns:a16="http://schemas.microsoft.com/office/drawing/2014/main" val="3703896866"/>
                    </a:ext>
                  </a:extLst>
                </a:gridCol>
                <a:gridCol w="493776">
                  <a:extLst>
                    <a:ext uri="{9D8B030D-6E8A-4147-A177-3AD203B41FA5}">
                      <a16:colId xmlns:a16="http://schemas.microsoft.com/office/drawing/2014/main" val="663957883"/>
                    </a:ext>
                  </a:extLst>
                </a:gridCol>
                <a:gridCol w="493776">
                  <a:extLst>
                    <a:ext uri="{9D8B030D-6E8A-4147-A177-3AD203B41FA5}">
                      <a16:colId xmlns:a16="http://schemas.microsoft.com/office/drawing/2014/main" val="3972309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2428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- 2021-10-19 17:51:55</a:t>
                      </a:r>
                      <a:r>
                        <a:rPr kumimoji="0" lang="es-ES" sz="1000" b="0" i="0" u="none" strike="noStrike" kern="1200" cap="none" spc="0" normalizeH="0" baseline="0" noProof="0">
                          <a:ln>
                            <a:noFill/>
                          </a:ln>
                          <a:solidFill>
                            <a:prstClr val="black"/>
                          </a:solidFill>
                          <a:effectLst/>
                          <a:uLnTx/>
                          <a:uFillTx/>
                          <a:latin typeface="+mn-lt"/>
                          <a:ea typeface="+mn-ea"/>
                          <a:cs typeface="+mn-cs"/>
                        </a:rPr>
                        <a:t>
 La Strato Euro 150 es la mejor alternativa para la vida urbana. Cuenta con:
- Cómodo asiento para dos personas con amplio espacio de guardado.
- Parabrisas integrado.
- Llantas de aleación.
Conocé todo acerca de la Strato Euro en nuestro sitio web.﻿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19563280"/>
                  </a:ext>
                </a:extLst>
              </a:tr>
            </a:tbl>
          </a:graphicData>
        </a:graphic>
      </p:graphicFrame>
      <p:sp>
        <p:nvSpPr>
          <p:cNvPr id="4" name="Text Placeholder 3">
            <a:extLst>
              <a:ext uri="{FF2B5EF4-FFF2-40B4-BE49-F238E27FC236}">
                <a16:creationId xmlns:a16="http://schemas.microsoft.com/office/drawing/2014/main" id="{29A21CDB-4585-4091-A255-3B4EC1B31D8E}"/>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5428945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71227-003C-457A-8146-97DE50765462}"/>
              </a:ext>
            </a:extLst>
          </p:cNvPr>
          <p:cNvSpPr>
            <a:spLocks noGrp="1"/>
          </p:cNvSpPr>
          <p:nvPr>
            <p:ph type="title"/>
          </p:nvPr>
        </p:nvSpPr>
        <p:spPr/>
        <p:txBody>
          <a:bodyPr/>
          <a:lstStyle/>
          <a:p>
            <a:r>
              <a:rPr lang="en-US"/>
              <a:t>Facebook Post Table + Reactions | Motomel - 6 of 21</a:t>
            </a:r>
          </a:p>
        </p:txBody>
      </p:sp>
      <p:graphicFrame>
        <p:nvGraphicFramePr>
          <p:cNvPr id="5" name="Table Placeholder 4">
            <a:extLst>
              <a:ext uri="{FF2B5EF4-FFF2-40B4-BE49-F238E27FC236}">
                <a16:creationId xmlns:a16="http://schemas.microsoft.com/office/drawing/2014/main" id="{A7B9AE84-C090-42C8-830B-AC0989642F4A}"/>
              </a:ext>
            </a:extLst>
          </p:cNvPr>
          <p:cNvGraphicFramePr>
            <a:graphicFrameLocks noGrp="1"/>
          </p:cNvGraphicFramePr>
          <p:nvPr>
            <p:ph type="tbl" sz="quarter" idx="13"/>
            <p:extLst>
              <p:ext uri="{D42A27DB-BD31-4B8C-83A1-F6EECF244321}">
                <p14:modId xmlns:p14="http://schemas.microsoft.com/office/powerpoint/2010/main" val="873233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11438100"/>
                    </a:ext>
                  </a:extLst>
                </a:gridCol>
                <a:gridCol w="493776">
                  <a:extLst>
                    <a:ext uri="{9D8B030D-6E8A-4147-A177-3AD203B41FA5}">
                      <a16:colId xmlns:a16="http://schemas.microsoft.com/office/drawing/2014/main" val="2467096784"/>
                    </a:ext>
                  </a:extLst>
                </a:gridCol>
                <a:gridCol w="493776">
                  <a:extLst>
                    <a:ext uri="{9D8B030D-6E8A-4147-A177-3AD203B41FA5}">
                      <a16:colId xmlns:a16="http://schemas.microsoft.com/office/drawing/2014/main" val="2028800606"/>
                    </a:ext>
                  </a:extLst>
                </a:gridCol>
                <a:gridCol w="493776">
                  <a:extLst>
                    <a:ext uri="{9D8B030D-6E8A-4147-A177-3AD203B41FA5}">
                      <a16:colId xmlns:a16="http://schemas.microsoft.com/office/drawing/2014/main" val="3307376530"/>
                    </a:ext>
                  </a:extLst>
                </a:gridCol>
                <a:gridCol w="493776">
                  <a:extLst>
                    <a:ext uri="{9D8B030D-6E8A-4147-A177-3AD203B41FA5}">
                      <a16:colId xmlns:a16="http://schemas.microsoft.com/office/drawing/2014/main" val="3989795090"/>
                    </a:ext>
                  </a:extLst>
                </a:gridCol>
                <a:gridCol w="493776">
                  <a:extLst>
                    <a:ext uri="{9D8B030D-6E8A-4147-A177-3AD203B41FA5}">
                      <a16:colId xmlns:a16="http://schemas.microsoft.com/office/drawing/2014/main" val="1365753490"/>
                    </a:ext>
                  </a:extLst>
                </a:gridCol>
                <a:gridCol w="493776">
                  <a:extLst>
                    <a:ext uri="{9D8B030D-6E8A-4147-A177-3AD203B41FA5}">
                      <a16:colId xmlns:a16="http://schemas.microsoft.com/office/drawing/2014/main" val="2546450429"/>
                    </a:ext>
                  </a:extLst>
                </a:gridCol>
                <a:gridCol w="493776">
                  <a:extLst>
                    <a:ext uri="{9D8B030D-6E8A-4147-A177-3AD203B41FA5}">
                      <a16:colId xmlns:a16="http://schemas.microsoft.com/office/drawing/2014/main" val="4213746414"/>
                    </a:ext>
                  </a:extLst>
                </a:gridCol>
                <a:gridCol w="493776">
                  <a:extLst>
                    <a:ext uri="{9D8B030D-6E8A-4147-A177-3AD203B41FA5}">
                      <a16:colId xmlns:a16="http://schemas.microsoft.com/office/drawing/2014/main" val="3311112394"/>
                    </a:ext>
                  </a:extLst>
                </a:gridCol>
                <a:gridCol w="493776">
                  <a:extLst>
                    <a:ext uri="{9D8B030D-6E8A-4147-A177-3AD203B41FA5}">
                      <a16:colId xmlns:a16="http://schemas.microsoft.com/office/drawing/2014/main" val="624231264"/>
                    </a:ext>
                  </a:extLst>
                </a:gridCol>
                <a:gridCol w="493776">
                  <a:extLst>
                    <a:ext uri="{9D8B030D-6E8A-4147-A177-3AD203B41FA5}">
                      <a16:colId xmlns:a16="http://schemas.microsoft.com/office/drawing/2014/main" val="1240628120"/>
                    </a:ext>
                  </a:extLst>
                </a:gridCol>
                <a:gridCol w="493776">
                  <a:extLst>
                    <a:ext uri="{9D8B030D-6E8A-4147-A177-3AD203B41FA5}">
                      <a16:colId xmlns:a16="http://schemas.microsoft.com/office/drawing/2014/main" val="2176655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1898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- 2021-10-25 16:46:10</a:t>
                      </a:r>
                      <a:r>
                        <a:rPr kumimoji="0" lang="es-ES" sz="1000" b="0" i="0" u="none" strike="noStrike" kern="1200" cap="none" spc="0" normalizeH="0" baseline="0" noProof="0">
                          <a:ln>
                            <a:noFill/>
                          </a:ln>
                          <a:solidFill>
                            <a:prstClr val="black"/>
                          </a:solidFill>
                          <a:effectLst/>
                          <a:uLnTx/>
                          <a:uFillTx/>
                          <a:latin typeface="+mn-lt"/>
                          <a:ea typeface="+mn-ea"/>
                          <a:cs typeface="+mn-cs"/>
                        </a:rPr>
                        <a:t>
 No importa el terreno ni las condiciones, con la Skua 150 siempre pisas firme. La mejor alternativa para un uso ON/OFF.
Conocé más de este y todos nuestros modelos en nuestra web.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7458366"/>
                  </a:ext>
                </a:extLst>
              </a:tr>
            </a:tbl>
          </a:graphicData>
        </a:graphic>
      </p:graphicFrame>
      <p:sp>
        <p:nvSpPr>
          <p:cNvPr id="4" name="Text Placeholder 3">
            <a:extLst>
              <a:ext uri="{FF2B5EF4-FFF2-40B4-BE49-F238E27FC236}">
                <a16:creationId xmlns:a16="http://schemas.microsoft.com/office/drawing/2014/main" id="{64357039-6B05-4F7A-959C-6035F0913E0B}"/>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0999554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1E7B6-DFE5-4A2A-9E89-281F1906ED81}"/>
              </a:ext>
            </a:extLst>
          </p:cNvPr>
          <p:cNvSpPr>
            <a:spLocks noGrp="1"/>
          </p:cNvSpPr>
          <p:nvPr>
            <p:ph type="title"/>
          </p:nvPr>
        </p:nvSpPr>
        <p:spPr/>
        <p:txBody>
          <a:bodyPr/>
          <a:lstStyle/>
          <a:p>
            <a:r>
              <a:rPr lang="en-US"/>
              <a:t>Facebook Post Table + Reactions | Motomel - 7 of 21</a:t>
            </a:r>
          </a:p>
        </p:txBody>
      </p:sp>
      <p:graphicFrame>
        <p:nvGraphicFramePr>
          <p:cNvPr id="5" name="Table Placeholder 4">
            <a:extLst>
              <a:ext uri="{FF2B5EF4-FFF2-40B4-BE49-F238E27FC236}">
                <a16:creationId xmlns:a16="http://schemas.microsoft.com/office/drawing/2014/main" id="{909B3771-7145-4136-A0EB-F0B0237659D7}"/>
              </a:ext>
            </a:extLst>
          </p:cNvPr>
          <p:cNvGraphicFramePr>
            <a:graphicFrameLocks noGrp="1"/>
          </p:cNvGraphicFramePr>
          <p:nvPr>
            <p:ph type="tbl" sz="quarter" idx="13"/>
            <p:extLst>
              <p:ext uri="{D42A27DB-BD31-4B8C-83A1-F6EECF244321}">
                <p14:modId xmlns:p14="http://schemas.microsoft.com/office/powerpoint/2010/main" val="3619339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6598829"/>
                    </a:ext>
                  </a:extLst>
                </a:gridCol>
                <a:gridCol w="493776">
                  <a:extLst>
                    <a:ext uri="{9D8B030D-6E8A-4147-A177-3AD203B41FA5}">
                      <a16:colId xmlns:a16="http://schemas.microsoft.com/office/drawing/2014/main" val="3953143306"/>
                    </a:ext>
                  </a:extLst>
                </a:gridCol>
                <a:gridCol w="493776">
                  <a:extLst>
                    <a:ext uri="{9D8B030D-6E8A-4147-A177-3AD203B41FA5}">
                      <a16:colId xmlns:a16="http://schemas.microsoft.com/office/drawing/2014/main" val="1342841109"/>
                    </a:ext>
                  </a:extLst>
                </a:gridCol>
                <a:gridCol w="493776">
                  <a:extLst>
                    <a:ext uri="{9D8B030D-6E8A-4147-A177-3AD203B41FA5}">
                      <a16:colId xmlns:a16="http://schemas.microsoft.com/office/drawing/2014/main" val="4179843571"/>
                    </a:ext>
                  </a:extLst>
                </a:gridCol>
                <a:gridCol w="493776">
                  <a:extLst>
                    <a:ext uri="{9D8B030D-6E8A-4147-A177-3AD203B41FA5}">
                      <a16:colId xmlns:a16="http://schemas.microsoft.com/office/drawing/2014/main" val="1663940951"/>
                    </a:ext>
                  </a:extLst>
                </a:gridCol>
                <a:gridCol w="493776">
                  <a:extLst>
                    <a:ext uri="{9D8B030D-6E8A-4147-A177-3AD203B41FA5}">
                      <a16:colId xmlns:a16="http://schemas.microsoft.com/office/drawing/2014/main" val="2809795528"/>
                    </a:ext>
                  </a:extLst>
                </a:gridCol>
                <a:gridCol w="493776">
                  <a:extLst>
                    <a:ext uri="{9D8B030D-6E8A-4147-A177-3AD203B41FA5}">
                      <a16:colId xmlns:a16="http://schemas.microsoft.com/office/drawing/2014/main" val="3009071371"/>
                    </a:ext>
                  </a:extLst>
                </a:gridCol>
                <a:gridCol w="493776">
                  <a:extLst>
                    <a:ext uri="{9D8B030D-6E8A-4147-A177-3AD203B41FA5}">
                      <a16:colId xmlns:a16="http://schemas.microsoft.com/office/drawing/2014/main" val="4055167015"/>
                    </a:ext>
                  </a:extLst>
                </a:gridCol>
                <a:gridCol w="493776">
                  <a:extLst>
                    <a:ext uri="{9D8B030D-6E8A-4147-A177-3AD203B41FA5}">
                      <a16:colId xmlns:a16="http://schemas.microsoft.com/office/drawing/2014/main" val="1235038604"/>
                    </a:ext>
                  </a:extLst>
                </a:gridCol>
                <a:gridCol w="493776">
                  <a:extLst>
                    <a:ext uri="{9D8B030D-6E8A-4147-A177-3AD203B41FA5}">
                      <a16:colId xmlns:a16="http://schemas.microsoft.com/office/drawing/2014/main" val="3404946727"/>
                    </a:ext>
                  </a:extLst>
                </a:gridCol>
                <a:gridCol w="493776">
                  <a:extLst>
                    <a:ext uri="{9D8B030D-6E8A-4147-A177-3AD203B41FA5}">
                      <a16:colId xmlns:a16="http://schemas.microsoft.com/office/drawing/2014/main" val="1784116068"/>
                    </a:ext>
                  </a:extLst>
                </a:gridCol>
                <a:gridCol w="493776">
                  <a:extLst>
                    <a:ext uri="{9D8B030D-6E8A-4147-A177-3AD203B41FA5}">
                      <a16:colId xmlns:a16="http://schemas.microsoft.com/office/drawing/2014/main" val="380922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0038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- 2021-11-12 17:06:32</a:t>
                      </a:r>
                      <a:r>
                        <a:rPr kumimoji="0" lang="es-ES" sz="1000" b="0" i="0" u="none" strike="noStrike" kern="1200" cap="none" spc="0" normalizeH="0" baseline="0" noProof="0">
                          <a:ln>
                            <a:noFill/>
                          </a:ln>
                          <a:solidFill>
                            <a:prstClr val="black"/>
                          </a:solidFill>
                          <a:effectLst/>
                          <a:uLnTx/>
                          <a:uFillTx/>
                          <a:latin typeface="+mn-lt"/>
                          <a:ea typeface="+mn-ea"/>
                          <a:cs typeface="+mn-cs"/>
                        </a:rPr>
                        <a:t>
 La Strato Alpino es un scooter de diseño retro estilo italiano.
Su elegante asiento le da un toque de distinción y personalidad.
Gracias a su freno delantero a disco, disfrutá de tus recorridos urbanos con total seguridad.
Conocé más sobre y todos nuestros modelos visitando nuestra web oficial.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3455552"/>
                  </a:ext>
                </a:extLst>
              </a:tr>
            </a:tbl>
          </a:graphicData>
        </a:graphic>
      </p:graphicFrame>
      <p:sp>
        <p:nvSpPr>
          <p:cNvPr id="4" name="Text Placeholder 3">
            <a:extLst>
              <a:ext uri="{FF2B5EF4-FFF2-40B4-BE49-F238E27FC236}">
                <a16:creationId xmlns:a16="http://schemas.microsoft.com/office/drawing/2014/main" id="{EFFAF9FE-4C25-4F85-ABBF-CB44D3BAC87F}"/>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6094792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EA99C-09C6-45ED-B102-047AB8704825}"/>
              </a:ext>
            </a:extLst>
          </p:cNvPr>
          <p:cNvSpPr>
            <a:spLocks noGrp="1"/>
          </p:cNvSpPr>
          <p:nvPr>
            <p:ph type="title"/>
          </p:nvPr>
        </p:nvSpPr>
        <p:spPr/>
        <p:txBody>
          <a:bodyPr/>
          <a:lstStyle/>
          <a:p>
            <a:r>
              <a:rPr lang="en-US"/>
              <a:t>Facebook Post Table + Reactions | Motomel - 8 of 21</a:t>
            </a:r>
          </a:p>
        </p:txBody>
      </p:sp>
      <p:graphicFrame>
        <p:nvGraphicFramePr>
          <p:cNvPr id="5" name="Table Placeholder 4">
            <a:extLst>
              <a:ext uri="{FF2B5EF4-FFF2-40B4-BE49-F238E27FC236}">
                <a16:creationId xmlns:a16="http://schemas.microsoft.com/office/drawing/2014/main" id="{24BD8399-01EC-4740-B42E-E14171518E0E}"/>
              </a:ext>
            </a:extLst>
          </p:cNvPr>
          <p:cNvGraphicFramePr>
            <a:graphicFrameLocks noGrp="1"/>
          </p:cNvGraphicFramePr>
          <p:nvPr>
            <p:ph type="tbl" sz="quarter" idx="13"/>
            <p:extLst>
              <p:ext uri="{D42A27DB-BD31-4B8C-83A1-F6EECF244321}">
                <p14:modId xmlns:p14="http://schemas.microsoft.com/office/powerpoint/2010/main" val="1431248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17244511"/>
                    </a:ext>
                  </a:extLst>
                </a:gridCol>
                <a:gridCol w="493776">
                  <a:extLst>
                    <a:ext uri="{9D8B030D-6E8A-4147-A177-3AD203B41FA5}">
                      <a16:colId xmlns:a16="http://schemas.microsoft.com/office/drawing/2014/main" val="292109936"/>
                    </a:ext>
                  </a:extLst>
                </a:gridCol>
                <a:gridCol w="493776">
                  <a:extLst>
                    <a:ext uri="{9D8B030D-6E8A-4147-A177-3AD203B41FA5}">
                      <a16:colId xmlns:a16="http://schemas.microsoft.com/office/drawing/2014/main" val="1644288650"/>
                    </a:ext>
                  </a:extLst>
                </a:gridCol>
                <a:gridCol w="493776">
                  <a:extLst>
                    <a:ext uri="{9D8B030D-6E8A-4147-A177-3AD203B41FA5}">
                      <a16:colId xmlns:a16="http://schemas.microsoft.com/office/drawing/2014/main" val="3302946760"/>
                    </a:ext>
                  </a:extLst>
                </a:gridCol>
                <a:gridCol w="493776">
                  <a:extLst>
                    <a:ext uri="{9D8B030D-6E8A-4147-A177-3AD203B41FA5}">
                      <a16:colId xmlns:a16="http://schemas.microsoft.com/office/drawing/2014/main" val="2847204984"/>
                    </a:ext>
                  </a:extLst>
                </a:gridCol>
                <a:gridCol w="493776">
                  <a:extLst>
                    <a:ext uri="{9D8B030D-6E8A-4147-A177-3AD203B41FA5}">
                      <a16:colId xmlns:a16="http://schemas.microsoft.com/office/drawing/2014/main" val="4159134250"/>
                    </a:ext>
                  </a:extLst>
                </a:gridCol>
                <a:gridCol w="493776">
                  <a:extLst>
                    <a:ext uri="{9D8B030D-6E8A-4147-A177-3AD203B41FA5}">
                      <a16:colId xmlns:a16="http://schemas.microsoft.com/office/drawing/2014/main" val="1973956876"/>
                    </a:ext>
                  </a:extLst>
                </a:gridCol>
                <a:gridCol w="493776">
                  <a:extLst>
                    <a:ext uri="{9D8B030D-6E8A-4147-A177-3AD203B41FA5}">
                      <a16:colId xmlns:a16="http://schemas.microsoft.com/office/drawing/2014/main" val="695223069"/>
                    </a:ext>
                  </a:extLst>
                </a:gridCol>
                <a:gridCol w="493776">
                  <a:extLst>
                    <a:ext uri="{9D8B030D-6E8A-4147-A177-3AD203B41FA5}">
                      <a16:colId xmlns:a16="http://schemas.microsoft.com/office/drawing/2014/main" val="937337114"/>
                    </a:ext>
                  </a:extLst>
                </a:gridCol>
                <a:gridCol w="493776">
                  <a:extLst>
                    <a:ext uri="{9D8B030D-6E8A-4147-A177-3AD203B41FA5}">
                      <a16:colId xmlns:a16="http://schemas.microsoft.com/office/drawing/2014/main" val="1256864518"/>
                    </a:ext>
                  </a:extLst>
                </a:gridCol>
                <a:gridCol w="493776">
                  <a:extLst>
                    <a:ext uri="{9D8B030D-6E8A-4147-A177-3AD203B41FA5}">
                      <a16:colId xmlns:a16="http://schemas.microsoft.com/office/drawing/2014/main" val="1804461136"/>
                    </a:ext>
                  </a:extLst>
                </a:gridCol>
                <a:gridCol w="493776">
                  <a:extLst>
                    <a:ext uri="{9D8B030D-6E8A-4147-A177-3AD203B41FA5}">
                      <a16:colId xmlns:a16="http://schemas.microsoft.com/office/drawing/2014/main" val="1335671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3238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- 2021-10-27 17:51:02</a:t>
                      </a:r>
                      <a:r>
                        <a:rPr kumimoji="0" lang="es-ES" sz="1000" b="0" i="0" u="none" strike="noStrike" kern="1200" cap="none" spc="0" normalizeH="0" baseline="0" noProof="0">
                          <a:ln>
                            <a:noFill/>
                          </a:ln>
                          <a:solidFill>
                            <a:prstClr val="black"/>
                          </a:solidFill>
                          <a:effectLst/>
                          <a:uLnTx/>
                          <a:uFillTx/>
                          <a:latin typeface="+mn-lt"/>
                          <a:ea typeface="+mn-ea"/>
                          <a:cs typeface="+mn-cs"/>
                        </a:rPr>
                        <a:t>
 La Strato Euro es una moto pensada para la ciudad.
Su amplio espacio de guardado es fundamental para llevar todo lo que necesitas en tu rutina diaria.
Viajá cómodo arriba de tu Motomel.
Descubrí más acerca de este y todos nuestros modelos en nuestro sitio web.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98448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- 2021-11-17 17:07:37</a:t>
                      </a:r>
                      <a:r>
                        <a:rPr kumimoji="0" lang="es-ES" sz="1000" b="0" i="0" u="none" strike="noStrike" kern="1200" cap="none" spc="0" normalizeH="0" baseline="0" noProof="0">
                          <a:ln>
                            <a:noFill/>
                          </a:ln>
                          <a:solidFill>
                            <a:prstClr val="black"/>
                          </a:solidFill>
                          <a:effectLst/>
                          <a:uLnTx/>
                          <a:uFillTx/>
                          <a:latin typeface="+mn-lt"/>
                          <a:ea typeface="+mn-ea"/>
                          <a:cs typeface="+mn-cs"/>
                        </a:rPr>
                        <a:t>
 Están los clásicos y luego está la #Sapucai. ¿ A dónde irías por primera vez con esta 🏍?
#Zanella #Sapucai150F⁣#Street #Elencanntodeloclásico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1721854"/>
                  </a:ext>
                </a:extLst>
              </a:tr>
            </a:tbl>
          </a:graphicData>
        </a:graphic>
      </p:graphicFrame>
      <p:sp>
        <p:nvSpPr>
          <p:cNvPr id="4" name="Text Placeholder 3">
            <a:extLst>
              <a:ext uri="{FF2B5EF4-FFF2-40B4-BE49-F238E27FC236}">
                <a16:creationId xmlns:a16="http://schemas.microsoft.com/office/drawing/2014/main" id="{F781DF7A-1570-487A-9ACA-CD20EA704017}"/>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765997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B3275-4B14-4AD0-89E1-8D3712A5DE57}"/>
              </a:ext>
            </a:extLst>
          </p:cNvPr>
          <p:cNvSpPr>
            <a:spLocks noGrp="1"/>
          </p:cNvSpPr>
          <p:nvPr>
            <p:ph type="title"/>
          </p:nvPr>
        </p:nvSpPr>
        <p:spPr/>
        <p:txBody>
          <a:bodyPr/>
          <a:lstStyle/>
          <a:p>
            <a:r>
              <a:rPr lang="en-US"/>
              <a:t>Facebook Post Table + Reactions | Motomel - 9 of 21</a:t>
            </a:r>
          </a:p>
        </p:txBody>
      </p:sp>
      <p:graphicFrame>
        <p:nvGraphicFramePr>
          <p:cNvPr id="5" name="Table Placeholder 4">
            <a:extLst>
              <a:ext uri="{FF2B5EF4-FFF2-40B4-BE49-F238E27FC236}">
                <a16:creationId xmlns:a16="http://schemas.microsoft.com/office/drawing/2014/main" id="{62CCCFD5-714F-485A-86D1-8BA359532E1E}"/>
              </a:ext>
            </a:extLst>
          </p:cNvPr>
          <p:cNvGraphicFramePr>
            <a:graphicFrameLocks noGrp="1"/>
          </p:cNvGraphicFramePr>
          <p:nvPr>
            <p:ph type="tbl" sz="quarter" idx="13"/>
            <p:extLst>
              <p:ext uri="{D42A27DB-BD31-4B8C-83A1-F6EECF244321}">
                <p14:modId xmlns:p14="http://schemas.microsoft.com/office/powerpoint/2010/main" val="2162366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27981868"/>
                    </a:ext>
                  </a:extLst>
                </a:gridCol>
                <a:gridCol w="493776">
                  <a:extLst>
                    <a:ext uri="{9D8B030D-6E8A-4147-A177-3AD203B41FA5}">
                      <a16:colId xmlns:a16="http://schemas.microsoft.com/office/drawing/2014/main" val="1819663687"/>
                    </a:ext>
                  </a:extLst>
                </a:gridCol>
                <a:gridCol w="493776">
                  <a:extLst>
                    <a:ext uri="{9D8B030D-6E8A-4147-A177-3AD203B41FA5}">
                      <a16:colId xmlns:a16="http://schemas.microsoft.com/office/drawing/2014/main" val="4169568482"/>
                    </a:ext>
                  </a:extLst>
                </a:gridCol>
                <a:gridCol w="493776">
                  <a:extLst>
                    <a:ext uri="{9D8B030D-6E8A-4147-A177-3AD203B41FA5}">
                      <a16:colId xmlns:a16="http://schemas.microsoft.com/office/drawing/2014/main" val="660099909"/>
                    </a:ext>
                  </a:extLst>
                </a:gridCol>
                <a:gridCol w="493776">
                  <a:extLst>
                    <a:ext uri="{9D8B030D-6E8A-4147-A177-3AD203B41FA5}">
                      <a16:colId xmlns:a16="http://schemas.microsoft.com/office/drawing/2014/main" val="869356856"/>
                    </a:ext>
                  </a:extLst>
                </a:gridCol>
                <a:gridCol w="493776">
                  <a:extLst>
                    <a:ext uri="{9D8B030D-6E8A-4147-A177-3AD203B41FA5}">
                      <a16:colId xmlns:a16="http://schemas.microsoft.com/office/drawing/2014/main" val="3953267139"/>
                    </a:ext>
                  </a:extLst>
                </a:gridCol>
                <a:gridCol w="493776">
                  <a:extLst>
                    <a:ext uri="{9D8B030D-6E8A-4147-A177-3AD203B41FA5}">
                      <a16:colId xmlns:a16="http://schemas.microsoft.com/office/drawing/2014/main" val="2597890630"/>
                    </a:ext>
                  </a:extLst>
                </a:gridCol>
                <a:gridCol w="493776">
                  <a:extLst>
                    <a:ext uri="{9D8B030D-6E8A-4147-A177-3AD203B41FA5}">
                      <a16:colId xmlns:a16="http://schemas.microsoft.com/office/drawing/2014/main" val="3791506509"/>
                    </a:ext>
                  </a:extLst>
                </a:gridCol>
                <a:gridCol w="493776">
                  <a:extLst>
                    <a:ext uri="{9D8B030D-6E8A-4147-A177-3AD203B41FA5}">
                      <a16:colId xmlns:a16="http://schemas.microsoft.com/office/drawing/2014/main" val="2256493651"/>
                    </a:ext>
                  </a:extLst>
                </a:gridCol>
                <a:gridCol w="493776">
                  <a:extLst>
                    <a:ext uri="{9D8B030D-6E8A-4147-A177-3AD203B41FA5}">
                      <a16:colId xmlns:a16="http://schemas.microsoft.com/office/drawing/2014/main" val="254715936"/>
                    </a:ext>
                  </a:extLst>
                </a:gridCol>
                <a:gridCol w="493776">
                  <a:extLst>
                    <a:ext uri="{9D8B030D-6E8A-4147-A177-3AD203B41FA5}">
                      <a16:colId xmlns:a16="http://schemas.microsoft.com/office/drawing/2014/main" val="2422694805"/>
                    </a:ext>
                  </a:extLst>
                </a:gridCol>
                <a:gridCol w="493776">
                  <a:extLst>
                    <a:ext uri="{9D8B030D-6E8A-4147-A177-3AD203B41FA5}">
                      <a16:colId xmlns:a16="http://schemas.microsoft.com/office/drawing/2014/main" val="3166542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7308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 - 2021-10-25 18:00:00</a:t>
                      </a:r>
                      <a:r>
                        <a:rPr kumimoji="0" lang="en-US" sz="1000" b="0" i="0" u="none" strike="noStrike" kern="1200" cap="none" spc="0" normalizeH="0" baseline="0" noProof="0">
                          <a:ln>
                            <a:noFill/>
                          </a:ln>
                          <a:solidFill>
                            <a:prstClr val="black"/>
                          </a:solidFill>
                          <a:effectLst/>
                          <a:uLnTx/>
                          <a:uFillTx/>
                          <a:latin typeface="+mn-lt"/>
                          <a:ea typeface="+mn-ea"/>
                          <a:cs typeface="+mn-cs"/>
                        </a:rPr>
                        <a:t>
 💣⁣ La decisión más difícil 💣
⚡RZ 300 VS RZ 650MT⚡
⁣
¿Cuál elegirías? Ciudad o ruta
#Zanella #CFMoto #RZ #RZ400 #CFMOTObyZanella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77515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- 2021-11-04 14:00:05</a:t>
                      </a:r>
                      <a:r>
                        <a:rPr kumimoji="0" lang="es-ES" sz="1000" b="0" i="0" u="none" strike="noStrike" kern="1200" cap="none" spc="0" normalizeH="0" baseline="0" noProof="0">
                          <a:ln>
                            <a:noFill/>
                          </a:ln>
                          <a:solidFill>
                            <a:prstClr val="black"/>
                          </a:solidFill>
                          <a:effectLst/>
                          <a:uLnTx/>
                          <a:uFillTx/>
                          <a:latin typeface="+mn-lt"/>
                          <a:ea typeface="+mn-ea"/>
                          <a:cs typeface="+mn-cs"/>
                        </a:rPr>
                        <a:t>
 La Strato Alpino es un scooter que combina clase y funcionalidad, haciendo más sencilla tu rutina diaria sin perder tu estilo.
Conocé más sobre y todos nuestros modelos visitando nuestra web oficial.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81858786"/>
                  </a:ext>
                </a:extLst>
              </a:tr>
            </a:tbl>
          </a:graphicData>
        </a:graphic>
      </p:graphicFrame>
      <p:sp>
        <p:nvSpPr>
          <p:cNvPr id="4" name="Text Placeholder 3">
            <a:extLst>
              <a:ext uri="{FF2B5EF4-FFF2-40B4-BE49-F238E27FC236}">
                <a16:creationId xmlns:a16="http://schemas.microsoft.com/office/drawing/2014/main" id="{E16D20AB-88E5-4783-8CE3-E5168660142D}"/>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6245425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E6D98-A09F-488E-B75C-4C3797CE30FC}"/>
              </a:ext>
            </a:extLst>
          </p:cNvPr>
          <p:cNvSpPr>
            <a:spLocks noGrp="1"/>
          </p:cNvSpPr>
          <p:nvPr>
            <p:ph type="title"/>
          </p:nvPr>
        </p:nvSpPr>
        <p:spPr/>
        <p:txBody>
          <a:bodyPr/>
          <a:lstStyle/>
          <a:p>
            <a:r>
              <a:rPr lang="en-US"/>
              <a:t>Facebook Post Table + Reactions | Motomel - 10 of 21</a:t>
            </a:r>
          </a:p>
        </p:txBody>
      </p:sp>
      <p:graphicFrame>
        <p:nvGraphicFramePr>
          <p:cNvPr id="5" name="Table Placeholder 4">
            <a:extLst>
              <a:ext uri="{FF2B5EF4-FFF2-40B4-BE49-F238E27FC236}">
                <a16:creationId xmlns:a16="http://schemas.microsoft.com/office/drawing/2014/main" id="{46BEA35A-2985-47D3-BD2E-7E70EFB65B19}"/>
              </a:ext>
            </a:extLst>
          </p:cNvPr>
          <p:cNvGraphicFramePr>
            <a:graphicFrameLocks noGrp="1"/>
          </p:cNvGraphicFramePr>
          <p:nvPr>
            <p:ph type="tbl" sz="quarter" idx="13"/>
            <p:extLst>
              <p:ext uri="{D42A27DB-BD31-4B8C-83A1-F6EECF244321}">
                <p14:modId xmlns:p14="http://schemas.microsoft.com/office/powerpoint/2010/main" val="4075438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76977948"/>
                    </a:ext>
                  </a:extLst>
                </a:gridCol>
                <a:gridCol w="493776">
                  <a:extLst>
                    <a:ext uri="{9D8B030D-6E8A-4147-A177-3AD203B41FA5}">
                      <a16:colId xmlns:a16="http://schemas.microsoft.com/office/drawing/2014/main" val="304457723"/>
                    </a:ext>
                  </a:extLst>
                </a:gridCol>
                <a:gridCol w="493776">
                  <a:extLst>
                    <a:ext uri="{9D8B030D-6E8A-4147-A177-3AD203B41FA5}">
                      <a16:colId xmlns:a16="http://schemas.microsoft.com/office/drawing/2014/main" val="3653062207"/>
                    </a:ext>
                  </a:extLst>
                </a:gridCol>
                <a:gridCol w="493776">
                  <a:extLst>
                    <a:ext uri="{9D8B030D-6E8A-4147-A177-3AD203B41FA5}">
                      <a16:colId xmlns:a16="http://schemas.microsoft.com/office/drawing/2014/main" val="246006517"/>
                    </a:ext>
                  </a:extLst>
                </a:gridCol>
                <a:gridCol w="493776">
                  <a:extLst>
                    <a:ext uri="{9D8B030D-6E8A-4147-A177-3AD203B41FA5}">
                      <a16:colId xmlns:a16="http://schemas.microsoft.com/office/drawing/2014/main" val="3574590527"/>
                    </a:ext>
                  </a:extLst>
                </a:gridCol>
                <a:gridCol w="493776">
                  <a:extLst>
                    <a:ext uri="{9D8B030D-6E8A-4147-A177-3AD203B41FA5}">
                      <a16:colId xmlns:a16="http://schemas.microsoft.com/office/drawing/2014/main" val="2284151670"/>
                    </a:ext>
                  </a:extLst>
                </a:gridCol>
                <a:gridCol w="493776">
                  <a:extLst>
                    <a:ext uri="{9D8B030D-6E8A-4147-A177-3AD203B41FA5}">
                      <a16:colId xmlns:a16="http://schemas.microsoft.com/office/drawing/2014/main" val="2685497067"/>
                    </a:ext>
                  </a:extLst>
                </a:gridCol>
                <a:gridCol w="493776">
                  <a:extLst>
                    <a:ext uri="{9D8B030D-6E8A-4147-A177-3AD203B41FA5}">
                      <a16:colId xmlns:a16="http://schemas.microsoft.com/office/drawing/2014/main" val="3225207188"/>
                    </a:ext>
                  </a:extLst>
                </a:gridCol>
                <a:gridCol w="493776">
                  <a:extLst>
                    <a:ext uri="{9D8B030D-6E8A-4147-A177-3AD203B41FA5}">
                      <a16:colId xmlns:a16="http://schemas.microsoft.com/office/drawing/2014/main" val="2840458845"/>
                    </a:ext>
                  </a:extLst>
                </a:gridCol>
                <a:gridCol w="493776">
                  <a:extLst>
                    <a:ext uri="{9D8B030D-6E8A-4147-A177-3AD203B41FA5}">
                      <a16:colId xmlns:a16="http://schemas.microsoft.com/office/drawing/2014/main" val="2738081555"/>
                    </a:ext>
                  </a:extLst>
                </a:gridCol>
                <a:gridCol w="493776">
                  <a:extLst>
                    <a:ext uri="{9D8B030D-6E8A-4147-A177-3AD203B41FA5}">
                      <a16:colId xmlns:a16="http://schemas.microsoft.com/office/drawing/2014/main" val="3021571847"/>
                    </a:ext>
                  </a:extLst>
                </a:gridCol>
                <a:gridCol w="493776">
                  <a:extLst>
                    <a:ext uri="{9D8B030D-6E8A-4147-A177-3AD203B41FA5}">
                      <a16:colId xmlns:a16="http://schemas.microsoft.com/office/drawing/2014/main" val="116800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326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- 2021-10-29 16:00:29</a:t>
                      </a:r>
                      <a:r>
                        <a:rPr kumimoji="0" lang="en-US" sz="1000" b="0" i="0" u="none" strike="noStrike" kern="1200" cap="none" spc="0" normalizeH="0" baseline="0" noProof="0">
                          <a:ln>
                            <a:noFill/>
                          </a:ln>
                          <a:solidFill>
                            <a:prstClr val="black"/>
                          </a:solidFill>
                          <a:effectLst/>
                          <a:uLnTx/>
                          <a:uFillTx/>
                          <a:latin typeface="+mn-lt"/>
                          <a:ea typeface="+mn-ea"/>
                          <a:cs typeface="+mn-cs"/>
                        </a:rPr>
                        <a:t>
 Descubrí la GILERA AC4 🙌 Disponible en los concesionarios oficiales #Gilera 🏍️⁣
◾ Motor 223cc⁣
◾ Transmisión 17.7hp a 8500rpm⁣
◾ Frenos de Disco Delantero y Trasero⁣
◾ Neumáticos Delantero 100/80/17 - Trasero 130/70/17⁣
◾ Encendido Electrónico⁣
⁣
Para más información visitá: 💻 www.gilera.com.ar⁣
⁣
#GileraMotors #nuevo #retro #historia #Gilera #Gilera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44829009"/>
                  </a:ext>
                </a:extLst>
              </a:tr>
            </a:tbl>
          </a:graphicData>
        </a:graphic>
      </p:graphicFrame>
      <p:sp>
        <p:nvSpPr>
          <p:cNvPr id="4" name="Text Placeholder 3">
            <a:extLst>
              <a:ext uri="{FF2B5EF4-FFF2-40B4-BE49-F238E27FC236}">
                <a16:creationId xmlns:a16="http://schemas.microsoft.com/office/drawing/2014/main" id="{B75FB211-BA86-4855-99B5-526D1DC4CCAB}"/>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82484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4865E-F741-47A8-A374-809DDFC62219}"/>
              </a:ext>
            </a:extLst>
          </p:cNvPr>
          <p:cNvSpPr>
            <a:spLocks noGrp="1"/>
          </p:cNvSpPr>
          <p:nvPr>
            <p:ph type="title"/>
          </p:nvPr>
        </p:nvSpPr>
        <p:spPr/>
        <p:txBody>
          <a:bodyPr/>
          <a:lstStyle/>
          <a:p>
            <a:r>
              <a:rPr lang="en-US"/>
              <a:t>Facebook Post Table + Reactions | Motomel - 11 of 21</a:t>
            </a:r>
          </a:p>
        </p:txBody>
      </p:sp>
      <p:graphicFrame>
        <p:nvGraphicFramePr>
          <p:cNvPr id="5" name="Table Placeholder 4">
            <a:extLst>
              <a:ext uri="{FF2B5EF4-FFF2-40B4-BE49-F238E27FC236}">
                <a16:creationId xmlns:a16="http://schemas.microsoft.com/office/drawing/2014/main" id="{E78699B9-D738-47AD-B1C6-264BFA1A2403}"/>
              </a:ext>
            </a:extLst>
          </p:cNvPr>
          <p:cNvGraphicFramePr>
            <a:graphicFrameLocks noGrp="1"/>
          </p:cNvGraphicFramePr>
          <p:nvPr>
            <p:ph type="tbl" sz="quarter" idx="13"/>
            <p:extLst>
              <p:ext uri="{D42A27DB-BD31-4B8C-83A1-F6EECF244321}">
                <p14:modId xmlns:p14="http://schemas.microsoft.com/office/powerpoint/2010/main" val="516112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13523577"/>
                    </a:ext>
                  </a:extLst>
                </a:gridCol>
                <a:gridCol w="493776">
                  <a:extLst>
                    <a:ext uri="{9D8B030D-6E8A-4147-A177-3AD203B41FA5}">
                      <a16:colId xmlns:a16="http://schemas.microsoft.com/office/drawing/2014/main" val="407353231"/>
                    </a:ext>
                  </a:extLst>
                </a:gridCol>
                <a:gridCol w="493776">
                  <a:extLst>
                    <a:ext uri="{9D8B030D-6E8A-4147-A177-3AD203B41FA5}">
                      <a16:colId xmlns:a16="http://schemas.microsoft.com/office/drawing/2014/main" val="4270416018"/>
                    </a:ext>
                  </a:extLst>
                </a:gridCol>
                <a:gridCol w="493776">
                  <a:extLst>
                    <a:ext uri="{9D8B030D-6E8A-4147-A177-3AD203B41FA5}">
                      <a16:colId xmlns:a16="http://schemas.microsoft.com/office/drawing/2014/main" val="3967195628"/>
                    </a:ext>
                  </a:extLst>
                </a:gridCol>
                <a:gridCol w="493776">
                  <a:extLst>
                    <a:ext uri="{9D8B030D-6E8A-4147-A177-3AD203B41FA5}">
                      <a16:colId xmlns:a16="http://schemas.microsoft.com/office/drawing/2014/main" val="2574435036"/>
                    </a:ext>
                  </a:extLst>
                </a:gridCol>
                <a:gridCol w="493776">
                  <a:extLst>
                    <a:ext uri="{9D8B030D-6E8A-4147-A177-3AD203B41FA5}">
                      <a16:colId xmlns:a16="http://schemas.microsoft.com/office/drawing/2014/main" val="3613724747"/>
                    </a:ext>
                  </a:extLst>
                </a:gridCol>
                <a:gridCol w="493776">
                  <a:extLst>
                    <a:ext uri="{9D8B030D-6E8A-4147-A177-3AD203B41FA5}">
                      <a16:colId xmlns:a16="http://schemas.microsoft.com/office/drawing/2014/main" val="1807275599"/>
                    </a:ext>
                  </a:extLst>
                </a:gridCol>
                <a:gridCol w="493776">
                  <a:extLst>
                    <a:ext uri="{9D8B030D-6E8A-4147-A177-3AD203B41FA5}">
                      <a16:colId xmlns:a16="http://schemas.microsoft.com/office/drawing/2014/main" val="1758388481"/>
                    </a:ext>
                  </a:extLst>
                </a:gridCol>
                <a:gridCol w="493776">
                  <a:extLst>
                    <a:ext uri="{9D8B030D-6E8A-4147-A177-3AD203B41FA5}">
                      <a16:colId xmlns:a16="http://schemas.microsoft.com/office/drawing/2014/main" val="2389597982"/>
                    </a:ext>
                  </a:extLst>
                </a:gridCol>
                <a:gridCol w="493776">
                  <a:extLst>
                    <a:ext uri="{9D8B030D-6E8A-4147-A177-3AD203B41FA5}">
                      <a16:colId xmlns:a16="http://schemas.microsoft.com/office/drawing/2014/main" val="1684373765"/>
                    </a:ext>
                  </a:extLst>
                </a:gridCol>
                <a:gridCol w="493776">
                  <a:extLst>
                    <a:ext uri="{9D8B030D-6E8A-4147-A177-3AD203B41FA5}">
                      <a16:colId xmlns:a16="http://schemas.microsoft.com/office/drawing/2014/main" val="3215636826"/>
                    </a:ext>
                  </a:extLst>
                </a:gridCol>
                <a:gridCol w="493776">
                  <a:extLst>
                    <a:ext uri="{9D8B030D-6E8A-4147-A177-3AD203B41FA5}">
                      <a16:colId xmlns:a16="http://schemas.microsoft.com/office/drawing/2014/main" val="3256624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8436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- 2021-10-29 14:00:03</a:t>
                      </a:r>
                      <a:r>
                        <a:rPr kumimoji="0" lang="es-ES" sz="1000" b="0" i="0" u="none" strike="noStrike" kern="1200" cap="none" spc="0" normalizeH="0" baseline="0" noProof="0">
                          <a:ln>
                            <a:noFill/>
                          </a:ln>
                          <a:solidFill>
                            <a:prstClr val="black"/>
                          </a:solidFill>
                          <a:effectLst/>
                          <a:uLnTx/>
                          <a:uFillTx/>
                          <a:latin typeface="+mn-lt"/>
                          <a:ea typeface="+mn-ea"/>
                          <a:cs typeface="+mn-cs"/>
                        </a:rPr>
                        <a:t>
 La Blitz 110 viene en una amplia gama de colores. ﻿﻿Uno para cada tipo de personalidad.
¿Cuál va mejor con vos? ¡Contanos!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75376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- 2021-11-05 13:12:23</a:t>
                      </a:r>
                      <a:r>
                        <a:rPr kumimoji="0" lang="es-ES" sz="1000" b="0" i="0" u="none" strike="noStrike" kern="1200" cap="none" spc="0" normalizeH="0" baseline="0" noProof="0">
                          <a:ln>
                            <a:noFill/>
                          </a:ln>
                          <a:solidFill>
                            <a:prstClr val="black"/>
                          </a:solidFill>
                          <a:effectLst/>
                          <a:uLnTx/>
                          <a:uFillTx/>
                          <a:latin typeface="+mn-lt"/>
                          <a:ea typeface="+mn-ea"/>
                          <a:cs typeface="+mn-cs"/>
                        </a:rPr>
                        <a:t>
 La Skua 150 es tu opción ideal para un uso ON/OFF.
Además, viene en una variada gama de colores.
¿Cuál es tu color favorito? ¡Elegí reaccionando en la publicación!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45564797"/>
                  </a:ext>
                </a:extLst>
              </a:tr>
            </a:tbl>
          </a:graphicData>
        </a:graphic>
      </p:graphicFrame>
      <p:sp>
        <p:nvSpPr>
          <p:cNvPr id="4" name="Text Placeholder 3">
            <a:extLst>
              <a:ext uri="{FF2B5EF4-FFF2-40B4-BE49-F238E27FC236}">
                <a16:creationId xmlns:a16="http://schemas.microsoft.com/office/drawing/2014/main" id="{AF3DDC27-5A2C-4F6B-A8AA-5F92222F4882}"/>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0520475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53057-4551-4897-9916-D86776FF0CBE}"/>
              </a:ext>
            </a:extLst>
          </p:cNvPr>
          <p:cNvSpPr>
            <a:spLocks noGrp="1"/>
          </p:cNvSpPr>
          <p:nvPr>
            <p:ph type="title"/>
          </p:nvPr>
        </p:nvSpPr>
        <p:spPr/>
        <p:txBody>
          <a:bodyPr/>
          <a:lstStyle/>
          <a:p>
            <a:r>
              <a:rPr lang="en-US"/>
              <a:t>Facebook Post Table + Reactions | Motomel - 12 of 21</a:t>
            </a:r>
          </a:p>
        </p:txBody>
      </p:sp>
      <p:graphicFrame>
        <p:nvGraphicFramePr>
          <p:cNvPr id="5" name="Table Placeholder 4">
            <a:extLst>
              <a:ext uri="{FF2B5EF4-FFF2-40B4-BE49-F238E27FC236}">
                <a16:creationId xmlns:a16="http://schemas.microsoft.com/office/drawing/2014/main" id="{FF989363-6CCD-46E4-88E9-553A7D142DAA}"/>
              </a:ext>
            </a:extLst>
          </p:cNvPr>
          <p:cNvGraphicFramePr>
            <a:graphicFrameLocks noGrp="1"/>
          </p:cNvGraphicFramePr>
          <p:nvPr>
            <p:ph type="tbl" sz="quarter" idx="13"/>
            <p:extLst>
              <p:ext uri="{D42A27DB-BD31-4B8C-83A1-F6EECF244321}">
                <p14:modId xmlns:p14="http://schemas.microsoft.com/office/powerpoint/2010/main" val="3120207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12836250"/>
                    </a:ext>
                  </a:extLst>
                </a:gridCol>
                <a:gridCol w="493776">
                  <a:extLst>
                    <a:ext uri="{9D8B030D-6E8A-4147-A177-3AD203B41FA5}">
                      <a16:colId xmlns:a16="http://schemas.microsoft.com/office/drawing/2014/main" val="3544248487"/>
                    </a:ext>
                  </a:extLst>
                </a:gridCol>
                <a:gridCol w="493776">
                  <a:extLst>
                    <a:ext uri="{9D8B030D-6E8A-4147-A177-3AD203B41FA5}">
                      <a16:colId xmlns:a16="http://schemas.microsoft.com/office/drawing/2014/main" val="1948593841"/>
                    </a:ext>
                  </a:extLst>
                </a:gridCol>
                <a:gridCol w="493776">
                  <a:extLst>
                    <a:ext uri="{9D8B030D-6E8A-4147-A177-3AD203B41FA5}">
                      <a16:colId xmlns:a16="http://schemas.microsoft.com/office/drawing/2014/main" val="3105830409"/>
                    </a:ext>
                  </a:extLst>
                </a:gridCol>
                <a:gridCol w="493776">
                  <a:extLst>
                    <a:ext uri="{9D8B030D-6E8A-4147-A177-3AD203B41FA5}">
                      <a16:colId xmlns:a16="http://schemas.microsoft.com/office/drawing/2014/main" val="3076977806"/>
                    </a:ext>
                  </a:extLst>
                </a:gridCol>
                <a:gridCol w="493776">
                  <a:extLst>
                    <a:ext uri="{9D8B030D-6E8A-4147-A177-3AD203B41FA5}">
                      <a16:colId xmlns:a16="http://schemas.microsoft.com/office/drawing/2014/main" val="1445049976"/>
                    </a:ext>
                  </a:extLst>
                </a:gridCol>
                <a:gridCol w="493776">
                  <a:extLst>
                    <a:ext uri="{9D8B030D-6E8A-4147-A177-3AD203B41FA5}">
                      <a16:colId xmlns:a16="http://schemas.microsoft.com/office/drawing/2014/main" val="1008831094"/>
                    </a:ext>
                  </a:extLst>
                </a:gridCol>
                <a:gridCol w="493776">
                  <a:extLst>
                    <a:ext uri="{9D8B030D-6E8A-4147-A177-3AD203B41FA5}">
                      <a16:colId xmlns:a16="http://schemas.microsoft.com/office/drawing/2014/main" val="4036171855"/>
                    </a:ext>
                  </a:extLst>
                </a:gridCol>
                <a:gridCol w="493776">
                  <a:extLst>
                    <a:ext uri="{9D8B030D-6E8A-4147-A177-3AD203B41FA5}">
                      <a16:colId xmlns:a16="http://schemas.microsoft.com/office/drawing/2014/main" val="865682237"/>
                    </a:ext>
                  </a:extLst>
                </a:gridCol>
                <a:gridCol w="493776">
                  <a:extLst>
                    <a:ext uri="{9D8B030D-6E8A-4147-A177-3AD203B41FA5}">
                      <a16:colId xmlns:a16="http://schemas.microsoft.com/office/drawing/2014/main" val="1735535559"/>
                    </a:ext>
                  </a:extLst>
                </a:gridCol>
                <a:gridCol w="493776">
                  <a:extLst>
                    <a:ext uri="{9D8B030D-6E8A-4147-A177-3AD203B41FA5}">
                      <a16:colId xmlns:a16="http://schemas.microsoft.com/office/drawing/2014/main" val="2928070039"/>
                    </a:ext>
                  </a:extLst>
                </a:gridCol>
                <a:gridCol w="493776">
                  <a:extLst>
                    <a:ext uri="{9D8B030D-6E8A-4147-A177-3AD203B41FA5}">
                      <a16:colId xmlns:a16="http://schemas.microsoft.com/office/drawing/2014/main" val="3016034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1920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- 2021-11-15 17:00:02</a:t>
                      </a:r>
                      <a:r>
                        <a:rPr kumimoji="0" lang="es-ES" sz="1000" b="0" i="0" u="none" strike="noStrike" kern="1200" cap="none" spc="0" normalizeH="0" baseline="0" noProof="0">
                          <a:ln>
                            <a:noFill/>
                          </a:ln>
                          <a:solidFill>
                            <a:prstClr val="black"/>
                          </a:solidFill>
                          <a:effectLst/>
                          <a:uLnTx/>
                          <a:uFillTx/>
                          <a:latin typeface="+mn-lt"/>
                          <a:ea typeface="+mn-ea"/>
                          <a:cs typeface="+mn-cs"/>
                        </a:rPr>
                        <a:t>
 Los tiempos cambian; la esencia se mantiene 💪
La #ZB110 llegó para aquellos que buscan una moto que no solo les permita conectarse ágilmente sino que quieran hacerlo con actitud. 
👉 Freno delantero de disco y llantas de de aleación 
👉 Puerto USB
👉 Luces full led
👉 Baúl bajo asiento 
👉 Conseguíla en 48 cuotas de BNA⁣
🏍⁣ ¿Qué esperás para vivir  la experiencia de la ZB 110 RT?
#Zanella #ZB #NosimpulsanuestraHistoria⁣
#ZBteconecta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469139957"/>
                  </a:ext>
                </a:extLst>
              </a:tr>
            </a:tbl>
          </a:graphicData>
        </a:graphic>
      </p:graphicFrame>
      <p:sp>
        <p:nvSpPr>
          <p:cNvPr id="4" name="Text Placeholder 3">
            <a:extLst>
              <a:ext uri="{FF2B5EF4-FFF2-40B4-BE49-F238E27FC236}">
                <a16:creationId xmlns:a16="http://schemas.microsoft.com/office/drawing/2014/main" id="{52FE6DC9-B880-46CA-9FDF-2A9EF7BE5F36}"/>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8090707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9E565-2B00-445A-8395-4AE506E990B0}"/>
              </a:ext>
            </a:extLst>
          </p:cNvPr>
          <p:cNvSpPr>
            <a:spLocks noGrp="1"/>
          </p:cNvSpPr>
          <p:nvPr>
            <p:ph type="title"/>
          </p:nvPr>
        </p:nvSpPr>
        <p:spPr/>
        <p:txBody>
          <a:bodyPr/>
          <a:lstStyle/>
          <a:p>
            <a:r>
              <a:rPr lang="en-US"/>
              <a:t>Facebook Post Table + Reactions | Motomel - 13 of 21</a:t>
            </a:r>
          </a:p>
        </p:txBody>
      </p:sp>
      <p:graphicFrame>
        <p:nvGraphicFramePr>
          <p:cNvPr id="5" name="Table Placeholder 4">
            <a:extLst>
              <a:ext uri="{FF2B5EF4-FFF2-40B4-BE49-F238E27FC236}">
                <a16:creationId xmlns:a16="http://schemas.microsoft.com/office/drawing/2014/main" id="{6FAA17FF-4D99-4B41-A229-1978279CA1A1}"/>
              </a:ext>
            </a:extLst>
          </p:cNvPr>
          <p:cNvGraphicFramePr>
            <a:graphicFrameLocks noGrp="1"/>
          </p:cNvGraphicFramePr>
          <p:nvPr>
            <p:ph type="tbl" sz="quarter" idx="13"/>
            <p:extLst>
              <p:ext uri="{D42A27DB-BD31-4B8C-83A1-F6EECF244321}">
                <p14:modId xmlns:p14="http://schemas.microsoft.com/office/powerpoint/2010/main" val="4265976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13731867"/>
                    </a:ext>
                  </a:extLst>
                </a:gridCol>
                <a:gridCol w="493776">
                  <a:extLst>
                    <a:ext uri="{9D8B030D-6E8A-4147-A177-3AD203B41FA5}">
                      <a16:colId xmlns:a16="http://schemas.microsoft.com/office/drawing/2014/main" val="1463284076"/>
                    </a:ext>
                  </a:extLst>
                </a:gridCol>
                <a:gridCol w="493776">
                  <a:extLst>
                    <a:ext uri="{9D8B030D-6E8A-4147-A177-3AD203B41FA5}">
                      <a16:colId xmlns:a16="http://schemas.microsoft.com/office/drawing/2014/main" val="4168001909"/>
                    </a:ext>
                  </a:extLst>
                </a:gridCol>
                <a:gridCol w="493776">
                  <a:extLst>
                    <a:ext uri="{9D8B030D-6E8A-4147-A177-3AD203B41FA5}">
                      <a16:colId xmlns:a16="http://schemas.microsoft.com/office/drawing/2014/main" val="593972762"/>
                    </a:ext>
                  </a:extLst>
                </a:gridCol>
                <a:gridCol w="493776">
                  <a:extLst>
                    <a:ext uri="{9D8B030D-6E8A-4147-A177-3AD203B41FA5}">
                      <a16:colId xmlns:a16="http://schemas.microsoft.com/office/drawing/2014/main" val="4068972784"/>
                    </a:ext>
                  </a:extLst>
                </a:gridCol>
                <a:gridCol w="493776">
                  <a:extLst>
                    <a:ext uri="{9D8B030D-6E8A-4147-A177-3AD203B41FA5}">
                      <a16:colId xmlns:a16="http://schemas.microsoft.com/office/drawing/2014/main" val="2768887665"/>
                    </a:ext>
                  </a:extLst>
                </a:gridCol>
                <a:gridCol w="493776">
                  <a:extLst>
                    <a:ext uri="{9D8B030D-6E8A-4147-A177-3AD203B41FA5}">
                      <a16:colId xmlns:a16="http://schemas.microsoft.com/office/drawing/2014/main" val="3248326834"/>
                    </a:ext>
                  </a:extLst>
                </a:gridCol>
                <a:gridCol w="493776">
                  <a:extLst>
                    <a:ext uri="{9D8B030D-6E8A-4147-A177-3AD203B41FA5}">
                      <a16:colId xmlns:a16="http://schemas.microsoft.com/office/drawing/2014/main" val="219885575"/>
                    </a:ext>
                  </a:extLst>
                </a:gridCol>
                <a:gridCol w="493776">
                  <a:extLst>
                    <a:ext uri="{9D8B030D-6E8A-4147-A177-3AD203B41FA5}">
                      <a16:colId xmlns:a16="http://schemas.microsoft.com/office/drawing/2014/main" val="2852632952"/>
                    </a:ext>
                  </a:extLst>
                </a:gridCol>
                <a:gridCol w="493776">
                  <a:extLst>
                    <a:ext uri="{9D8B030D-6E8A-4147-A177-3AD203B41FA5}">
                      <a16:colId xmlns:a16="http://schemas.microsoft.com/office/drawing/2014/main" val="508375456"/>
                    </a:ext>
                  </a:extLst>
                </a:gridCol>
                <a:gridCol w="493776">
                  <a:extLst>
                    <a:ext uri="{9D8B030D-6E8A-4147-A177-3AD203B41FA5}">
                      <a16:colId xmlns:a16="http://schemas.microsoft.com/office/drawing/2014/main" val="4008570448"/>
                    </a:ext>
                  </a:extLst>
                </a:gridCol>
                <a:gridCol w="493776">
                  <a:extLst>
                    <a:ext uri="{9D8B030D-6E8A-4147-A177-3AD203B41FA5}">
                      <a16:colId xmlns:a16="http://schemas.microsoft.com/office/drawing/2014/main" val="601945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9368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- 2021-10-25 16:00:26</a:t>
                      </a:r>
                      <a:r>
                        <a:rPr kumimoji="0" lang="en-US" sz="1000" b="0" i="0" u="none" strike="noStrike" kern="1200" cap="none" spc="0" normalizeH="0" baseline="0" noProof="0">
                          <a:ln>
                            <a:noFill/>
                          </a:ln>
                          <a:solidFill>
                            <a:prstClr val="black"/>
                          </a:solidFill>
                          <a:effectLst/>
                          <a:uLnTx/>
                          <a:uFillTx/>
                          <a:latin typeface="+mn-lt"/>
                          <a:ea typeface="+mn-ea"/>
                          <a:cs typeface="+mn-cs"/>
                        </a:rPr>
                        <a:t>
 Todavía no conoces la SMX200 ADV? 🔥 Descubrila!
◻️ Motor cg 4t con balanceador interno, refrigerado por aire
◻️ Potencia 13.7hp / 8000rpm
◻️ Transmisión 5 marchas
◻️ Encendido electrónico por CDI
Más detalles en nuestra nueva web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68627410"/>
                  </a:ext>
                </a:extLst>
              </a:tr>
            </a:tbl>
          </a:graphicData>
        </a:graphic>
      </p:graphicFrame>
      <p:sp>
        <p:nvSpPr>
          <p:cNvPr id="4" name="Text Placeholder 3">
            <a:extLst>
              <a:ext uri="{FF2B5EF4-FFF2-40B4-BE49-F238E27FC236}">
                <a16:creationId xmlns:a16="http://schemas.microsoft.com/office/drawing/2014/main" id="{CB5843F9-45D6-435F-B35F-2D81307032E2}"/>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6512803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C4B82-64F4-44EB-8236-52CFD578C4AD}"/>
              </a:ext>
            </a:extLst>
          </p:cNvPr>
          <p:cNvSpPr>
            <a:spLocks noGrp="1"/>
          </p:cNvSpPr>
          <p:nvPr>
            <p:ph type="title"/>
          </p:nvPr>
        </p:nvSpPr>
        <p:spPr/>
        <p:txBody>
          <a:bodyPr/>
          <a:lstStyle/>
          <a:p>
            <a:r>
              <a:rPr lang="en-US"/>
              <a:t>Facebook Post Table + Reactions | Motomel - 14 of 21</a:t>
            </a:r>
          </a:p>
        </p:txBody>
      </p:sp>
      <p:graphicFrame>
        <p:nvGraphicFramePr>
          <p:cNvPr id="5" name="Table Placeholder 4">
            <a:extLst>
              <a:ext uri="{FF2B5EF4-FFF2-40B4-BE49-F238E27FC236}">
                <a16:creationId xmlns:a16="http://schemas.microsoft.com/office/drawing/2014/main" id="{3BD0A332-6643-44FE-B18B-0760F533DA2F}"/>
              </a:ext>
            </a:extLst>
          </p:cNvPr>
          <p:cNvGraphicFramePr>
            <a:graphicFrameLocks noGrp="1"/>
          </p:cNvGraphicFramePr>
          <p:nvPr>
            <p:ph type="tbl" sz="quarter" idx="13"/>
            <p:extLst>
              <p:ext uri="{D42A27DB-BD31-4B8C-83A1-F6EECF244321}">
                <p14:modId xmlns:p14="http://schemas.microsoft.com/office/powerpoint/2010/main" val="956972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84595903"/>
                    </a:ext>
                  </a:extLst>
                </a:gridCol>
                <a:gridCol w="493776">
                  <a:extLst>
                    <a:ext uri="{9D8B030D-6E8A-4147-A177-3AD203B41FA5}">
                      <a16:colId xmlns:a16="http://schemas.microsoft.com/office/drawing/2014/main" val="268115202"/>
                    </a:ext>
                  </a:extLst>
                </a:gridCol>
                <a:gridCol w="493776">
                  <a:extLst>
                    <a:ext uri="{9D8B030D-6E8A-4147-A177-3AD203B41FA5}">
                      <a16:colId xmlns:a16="http://schemas.microsoft.com/office/drawing/2014/main" val="1877692540"/>
                    </a:ext>
                  </a:extLst>
                </a:gridCol>
                <a:gridCol w="493776">
                  <a:extLst>
                    <a:ext uri="{9D8B030D-6E8A-4147-A177-3AD203B41FA5}">
                      <a16:colId xmlns:a16="http://schemas.microsoft.com/office/drawing/2014/main" val="352356674"/>
                    </a:ext>
                  </a:extLst>
                </a:gridCol>
                <a:gridCol w="493776">
                  <a:extLst>
                    <a:ext uri="{9D8B030D-6E8A-4147-A177-3AD203B41FA5}">
                      <a16:colId xmlns:a16="http://schemas.microsoft.com/office/drawing/2014/main" val="449934835"/>
                    </a:ext>
                  </a:extLst>
                </a:gridCol>
                <a:gridCol w="493776">
                  <a:extLst>
                    <a:ext uri="{9D8B030D-6E8A-4147-A177-3AD203B41FA5}">
                      <a16:colId xmlns:a16="http://schemas.microsoft.com/office/drawing/2014/main" val="2889209629"/>
                    </a:ext>
                  </a:extLst>
                </a:gridCol>
                <a:gridCol w="493776">
                  <a:extLst>
                    <a:ext uri="{9D8B030D-6E8A-4147-A177-3AD203B41FA5}">
                      <a16:colId xmlns:a16="http://schemas.microsoft.com/office/drawing/2014/main" val="3950856150"/>
                    </a:ext>
                  </a:extLst>
                </a:gridCol>
                <a:gridCol w="493776">
                  <a:extLst>
                    <a:ext uri="{9D8B030D-6E8A-4147-A177-3AD203B41FA5}">
                      <a16:colId xmlns:a16="http://schemas.microsoft.com/office/drawing/2014/main" val="2543391488"/>
                    </a:ext>
                  </a:extLst>
                </a:gridCol>
                <a:gridCol w="493776">
                  <a:extLst>
                    <a:ext uri="{9D8B030D-6E8A-4147-A177-3AD203B41FA5}">
                      <a16:colId xmlns:a16="http://schemas.microsoft.com/office/drawing/2014/main" val="2222646040"/>
                    </a:ext>
                  </a:extLst>
                </a:gridCol>
                <a:gridCol w="493776">
                  <a:extLst>
                    <a:ext uri="{9D8B030D-6E8A-4147-A177-3AD203B41FA5}">
                      <a16:colId xmlns:a16="http://schemas.microsoft.com/office/drawing/2014/main" val="3696559281"/>
                    </a:ext>
                  </a:extLst>
                </a:gridCol>
                <a:gridCol w="493776">
                  <a:extLst>
                    <a:ext uri="{9D8B030D-6E8A-4147-A177-3AD203B41FA5}">
                      <a16:colId xmlns:a16="http://schemas.microsoft.com/office/drawing/2014/main" val="732677820"/>
                    </a:ext>
                  </a:extLst>
                </a:gridCol>
                <a:gridCol w="493776">
                  <a:extLst>
                    <a:ext uri="{9D8B030D-6E8A-4147-A177-3AD203B41FA5}">
                      <a16:colId xmlns:a16="http://schemas.microsoft.com/office/drawing/2014/main" val="997339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1819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 - 2021-10-20 17:00:01</a:t>
                      </a:r>
                      <a:r>
                        <a:rPr kumimoji="0" lang="en-US" sz="1000" b="0" i="0" u="none" strike="noStrike" kern="1200" cap="none" spc="0" normalizeH="0" baseline="0" noProof="0">
                          <a:ln>
                            <a:noFill/>
                          </a:ln>
                          <a:solidFill>
                            <a:prstClr val="black"/>
                          </a:solidFill>
                          <a:effectLst/>
                          <a:uLnTx/>
                          <a:uFillTx/>
                          <a:latin typeface="+mn-lt"/>
                          <a:ea typeface="+mn-ea"/>
                          <a:cs typeface="+mn-cs"/>
                        </a:rPr>
                        <a:t>
 A donde sea, la Patagonian Eagle 150 ST es tu mejor compañía.
 ⁣
👉 Conseguíla en 48 cuotas de BNA⁣
⁣
#BuiltToRide #Custom #Motorcycle⁣
#IndustriaNacional #Zanella #PatagonianEagle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75251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 - 2021-11-02 14:00:04</a:t>
                      </a:r>
                      <a:r>
                        <a:rPr kumimoji="0" lang="en-US" sz="1000" b="0" i="0" u="none" strike="noStrike" kern="1200" cap="none" spc="0" normalizeH="0" baseline="0" noProof="0">
                          <a:ln>
                            <a:noFill/>
                          </a:ln>
                          <a:solidFill>
                            <a:prstClr val="black"/>
                          </a:solidFill>
                          <a:effectLst/>
                          <a:uLnTx/>
                          <a:uFillTx/>
                          <a:latin typeface="+mn-lt"/>
                          <a:ea typeface="+mn-ea"/>
                          <a:cs typeface="+mn-cs"/>
                        </a:rPr>
                        <a:t>
 💥La vuelta de un ícono con la esencia de sus orígenes y la tecnología 4T OHC.💥
✅Freno delantero de disco
✅Gráficas conmemorativas checker flag🏁
✅Asiento tipo slammer
 Lo bueno no queda en el pasado
#Zanella #Ceccato60 #NosImpulsaNuestraHistoria⁣⁣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85364869"/>
                  </a:ext>
                </a:extLst>
              </a:tr>
            </a:tbl>
          </a:graphicData>
        </a:graphic>
      </p:graphicFrame>
      <p:sp>
        <p:nvSpPr>
          <p:cNvPr id="4" name="Text Placeholder 3">
            <a:extLst>
              <a:ext uri="{FF2B5EF4-FFF2-40B4-BE49-F238E27FC236}">
                <a16:creationId xmlns:a16="http://schemas.microsoft.com/office/drawing/2014/main" id="{75F7BBD2-FC66-4512-A11C-1D5D5AFBB1BD}"/>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7858029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2AD55-8839-48C8-BEC4-5FB0AB0D0BF7}"/>
              </a:ext>
            </a:extLst>
          </p:cNvPr>
          <p:cNvSpPr>
            <a:spLocks noGrp="1"/>
          </p:cNvSpPr>
          <p:nvPr>
            <p:ph type="title"/>
          </p:nvPr>
        </p:nvSpPr>
        <p:spPr/>
        <p:txBody>
          <a:bodyPr/>
          <a:lstStyle/>
          <a:p>
            <a:r>
              <a:rPr lang="en-US"/>
              <a:t>Facebook Post Table + Reactions | Motomel - 15 of 21</a:t>
            </a:r>
          </a:p>
        </p:txBody>
      </p:sp>
      <p:graphicFrame>
        <p:nvGraphicFramePr>
          <p:cNvPr id="5" name="Table Placeholder 4">
            <a:extLst>
              <a:ext uri="{FF2B5EF4-FFF2-40B4-BE49-F238E27FC236}">
                <a16:creationId xmlns:a16="http://schemas.microsoft.com/office/drawing/2014/main" id="{7558947D-67FC-4F67-BC52-2E2A04F76F16}"/>
              </a:ext>
            </a:extLst>
          </p:cNvPr>
          <p:cNvGraphicFramePr>
            <a:graphicFrameLocks noGrp="1"/>
          </p:cNvGraphicFramePr>
          <p:nvPr>
            <p:ph type="tbl" sz="quarter" idx="13"/>
            <p:extLst>
              <p:ext uri="{D42A27DB-BD31-4B8C-83A1-F6EECF244321}">
                <p14:modId xmlns:p14="http://schemas.microsoft.com/office/powerpoint/2010/main" val="3279972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1628665"/>
                    </a:ext>
                  </a:extLst>
                </a:gridCol>
                <a:gridCol w="493776">
                  <a:extLst>
                    <a:ext uri="{9D8B030D-6E8A-4147-A177-3AD203B41FA5}">
                      <a16:colId xmlns:a16="http://schemas.microsoft.com/office/drawing/2014/main" val="1700601791"/>
                    </a:ext>
                  </a:extLst>
                </a:gridCol>
                <a:gridCol w="493776">
                  <a:extLst>
                    <a:ext uri="{9D8B030D-6E8A-4147-A177-3AD203B41FA5}">
                      <a16:colId xmlns:a16="http://schemas.microsoft.com/office/drawing/2014/main" val="3568576566"/>
                    </a:ext>
                  </a:extLst>
                </a:gridCol>
                <a:gridCol w="493776">
                  <a:extLst>
                    <a:ext uri="{9D8B030D-6E8A-4147-A177-3AD203B41FA5}">
                      <a16:colId xmlns:a16="http://schemas.microsoft.com/office/drawing/2014/main" val="3400791881"/>
                    </a:ext>
                  </a:extLst>
                </a:gridCol>
                <a:gridCol w="493776">
                  <a:extLst>
                    <a:ext uri="{9D8B030D-6E8A-4147-A177-3AD203B41FA5}">
                      <a16:colId xmlns:a16="http://schemas.microsoft.com/office/drawing/2014/main" val="2909140044"/>
                    </a:ext>
                  </a:extLst>
                </a:gridCol>
                <a:gridCol w="493776">
                  <a:extLst>
                    <a:ext uri="{9D8B030D-6E8A-4147-A177-3AD203B41FA5}">
                      <a16:colId xmlns:a16="http://schemas.microsoft.com/office/drawing/2014/main" val="3384795657"/>
                    </a:ext>
                  </a:extLst>
                </a:gridCol>
                <a:gridCol w="493776">
                  <a:extLst>
                    <a:ext uri="{9D8B030D-6E8A-4147-A177-3AD203B41FA5}">
                      <a16:colId xmlns:a16="http://schemas.microsoft.com/office/drawing/2014/main" val="1202767784"/>
                    </a:ext>
                  </a:extLst>
                </a:gridCol>
                <a:gridCol w="493776">
                  <a:extLst>
                    <a:ext uri="{9D8B030D-6E8A-4147-A177-3AD203B41FA5}">
                      <a16:colId xmlns:a16="http://schemas.microsoft.com/office/drawing/2014/main" val="2185496657"/>
                    </a:ext>
                  </a:extLst>
                </a:gridCol>
                <a:gridCol w="493776">
                  <a:extLst>
                    <a:ext uri="{9D8B030D-6E8A-4147-A177-3AD203B41FA5}">
                      <a16:colId xmlns:a16="http://schemas.microsoft.com/office/drawing/2014/main" val="473833475"/>
                    </a:ext>
                  </a:extLst>
                </a:gridCol>
                <a:gridCol w="493776">
                  <a:extLst>
                    <a:ext uri="{9D8B030D-6E8A-4147-A177-3AD203B41FA5}">
                      <a16:colId xmlns:a16="http://schemas.microsoft.com/office/drawing/2014/main" val="2225384880"/>
                    </a:ext>
                  </a:extLst>
                </a:gridCol>
                <a:gridCol w="493776">
                  <a:extLst>
                    <a:ext uri="{9D8B030D-6E8A-4147-A177-3AD203B41FA5}">
                      <a16:colId xmlns:a16="http://schemas.microsoft.com/office/drawing/2014/main" val="1282736586"/>
                    </a:ext>
                  </a:extLst>
                </a:gridCol>
                <a:gridCol w="493776">
                  <a:extLst>
                    <a:ext uri="{9D8B030D-6E8A-4147-A177-3AD203B41FA5}">
                      <a16:colId xmlns:a16="http://schemas.microsoft.com/office/drawing/2014/main" val="3867499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2200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- 2021-11-10 15:45:03</a:t>
                      </a:r>
                      <a:r>
                        <a:rPr kumimoji="0" lang="es-ES" sz="1000" b="0" i="0" u="none" strike="noStrike" kern="1200" cap="none" spc="0" normalizeH="0" baseline="0" noProof="0">
                          <a:ln>
                            <a:noFill/>
                          </a:ln>
                          <a:solidFill>
                            <a:prstClr val="black"/>
                          </a:solidFill>
                          <a:effectLst/>
                          <a:uLnTx/>
                          <a:uFillTx/>
                          <a:latin typeface="+mn-lt"/>
                          <a:ea typeface="+mn-ea"/>
                          <a:cs typeface="+mn-cs"/>
                        </a:rPr>
                        <a:t>
 La Blitz 110 es una de las motos más populares y accesibles para moverte libremente por la ciudad.
Su versión automática hace que sea más fácil y cómoda a la hora de manejarla.
Desde nuestra web vas a poder conocer todos sus detalles! Ingresá visitando el link en nuestra bio.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66981967"/>
                  </a:ext>
                </a:extLst>
              </a:tr>
            </a:tbl>
          </a:graphicData>
        </a:graphic>
      </p:graphicFrame>
      <p:sp>
        <p:nvSpPr>
          <p:cNvPr id="4" name="Text Placeholder 3">
            <a:extLst>
              <a:ext uri="{FF2B5EF4-FFF2-40B4-BE49-F238E27FC236}">
                <a16:creationId xmlns:a16="http://schemas.microsoft.com/office/drawing/2014/main" id="{017BEF00-D9B6-4BA4-9A47-8CCFD0947D6A}"/>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720428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8C9E-08FA-4EA4-B7FE-B2CED192DA30}"/>
              </a:ext>
            </a:extLst>
          </p:cNvPr>
          <p:cNvSpPr>
            <a:spLocks noGrp="1"/>
          </p:cNvSpPr>
          <p:nvPr>
            <p:ph type="title"/>
          </p:nvPr>
        </p:nvSpPr>
        <p:spPr/>
        <p:txBody>
          <a:bodyPr/>
          <a:lstStyle/>
          <a:p>
            <a:r>
              <a:rPr lang="en-US"/>
              <a:t>Facebook Post Table + Reactions | Motomel - 16 of 21</a:t>
            </a:r>
          </a:p>
        </p:txBody>
      </p:sp>
      <p:graphicFrame>
        <p:nvGraphicFramePr>
          <p:cNvPr id="5" name="Table Placeholder 4">
            <a:extLst>
              <a:ext uri="{FF2B5EF4-FFF2-40B4-BE49-F238E27FC236}">
                <a16:creationId xmlns:a16="http://schemas.microsoft.com/office/drawing/2014/main" id="{0A3117F8-AB6B-46BF-BF0F-6BEE6BC483C8}"/>
              </a:ext>
            </a:extLst>
          </p:cNvPr>
          <p:cNvGraphicFramePr>
            <a:graphicFrameLocks noGrp="1"/>
          </p:cNvGraphicFramePr>
          <p:nvPr>
            <p:ph type="tbl" sz="quarter" idx="13"/>
            <p:extLst>
              <p:ext uri="{D42A27DB-BD31-4B8C-83A1-F6EECF244321}">
                <p14:modId xmlns:p14="http://schemas.microsoft.com/office/powerpoint/2010/main" val="2507259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32847668"/>
                    </a:ext>
                  </a:extLst>
                </a:gridCol>
                <a:gridCol w="493776">
                  <a:extLst>
                    <a:ext uri="{9D8B030D-6E8A-4147-A177-3AD203B41FA5}">
                      <a16:colId xmlns:a16="http://schemas.microsoft.com/office/drawing/2014/main" val="1697342099"/>
                    </a:ext>
                  </a:extLst>
                </a:gridCol>
                <a:gridCol w="493776">
                  <a:extLst>
                    <a:ext uri="{9D8B030D-6E8A-4147-A177-3AD203B41FA5}">
                      <a16:colId xmlns:a16="http://schemas.microsoft.com/office/drawing/2014/main" val="1131928693"/>
                    </a:ext>
                  </a:extLst>
                </a:gridCol>
                <a:gridCol w="493776">
                  <a:extLst>
                    <a:ext uri="{9D8B030D-6E8A-4147-A177-3AD203B41FA5}">
                      <a16:colId xmlns:a16="http://schemas.microsoft.com/office/drawing/2014/main" val="3834253479"/>
                    </a:ext>
                  </a:extLst>
                </a:gridCol>
                <a:gridCol w="493776">
                  <a:extLst>
                    <a:ext uri="{9D8B030D-6E8A-4147-A177-3AD203B41FA5}">
                      <a16:colId xmlns:a16="http://schemas.microsoft.com/office/drawing/2014/main" val="1869458029"/>
                    </a:ext>
                  </a:extLst>
                </a:gridCol>
                <a:gridCol w="493776">
                  <a:extLst>
                    <a:ext uri="{9D8B030D-6E8A-4147-A177-3AD203B41FA5}">
                      <a16:colId xmlns:a16="http://schemas.microsoft.com/office/drawing/2014/main" val="1446442984"/>
                    </a:ext>
                  </a:extLst>
                </a:gridCol>
                <a:gridCol w="493776">
                  <a:extLst>
                    <a:ext uri="{9D8B030D-6E8A-4147-A177-3AD203B41FA5}">
                      <a16:colId xmlns:a16="http://schemas.microsoft.com/office/drawing/2014/main" val="3077502030"/>
                    </a:ext>
                  </a:extLst>
                </a:gridCol>
                <a:gridCol w="493776">
                  <a:extLst>
                    <a:ext uri="{9D8B030D-6E8A-4147-A177-3AD203B41FA5}">
                      <a16:colId xmlns:a16="http://schemas.microsoft.com/office/drawing/2014/main" val="179499384"/>
                    </a:ext>
                  </a:extLst>
                </a:gridCol>
                <a:gridCol w="493776">
                  <a:extLst>
                    <a:ext uri="{9D8B030D-6E8A-4147-A177-3AD203B41FA5}">
                      <a16:colId xmlns:a16="http://schemas.microsoft.com/office/drawing/2014/main" val="202332378"/>
                    </a:ext>
                  </a:extLst>
                </a:gridCol>
                <a:gridCol w="493776">
                  <a:extLst>
                    <a:ext uri="{9D8B030D-6E8A-4147-A177-3AD203B41FA5}">
                      <a16:colId xmlns:a16="http://schemas.microsoft.com/office/drawing/2014/main" val="45931481"/>
                    </a:ext>
                  </a:extLst>
                </a:gridCol>
                <a:gridCol w="493776">
                  <a:extLst>
                    <a:ext uri="{9D8B030D-6E8A-4147-A177-3AD203B41FA5}">
                      <a16:colId xmlns:a16="http://schemas.microsoft.com/office/drawing/2014/main" val="835444305"/>
                    </a:ext>
                  </a:extLst>
                </a:gridCol>
                <a:gridCol w="493776">
                  <a:extLst>
                    <a:ext uri="{9D8B030D-6E8A-4147-A177-3AD203B41FA5}">
                      <a16:colId xmlns:a16="http://schemas.microsoft.com/office/drawing/2014/main" val="2803969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4290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- 2021-11-16 17:51:15</a:t>
                      </a:r>
                      <a:r>
                        <a:rPr kumimoji="0" lang="es-ES" sz="1000" b="0" i="0" u="none" strike="noStrike" kern="1200" cap="none" spc="0" normalizeH="0" baseline="0" noProof="0">
                          <a:ln>
                            <a:noFill/>
                          </a:ln>
                          <a:solidFill>
                            <a:prstClr val="black"/>
                          </a:solidFill>
                          <a:effectLst/>
                          <a:uLnTx/>
                          <a:uFillTx/>
                          <a:latin typeface="+mn-lt"/>
                          <a:ea typeface="+mn-ea"/>
                          <a:cs typeface="+mn-cs"/>
                        </a:rPr>
                        <a:t>
 La Skua 150 es perfecta para los que buscan una moto versátil, que se adapte a diferentes situaciones, sin importar el camino que elijas.
La mejor alternativa para un uso ON/OFF.
¿Vos por dónde preferís andar, tierra o asfalto?
Ingresá en nuestra web para saber más sobre este y todos nuestros modelos.
#Motomel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0385281"/>
                  </a:ext>
                </a:extLst>
              </a:tr>
            </a:tbl>
          </a:graphicData>
        </a:graphic>
      </p:graphicFrame>
      <p:sp>
        <p:nvSpPr>
          <p:cNvPr id="4" name="Text Placeholder 3">
            <a:extLst>
              <a:ext uri="{FF2B5EF4-FFF2-40B4-BE49-F238E27FC236}">
                <a16:creationId xmlns:a16="http://schemas.microsoft.com/office/drawing/2014/main" id="{0414C586-8C61-4AAB-90BA-4FFB9B1D8F10}"/>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2174052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8B20B-96D4-4FDB-AD74-3E5C3F43C842}"/>
              </a:ext>
            </a:extLst>
          </p:cNvPr>
          <p:cNvSpPr>
            <a:spLocks noGrp="1"/>
          </p:cNvSpPr>
          <p:nvPr>
            <p:ph type="title"/>
          </p:nvPr>
        </p:nvSpPr>
        <p:spPr/>
        <p:txBody>
          <a:bodyPr/>
          <a:lstStyle/>
          <a:p>
            <a:r>
              <a:rPr lang="en-US"/>
              <a:t>Facebook Post Table + Reactions | Motomel - 17 of 21</a:t>
            </a:r>
          </a:p>
        </p:txBody>
      </p:sp>
      <p:graphicFrame>
        <p:nvGraphicFramePr>
          <p:cNvPr id="5" name="Table Placeholder 4">
            <a:extLst>
              <a:ext uri="{FF2B5EF4-FFF2-40B4-BE49-F238E27FC236}">
                <a16:creationId xmlns:a16="http://schemas.microsoft.com/office/drawing/2014/main" id="{C6708799-A563-4E63-BEFC-85C3B3F31FEB}"/>
              </a:ext>
            </a:extLst>
          </p:cNvPr>
          <p:cNvGraphicFramePr>
            <a:graphicFrameLocks noGrp="1"/>
          </p:cNvGraphicFramePr>
          <p:nvPr>
            <p:ph type="tbl" sz="quarter" idx="13"/>
            <p:extLst>
              <p:ext uri="{D42A27DB-BD31-4B8C-83A1-F6EECF244321}">
                <p14:modId xmlns:p14="http://schemas.microsoft.com/office/powerpoint/2010/main" val="710282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1758428"/>
                    </a:ext>
                  </a:extLst>
                </a:gridCol>
                <a:gridCol w="493776">
                  <a:extLst>
                    <a:ext uri="{9D8B030D-6E8A-4147-A177-3AD203B41FA5}">
                      <a16:colId xmlns:a16="http://schemas.microsoft.com/office/drawing/2014/main" val="166213750"/>
                    </a:ext>
                  </a:extLst>
                </a:gridCol>
                <a:gridCol w="493776">
                  <a:extLst>
                    <a:ext uri="{9D8B030D-6E8A-4147-A177-3AD203B41FA5}">
                      <a16:colId xmlns:a16="http://schemas.microsoft.com/office/drawing/2014/main" val="1614281280"/>
                    </a:ext>
                  </a:extLst>
                </a:gridCol>
                <a:gridCol w="493776">
                  <a:extLst>
                    <a:ext uri="{9D8B030D-6E8A-4147-A177-3AD203B41FA5}">
                      <a16:colId xmlns:a16="http://schemas.microsoft.com/office/drawing/2014/main" val="1245324472"/>
                    </a:ext>
                  </a:extLst>
                </a:gridCol>
                <a:gridCol w="493776">
                  <a:extLst>
                    <a:ext uri="{9D8B030D-6E8A-4147-A177-3AD203B41FA5}">
                      <a16:colId xmlns:a16="http://schemas.microsoft.com/office/drawing/2014/main" val="939651964"/>
                    </a:ext>
                  </a:extLst>
                </a:gridCol>
                <a:gridCol w="493776">
                  <a:extLst>
                    <a:ext uri="{9D8B030D-6E8A-4147-A177-3AD203B41FA5}">
                      <a16:colId xmlns:a16="http://schemas.microsoft.com/office/drawing/2014/main" val="1964974998"/>
                    </a:ext>
                  </a:extLst>
                </a:gridCol>
                <a:gridCol w="493776">
                  <a:extLst>
                    <a:ext uri="{9D8B030D-6E8A-4147-A177-3AD203B41FA5}">
                      <a16:colId xmlns:a16="http://schemas.microsoft.com/office/drawing/2014/main" val="1010261528"/>
                    </a:ext>
                  </a:extLst>
                </a:gridCol>
                <a:gridCol w="493776">
                  <a:extLst>
                    <a:ext uri="{9D8B030D-6E8A-4147-A177-3AD203B41FA5}">
                      <a16:colId xmlns:a16="http://schemas.microsoft.com/office/drawing/2014/main" val="559819266"/>
                    </a:ext>
                  </a:extLst>
                </a:gridCol>
                <a:gridCol w="493776">
                  <a:extLst>
                    <a:ext uri="{9D8B030D-6E8A-4147-A177-3AD203B41FA5}">
                      <a16:colId xmlns:a16="http://schemas.microsoft.com/office/drawing/2014/main" val="2069711740"/>
                    </a:ext>
                  </a:extLst>
                </a:gridCol>
                <a:gridCol w="493776">
                  <a:extLst>
                    <a:ext uri="{9D8B030D-6E8A-4147-A177-3AD203B41FA5}">
                      <a16:colId xmlns:a16="http://schemas.microsoft.com/office/drawing/2014/main" val="846198179"/>
                    </a:ext>
                  </a:extLst>
                </a:gridCol>
                <a:gridCol w="493776">
                  <a:extLst>
                    <a:ext uri="{9D8B030D-6E8A-4147-A177-3AD203B41FA5}">
                      <a16:colId xmlns:a16="http://schemas.microsoft.com/office/drawing/2014/main" val="439598354"/>
                    </a:ext>
                  </a:extLst>
                </a:gridCol>
                <a:gridCol w="493776">
                  <a:extLst>
                    <a:ext uri="{9D8B030D-6E8A-4147-A177-3AD203B41FA5}">
                      <a16:colId xmlns:a16="http://schemas.microsoft.com/office/drawing/2014/main" val="1782435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6364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- 2021-10-28 16:45:30</a:t>
                      </a:r>
                      <a:r>
                        <a:rPr kumimoji="0" lang="es-ES" sz="1000" b="0" i="0" u="none" strike="noStrike" kern="1200" cap="none" spc="0" normalizeH="0" baseline="0" noProof="0">
                          <a:ln>
                            <a:noFill/>
                          </a:ln>
                          <a:solidFill>
                            <a:prstClr val="black"/>
                          </a:solidFill>
                          <a:effectLst/>
                          <a:uLnTx/>
                          <a:uFillTx/>
                          <a:latin typeface="+mn-lt"/>
                          <a:ea typeface="+mn-ea"/>
                          <a:cs typeface="+mn-cs"/>
                        </a:rPr>
                        <a:t>
 ¡Llegó la moto urbana con más flow!
Te presentamos la nueva Energy 110. La moto que ya conocés, con un diseño único: nuevos colores, nuevas gráficas, nuevos materiales, nuevas texturas.
Subite a una ENERGY y disfrutá la ciudad sin límites.
#YaSabésADóndeIr
Tenela en 48 cuotas con Plan Mi Moto.
Consultá precios y planes de financiación en el link de la bio.
#Corven #Motos #Energy110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36390838"/>
                  </a:ext>
                </a:extLst>
              </a:tr>
            </a:tbl>
          </a:graphicData>
        </a:graphic>
      </p:graphicFrame>
      <p:sp>
        <p:nvSpPr>
          <p:cNvPr id="4" name="Text Placeholder 3">
            <a:extLst>
              <a:ext uri="{FF2B5EF4-FFF2-40B4-BE49-F238E27FC236}">
                <a16:creationId xmlns:a16="http://schemas.microsoft.com/office/drawing/2014/main" id="{B06C654D-EA97-4D02-96C8-6DDE480E5193}"/>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9845265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7A031-D2B7-41BF-B59E-F5660C52DFE7}"/>
              </a:ext>
            </a:extLst>
          </p:cNvPr>
          <p:cNvSpPr>
            <a:spLocks noGrp="1"/>
          </p:cNvSpPr>
          <p:nvPr>
            <p:ph type="title"/>
          </p:nvPr>
        </p:nvSpPr>
        <p:spPr/>
        <p:txBody>
          <a:bodyPr/>
          <a:lstStyle/>
          <a:p>
            <a:r>
              <a:rPr lang="en-US"/>
              <a:t>Facebook Post Table + Reactions | Motomel - 18 of 21</a:t>
            </a:r>
          </a:p>
        </p:txBody>
      </p:sp>
      <p:graphicFrame>
        <p:nvGraphicFramePr>
          <p:cNvPr id="5" name="Table Placeholder 4">
            <a:extLst>
              <a:ext uri="{FF2B5EF4-FFF2-40B4-BE49-F238E27FC236}">
                <a16:creationId xmlns:a16="http://schemas.microsoft.com/office/drawing/2014/main" id="{F3717DF9-D389-4F78-9CF6-EB8D62A67AA3}"/>
              </a:ext>
            </a:extLst>
          </p:cNvPr>
          <p:cNvGraphicFramePr>
            <a:graphicFrameLocks noGrp="1"/>
          </p:cNvGraphicFramePr>
          <p:nvPr>
            <p:ph type="tbl" sz="quarter" idx="13"/>
            <p:extLst>
              <p:ext uri="{D42A27DB-BD31-4B8C-83A1-F6EECF244321}">
                <p14:modId xmlns:p14="http://schemas.microsoft.com/office/powerpoint/2010/main" val="3270722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83325310"/>
                    </a:ext>
                  </a:extLst>
                </a:gridCol>
                <a:gridCol w="493776">
                  <a:extLst>
                    <a:ext uri="{9D8B030D-6E8A-4147-A177-3AD203B41FA5}">
                      <a16:colId xmlns:a16="http://schemas.microsoft.com/office/drawing/2014/main" val="2896561366"/>
                    </a:ext>
                  </a:extLst>
                </a:gridCol>
                <a:gridCol w="493776">
                  <a:extLst>
                    <a:ext uri="{9D8B030D-6E8A-4147-A177-3AD203B41FA5}">
                      <a16:colId xmlns:a16="http://schemas.microsoft.com/office/drawing/2014/main" val="1442248872"/>
                    </a:ext>
                  </a:extLst>
                </a:gridCol>
                <a:gridCol w="493776">
                  <a:extLst>
                    <a:ext uri="{9D8B030D-6E8A-4147-A177-3AD203B41FA5}">
                      <a16:colId xmlns:a16="http://schemas.microsoft.com/office/drawing/2014/main" val="1189763043"/>
                    </a:ext>
                  </a:extLst>
                </a:gridCol>
                <a:gridCol w="493776">
                  <a:extLst>
                    <a:ext uri="{9D8B030D-6E8A-4147-A177-3AD203B41FA5}">
                      <a16:colId xmlns:a16="http://schemas.microsoft.com/office/drawing/2014/main" val="3629390197"/>
                    </a:ext>
                  </a:extLst>
                </a:gridCol>
                <a:gridCol w="493776">
                  <a:extLst>
                    <a:ext uri="{9D8B030D-6E8A-4147-A177-3AD203B41FA5}">
                      <a16:colId xmlns:a16="http://schemas.microsoft.com/office/drawing/2014/main" val="2432990430"/>
                    </a:ext>
                  </a:extLst>
                </a:gridCol>
                <a:gridCol w="493776">
                  <a:extLst>
                    <a:ext uri="{9D8B030D-6E8A-4147-A177-3AD203B41FA5}">
                      <a16:colId xmlns:a16="http://schemas.microsoft.com/office/drawing/2014/main" val="2228396370"/>
                    </a:ext>
                  </a:extLst>
                </a:gridCol>
                <a:gridCol w="493776">
                  <a:extLst>
                    <a:ext uri="{9D8B030D-6E8A-4147-A177-3AD203B41FA5}">
                      <a16:colId xmlns:a16="http://schemas.microsoft.com/office/drawing/2014/main" val="2401815100"/>
                    </a:ext>
                  </a:extLst>
                </a:gridCol>
                <a:gridCol w="493776">
                  <a:extLst>
                    <a:ext uri="{9D8B030D-6E8A-4147-A177-3AD203B41FA5}">
                      <a16:colId xmlns:a16="http://schemas.microsoft.com/office/drawing/2014/main" val="1688694564"/>
                    </a:ext>
                  </a:extLst>
                </a:gridCol>
                <a:gridCol w="493776">
                  <a:extLst>
                    <a:ext uri="{9D8B030D-6E8A-4147-A177-3AD203B41FA5}">
                      <a16:colId xmlns:a16="http://schemas.microsoft.com/office/drawing/2014/main" val="3124640237"/>
                    </a:ext>
                  </a:extLst>
                </a:gridCol>
                <a:gridCol w="493776">
                  <a:extLst>
                    <a:ext uri="{9D8B030D-6E8A-4147-A177-3AD203B41FA5}">
                      <a16:colId xmlns:a16="http://schemas.microsoft.com/office/drawing/2014/main" val="3571915960"/>
                    </a:ext>
                  </a:extLst>
                </a:gridCol>
                <a:gridCol w="493776">
                  <a:extLst>
                    <a:ext uri="{9D8B030D-6E8A-4147-A177-3AD203B41FA5}">
                      <a16:colId xmlns:a16="http://schemas.microsoft.com/office/drawing/2014/main" val="2346440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9069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- 2021-10-18 19:10:05</a:t>
                      </a:r>
                      <a:r>
                        <a:rPr kumimoji="0" lang="es-ES" sz="1000" b="0" i="0" u="none" strike="noStrike" kern="1200" cap="none" spc="0" normalizeH="0" baseline="0" noProof="0">
                          <a:ln>
                            <a:noFill/>
                          </a:ln>
                          <a:solidFill>
                            <a:prstClr val="black"/>
                          </a:solidFill>
                          <a:effectLst/>
                          <a:uLnTx/>
                          <a:uFillTx/>
                          <a:latin typeface="+mn-lt"/>
                          <a:ea typeface="+mn-ea"/>
                          <a:cs typeface="+mn-cs"/>
                        </a:rPr>
                        <a:t>
 ¡Llegó la moto urbana con más flow!
Te presentamos la nueva Energy 110. La moto que ya conocés, con un diseño único: nuevos colores, nuevas gráficas, nuevos materiales, nuevas texturas.
Subite a una ENERGY y disfrutá la ciudad sin límites.
#YaSabésADóndeIr
Tenela en 48 cuotas con Plan Mi Moto.
Consultá precios y planes de financiación en el 
link de la bio.
#Corven #Motos #Energy110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39980567"/>
                  </a:ext>
                </a:extLst>
              </a:tr>
            </a:tbl>
          </a:graphicData>
        </a:graphic>
      </p:graphicFrame>
      <p:sp>
        <p:nvSpPr>
          <p:cNvPr id="4" name="Text Placeholder 3">
            <a:extLst>
              <a:ext uri="{FF2B5EF4-FFF2-40B4-BE49-F238E27FC236}">
                <a16:creationId xmlns:a16="http://schemas.microsoft.com/office/drawing/2014/main" id="{B9377FFA-F728-4C31-9D26-9A77C63F2FDB}"/>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4034234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254C7-9111-4954-8494-432DD249BF78}"/>
              </a:ext>
            </a:extLst>
          </p:cNvPr>
          <p:cNvSpPr>
            <a:spLocks noGrp="1"/>
          </p:cNvSpPr>
          <p:nvPr>
            <p:ph type="title"/>
          </p:nvPr>
        </p:nvSpPr>
        <p:spPr/>
        <p:txBody>
          <a:bodyPr/>
          <a:lstStyle/>
          <a:p>
            <a:r>
              <a:rPr lang="en-US"/>
              <a:t>Facebook Post Table + Reactions | Motomel - 19 of 21</a:t>
            </a:r>
          </a:p>
        </p:txBody>
      </p:sp>
      <p:graphicFrame>
        <p:nvGraphicFramePr>
          <p:cNvPr id="5" name="Table Placeholder 4">
            <a:extLst>
              <a:ext uri="{FF2B5EF4-FFF2-40B4-BE49-F238E27FC236}">
                <a16:creationId xmlns:a16="http://schemas.microsoft.com/office/drawing/2014/main" id="{3625AC5F-904B-4513-8790-F56892EE3FFA}"/>
              </a:ext>
            </a:extLst>
          </p:cNvPr>
          <p:cNvGraphicFramePr>
            <a:graphicFrameLocks noGrp="1"/>
          </p:cNvGraphicFramePr>
          <p:nvPr>
            <p:ph type="tbl" sz="quarter" idx="13"/>
            <p:extLst>
              <p:ext uri="{D42A27DB-BD31-4B8C-83A1-F6EECF244321}">
                <p14:modId xmlns:p14="http://schemas.microsoft.com/office/powerpoint/2010/main" val="2624097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7477398"/>
                    </a:ext>
                  </a:extLst>
                </a:gridCol>
                <a:gridCol w="493776">
                  <a:extLst>
                    <a:ext uri="{9D8B030D-6E8A-4147-A177-3AD203B41FA5}">
                      <a16:colId xmlns:a16="http://schemas.microsoft.com/office/drawing/2014/main" val="1082352545"/>
                    </a:ext>
                  </a:extLst>
                </a:gridCol>
                <a:gridCol w="493776">
                  <a:extLst>
                    <a:ext uri="{9D8B030D-6E8A-4147-A177-3AD203B41FA5}">
                      <a16:colId xmlns:a16="http://schemas.microsoft.com/office/drawing/2014/main" val="4228074438"/>
                    </a:ext>
                  </a:extLst>
                </a:gridCol>
                <a:gridCol w="493776">
                  <a:extLst>
                    <a:ext uri="{9D8B030D-6E8A-4147-A177-3AD203B41FA5}">
                      <a16:colId xmlns:a16="http://schemas.microsoft.com/office/drawing/2014/main" val="4043199088"/>
                    </a:ext>
                  </a:extLst>
                </a:gridCol>
                <a:gridCol w="493776">
                  <a:extLst>
                    <a:ext uri="{9D8B030D-6E8A-4147-A177-3AD203B41FA5}">
                      <a16:colId xmlns:a16="http://schemas.microsoft.com/office/drawing/2014/main" val="3994365288"/>
                    </a:ext>
                  </a:extLst>
                </a:gridCol>
                <a:gridCol w="493776">
                  <a:extLst>
                    <a:ext uri="{9D8B030D-6E8A-4147-A177-3AD203B41FA5}">
                      <a16:colId xmlns:a16="http://schemas.microsoft.com/office/drawing/2014/main" val="2413791685"/>
                    </a:ext>
                  </a:extLst>
                </a:gridCol>
                <a:gridCol w="493776">
                  <a:extLst>
                    <a:ext uri="{9D8B030D-6E8A-4147-A177-3AD203B41FA5}">
                      <a16:colId xmlns:a16="http://schemas.microsoft.com/office/drawing/2014/main" val="3567727213"/>
                    </a:ext>
                  </a:extLst>
                </a:gridCol>
                <a:gridCol w="493776">
                  <a:extLst>
                    <a:ext uri="{9D8B030D-6E8A-4147-A177-3AD203B41FA5}">
                      <a16:colId xmlns:a16="http://schemas.microsoft.com/office/drawing/2014/main" val="798854988"/>
                    </a:ext>
                  </a:extLst>
                </a:gridCol>
                <a:gridCol w="493776">
                  <a:extLst>
                    <a:ext uri="{9D8B030D-6E8A-4147-A177-3AD203B41FA5}">
                      <a16:colId xmlns:a16="http://schemas.microsoft.com/office/drawing/2014/main" val="4042475028"/>
                    </a:ext>
                  </a:extLst>
                </a:gridCol>
                <a:gridCol w="493776">
                  <a:extLst>
                    <a:ext uri="{9D8B030D-6E8A-4147-A177-3AD203B41FA5}">
                      <a16:colId xmlns:a16="http://schemas.microsoft.com/office/drawing/2014/main" val="1559126421"/>
                    </a:ext>
                  </a:extLst>
                </a:gridCol>
                <a:gridCol w="493776">
                  <a:extLst>
                    <a:ext uri="{9D8B030D-6E8A-4147-A177-3AD203B41FA5}">
                      <a16:colId xmlns:a16="http://schemas.microsoft.com/office/drawing/2014/main" val="3918989308"/>
                    </a:ext>
                  </a:extLst>
                </a:gridCol>
                <a:gridCol w="493776">
                  <a:extLst>
                    <a:ext uri="{9D8B030D-6E8A-4147-A177-3AD203B41FA5}">
                      <a16:colId xmlns:a16="http://schemas.microsoft.com/office/drawing/2014/main" val="2055491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9659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- 2021-11-15 16:28:23</a:t>
                      </a:r>
                      <a:r>
                        <a:rPr kumimoji="0" lang="en-US" sz="1000" b="0" i="0" u="none" strike="noStrike" kern="1200" cap="none" spc="0" normalizeH="0" baseline="0" noProof="0">
                          <a:ln>
                            <a:noFill/>
                          </a:ln>
                          <a:solidFill>
                            <a:prstClr val="black"/>
                          </a:solidFill>
                          <a:effectLst/>
                          <a:uLnTx/>
                          <a:uFillTx/>
                          <a:latin typeface="+mn-lt"/>
                          <a:ea typeface="+mn-ea"/>
                          <a:cs typeface="+mn-cs"/>
                        </a:rPr>
                        <a:t>
 ¡Comprá tu #Motomel 𝐜𝐨𝐧 𝐥𝐚 𝐦𝐞𝐣𝐨𝐫⁣⁣⁣
financiación!⁣⁣⁣
Elegí el modelo disponible que más te guste y ⁣pagala en hasta 48 cuotas fijas con el⁣⁣⁣
crédito del Banco Nación.
⁣⁣⁣⁣⁣
¿Cómo hacer? ¡Es re fácil!⁣⁣⁣⁣⁣
⁣⁣⁣⁣⁣⁣
⁣⁣1. Solicitá 𝐭𝐮 crédito desde la página web del Banco Nación: http://www.bna.com.ar/
⁣⁣⁣⁣⁣⁣⁣2.Una vez que el banco apruebe tu crédito recibirás un link del⁣⁣⁣
marketplace. Reservá 𝐥𝐚 𝐌𝐨𝐭𝐨𝐦𝐞𝐥 que mejor se adapte a⁣⁣⁣
vos:⁣⁣⁣⁣
⁣⁣⁣⁣
- Blitz base
- Blitz Aleación
- Skua 150
- S2 base
- Strato Euro 150
⁣⁣⁣⁣⁣3. Se formalizará 𝐞𝐥 préstamo. La sucursal del banco coordinará con vos para firmar la documentación. ⁣⁣⁣⁣
⁣⁣⁣⁣⁣4.Por último el concesionario emite la factura y junto con el pago⁣⁣⁣
𝐞𝐧𝐭𝐫𝐞𝐠𝐚 𝐥𝐚 𝐦𝐨𝐭𝐨. ¡Y listo! Llevate tu Motomel
⁣⁣⁣⁣⁣⁣⁣¡𝐍𝐨 𝐭𝐞 quedés 𝐬𝐢𝐧 𝐥𝐚 𝐭𝐮𝐲𝐚! ¡Tené 𝐞𝐧 𝐜𝐮𝐞𝐧𝐭𝐚 𝐪𝐮𝐞 𝐬𝐨𝐧 𝐩𝐨𝐜𝐨𝐬 𝐜𝐮𝐩𝐨𝐬 𝐝𝐞 𝐌𝐨𝐭𝐨𝐬!⁣⁣
⁣⁣⁣⁣⁣⁣⁣
⁣⁣⁣Info adicional: El precio de la unidad no incluye los gastos administrativos⁣⁣⁣
ni de patentamiento. El crédito es ortorgado por el Banco Nación en⁣⁣⁣
hasta 48 cuotas fijas a una TNA 46,02% para los no clientes Banco⁣⁣⁣
Nación, y para los clientes a una TNA 34,97%.⁣⁣ Crédito y evaluación⁣⁣⁣
crediticia a cargo del BNA.⁣⁣⁣⁣
⁣⁣⁣Monto máximo del crédito hasta 0.000.- sujeto a aprobación crediticia⁣⁣⁣.
Para más información ingresá al link en nuestra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08023547"/>
                  </a:ext>
                </a:extLst>
              </a:tr>
            </a:tbl>
          </a:graphicData>
        </a:graphic>
      </p:graphicFrame>
      <p:sp>
        <p:nvSpPr>
          <p:cNvPr id="4" name="Text Placeholder 3">
            <a:extLst>
              <a:ext uri="{FF2B5EF4-FFF2-40B4-BE49-F238E27FC236}">
                <a16:creationId xmlns:a16="http://schemas.microsoft.com/office/drawing/2014/main" id="{ABA3C55F-1690-4BA4-89BD-115C19F9429C}"/>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6716284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C4B0A-D77F-4661-839F-0F6E1B2A7180}"/>
              </a:ext>
            </a:extLst>
          </p:cNvPr>
          <p:cNvSpPr>
            <a:spLocks noGrp="1"/>
          </p:cNvSpPr>
          <p:nvPr>
            <p:ph type="title"/>
          </p:nvPr>
        </p:nvSpPr>
        <p:spPr/>
        <p:txBody>
          <a:bodyPr/>
          <a:lstStyle/>
          <a:p>
            <a:r>
              <a:rPr lang="en-US"/>
              <a:t>Facebook Post Table + Reactions | Motomel - 20 of 21</a:t>
            </a:r>
          </a:p>
        </p:txBody>
      </p:sp>
      <p:graphicFrame>
        <p:nvGraphicFramePr>
          <p:cNvPr id="5" name="Table Placeholder 4">
            <a:extLst>
              <a:ext uri="{FF2B5EF4-FFF2-40B4-BE49-F238E27FC236}">
                <a16:creationId xmlns:a16="http://schemas.microsoft.com/office/drawing/2014/main" id="{4F4D2FF5-614C-4EE8-885B-9B4413B57A4D}"/>
              </a:ext>
            </a:extLst>
          </p:cNvPr>
          <p:cNvGraphicFramePr>
            <a:graphicFrameLocks noGrp="1"/>
          </p:cNvGraphicFramePr>
          <p:nvPr>
            <p:ph type="tbl" sz="quarter" idx="13"/>
            <p:extLst>
              <p:ext uri="{D42A27DB-BD31-4B8C-83A1-F6EECF244321}">
                <p14:modId xmlns:p14="http://schemas.microsoft.com/office/powerpoint/2010/main" val="234338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59582763"/>
                    </a:ext>
                  </a:extLst>
                </a:gridCol>
                <a:gridCol w="493776">
                  <a:extLst>
                    <a:ext uri="{9D8B030D-6E8A-4147-A177-3AD203B41FA5}">
                      <a16:colId xmlns:a16="http://schemas.microsoft.com/office/drawing/2014/main" val="169250611"/>
                    </a:ext>
                  </a:extLst>
                </a:gridCol>
                <a:gridCol w="493776">
                  <a:extLst>
                    <a:ext uri="{9D8B030D-6E8A-4147-A177-3AD203B41FA5}">
                      <a16:colId xmlns:a16="http://schemas.microsoft.com/office/drawing/2014/main" val="2688839536"/>
                    </a:ext>
                  </a:extLst>
                </a:gridCol>
                <a:gridCol w="493776">
                  <a:extLst>
                    <a:ext uri="{9D8B030D-6E8A-4147-A177-3AD203B41FA5}">
                      <a16:colId xmlns:a16="http://schemas.microsoft.com/office/drawing/2014/main" val="2166142139"/>
                    </a:ext>
                  </a:extLst>
                </a:gridCol>
                <a:gridCol w="493776">
                  <a:extLst>
                    <a:ext uri="{9D8B030D-6E8A-4147-A177-3AD203B41FA5}">
                      <a16:colId xmlns:a16="http://schemas.microsoft.com/office/drawing/2014/main" val="2537158068"/>
                    </a:ext>
                  </a:extLst>
                </a:gridCol>
                <a:gridCol w="493776">
                  <a:extLst>
                    <a:ext uri="{9D8B030D-6E8A-4147-A177-3AD203B41FA5}">
                      <a16:colId xmlns:a16="http://schemas.microsoft.com/office/drawing/2014/main" val="3257777441"/>
                    </a:ext>
                  </a:extLst>
                </a:gridCol>
                <a:gridCol w="493776">
                  <a:extLst>
                    <a:ext uri="{9D8B030D-6E8A-4147-A177-3AD203B41FA5}">
                      <a16:colId xmlns:a16="http://schemas.microsoft.com/office/drawing/2014/main" val="3946818321"/>
                    </a:ext>
                  </a:extLst>
                </a:gridCol>
                <a:gridCol w="493776">
                  <a:extLst>
                    <a:ext uri="{9D8B030D-6E8A-4147-A177-3AD203B41FA5}">
                      <a16:colId xmlns:a16="http://schemas.microsoft.com/office/drawing/2014/main" val="3281154121"/>
                    </a:ext>
                  </a:extLst>
                </a:gridCol>
                <a:gridCol w="493776">
                  <a:extLst>
                    <a:ext uri="{9D8B030D-6E8A-4147-A177-3AD203B41FA5}">
                      <a16:colId xmlns:a16="http://schemas.microsoft.com/office/drawing/2014/main" val="1363965769"/>
                    </a:ext>
                  </a:extLst>
                </a:gridCol>
                <a:gridCol w="493776">
                  <a:extLst>
                    <a:ext uri="{9D8B030D-6E8A-4147-A177-3AD203B41FA5}">
                      <a16:colId xmlns:a16="http://schemas.microsoft.com/office/drawing/2014/main" val="1889397286"/>
                    </a:ext>
                  </a:extLst>
                </a:gridCol>
                <a:gridCol w="493776">
                  <a:extLst>
                    <a:ext uri="{9D8B030D-6E8A-4147-A177-3AD203B41FA5}">
                      <a16:colId xmlns:a16="http://schemas.microsoft.com/office/drawing/2014/main" val="3872328182"/>
                    </a:ext>
                  </a:extLst>
                </a:gridCol>
                <a:gridCol w="493776">
                  <a:extLst>
                    <a:ext uri="{9D8B030D-6E8A-4147-A177-3AD203B41FA5}">
                      <a16:colId xmlns:a16="http://schemas.microsoft.com/office/drawing/2014/main" val="1387215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24415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- 2021-11-15 17:51:05</a:t>
                      </a:r>
                      <a:r>
                        <a:rPr kumimoji="0" lang="es-ES" sz="1000" b="0" i="0" u="none" strike="noStrike" kern="1200" cap="none" spc="0" normalizeH="0" baseline="0" noProof="0">
                          <a:ln>
                            <a:noFill/>
                          </a:ln>
                          <a:solidFill>
                            <a:prstClr val="black"/>
                          </a:solidFill>
                          <a:effectLst/>
                          <a:uLnTx/>
                          <a:uFillTx/>
                          <a:latin typeface="+mn-lt"/>
                          <a:ea typeface="+mn-ea"/>
                          <a:cs typeface="+mn-cs"/>
                        </a:rPr>
                        <a:t>
 Combiná agilidad y rendimiento con una ideal economía de uso en la ciudad. 
Sentí la diferencia con tu HUNTER 150.
#yasabésadóndeir 
Consultá precios y planes de financiación en el link de la bio.
#Corven #Motos #Hunter150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49809679"/>
                  </a:ext>
                </a:extLst>
              </a:tr>
            </a:tbl>
          </a:graphicData>
        </a:graphic>
      </p:graphicFrame>
      <p:sp>
        <p:nvSpPr>
          <p:cNvPr id="4" name="Text Placeholder 3">
            <a:extLst>
              <a:ext uri="{FF2B5EF4-FFF2-40B4-BE49-F238E27FC236}">
                <a16:creationId xmlns:a16="http://schemas.microsoft.com/office/drawing/2014/main" id="{50F25DA9-822B-4799-9998-5FC791C4F867}"/>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3904947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98D6C-E953-40B6-A9C0-F714F74FB5C7}"/>
              </a:ext>
            </a:extLst>
          </p:cNvPr>
          <p:cNvSpPr>
            <a:spLocks noGrp="1"/>
          </p:cNvSpPr>
          <p:nvPr>
            <p:ph type="title"/>
          </p:nvPr>
        </p:nvSpPr>
        <p:spPr/>
        <p:txBody>
          <a:bodyPr/>
          <a:lstStyle/>
          <a:p>
            <a:r>
              <a:rPr lang="en-US"/>
              <a:t>Facebook Post Table + Reactions | Motomel - 21 of 21</a:t>
            </a:r>
          </a:p>
        </p:txBody>
      </p:sp>
      <p:graphicFrame>
        <p:nvGraphicFramePr>
          <p:cNvPr id="5" name="Table Placeholder 4">
            <a:extLst>
              <a:ext uri="{FF2B5EF4-FFF2-40B4-BE49-F238E27FC236}">
                <a16:creationId xmlns:a16="http://schemas.microsoft.com/office/drawing/2014/main" id="{854A8183-80BC-4694-BEE0-F78F08B9C174}"/>
              </a:ext>
            </a:extLst>
          </p:cNvPr>
          <p:cNvGraphicFramePr>
            <a:graphicFrameLocks noGrp="1"/>
          </p:cNvGraphicFramePr>
          <p:nvPr>
            <p:ph type="tbl" sz="quarter" idx="13"/>
            <p:extLst>
              <p:ext uri="{D42A27DB-BD31-4B8C-83A1-F6EECF244321}">
                <p14:modId xmlns:p14="http://schemas.microsoft.com/office/powerpoint/2010/main" val="1468289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64783748"/>
                    </a:ext>
                  </a:extLst>
                </a:gridCol>
                <a:gridCol w="493776">
                  <a:extLst>
                    <a:ext uri="{9D8B030D-6E8A-4147-A177-3AD203B41FA5}">
                      <a16:colId xmlns:a16="http://schemas.microsoft.com/office/drawing/2014/main" val="447949434"/>
                    </a:ext>
                  </a:extLst>
                </a:gridCol>
                <a:gridCol w="493776">
                  <a:extLst>
                    <a:ext uri="{9D8B030D-6E8A-4147-A177-3AD203B41FA5}">
                      <a16:colId xmlns:a16="http://schemas.microsoft.com/office/drawing/2014/main" val="204009914"/>
                    </a:ext>
                  </a:extLst>
                </a:gridCol>
                <a:gridCol w="493776">
                  <a:extLst>
                    <a:ext uri="{9D8B030D-6E8A-4147-A177-3AD203B41FA5}">
                      <a16:colId xmlns:a16="http://schemas.microsoft.com/office/drawing/2014/main" val="813270621"/>
                    </a:ext>
                  </a:extLst>
                </a:gridCol>
                <a:gridCol w="493776">
                  <a:extLst>
                    <a:ext uri="{9D8B030D-6E8A-4147-A177-3AD203B41FA5}">
                      <a16:colId xmlns:a16="http://schemas.microsoft.com/office/drawing/2014/main" val="3294617719"/>
                    </a:ext>
                  </a:extLst>
                </a:gridCol>
                <a:gridCol w="493776">
                  <a:extLst>
                    <a:ext uri="{9D8B030D-6E8A-4147-A177-3AD203B41FA5}">
                      <a16:colId xmlns:a16="http://schemas.microsoft.com/office/drawing/2014/main" val="3380064724"/>
                    </a:ext>
                  </a:extLst>
                </a:gridCol>
                <a:gridCol w="493776">
                  <a:extLst>
                    <a:ext uri="{9D8B030D-6E8A-4147-A177-3AD203B41FA5}">
                      <a16:colId xmlns:a16="http://schemas.microsoft.com/office/drawing/2014/main" val="146001057"/>
                    </a:ext>
                  </a:extLst>
                </a:gridCol>
                <a:gridCol w="493776">
                  <a:extLst>
                    <a:ext uri="{9D8B030D-6E8A-4147-A177-3AD203B41FA5}">
                      <a16:colId xmlns:a16="http://schemas.microsoft.com/office/drawing/2014/main" val="810882581"/>
                    </a:ext>
                  </a:extLst>
                </a:gridCol>
                <a:gridCol w="493776">
                  <a:extLst>
                    <a:ext uri="{9D8B030D-6E8A-4147-A177-3AD203B41FA5}">
                      <a16:colId xmlns:a16="http://schemas.microsoft.com/office/drawing/2014/main" val="1210569574"/>
                    </a:ext>
                  </a:extLst>
                </a:gridCol>
                <a:gridCol w="493776">
                  <a:extLst>
                    <a:ext uri="{9D8B030D-6E8A-4147-A177-3AD203B41FA5}">
                      <a16:colId xmlns:a16="http://schemas.microsoft.com/office/drawing/2014/main" val="3284786042"/>
                    </a:ext>
                  </a:extLst>
                </a:gridCol>
                <a:gridCol w="493776">
                  <a:extLst>
                    <a:ext uri="{9D8B030D-6E8A-4147-A177-3AD203B41FA5}">
                      <a16:colId xmlns:a16="http://schemas.microsoft.com/office/drawing/2014/main" val="554685849"/>
                    </a:ext>
                  </a:extLst>
                </a:gridCol>
                <a:gridCol w="493776">
                  <a:extLst>
                    <a:ext uri="{9D8B030D-6E8A-4147-A177-3AD203B41FA5}">
                      <a16:colId xmlns:a16="http://schemas.microsoft.com/office/drawing/2014/main" val="2793345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061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- 2021-10-30 10:00:01</a:t>
                      </a:r>
                      <a:r>
                        <a:rPr kumimoji="0" lang="es-ES" sz="1000" b="0" i="0" u="none" strike="noStrike" kern="1200" cap="none" spc="0" normalizeH="0" baseline="0" noProof="0">
                          <a:ln>
                            <a:noFill/>
                          </a:ln>
                          <a:solidFill>
                            <a:prstClr val="black"/>
                          </a:solidFill>
                          <a:effectLst/>
                          <a:uLnTx/>
                          <a:uFillTx/>
                          <a:latin typeface="+mn-lt"/>
                          <a:ea typeface="+mn-ea"/>
                          <a:cs typeface="+mn-cs"/>
                        </a:rPr>
                        <a:t>
 Con la Exclusive LT, recorrer la ciudad tiene otro color.⁣
⁣
La combinación perfecta entre un estilo vintage y la última tecnología🔥🛵⁣
⁣
#Zanella #ExclusiveLT #NosImpulsaNuestraHistoria⁣⁣
#TuMejorVersión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68968709"/>
                  </a:ext>
                </a:extLst>
              </a:tr>
            </a:tbl>
          </a:graphicData>
        </a:graphic>
      </p:graphicFrame>
      <p:sp>
        <p:nvSpPr>
          <p:cNvPr id="4" name="Text Placeholder 3">
            <a:extLst>
              <a:ext uri="{FF2B5EF4-FFF2-40B4-BE49-F238E27FC236}">
                <a16:creationId xmlns:a16="http://schemas.microsoft.com/office/drawing/2014/main" id="{E4935758-73E2-41AE-87B3-19EB39417573}"/>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0880190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777A1-2515-4BEA-AB5C-3FB6CC6F48FC}"/>
              </a:ext>
            </a:extLst>
          </p:cNvPr>
          <p:cNvSpPr>
            <a:spLocks noGrp="1"/>
          </p:cNvSpPr>
          <p:nvPr>
            <p:ph type="title"/>
          </p:nvPr>
        </p:nvSpPr>
        <p:spPr/>
        <p:txBody>
          <a:bodyPr/>
          <a:lstStyle/>
          <a:p>
            <a:r>
              <a:rPr lang="en-US"/>
              <a:t>Facebook User Posts | Motomel</a:t>
            </a:r>
          </a:p>
        </p:txBody>
      </p:sp>
      <p:graphicFrame>
        <p:nvGraphicFramePr>
          <p:cNvPr id="6" name="Chart Placeholder 5">
            <a:extLst>
              <a:ext uri="{FF2B5EF4-FFF2-40B4-BE49-F238E27FC236}">
                <a16:creationId xmlns:a16="http://schemas.microsoft.com/office/drawing/2014/main" id="{EC9CA645-D6CE-40E9-9CEA-9E671C864C19}"/>
              </a:ext>
            </a:extLst>
          </p:cNvPr>
          <p:cNvGraphicFramePr>
            <a:graphicFrameLocks noGrp="1"/>
          </p:cNvGraphicFramePr>
          <p:nvPr>
            <p:ph type="chart" sz="quarter" idx="13"/>
            <p:extLst>
              <p:ext uri="{D42A27DB-BD31-4B8C-83A1-F6EECF244321}">
                <p14:modId xmlns:p14="http://schemas.microsoft.com/office/powerpoint/2010/main" val="29641598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717E2B-AD1F-43D5-B889-CA5ECD080044}"/>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75831A36-CEC1-47B1-AD3B-8BC4FD8A92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70042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A5981-9013-435A-BEFD-06B5DAF5CAFD}"/>
              </a:ext>
            </a:extLst>
          </p:cNvPr>
          <p:cNvSpPr>
            <a:spLocks noGrp="1"/>
          </p:cNvSpPr>
          <p:nvPr>
            <p:ph type="title"/>
          </p:nvPr>
        </p:nvSpPr>
        <p:spPr/>
        <p:txBody>
          <a:bodyPr/>
          <a:lstStyle/>
          <a:p>
            <a:r>
              <a:rPr lang="en-US"/>
              <a:t>Facebook User Posts Table | Motomel</a:t>
            </a:r>
          </a:p>
        </p:txBody>
      </p:sp>
      <p:graphicFrame>
        <p:nvGraphicFramePr>
          <p:cNvPr id="5" name="Table Placeholder 4">
            <a:extLst>
              <a:ext uri="{FF2B5EF4-FFF2-40B4-BE49-F238E27FC236}">
                <a16:creationId xmlns:a16="http://schemas.microsoft.com/office/drawing/2014/main" id="{7A8BF372-335D-4FE1-964D-18D1EC6EFFE4}"/>
              </a:ext>
            </a:extLst>
          </p:cNvPr>
          <p:cNvGraphicFramePr>
            <a:graphicFrameLocks noGrp="1"/>
          </p:cNvGraphicFramePr>
          <p:nvPr>
            <p:ph type="tbl" sz="quarter" idx="13"/>
            <p:extLst>
              <p:ext uri="{D42A27DB-BD31-4B8C-83A1-F6EECF244321}">
                <p14:modId xmlns:p14="http://schemas.microsoft.com/office/powerpoint/2010/main" val="755096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910450949"/>
                    </a:ext>
                  </a:extLst>
                </a:gridCol>
                <a:gridCol w="1152144">
                  <a:extLst>
                    <a:ext uri="{9D8B030D-6E8A-4147-A177-3AD203B41FA5}">
                      <a16:colId xmlns:a16="http://schemas.microsoft.com/office/drawing/2014/main" val="3216793274"/>
                    </a:ext>
                  </a:extLst>
                </a:gridCol>
                <a:gridCol w="1152144">
                  <a:extLst>
                    <a:ext uri="{9D8B030D-6E8A-4147-A177-3AD203B41FA5}">
                      <a16:colId xmlns:a16="http://schemas.microsoft.com/office/drawing/2014/main" val="1435631705"/>
                    </a:ext>
                  </a:extLst>
                </a:gridCol>
                <a:gridCol w="1152144">
                  <a:extLst>
                    <a:ext uri="{9D8B030D-6E8A-4147-A177-3AD203B41FA5}">
                      <a16:colId xmlns:a16="http://schemas.microsoft.com/office/drawing/2014/main" val="3828618063"/>
                    </a:ext>
                  </a:extLst>
                </a:gridCol>
                <a:gridCol w="1152144">
                  <a:extLst>
                    <a:ext uri="{9D8B030D-6E8A-4147-A177-3AD203B41FA5}">
                      <a16:colId xmlns:a16="http://schemas.microsoft.com/office/drawing/2014/main" val="2957524402"/>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136292938"/>
                  </a:ext>
                </a:extLst>
              </a:tr>
              <a:tr h="370840">
                <a:tc>
                  <a:txBody>
                    <a:bodyPr/>
                    <a:lstStyle/>
                    <a:p>
                      <a:r>
                        <a:rPr lang="es-ES" sz="1000" b="1"/>
                        <a:t>Corven Motos - 2021-11-10 13:17:53</a:t>
                      </a:r>
                      <a:r>
                        <a:rPr lang="es-ES" sz="1000"/>
                        <a:t>
 Buenas tardes, necesito comprar todos los plásticos para una corven energy 110, modelo 2020
Necesito encontrar el lugar donde comprarlos</a:t>
                      </a:r>
                      <a:endParaRPr lang="en-US" sz="1000"/>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777862252"/>
                  </a:ext>
                </a:extLst>
              </a:tr>
              <a:tr h="370840">
                <a:tc>
                  <a:txBody>
                    <a:bodyPr/>
                    <a:lstStyle/>
                    <a:p>
                      <a:r>
                        <a:rPr lang="es-ES" sz="1000" b="1"/>
                        <a:t>Corven Motos - 2021-10-18 09:55:24</a:t>
                      </a:r>
                      <a:r>
                        <a:rPr lang="es-ES" sz="1000"/>
                        <a:t>
 Buen día. Realice un reclamos por una dominar 400 que está hce un mes en service por garantía. Me dicen que no hay repuestos. La moto la utilizo para ir a trabajar. Espero de manera urgente una respuesta y ver que solución me dan ya que todo este tiempo me pase llendo y volviendo al trabajo en taxi. Es un gasto insostenible. El número de reclamos es 8035. Quedo atento a su respuesta.</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968478094"/>
                  </a:ext>
                </a:extLst>
              </a:tr>
              <a:tr h="370840">
                <a:tc>
                  <a:txBody>
                    <a:bodyPr/>
                    <a:lstStyle/>
                    <a:p>
                      <a:r>
                        <a:rPr lang="en-US" sz="1000" b="1"/>
                        <a:t>Corven Motos - 2021-11-03 12:17:14</a:t>
                      </a:r>
                      <a:r>
                        <a:rPr lang="en-US" sz="1000"/>
                        <a:t>
 Ficha Técnica: Corven Energy 110 R2
Motor, transmisión, frenos, capacidad de tanque, etc. 
La nota: https://bit.ly/3juXWQf
#wheel #motorbike #transportation_system #vehicle #chrome #fast #classic #drive #biker #engine #seated #motorcyclist #isolated #retro #race #tire #traffic #ride #hurry</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535964528"/>
                  </a:ext>
                </a:extLst>
              </a:tr>
            </a:tbl>
          </a:graphicData>
        </a:graphic>
      </p:graphicFrame>
      <p:sp>
        <p:nvSpPr>
          <p:cNvPr id="4" name="Text Placeholder 3">
            <a:extLst>
              <a:ext uri="{FF2B5EF4-FFF2-40B4-BE49-F238E27FC236}">
                <a16:creationId xmlns:a16="http://schemas.microsoft.com/office/drawing/2014/main" id="{423902B8-8154-406C-89DB-265088EA3DA0}"/>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58650587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1370</Words>
  <Application>Microsoft Office PowerPoint</Application>
  <PresentationFormat>On-screen Show (4:3)</PresentationFormat>
  <Paragraphs>778</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FACEBOOK NUEVO - La emilia usar</vt:lpstr>
      <vt:lpstr>Facebook Key Metrics Table | Motomel</vt:lpstr>
      <vt:lpstr>Facebook Page Likes Total | Motomel</vt:lpstr>
      <vt:lpstr>Facebook Key Metrics Radar | Motomel</vt:lpstr>
      <vt:lpstr>Facebook Fans Change | Motomel</vt:lpstr>
      <vt:lpstr>Facebook Fans Change Per Weekday | Motomel</vt:lpstr>
      <vt:lpstr>Facebook Fans Change Rate | Motomel</vt:lpstr>
      <vt:lpstr>Facebook Own Posts | Motomel</vt:lpstr>
      <vt:lpstr>Facebook Own Posts By Hour | Motomel</vt:lpstr>
      <vt:lpstr>Facebook Own Posts By Weekday | Motomel</vt:lpstr>
      <vt:lpstr>Facebook Interactions Distribution | Motomel</vt:lpstr>
      <vt:lpstr>Facebook Post Type Distribution Per Profile | Motomel</vt:lpstr>
      <vt:lpstr>Facebook Interaction Rate By Weekday | Motomel</vt:lpstr>
      <vt:lpstr>Facebook Interaction Rate | Motomel</vt:lpstr>
      <vt:lpstr>Facebook Interaction Rate By Post Type | Motomel</vt:lpstr>
      <vt:lpstr>Facebook Interaction Rate By Hour | Motomel</vt:lpstr>
      <vt:lpstr>Facebook Hashtag Detection | Motomel</vt:lpstr>
      <vt:lpstr>Facebook Post Table + Reactions | Motomel - 1 of 21</vt:lpstr>
      <vt:lpstr>Facebook Post Table + Reactions | Motomel - 2 of 21</vt:lpstr>
      <vt:lpstr>Facebook Post Table + Reactions | Motomel - 3 of 21</vt:lpstr>
      <vt:lpstr>Facebook Post Table + Reactions | Motomel - 4 of 21</vt:lpstr>
      <vt:lpstr>Facebook Post Table + Reactions | Motomel - 5 of 21</vt:lpstr>
      <vt:lpstr>Facebook Post Table + Reactions | Motomel - 6 of 21</vt:lpstr>
      <vt:lpstr>Facebook Post Table + Reactions | Motomel - 7 of 21</vt:lpstr>
      <vt:lpstr>Facebook Post Table + Reactions | Motomel - 8 of 21</vt:lpstr>
      <vt:lpstr>Facebook Post Table + Reactions | Motomel - 9 of 21</vt:lpstr>
      <vt:lpstr>Facebook Post Table + Reactions | Motomel - 10 of 21</vt:lpstr>
      <vt:lpstr>Facebook Post Table + Reactions | Motomel - 11 of 21</vt:lpstr>
      <vt:lpstr>Facebook Post Table + Reactions | Motomel - 12 of 21</vt:lpstr>
      <vt:lpstr>Facebook Post Table + Reactions | Motomel - 13 of 21</vt:lpstr>
      <vt:lpstr>Facebook Post Table + Reactions | Motomel - 14 of 21</vt:lpstr>
      <vt:lpstr>Facebook Post Table + Reactions | Motomel - 15 of 21</vt:lpstr>
      <vt:lpstr>Facebook Post Table + Reactions | Motomel - 16 of 21</vt:lpstr>
      <vt:lpstr>Facebook Post Table + Reactions | Motomel - 17 of 21</vt:lpstr>
      <vt:lpstr>Facebook Post Table + Reactions | Motomel - 18 of 21</vt:lpstr>
      <vt:lpstr>Facebook Post Table + Reactions | Motomel - 19 of 21</vt:lpstr>
      <vt:lpstr>Facebook Post Table + Reactions | Motomel - 20 of 21</vt:lpstr>
      <vt:lpstr>Facebook Post Table + Reactions | Motomel - 21 of 21</vt:lpstr>
      <vt:lpstr>Facebook User Posts | Motomel</vt:lpstr>
      <vt:lpstr>Facebook User Posts Table | Motomel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2021-11-19T18:08:14Z</dcterms:created>
  <dcterms:modified xsi:type="dcterms:W3CDTF">2021-11-19T18:09:21Z</dcterms:modified>
</cp:coreProperties>
</file>