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3757</c:v>
                </c:pt>
                <c:pt idx="1">
                  <c:v>3758</c:v>
                </c:pt>
                <c:pt idx="2">
                  <c:v>3757</c:v>
                </c:pt>
                <c:pt idx="3">
                  <c:v>3759</c:v>
                </c:pt>
                <c:pt idx="4">
                  <c:v>3759</c:v>
                </c:pt>
                <c:pt idx="5">
                  <c:v>3759</c:v>
                </c:pt>
                <c:pt idx="6">
                  <c:v>3759</c:v>
                </c:pt>
                <c:pt idx="7">
                  <c:v>3760</c:v>
                </c:pt>
                <c:pt idx="8">
                  <c:v>3761</c:v>
                </c:pt>
                <c:pt idx="9">
                  <c:v>3761</c:v>
                </c:pt>
                <c:pt idx="10">
                  <c:v>3762</c:v>
                </c:pt>
                <c:pt idx="11">
                  <c:v>3762</c:v>
                </c:pt>
                <c:pt idx="12">
                  <c:v>3762</c:v>
                </c:pt>
                <c:pt idx="13">
                  <c:v>3763</c:v>
                </c:pt>
                <c:pt idx="14">
                  <c:v>3763</c:v>
                </c:pt>
                <c:pt idx="15">
                  <c:v>3763</c:v>
                </c:pt>
                <c:pt idx="16">
                  <c:v>3763</c:v>
                </c:pt>
                <c:pt idx="17">
                  <c:v>3762</c:v>
                </c:pt>
                <c:pt idx="18">
                  <c:v>3763</c:v>
                </c:pt>
                <c:pt idx="19">
                  <c:v>3764</c:v>
                </c:pt>
                <c:pt idx="20">
                  <c:v>3764</c:v>
                </c:pt>
                <c:pt idx="21">
                  <c:v>3764</c:v>
                </c:pt>
                <c:pt idx="22">
                  <c:v>3764</c:v>
                </c:pt>
                <c:pt idx="23">
                  <c:v>3766</c:v>
                </c:pt>
                <c:pt idx="24">
                  <c:v>3766</c:v>
                </c:pt>
                <c:pt idx="25">
                  <c:v>3766</c:v>
                </c:pt>
                <c:pt idx="26">
                  <c:v>3767</c:v>
                </c:pt>
                <c:pt idx="27">
                  <c:v>3769</c:v>
                </c:pt>
                <c:pt idx="28">
                  <c:v>3769</c:v>
                </c:pt>
                <c:pt idx="29">
                  <c:v>3770</c:v>
                </c:pt>
                <c:pt idx="30">
                  <c:v>3771</c:v>
                </c:pt>
                <c:pt idx="31">
                  <c:v>3775</c:v>
                </c:pt>
                <c:pt idx="32">
                  <c:v>3775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1F-4A3B-8445-1F8A8DF2E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060832"/>
        <c:axId val="503067392"/>
      </c:lineChart>
      <c:dateAx>
        <c:axId val="503060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67392"/>
        <c:crosses val="autoZero"/>
        <c:auto val="1"/>
        <c:lblOffset val="100"/>
        <c:baseTimeUnit val="days"/>
      </c:dateAx>
      <c:valAx>
        <c:axId val="50306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6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DC-4529-8E95-18AAA60B9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3071000"/>
        <c:axId val="503070016"/>
      </c:radarChart>
      <c:catAx>
        <c:axId val="50307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70016"/>
        <c:crosses val="autoZero"/>
        <c:auto val="1"/>
        <c:lblAlgn val="ctr"/>
        <c:lblOffset val="100"/>
        <c:noMultiLvlLbl val="0"/>
      </c:catAx>
      <c:valAx>
        <c:axId val="50307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7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</c:v>
                </c:pt>
                <c:pt idx="1">
                  <c:v>1</c:v>
                </c:pt>
                <c:pt idx="2">
                  <c:v>-1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-1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4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70-4036-95CE-499B0D5AF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076576"/>
        <c:axId val="503070344"/>
      </c:lineChart>
      <c:dateAx>
        <c:axId val="503076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70344"/>
        <c:crosses val="autoZero"/>
        <c:auto val="1"/>
        <c:lblOffset val="100"/>
        <c:baseTimeUnit val="days"/>
      </c:dateAx>
      <c:valAx>
        <c:axId val="50307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7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E5-46C0-8C60-082E77CDB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084448"/>
        <c:axId val="503079856"/>
      </c:barChart>
      <c:catAx>
        <c:axId val="50308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79856"/>
        <c:crosses val="autoZero"/>
        <c:auto val="1"/>
        <c:lblAlgn val="ctr"/>
        <c:lblOffset val="100"/>
        <c:noMultiLvlLbl val="0"/>
      </c:catAx>
      <c:valAx>
        <c:axId val="50307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8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5.3262316910785597E-2</c:v>
                </c:pt>
                <c:pt idx="1">
                  <c:v>2.6616981634282701E-2</c:v>
                </c:pt>
                <c:pt idx="2">
                  <c:v>-2.66098988823842E-2</c:v>
                </c:pt>
                <c:pt idx="3">
                  <c:v>5.3233963268565297E-2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2.6602819898909301E-2</c:v>
                </c:pt>
                <c:pt idx="8">
                  <c:v>2.6595744680851099E-2</c:v>
                </c:pt>
                <c:pt idx="9">
                  <c:v>0</c:v>
                </c:pt>
                <c:pt idx="10">
                  <c:v>2.65886732252061E-2</c:v>
                </c:pt>
                <c:pt idx="11">
                  <c:v>0</c:v>
                </c:pt>
                <c:pt idx="12">
                  <c:v>0</c:v>
                </c:pt>
                <c:pt idx="13">
                  <c:v>2.6581605528974001E-2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-2.6574541589157601E-2</c:v>
                </c:pt>
                <c:pt idx="18">
                  <c:v>2.6581605528974001E-2</c:v>
                </c:pt>
                <c:pt idx="19">
                  <c:v>2.6574541589157601E-2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5.3134962805526001E-2</c:v>
                </c:pt>
                <c:pt idx="24">
                  <c:v>0</c:v>
                </c:pt>
                <c:pt idx="25">
                  <c:v>0</c:v>
                </c:pt>
                <c:pt idx="26">
                  <c:v>2.6553372278279301E-2</c:v>
                </c:pt>
                <c:pt idx="27">
                  <c:v>5.3092646668436397E-2</c:v>
                </c:pt>
                <c:pt idx="28">
                  <c:v>0</c:v>
                </c:pt>
                <c:pt idx="29">
                  <c:v>2.6532236667551098E-2</c:v>
                </c:pt>
                <c:pt idx="30">
                  <c:v>2.6525198938991999E-2</c:v>
                </c:pt>
                <c:pt idx="31">
                  <c:v>0.10607265977194399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62-4BC6-9CB5-64772C54A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080512"/>
        <c:axId val="503084776"/>
      </c:lineChart>
      <c:dateAx>
        <c:axId val="50308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84776"/>
        <c:crosses val="autoZero"/>
        <c:auto val="1"/>
        <c:lblOffset val="100"/>
        <c:baseTimeUnit val="days"/>
      </c:dateAx>
      <c:valAx>
        <c:axId val="50308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A1-4871-A080-F329E746C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086416"/>
        <c:axId val="503079200"/>
      </c:lineChart>
      <c:dateAx>
        <c:axId val="503086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79200"/>
        <c:crosses val="autoZero"/>
        <c:auto val="1"/>
        <c:lblOffset val="100"/>
        <c:baseTimeUnit val="days"/>
      </c:dateAx>
      <c:valAx>
        <c:axId val="50307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8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4F-44F1-838E-B85F9299CB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029672"/>
        <c:axId val="503034264"/>
      </c:lineChart>
      <c:catAx>
        <c:axId val="50302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34264"/>
        <c:crosses val="autoZero"/>
        <c:auto val="1"/>
        <c:lblAlgn val="ctr"/>
        <c:lblOffset val="100"/>
        <c:noMultiLvlLbl val="0"/>
      </c:catAx>
      <c:valAx>
        <c:axId val="50303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2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3C-416A-84D1-80C05B819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030656"/>
        <c:axId val="503026720"/>
      </c:barChart>
      <c:catAx>
        <c:axId val="50303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26720"/>
        <c:crosses val="autoZero"/>
        <c:auto val="1"/>
        <c:lblAlgn val="ctr"/>
        <c:lblOffset val="100"/>
        <c:noMultiLvlLbl val="0"/>
      </c:catAx>
      <c:valAx>
        <c:axId val="50302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3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8F-44D6-87D0-2C23176BA6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8F-44D6-87D0-2C23176BA6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8F-44D6-87D0-2C23176BA6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8F-44D6-87D0-2C23176BA6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8F-44D6-87D0-2C23176BA69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8F-44D6-87D0-2C23176BA69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8F-44D6-87D0-2C23176BA69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38F-44D6-87D0-2C23176BA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3034920"/>
        <c:axId val="503031312"/>
      </c:barChart>
      <c:catAx>
        <c:axId val="50303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31312"/>
        <c:crosses val="autoZero"/>
        <c:auto val="1"/>
        <c:lblAlgn val="ctr"/>
        <c:lblOffset val="100"/>
        <c:noMultiLvlLbl val="0"/>
      </c:catAx>
      <c:valAx>
        <c:axId val="50303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3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86-47E6-8F2C-0A84288D2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3035904"/>
        <c:axId val="503027704"/>
      </c:barChart>
      <c:catAx>
        <c:axId val="503035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27704"/>
        <c:crosses val="autoZero"/>
        <c:auto val="1"/>
        <c:lblAlgn val="ctr"/>
        <c:lblOffset val="100"/>
        <c:noMultiLvlLbl val="0"/>
      </c:catAx>
      <c:valAx>
        <c:axId val="50302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3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1.3276686139139701E-2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49-4F68-AE1F-3A474BC9AC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038528"/>
        <c:axId val="503036888"/>
      </c:barChart>
      <c:catAx>
        <c:axId val="50303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36888"/>
        <c:crosses val="autoZero"/>
        <c:auto val="1"/>
        <c:lblAlgn val="ctr"/>
        <c:lblOffset val="100"/>
        <c:noMultiLvlLbl val="0"/>
      </c:catAx>
      <c:valAx>
        <c:axId val="50303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3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2.66098988823842E-2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51-4B98-8B18-3AA3B93BB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3041808"/>
        <c:axId val="503042464"/>
      </c:lineChart>
      <c:dateAx>
        <c:axId val="50304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42464"/>
        <c:crosses val="autoZero"/>
        <c:auto val="1"/>
        <c:lblOffset val="100"/>
        <c:baseTimeUnit val="days"/>
      </c:dateAx>
      <c:valAx>
        <c:axId val="503042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4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1.33014099494546E-2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3E-41D9-B9E3-E89B3A6E3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3038200"/>
        <c:axId val="503039184"/>
      </c:barChart>
      <c:catAx>
        <c:axId val="50303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39184"/>
        <c:crosses val="autoZero"/>
        <c:auto val="1"/>
        <c:lblAlgn val="ctr"/>
        <c:lblOffset val="100"/>
        <c:noMultiLvlLbl val="0"/>
      </c:catAx>
      <c:valAx>
        <c:axId val="50303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03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1.32802124833997E-2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51-4D58-83C5-11EACF4CA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601048"/>
        <c:axId val="389597768"/>
      </c:lineChart>
      <c:catAx>
        <c:axId val="38960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97768"/>
        <c:crosses val="autoZero"/>
        <c:auto val="1"/>
        <c:lblAlgn val="ctr"/>
        <c:lblOffset val="100"/>
        <c:noMultiLvlLbl val="0"/>
      </c:catAx>
      <c:valAx>
        <c:axId val="38959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0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</c:f>
              <c:numCache>
                <c:formatCode>m/d/yyyy</c:formatCode>
                <c:ptCount val="33"/>
                <c:pt idx="0">
                  <c:v>44487</c:v>
                </c:pt>
                <c:pt idx="1">
                  <c:v>44488</c:v>
                </c:pt>
                <c:pt idx="2">
                  <c:v>44489</c:v>
                </c:pt>
                <c:pt idx="3">
                  <c:v>44490</c:v>
                </c:pt>
                <c:pt idx="4">
                  <c:v>44491</c:v>
                </c:pt>
                <c:pt idx="5">
                  <c:v>44492</c:v>
                </c:pt>
                <c:pt idx="6">
                  <c:v>44493</c:v>
                </c:pt>
                <c:pt idx="7">
                  <c:v>44494</c:v>
                </c:pt>
                <c:pt idx="8">
                  <c:v>44495</c:v>
                </c:pt>
                <c:pt idx="9">
                  <c:v>44496</c:v>
                </c:pt>
                <c:pt idx="10">
                  <c:v>44497</c:v>
                </c:pt>
                <c:pt idx="11">
                  <c:v>44498</c:v>
                </c:pt>
                <c:pt idx="12">
                  <c:v>44499</c:v>
                </c:pt>
                <c:pt idx="13">
                  <c:v>44500</c:v>
                </c:pt>
                <c:pt idx="14">
                  <c:v>44501</c:v>
                </c:pt>
                <c:pt idx="15">
                  <c:v>44502</c:v>
                </c:pt>
                <c:pt idx="16">
                  <c:v>44503</c:v>
                </c:pt>
                <c:pt idx="17">
                  <c:v>44504</c:v>
                </c:pt>
                <c:pt idx="18">
                  <c:v>44505</c:v>
                </c:pt>
                <c:pt idx="19">
                  <c:v>44506</c:v>
                </c:pt>
                <c:pt idx="20">
                  <c:v>44507</c:v>
                </c:pt>
                <c:pt idx="21">
                  <c:v>44508</c:v>
                </c:pt>
                <c:pt idx="22">
                  <c:v>44509</c:v>
                </c:pt>
                <c:pt idx="23">
                  <c:v>44510</c:v>
                </c:pt>
                <c:pt idx="24">
                  <c:v>44511</c:v>
                </c:pt>
                <c:pt idx="25">
                  <c:v>44512</c:v>
                </c:pt>
                <c:pt idx="26">
                  <c:v>44513</c:v>
                </c:pt>
                <c:pt idx="27">
                  <c:v>44514</c:v>
                </c:pt>
                <c:pt idx="28">
                  <c:v>44515</c:v>
                </c:pt>
                <c:pt idx="29">
                  <c:v>44516</c:v>
                </c:pt>
                <c:pt idx="30">
                  <c:v>44517</c:v>
                </c:pt>
                <c:pt idx="31">
                  <c:v>44518</c:v>
                </c:pt>
                <c:pt idx="32">
                  <c:v>44519</c:v>
                </c:pt>
              </c:numCache>
            </c:num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C9-4010-85E8-570A276F0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567872"/>
        <c:axId val="384564592"/>
      </c:lineChart>
      <c:dateAx>
        <c:axId val="384567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64592"/>
        <c:crosses val="autoZero"/>
        <c:auto val="1"/>
        <c:lblOffset val="100"/>
        <c:baseTimeUnit val="days"/>
      </c:dateAx>
      <c:valAx>
        <c:axId val="38456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6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B25D-089F-423A-81D9-78CF9C6182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5958F-B1D4-4ADC-BFD5-89916A822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234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D106A-778C-47B6-B70C-0F69AC3BF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4AFE3-E845-4FBC-B032-0C7163245F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425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81252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930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81487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5576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3415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0684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7305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6082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3873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59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501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415C4-34DA-4449-8E30-2B713DFC2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67083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51C0B-917C-4C0D-8455-BF55A1CAB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7EAAD7-8238-4B48-A835-A0AAD271CD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4728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0B7CB-D2C3-40E6-A671-8BB8778092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78962-4606-43B0-AF2F-FAF187D39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302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6543E-1EE3-4C43-A0AB-89F03EA9C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C95752-687D-4C6F-B97E-CA8A4E4997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5080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EE841-8C57-4264-A30B-EA9C056BF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8CE94-B13B-4D1D-BCCB-5628FA55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91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35B6A-BC5A-4B48-AEE1-89766D11B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07A040-57C5-42AE-B9DC-9F08037947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092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9EAD3A-37B4-4F6B-9894-10BEB12BE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D4073-C110-49B6-90C7-E35676FC5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44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468D4-7E9E-456E-9AFE-60465CFB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9CC2CC-7BC4-45E2-9D97-EF23EBF17E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7986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3FEA3-3C64-4B96-A136-1172B613D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A999D-4D2C-401D-BB0F-C672210A2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583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D7FFC-0A66-493F-95C6-FF875FE26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5D071-2A96-4493-946C-830E94EAE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5638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1D615-71E5-43DA-A367-0DCB53308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DBDAC-DD07-4C02-AC75-F6C3E9C4E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882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D63E3-0547-4E4C-9CE3-9EE02E638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CBC87A-C264-429F-989B-5CD36C0AB9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3924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0B880-1391-4321-B37C-90C0D89F1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42325-84E0-42BB-9985-AEF426A58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269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13F18-244A-42D1-A432-C6FAC30AA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BF9FD5-70C5-4FCC-ACD3-C539C2DB66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0618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81DCA-2BA9-43D6-BA37-000EFFF53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8887C-D5C8-4C83-944D-4C3D609C0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0398C-69FA-4662-93C8-0698BF834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1BC198-5612-41E7-B567-7A3BB42CC0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718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FAB51-3136-429F-8180-B2EF2A888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D20B3-217B-47A4-9AB8-317D9DEA7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902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E62F5-4DC0-4BFA-8E4D-DB9351420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237EBE-41C7-4890-A4B4-84668B0649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4323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3E7E2-2055-426D-A7FC-D986686D6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02568-278A-47A8-BE8F-11772D489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259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D7FAA-3AC4-41E8-A7D7-B6C8E51E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579C66-32D1-41E6-BA56-BF74084C5C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027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23712-BC22-45EA-BB54-E1AF83E3C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6A349-CFC0-4A6A-A26D-7BDD51460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425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43DDC-59B5-4D64-9A98-ED8ECC1D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36D5A-7D61-49C9-98DF-C7748F34E1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4186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3C53E-A47B-4D79-BC07-0E3819002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49137-F1F1-4EDF-9658-61496E694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89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4A044-3BA5-4554-BA0F-BE0975BAC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1A5AD0-3B87-44A2-AD5A-8706BD12B7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2692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8D0EF-1F0F-4FDA-89D9-902F2FD77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F8E2E-76F1-405F-ADEE-4571ED969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288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C723D-4219-47A9-92C4-8E9C591A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634AC4-C88D-4671-92D9-5ACC242ECB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7160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0A7C7-B337-4D1C-B242-A46E01C83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6636E-1C72-467F-ADC6-C4D387DA2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33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35FCC-2879-4951-8E27-3446407C0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325DB1-6CC4-4367-A337-67F362026A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835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632DA3-0205-4E25-B750-F6B2BCEE1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107B0-568A-46B4-994D-21DF0654A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19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A7A97-0557-4486-B6A6-546828ABA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496F1-2438-4B7D-ADDF-92B5316360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1108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03316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747674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997274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47088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615652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1237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49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22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60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62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25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1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87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878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495B3-8F8C-4ED2-BEC8-4AFA95799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186328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72F3-26B0-4A5B-B1FF-FD63C5DA2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6BE2E8-3B93-4095-9482-8216D57DA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7142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8764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968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305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494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8973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634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98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305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310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8231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830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4855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46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Camelbak Argentina - 2021-10-21 16:30:04</a:t>
                      </a:r>
                      <a:r>
                        <a:rPr lang="en-US" sz="1000"/>
                        <a:t>
 Con Podium Sage vas a poner mantenerte hidratado sin importar la distancia. Sus materiales son libres de  BPA, BPS y BPF y su válvula proporciona un bloqueo  para un transporte a prueba de derrames.
𝐏𝐨𝐝𝐢𝐮𝐦 𝐞𝐬 𝐭𝐮 𝐦𝐞𝐣𝐨𝐫 𝐡𝐢𝐝𝐫𝐚𝐭𝐚𝐜𝐢ó𝐧 💦💧
#CamelbakArgentina #Camelbak #agua #hidratación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1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Camelbak Argentina - 2021-11-04 16:19:19</a:t>
                      </a:r>
                      <a:r>
                        <a:rPr lang="es-ES" sz="1000"/>
                        <a:t>
 Disfrutá de todos los momentos con Camelbak. 
#CamelbakArgentina #Camelbak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451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2E5A6-24C0-462C-BDA1-F303AC1BF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</p:spTree>
    <p:extLst>
      <p:ext uri="{BB962C8B-B14F-4D97-AF65-F5344CB8AC3E}">
        <p14:creationId xmlns:p14="http://schemas.microsoft.com/office/powerpoint/2010/main" val="35048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1E3E5-36BC-44EF-B38C-4242E98A6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27B47C-4085-4BD3-8AF3-BD8C0749E3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4993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1A496-D83D-4799-8D57-9D0AA90E7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10/18/2021 - 11/19/2021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977B3-F758-4BBC-8361-0CBF80986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476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357</Words>
  <Application>Microsoft Office PowerPoint</Application>
  <PresentationFormat>On-screen Show (4:3)</PresentationFormat>
  <Paragraphs>155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Page Likes Total | CamelBak</vt:lpstr>
      <vt:lpstr>Facebook Key Metrics Radar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2021-11-19T18:00:43Z</dcterms:created>
  <dcterms:modified xsi:type="dcterms:W3CDTF">2021-11-19T18:01:19Z</dcterms:modified>
</cp:coreProperties>
</file>