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6503</c:v>
                </c:pt>
                <c:pt idx="1">
                  <c:v>6503</c:v>
                </c:pt>
                <c:pt idx="2">
                  <c:v>6502</c:v>
                </c:pt>
                <c:pt idx="3">
                  <c:v>6503</c:v>
                </c:pt>
                <c:pt idx="4">
                  <c:v>6503</c:v>
                </c:pt>
                <c:pt idx="5">
                  <c:v>6504</c:v>
                </c:pt>
                <c:pt idx="6">
                  <c:v>6505</c:v>
                </c:pt>
                <c:pt idx="7">
                  <c:v>6506</c:v>
                </c:pt>
                <c:pt idx="8">
                  <c:v>6506</c:v>
                </c:pt>
                <c:pt idx="9">
                  <c:v>6506</c:v>
                </c:pt>
                <c:pt idx="10">
                  <c:v>6506</c:v>
                </c:pt>
                <c:pt idx="11">
                  <c:v>6506</c:v>
                </c:pt>
                <c:pt idx="12">
                  <c:v>6507</c:v>
                </c:pt>
                <c:pt idx="13">
                  <c:v>6506</c:v>
                </c:pt>
                <c:pt idx="14">
                  <c:v>6506</c:v>
                </c:pt>
                <c:pt idx="15">
                  <c:v>6506</c:v>
                </c:pt>
                <c:pt idx="16">
                  <c:v>6508</c:v>
                </c:pt>
                <c:pt idx="17">
                  <c:v>6508</c:v>
                </c:pt>
                <c:pt idx="18">
                  <c:v>6507</c:v>
                </c:pt>
                <c:pt idx="19">
                  <c:v>6507</c:v>
                </c:pt>
                <c:pt idx="20">
                  <c:v>6507</c:v>
                </c:pt>
                <c:pt idx="21">
                  <c:v>6509</c:v>
                </c:pt>
                <c:pt idx="22">
                  <c:v>6509</c:v>
                </c:pt>
                <c:pt idx="23">
                  <c:v>6509</c:v>
                </c:pt>
                <c:pt idx="24">
                  <c:v>6511</c:v>
                </c:pt>
                <c:pt idx="25">
                  <c:v>6512</c:v>
                </c:pt>
                <c:pt idx="26">
                  <c:v>6512</c:v>
                </c:pt>
                <c:pt idx="27">
                  <c:v>6513</c:v>
                </c:pt>
                <c:pt idx="28">
                  <c:v>6515</c:v>
                </c:pt>
                <c:pt idx="29">
                  <c:v>6515</c:v>
                </c:pt>
                <c:pt idx="30">
                  <c:v>6515</c:v>
                </c:pt>
                <c:pt idx="31">
                  <c:v>6514</c:v>
                </c:pt>
                <c:pt idx="32">
                  <c:v>6514</c:v>
                </c:pt>
              </c:numCache>
            </c:numRef>
          </c:val>
          <c:smooth val="0"/>
          <c:extLst>
            <c:ext xmlns:c16="http://schemas.microsoft.com/office/drawing/2014/chart" uri="{C3380CC4-5D6E-409C-BE32-E72D297353CC}">
              <c16:uniqueId val="{00000000-C3FD-4BA7-A972-5F75DA0547A8}"/>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31229</c:v>
                </c:pt>
                <c:pt idx="1">
                  <c:v>31231</c:v>
                </c:pt>
                <c:pt idx="2">
                  <c:v>31232</c:v>
                </c:pt>
                <c:pt idx="3">
                  <c:v>31231</c:v>
                </c:pt>
                <c:pt idx="4">
                  <c:v>31231</c:v>
                </c:pt>
                <c:pt idx="5">
                  <c:v>31232</c:v>
                </c:pt>
                <c:pt idx="6">
                  <c:v>31233</c:v>
                </c:pt>
                <c:pt idx="7">
                  <c:v>31233</c:v>
                </c:pt>
                <c:pt idx="8">
                  <c:v>31236</c:v>
                </c:pt>
                <c:pt idx="9">
                  <c:v>31236</c:v>
                </c:pt>
                <c:pt idx="10">
                  <c:v>31236</c:v>
                </c:pt>
                <c:pt idx="11">
                  <c:v>31236</c:v>
                </c:pt>
                <c:pt idx="12">
                  <c:v>31238</c:v>
                </c:pt>
                <c:pt idx="13">
                  <c:v>31238</c:v>
                </c:pt>
                <c:pt idx="14">
                  <c:v>31244</c:v>
                </c:pt>
                <c:pt idx="15">
                  <c:v>31245</c:v>
                </c:pt>
                <c:pt idx="16">
                  <c:v>31244</c:v>
                </c:pt>
                <c:pt idx="17">
                  <c:v>31243</c:v>
                </c:pt>
                <c:pt idx="18">
                  <c:v>31244</c:v>
                </c:pt>
                <c:pt idx="19">
                  <c:v>31244</c:v>
                </c:pt>
                <c:pt idx="20">
                  <c:v>31244</c:v>
                </c:pt>
                <c:pt idx="21">
                  <c:v>31246</c:v>
                </c:pt>
                <c:pt idx="22">
                  <c:v>31247</c:v>
                </c:pt>
                <c:pt idx="23">
                  <c:v>31247</c:v>
                </c:pt>
                <c:pt idx="24">
                  <c:v>31250</c:v>
                </c:pt>
                <c:pt idx="25">
                  <c:v>31254</c:v>
                </c:pt>
                <c:pt idx="26">
                  <c:v>31255</c:v>
                </c:pt>
                <c:pt idx="27">
                  <c:v>31257</c:v>
                </c:pt>
                <c:pt idx="28">
                  <c:v>31256</c:v>
                </c:pt>
                <c:pt idx="29">
                  <c:v>31262</c:v>
                </c:pt>
                <c:pt idx="30">
                  <c:v>31271</c:v>
                </c:pt>
                <c:pt idx="31">
                  <c:v>31275</c:v>
                </c:pt>
                <c:pt idx="32">
                  <c:v>31274</c:v>
                </c:pt>
              </c:numCache>
            </c:numRef>
          </c:val>
          <c:smooth val="0"/>
          <c:extLst>
            <c:ext xmlns:c16="http://schemas.microsoft.com/office/drawing/2014/chart" uri="{C3380CC4-5D6E-409C-BE32-E72D297353CC}">
              <c16:uniqueId val="{00000001-C3FD-4BA7-A972-5F75DA0547A8}"/>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2375</c:v>
                </c:pt>
                <c:pt idx="1">
                  <c:v>2375</c:v>
                </c:pt>
                <c:pt idx="2">
                  <c:v>2376</c:v>
                </c:pt>
                <c:pt idx="3">
                  <c:v>2377</c:v>
                </c:pt>
                <c:pt idx="4">
                  <c:v>2377</c:v>
                </c:pt>
                <c:pt idx="5">
                  <c:v>2378</c:v>
                </c:pt>
                <c:pt idx="6">
                  <c:v>2379</c:v>
                </c:pt>
                <c:pt idx="7">
                  <c:v>2380</c:v>
                </c:pt>
                <c:pt idx="8">
                  <c:v>2380</c:v>
                </c:pt>
                <c:pt idx="9">
                  <c:v>2380</c:v>
                </c:pt>
                <c:pt idx="10">
                  <c:v>2381</c:v>
                </c:pt>
                <c:pt idx="11">
                  <c:v>2381</c:v>
                </c:pt>
                <c:pt idx="12">
                  <c:v>2382</c:v>
                </c:pt>
                <c:pt idx="13">
                  <c:v>2382</c:v>
                </c:pt>
                <c:pt idx="14">
                  <c:v>2382</c:v>
                </c:pt>
                <c:pt idx="15">
                  <c:v>2381</c:v>
                </c:pt>
                <c:pt idx="16">
                  <c:v>2382</c:v>
                </c:pt>
                <c:pt idx="17">
                  <c:v>2383</c:v>
                </c:pt>
                <c:pt idx="18">
                  <c:v>2384</c:v>
                </c:pt>
                <c:pt idx="19">
                  <c:v>2385</c:v>
                </c:pt>
                <c:pt idx="20">
                  <c:v>2387</c:v>
                </c:pt>
                <c:pt idx="21">
                  <c:v>2391</c:v>
                </c:pt>
                <c:pt idx="22">
                  <c:v>2391</c:v>
                </c:pt>
                <c:pt idx="23">
                  <c:v>2391</c:v>
                </c:pt>
                <c:pt idx="24">
                  <c:v>2390</c:v>
                </c:pt>
                <c:pt idx="25">
                  <c:v>2392</c:v>
                </c:pt>
                <c:pt idx="26">
                  <c:v>2392</c:v>
                </c:pt>
                <c:pt idx="27">
                  <c:v>2392</c:v>
                </c:pt>
                <c:pt idx="28">
                  <c:v>2392</c:v>
                </c:pt>
                <c:pt idx="29">
                  <c:v>2393</c:v>
                </c:pt>
                <c:pt idx="30">
                  <c:v>2395</c:v>
                </c:pt>
                <c:pt idx="31">
                  <c:v>2394</c:v>
                </c:pt>
                <c:pt idx="32">
                  <c:v>2394</c:v>
                </c:pt>
              </c:numCache>
            </c:numRef>
          </c:val>
          <c:smooth val="0"/>
          <c:extLst>
            <c:ext xmlns:c16="http://schemas.microsoft.com/office/drawing/2014/chart" uri="{C3380CC4-5D6E-409C-BE32-E72D297353CC}">
              <c16:uniqueId val="{00000002-C3FD-4BA7-A972-5F75DA0547A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1977481</c:v>
                </c:pt>
                <c:pt idx="1">
                  <c:v>1977948</c:v>
                </c:pt>
                <c:pt idx="2">
                  <c:v>1976980</c:v>
                </c:pt>
                <c:pt idx="3">
                  <c:v>1977231</c:v>
                </c:pt>
                <c:pt idx="4">
                  <c:v>1977833</c:v>
                </c:pt>
                <c:pt idx="5">
                  <c:v>1977696</c:v>
                </c:pt>
                <c:pt idx="6">
                  <c:v>1977901</c:v>
                </c:pt>
                <c:pt idx="7">
                  <c:v>1977515</c:v>
                </c:pt>
                <c:pt idx="8">
                  <c:v>1977551</c:v>
                </c:pt>
                <c:pt idx="9">
                  <c:v>1977781</c:v>
                </c:pt>
                <c:pt idx="10">
                  <c:v>1978036</c:v>
                </c:pt>
                <c:pt idx="11">
                  <c:v>1978233</c:v>
                </c:pt>
                <c:pt idx="12">
                  <c:v>1978449</c:v>
                </c:pt>
                <c:pt idx="13">
                  <c:v>1977866</c:v>
                </c:pt>
                <c:pt idx="14">
                  <c:v>1977761</c:v>
                </c:pt>
                <c:pt idx="15">
                  <c:v>1977836</c:v>
                </c:pt>
                <c:pt idx="16">
                  <c:v>1978052</c:v>
                </c:pt>
                <c:pt idx="17">
                  <c:v>1977829</c:v>
                </c:pt>
                <c:pt idx="18">
                  <c:v>1978549</c:v>
                </c:pt>
                <c:pt idx="19">
                  <c:v>1978878</c:v>
                </c:pt>
                <c:pt idx="20">
                  <c:v>1978514</c:v>
                </c:pt>
                <c:pt idx="21">
                  <c:v>1978952</c:v>
                </c:pt>
                <c:pt idx="22">
                  <c:v>1978805</c:v>
                </c:pt>
                <c:pt idx="23">
                  <c:v>1979169</c:v>
                </c:pt>
                <c:pt idx="24">
                  <c:v>1979268</c:v>
                </c:pt>
                <c:pt idx="25">
                  <c:v>1979508</c:v>
                </c:pt>
                <c:pt idx="26">
                  <c:v>1979498</c:v>
                </c:pt>
                <c:pt idx="27">
                  <c:v>1978290</c:v>
                </c:pt>
                <c:pt idx="28">
                  <c:v>1978280</c:v>
                </c:pt>
                <c:pt idx="29">
                  <c:v>1978747</c:v>
                </c:pt>
                <c:pt idx="30">
                  <c:v>1978913</c:v>
                </c:pt>
                <c:pt idx="31">
                  <c:v>1978941</c:v>
                </c:pt>
                <c:pt idx="32">
                  <c:v>1978631</c:v>
                </c:pt>
              </c:numCache>
            </c:numRef>
          </c:val>
          <c:smooth val="0"/>
          <c:extLst>
            <c:ext xmlns:c16="http://schemas.microsoft.com/office/drawing/2014/chart" uri="{C3380CC4-5D6E-409C-BE32-E72D297353CC}">
              <c16:uniqueId val="{00000003-C3FD-4BA7-A972-5F75DA0547A8}"/>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76883</c:v>
                </c:pt>
                <c:pt idx="1">
                  <c:v>76983</c:v>
                </c:pt>
                <c:pt idx="2">
                  <c:v>77073</c:v>
                </c:pt>
                <c:pt idx="3">
                  <c:v>77159</c:v>
                </c:pt>
                <c:pt idx="4">
                  <c:v>77253</c:v>
                </c:pt>
                <c:pt idx="5">
                  <c:v>77318</c:v>
                </c:pt>
                <c:pt idx="6">
                  <c:v>77404</c:v>
                </c:pt>
                <c:pt idx="7">
                  <c:v>77471</c:v>
                </c:pt>
                <c:pt idx="8">
                  <c:v>77561</c:v>
                </c:pt>
                <c:pt idx="9">
                  <c:v>77624</c:v>
                </c:pt>
                <c:pt idx="10">
                  <c:v>77708</c:v>
                </c:pt>
                <c:pt idx="11">
                  <c:v>77805</c:v>
                </c:pt>
                <c:pt idx="12">
                  <c:v>77875</c:v>
                </c:pt>
                <c:pt idx="13">
                  <c:v>77944</c:v>
                </c:pt>
                <c:pt idx="14">
                  <c:v>77981</c:v>
                </c:pt>
                <c:pt idx="15">
                  <c:v>78069</c:v>
                </c:pt>
                <c:pt idx="16">
                  <c:v>78138</c:v>
                </c:pt>
                <c:pt idx="17">
                  <c:v>78198</c:v>
                </c:pt>
                <c:pt idx="18">
                  <c:v>78259</c:v>
                </c:pt>
                <c:pt idx="19">
                  <c:v>78317</c:v>
                </c:pt>
                <c:pt idx="20">
                  <c:v>78392</c:v>
                </c:pt>
                <c:pt idx="21">
                  <c:v>78478</c:v>
                </c:pt>
                <c:pt idx="22">
                  <c:v>78544</c:v>
                </c:pt>
                <c:pt idx="23">
                  <c:v>78623</c:v>
                </c:pt>
                <c:pt idx="24">
                  <c:v>78695</c:v>
                </c:pt>
                <c:pt idx="25">
                  <c:v>78763</c:v>
                </c:pt>
                <c:pt idx="26">
                  <c:v>78830</c:v>
                </c:pt>
                <c:pt idx="27">
                  <c:v>78912</c:v>
                </c:pt>
                <c:pt idx="28">
                  <c:v>78997</c:v>
                </c:pt>
                <c:pt idx="29">
                  <c:v>79073</c:v>
                </c:pt>
                <c:pt idx="30">
                  <c:v>79150</c:v>
                </c:pt>
                <c:pt idx="31">
                  <c:v>79206</c:v>
                </c:pt>
                <c:pt idx="32">
                  <c:v>79225</c:v>
                </c:pt>
              </c:numCache>
            </c:numRef>
          </c:val>
          <c:smooth val="0"/>
          <c:extLst>
            <c:ext xmlns:c16="http://schemas.microsoft.com/office/drawing/2014/chart" uri="{C3380CC4-5D6E-409C-BE32-E72D297353CC}">
              <c16:uniqueId val="{00000004-C3FD-4BA7-A972-5F75DA0547A8}"/>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19613</c:v>
                </c:pt>
                <c:pt idx="1">
                  <c:v>19612</c:v>
                </c:pt>
                <c:pt idx="2">
                  <c:v>19614</c:v>
                </c:pt>
                <c:pt idx="3">
                  <c:v>19617</c:v>
                </c:pt>
                <c:pt idx="4">
                  <c:v>19618</c:v>
                </c:pt>
                <c:pt idx="5">
                  <c:v>19623</c:v>
                </c:pt>
                <c:pt idx="6">
                  <c:v>19623</c:v>
                </c:pt>
                <c:pt idx="7">
                  <c:v>19623</c:v>
                </c:pt>
                <c:pt idx="8">
                  <c:v>19624</c:v>
                </c:pt>
                <c:pt idx="9">
                  <c:v>19627</c:v>
                </c:pt>
                <c:pt idx="10">
                  <c:v>19630</c:v>
                </c:pt>
                <c:pt idx="11">
                  <c:v>19636</c:v>
                </c:pt>
                <c:pt idx="12">
                  <c:v>19639</c:v>
                </c:pt>
                <c:pt idx="13">
                  <c:v>19640</c:v>
                </c:pt>
                <c:pt idx="14">
                  <c:v>19640</c:v>
                </c:pt>
                <c:pt idx="15">
                  <c:v>19640</c:v>
                </c:pt>
                <c:pt idx="16">
                  <c:v>19644</c:v>
                </c:pt>
                <c:pt idx="17">
                  <c:v>19643</c:v>
                </c:pt>
                <c:pt idx="18">
                  <c:v>19643</c:v>
                </c:pt>
                <c:pt idx="19">
                  <c:v>19642</c:v>
                </c:pt>
                <c:pt idx="20">
                  <c:v>19641</c:v>
                </c:pt>
                <c:pt idx="21">
                  <c:v>19641</c:v>
                </c:pt>
                <c:pt idx="22">
                  <c:v>19642</c:v>
                </c:pt>
                <c:pt idx="23">
                  <c:v>19644</c:v>
                </c:pt>
                <c:pt idx="24">
                  <c:v>19645</c:v>
                </c:pt>
                <c:pt idx="25">
                  <c:v>19649</c:v>
                </c:pt>
                <c:pt idx="26">
                  <c:v>19649</c:v>
                </c:pt>
                <c:pt idx="27">
                  <c:v>19649</c:v>
                </c:pt>
                <c:pt idx="28">
                  <c:v>19649</c:v>
                </c:pt>
                <c:pt idx="29">
                  <c:v>19649</c:v>
                </c:pt>
                <c:pt idx="30">
                  <c:v>19647</c:v>
                </c:pt>
                <c:pt idx="31">
                  <c:v>19648</c:v>
                </c:pt>
                <c:pt idx="32">
                  <c:v>19647</c:v>
                </c:pt>
              </c:numCache>
            </c:numRef>
          </c:val>
          <c:smooth val="0"/>
          <c:extLst>
            <c:ext xmlns:c16="http://schemas.microsoft.com/office/drawing/2014/chart" uri="{C3380CC4-5D6E-409C-BE32-E72D297353CC}">
              <c16:uniqueId val="{00000005-C3FD-4BA7-A972-5F75DA0547A8}"/>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62386</c:v>
                </c:pt>
                <c:pt idx="1">
                  <c:v>62386</c:v>
                </c:pt>
                <c:pt idx="2">
                  <c:v>62385</c:v>
                </c:pt>
                <c:pt idx="3">
                  <c:v>62387</c:v>
                </c:pt>
                <c:pt idx="4">
                  <c:v>62385</c:v>
                </c:pt>
                <c:pt idx="5">
                  <c:v>62387</c:v>
                </c:pt>
                <c:pt idx="6">
                  <c:v>62390</c:v>
                </c:pt>
                <c:pt idx="7">
                  <c:v>62388</c:v>
                </c:pt>
                <c:pt idx="8">
                  <c:v>62388</c:v>
                </c:pt>
                <c:pt idx="9">
                  <c:v>62393</c:v>
                </c:pt>
                <c:pt idx="10">
                  <c:v>62393</c:v>
                </c:pt>
                <c:pt idx="11">
                  <c:v>62393</c:v>
                </c:pt>
                <c:pt idx="12">
                  <c:v>62391</c:v>
                </c:pt>
                <c:pt idx="13">
                  <c:v>62392</c:v>
                </c:pt>
                <c:pt idx="14">
                  <c:v>62394</c:v>
                </c:pt>
                <c:pt idx="15">
                  <c:v>62398</c:v>
                </c:pt>
                <c:pt idx="16">
                  <c:v>62400</c:v>
                </c:pt>
                <c:pt idx="17">
                  <c:v>62401</c:v>
                </c:pt>
                <c:pt idx="18">
                  <c:v>62400</c:v>
                </c:pt>
                <c:pt idx="19">
                  <c:v>62401</c:v>
                </c:pt>
                <c:pt idx="20">
                  <c:v>62398</c:v>
                </c:pt>
                <c:pt idx="21">
                  <c:v>62399</c:v>
                </c:pt>
                <c:pt idx="22">
                  <c:v>62394</c:v>
                </c:pt>
                <c:pt idx="23">
                  <c:v>62395</c:v>
                </c:pt>
                <c:pt idx="24">
                  <c:v>62395</c:v>
                </c:pt>
                <c:pt idx="25">
                  <c:v>62398</c:v>
                </c:pt>
                <c:pt idx="26">
                  <c:v>62398</c:v>
                </c:pt>
                <c:pt idx="27">
                  <c:v>62399</c:v>
                </c:pt>
                <c:pt idx="28">
                  <c:v>62402</c:v>
                </c:pt>
                <c:pt idx="29">
                  <c:v>62404</c:v>
                </c:pt>
                <c:pt idx="30">
                  <c:v>62401</c:v>
                </c:pt>
                <c:pt idx="31">
                  <c:v>62407</c:v>
                </c:pt>
                <c:pt idx="32">
                  <c:v>62407</c:v>
                </c:pt>
              </c:numCache>
            </c:numRef>
          </c:val>
          <c:smooth val="0"/>
          <c:extLst>
            <c:ext xmlns:c16="http://schemas.microsoft.com/office/drawing/2014/chart" uri="{C3380CC4-5D6E-409C-BE32-E72D297353CC}">
              <c16:uniqueId val="{00000006-C3FD-4BA7-A972-5F75DA0547A8}"/>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10423</c:v>
                </c:pt>
                <c:pt idx="1">
                  <c:v>10425</c:v>
                </c:pt>
                <c:pt idx="2">
                  <c:v>10426</c:v>
                </c:pt>
                <c:pt idx="3">
                  <c:v>10425</c:v>
                </c:pt>
                <c:pt idx="4">
                  <c:v>10426</c:v>
                </c:pt>
                <c:pt idx="5">
                  <c:v>10426</c:v>
                </c:pt>
                <c:pt idx="6">
                  <c:v>10426</c:v>
                </c:pt>
                <c:pt idx="7">
                  <c:v>10426</c:v>
                </c:pt>
                <c:pt idx="8">
                  <c:v>10428</c:v>
                </c:pt>
                <c:pt idx="9">
                  <c:v>10429</c:v>
                </c:pt>
                <c:pt idx="10">
                  <c:v>10429</c:v>
                </c:pt>
                <c:pt idx="11">
                  <c:v>10428</c:v>
                </c:pt>
                <c:pt idx="12">
                  <c:v>10429</c:v>
                </c:pt>
                <c:pt idx="13">
                  <c:v>10425</c:v>
                </c:pt>
                <c:pt idx="14">
                  <c:v>10427</c:v>
                </c:pt>
                <c:pt idx="15">
                  <c:v>10429</c:v>
                </c:pt>
                <c:pt idx="16">
                  <c:v>10429</c:v>
                </c:pt>
                <c:pt idx="17">
                  <c:v>10429</c:v>
                </c:pt>
                <c:pt idx="18">
                  <c:v>10430</c:v>
                </c:pt>
                <c:pt idx="19">
                  <c:v>10430</c:v>
                </c:pt>
                <c:pt idx="20">
                  <c:v>10429</c:v>
                </c:pt>
                <c:pt idx="21">
                  <c:v>10428</c:v>
                </c:pt>
                <c:pt idx="22">
                  <c:v>10428</c:v>
                </c:pt>
                <c:pt idx="23">
                  <c:v>10429</c:v>
                </c:pt>
                <c:pt idx="24">
                  <c:v>10429</c:v>
                </c:pt>
                <c:pt idx="25">
                  <c:v>10429</c:v>
                </c:pt>
                <c:pt idx="26">
                  <c:v>10429</c:v>
                </c:pt>
                <c:pt idx="27">
                  <c:v>10428</c:v>
                </c:pt>
                <c:pt idx="28">
                  <c:v>10428</c:v>
                </c:pt>
                <c:pt idx="29">
                  <c:v>10428</c:v>
                </c:pt>
                <c:pt idx="30">
                  <c:v>10429</c:v>
                </c:pt>
                <c:pt idx="31">
                  <c:v>10431</c:v>
                </c:pt>
                <c:pt idx="32">
                  <c:v>10431</c:v>
                </c:pt>
              </c:numCache>
            </c:numRef>
          </c:val>
          <c:smooth val="0"/>
          <c:extLst>
            <c:ext xmlns:c16="http://schemas.microsoft.com/office/drawing/2014/chart" uri="{C3380CC4-5D6E-409C-BE32-E72D297353CC}">
              <c16:uniqueId val="{00000007-C3FD-4BA7-A972-5F75DA0547A8}"/>
            </c:ext>
          </c:extLst>
        </c:ser>
        <c:dLbls>
          <c:showLegendKey val="0"/>
          <c:showVal val="0"/>
          <c:showCatName val="0"/>
          <c:showSerName val="0"/>
          <c:showPercent val="0"/>
          <c:showBubbleSize val="0"/>
        </c:dLbls>
        <c:smooth val="0"/>
        <c:axId val="389597112"/>
        <c:axId val="389598424"/>
      </c:lineChart>
      <c:dateAx>
        <c:axId val="389597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8424"/>
        <c:crosses val="autoZero"/>
        <c:auto val="1"/>
        <c:lblOffset val="100"/>
        <c:baseTimeUnit val="days"/>
      </c:dateAx>
      <c:valAx>
        <c:axId val="389598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7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0.32919999999999999</c:v>
                </c:pt>
                <c:pt idx="1">
                  <c:v>0</c:v>
                </c:pt>
                <c:pt idx="2">
                  <c:v>0</c:v>
                </c:pt>
                <c:pt idx="3">
                  <c:v>0</c:v>
                </c:pt>
                <c:pt idx="4">
                  <c:v>0</c:v>
                </c:pt>
                <c:pt idx="5">
                  <c:v>5.8103999999999996</c:v>
                </c:pt>
              </c:numCache>
            </c:numRef>
          </c:val>
          <c:extLst>
            <c:ext xmlns:c16="http://schemas.microsoft.com/office/drawing/2014/chart" uri="{C3380CC4-5D6E-409C-BE32-E72D297353CC}">
              <c16:uniqueId val="{00000000-1381-4BAE-B78E-DD1D6939438D}"/>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1.5806</c:v>
                </c:pt>
                <c:pt idx="1">
                  <c:v>73.912999999999997</c:v>
                </c:pt>
                <c:pt idx="2">
                  <c:v>100</c:v>
                </c:pt>
                <c:pt idx="3">
                  <c:v>0</c:v>
                </c:pt>
                <c:pt idx="4">
                  <c:v>31.057300000000001</c:v>
                </c:pt>
                <c:pt idx="5">
                  <c:v>4.8394000000000004</c:v>
                </c:pt>
              </c:numCache>
            </c:numRef>
          </c:val>
          <c:extLst>
            <c:ext xmlns:c16="http://schemas.microsoft.com/office/drawing/2014/chart" uri="{C3380CC4-5D6E-409C-BE32-E72D297353CC}">
              <c16:uniqueId val="{00000001-1381-4BAE-B78E-DD1D6939438D}"/>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0.121</c:v>
                </c:pt>
                <c:pt idx="1">
                  <c:v>0</c:v>
                </c:pt>
                <c:pt idx="2">
                  <c:v>0</c:v>
                </c:pt>
                <c:pt idx="3">
                  <c:v>0</c:v>
                </c:pt>
                <c:pt idx="4">
                  <c:v>0</c:v>
                </c:pt>
                <c:pt idx="5">
                  <c:v>27.860700000000001</c:v>
                </c:pt>
              </c:numCache>
            </c:numRef>
          </c:val>
          <c:extLst>
            <c:ext xmlns:c16="http://schemas.microsoft.com/office/drawing/2014/chart" uri="{C3380CC4-5D6E-409C-BE32-E72D297353CC}">
              <c16:uniqueId val="{00000002-1381-4BAE-B78E-DD1D6939438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65.217399999999998</c:v>
                </c:pt>
                <c:pt idx="2">
                  <c:v>16.3569</c:v>
                </c:pt>
                <c:pt idx="3">
                  <c:v>0</c:v>
                </c:pt>
                <c:pt idx="4">
                  <c:v>9.0999999999999998E-2</c:v>
                </c:pt>
                <c:pt idx="5">
                  <c:v>1.6778999999999999</c:v>
                </c:pt>
              </c:numCache>
            </c:numRef>
          </c:val>
          <c:extLst>
            <c:ext xmlns:c16="http://schemas.microsoft.com/office/drawing/2014/chart" uri="{C3380CC4-5D6E-409C-BE32-E72D297353CC}">
              <c16:uniqueId val="{00000003-1381-4BAE-B78E-DD1D6939438D}"/>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4.0039999999999996</c:v>
                </c:pt>
                <c:pt idx="1">
                  <c:v>100</c:v>
                </c:pt>
                <c:pt idx="2">
                  <c:v>60.780700000000003</c:v>
                </c:pt>
                <c:pt idx="3">
                  <c:v>0</c:v>
                </c:pt>
                <c:pt idx="4">
                  <c:v>5.5895999999999999</c:v>
                </c:pt>
                <c:pt idx="5">
                  <c:v>100</c:v>
                </c:pt>
              </c:numCache>
            </c:numRef>
          </c:val>
          <c:extLst>
            <c:ext xmlns:c16="http://schemas.microsoft.com/office/drawing/2014/chart" uri="{C3380CC4-5D6E-409C-BE32-E72D297353CC}">
              <c16:uniqueId val="{00000004-1381-4BAE-B78E-DD1D6939438D}"/>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0.99299999999999999</c:v>
                </c:pt>
                <c:pt idx="1">
                  <c:v>0</c:v>
                </c:pt>
                <c:pt idx="2">
                  <c:v>0</c:v>
                </c:pt>
                <c:pt idx="3">
                  <c:v>0</c:v>
                </c:pt>
                <c:pt idx="4">
                  <c:v>0</c:v>
                </c:pt>
                <c:pt idx="5">
                  <c:v>5.9401000000000002</c:v>
                </c:pt>
              </c:numCache>
            </c:numRef>
          </c:val>
          <c:extLst>
            <c:ext xmlns:c16="http://schemas.microsoft.com/office/drawing/2014/chart" uri="{C3380CC4-5D6E-409C-BE32-E72D297353CC}">
              <c16:uniqueId val="{00000005-1381-4BAE-B78E-DD1D6939438D}"/>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3.1539999999999999</c:v>
                </c:pt>
                <c:pt idx="1">
                  <c:v>0</c:v>
                </c:pt>
                <c:pt idx="2">
                  <c:v>0</c:v>
                </c:pt>
                <c:pt idx="3">
                  <c:v>0</c:v>
                </c:pt>
                <c:pt idx="4">
                  <c:v>0</c:v>
                </c:pt>
                <c:pt idx="5">
                  <c:v>1.2112000000000001</c:v>
                </c:pt>
              </c:numCache>
            </c:numRef>
          </c:val>
          <c:extLst>
            <c:ext xmlns:c16="http://schemas.microsoft.com/office/drawing/2014/chart" uri="{C3380CC4-5D6E-409C-BE32-E72D297353CC}">
              <c16:uniqueId val="{00000006-1381-4BAE-B78E-DD1D6939438D}"/>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0.5272</c:v>
                </c:pt>
                <c:pt idx="1">
                  <c:v>4.3478000000000003</c:v>
                </c:pt>
                <c:pt idx="2">
                  <c:v>6.3197000000000001</c:v>
                </c:pt>
                <c:pt idx="3">
                  <c:v>0</c:v>
                </c:pt>
                <c:pt idx="4">
                  <c:v>100</c:v>
                </c:pt>
                <c:pt idx="5">
                  <c:v>2.4163999999999999</c:v>
                </c:pt>
              </c:numCache>
            </c:numRef>
          </c:val>
          <c:extLst>
            <c:ext xmlns:c16="http://schemas.microsoft.com/office/drawing/2014/chart" uri="{C3380CC4-5D6E-409C-BE32-E72D297353CC}">
              <c16:uniqueId val="{00000007-1381-4BAE-B78E-DD1D6939438D}"/>
            </c:ext>
          </c:extLst>
        </c:ser>
        <c:dLbls>
          <c:showLegendKey val="0"/>
          <c:showVal val="0"/>
          <c:showCatName val="0"/>
          <c:showSerName val="0"/>
          <c:showPercent val="0"/>
          <c:showBubbleSize val="0"/>
        </c:dLbls>
        <c:axId val="389595800"/>
        <c:axId val="389596784"/>
      </c:radarChart>
      <c:catAx>
        <c:axId val="389595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6784"/>
        <c:crosses val="autoZero"/>
        <c:auto val="1"/>
        <c:lblAlgn val="ctr"/>
        <c:lblOffset val="100"/>
        <c:noMultiLvlLbl val="0"/>
      </c:catAx>
      <c:valAx>
        <c:axId val="38959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c:v>
                </c:pt>
                <c:pt idx="1">
                  <c:v>0</c:v>
                </c:pt>
                <c:pt idx="2">
                  <c:v>-1</c:v>
                </c:pt>
                <c:pt idx="3">
                  <c:v>1</c:v>
                </c:pt>
                <c:pt idx="4">
                  <c:v>0</c:v>
                </c:pt>
                <c:pt idx="5">
                  <c:v>1</c:v>
                </c:pt>
                <c:pt idx="6">
                  <c:v>1</c:v>
                </c:pt>
                <c:pt idx="7">
                  <c:v>1</c:v>
                </c:pt>
                <c:pt idx="8">
                  <c:v>0</c:v>
                </c:pt>
                <c:pt idx="9">
                  <c:v>0</c:v>
                </c:pt>
                <c:pt idx="10">
                  <c:v>0</c:v>
                </c:pt>
                <c:pt idx="11">
                  <c:v>0</c:v>
                </c:pt>
                <c:pt idx="12">
                  <c:v>1</c:v>
                </c:pt>
                <c:pt idx="13">
                  <c:v>-1</c:v>
                </c:pt>
                <c:pt idx="14">
                  <c:v>0</c:v>
                </c:pt>
                <c:pt idx="15">
                  <c:v>0</c:v>
                </c:pt>
                <c:pt idx="16">
                  <c:v>2</c:v>
                </c:pt>
                <c:pt idx="17">
                  <c:v>0</c:v>
                </c:pt>
                <c:pt idx="18">
                  <c:v>-1</c:v>
                </c:pt>
                <c:pt idx="19">
                  <c:v>0</c:v>
                </c:pt>
                <c:pt idx="20">
                  <c:v>0</c:v>
                </c:pt>
                <c:pt idx="21">
                  <c:v>2</c:v>
                </c:pt>
                <c:pt idx="22">
                  <c:v>0</c:v>
                </c:pt>
                <c:pt idx="23">
                  <c:v>0</c:v>
                </c:pt>
                <c:pt idx="24">
                  <c:v>2</c:v>
                </c:pt>
                <c:pt idx="25">
                  <c:v>1</c:v>
                </c:pt>
                <c:pt idx="26">
                  <c:v>0</c:v>
                </c:pt>
                <c:pt idx="27">
                  <c:v>1</c:v>
                </c:pt>
                <c:pt idx="28">
                  <c:v>2</c:v>
                </c:pt>
                <c:pt idx="29">
                  <c:v>0</c:v>
                </c:pt>
                <c:pt idx="30">
                  <c:v>0</c:v>
                </c:pt>
                <c:pt idx="31">
                  <c:v>-1</c:v>
                </c:pt>
                <c:pt idx="32">
                  <c:v>0</c:v>
                </c:pt>
              </c:numCache>
            </c:numRef>
          </c:val>
          <c:smooth val="0"/>
          <c:extLst>
            <c:ext xmlns:c16="http://schemas.microsoft.com/office/drawing/2014/chart" uri="{C3380CC4-5D6E-409C-BE32-E72D297353CC}">
              <c16:uniqueId val="{00000000-7D1D-47E4-9E18-19427C972A98}"/>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3</c:v>
                </c:pt>
                <c:pt idx="1">
                  <c:v>2</c:v>
                </c:pt>
                <c:pt idx="2">
                  <c:v>1</c:v>
                </c:pt>
                <c:pt idx="3">
                  <c:v>-1</c:v>
                </c:pt>
                <c:pt idx="4">
                  <c:v>0</c:v>
                </c:pt>
                <c:pt idx="5">
                  <c:v>1</c:v>
                </c:pt>
                <c:pt idx="6">
                  <c:v>1</c:v>
                </c:pt>
                <c:pt idx="7">
                  <c:v>0</c:v>
                </c:pt>
                <c:pt idx="8">
                  <c:v>3</c:v>
                </c:pt>
                <c:pt idx="9">
                  <c:v>0</c:v>
                </c:pt>
                <c:pt idx="10">
                  <c:v>0</c:v>
                </c:pt>
                <c:pt idx="11">
                  <c:v>0</c:v>
                </c:pt>
                <c:pt idx="12">
                  <c:v>2</c:v>
                </c:pt>
                <c:pt idx="13">
                  <c:v>0</c:v>
                </c:pt>
                <c:pt idx="14">
                  <c:v>6</c:v>
                </c:pt>
                <c:pt idx="15">
                  <c:v>1</c:v>
                </c:pt>
                <c:pt idx="16">
                  <c:v>-1</c:v>
                </c:pt>
                <c:pt idx="17">
                  <c:v>-1</c:v>
                </c:pt>
                <c:pt idx="18">
                  <c:v>1</c:v>
                </c:pt>
                <c:pt idx="19">
                  <c:v>0</c:v>
                </c:pt>
                <c:pt idx="20">
                  <c:v>0</c:v>
                </c:pt>
                <c:pt idx="21">
                  <c:v>2</c:v>
                </c:pt>
                <c:pt idx="22">
                  <c:v>1</c:v>
                </c:pt>
                <c:pt idx="23">
                  <c:v>0</c:v>
                </c:pt>
                <c:pt idx="24">
                  <c:v>3</c:v>
                </c:pt>
                <c:pt idx="25">
                  <c:v>4</c:v>
                </c:pt>
                <c:pt idx="26">
                  <c:v>1</c:v>
                </c:pt>
                <c:pt idx="27">
                  <c:v>2</c:v>
                </c:pt>
                <c:pt idx="28">
                  <c:v>-1</c:v>
                </c:pt>
                <c:pt idx="29">
                  <c:v>6</c:v>
                </c:pt>
                <c:pt idx="30">
                  <c:v>9</c:v>
                </c:pt>
                <c:pt idx="31">
                  <c:v>4</c:v>
                </c:pt>
                <c:pt idx="32">
                  <c:v>-1</c:v>
                </c:pt>
              </c:numCache>
            </c:numRef>
          </c:val>
          <c:smooth val="0"/>
          <c:extLst>
            <c:ext xmlns:c16="http://schemas.microsoft.com/office/drawing/2014/chart" uri="{C3380CC4-5D6E-409C-BE32-E72D297353CC}">
              <c16:uniqueId val="{00000001-7D1D-47E4-9E18-19427C972A98}"/>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2</c:v>
                </c:pt>
                <c:pt idx="1">
                  <c:v>0</c:v>
                </c:pt>
                <c:pt idx="2">
                  <c:v>1</c:v>
                </c:pt>
                <c:pt idx="3">
                  <c:v>1</c:v>
                </c:pt>
                <c:pt idx="4">
                  <c:v>0</c:v>
                </c:pt>
                <c:pt idx="5">
                  <c:v>1</c:v>
                </c:pt>
                <c:pt idx="6">
                  <c:v>1</c:v>
                </c:pt>
                <c:pt idx="7">
                  <c:v>1</c:v>
                </c:pt>
                <c:pt idx="8">
                  <c:v>0</c:v>
                </c:pt>
                <c:pt idx="9">
                  <c:v>0</c:v>
                </c:pt>
                <c:pt idx="10">
                  <c:v>1</c:v>
                </c:pt>
                <c:pt idx="11">
                  <c:v>0</c:v>
                </c:pt>
                <c:pt idx="12">
                  <c:v>1</c:v>
                </c:pt>
                <c:pt idx="13">
                  <c:v>0</c:v>
                </c:pt>
                <c:pt idx="14">
                  <c:v>0</c:v>
                </c:pt>
                <c:pt idx="15">
                  <c:v>-1</c:v>
                </c:pt>
                <c:pt idx="16">
                  <c:v>1</c:v>
                </c:pt>
                <c:pt idx="17">
                  <c:v>1</c:v>
                </c:pt>
                <c:pt idx="18">
                  <c:v>1</c:v>
                </c:pt>
                <c:pt idx="19">
                  <c:v>1</c:v>
                </c:pt>
                <c:pt idx="20">
                  <c:v>2</c:v>
                </c:pt>
                <c:pt idx="21">
                  <c:v>4</c:v>
                </c:pt>
                <c:pt idx="22">
                  <c:v>0</c:v>
                </c:pt>
                <c:pt idx="23">
                  <c:v>0</c:v>
                </c:pt>
                <c:pt idx="24">
                  <c:v>-1</c:v>
                </c:pt>
                <c:pt idx="25">
                  <c:v>2</c:v>
                </c:pt>
                <c:pt idx="26">
                  <c:v>0</c:v>
                </c:pt>
                <c:pt idx="27">
                  <c:v>0</c:v>
                </c:pt>
                <c:pt idx="28">
                  <c:v>0</c:v>
                </c:pt>
                <c:pt idx="29">
                  <c:v>1</c:v>
                </c:pt>
                <c:pt idx="30">
                  <c:v>2</c:v>
                </c:pt>
                <c:pt idx="31">
                  <c:v>-1</c:v>
                </c:pt>
                <c:pt idx="32">
                  <c:v>0</c:v>
                </c:pt>
              </c:numCache>
            </c:numRef>
          </c:val>
          <c:smooth val="0"/>
          <c:extLst>
            <c:ext xmlns:c16="http://schemas.microsoft.com/office/drawing/2014/chart" uri="{C3380CC4-5D6E-409C-BE32-E72D297353CC}">
              <c16:uniqueId val="{00000002-7D1D-47E4-9E18-19427C972A9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-96</c:v>
                </c:pt>
                <c:pt idx="1">
                  <c:v>467</c:v>
                </c:pt>
                <c:pt idx="2">
                  <c:v>-968</c:v>
                </c:pt>
                <c:pt idx="3">
                  <c:v>251</c:v>
                </c:pt>
                <c:pt idx="4">
                  <c:v>602</c:v>
                </c:pt>
                <c:pt idx="5">
                  <c:v>-137</c:v>
                </c:pt>
                <c:pt idx="6">
                  <c:v>205</c:v>
                </c:pt>
                <c:pt idx="7">
                  <c:v>-386</c:v>
                </c:pt>
                <c:pt idx="8">
                  <c:v>36</c:v>
                </c:pt>
                <c:pt idx="9">
                  <c:v>230</c:v>
                </c:pt>
                <c:pt idx="10">
                  <c:v>255</c:v>
                </c:pt>
                <c:pt idx="11">
                  <c:v>197</c:v>
                </c:pt>
                <c:pt idx="12">
                  <c:v>216</c:v>
                </c:pt>
                <c:pt idx="13">
                  <c:v>-583</c:v>
                </c:pt>
                <c:pt idx="14">
                  <c:v>-105</c:v>
                </c:pt>
                <c:pt idx="15">
                  <c:v>75</c:v>
                </c:pt>
                <c:pt idx="16">
                  <c:v>216</c:v>
                </c:pt>
                <c:pt idx="17">
                  <c:v>-223</c:v>
                </c:pt>
                <c:pt idx="18">
                  <c:v>720</c:v>
                </c:pt>
                <c:pt idx="19">
                  <c:v>329</c:v>
                </c:pt>
                <c:pt idx="20">
                  <c:v>-364</c:v>
                </c:pt>
                <c:pt idx="21">
                  <c:v>438</c:v>
                </c:pt>
                <c:pt idx="22">
                  <c:v>-147</c:v>
                </c:pt>
                <c:pt idx="23">
                  <c:v>364</c:v>
                </c:pt>
                <c:pt idx="24">
                  <c:v>99</c:v>
                </c:pt>
                <c:pt idx="25">
                  <c:v>240</c:v>
                </c:pt>
                <c:pt idx="26">
                  <c:v>-10</c:v>
                </c:pt>
                <c:pt idx="27">
                  <c:v>-1208</c:v>
                </c:pt>
                <c:pt idx="28">
                  <c:v>-10</c:v>
                </c:pt>
                <c:pt idx="29">
                  <c:v>467</c:v>
                </c:pt>
                <c:pt idx="30">
                  <c:v>166</c:v>
                </c:pt>
                <c:pt idx="31">
                  <c:v>28</c:v>
                </c:pt>
                <c:pt idx="32">
                  <c:v>-310</c:v>
                </c:pt>
              </c:numCache>
            </c:numRef>
          </c:val>
          <c:smooth val="0"/>
          <c:extLst>
            <c:ext xmlns:c16="http://schemas.microsoft.com/office/drawing/2014/chart" uri="{C3380CC4-5D6E-409C-BE32-E72D297353CC}">
              <c16:uniqueId val="{00000003-7D1D-47E4-9E18-19427C972A98}"/>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97</c:v>
                </c:pt>
                <c:pt idx="1">
                  <c:v>100</c:v>
                </c:pt>
                <c:pt idx="2">
                  <c:v>90</c:v>
                </c:pt>
                <c:pt idx="3">
                  <c:v>86</c:v>
                </c:pt>
                <c:pt idx="4">
                  <c:v>94</c:v>
                </c:pt>
                <c:pt idx="5">
                  <c:v>65</c:v>
                </c:pt>
                <c:pt idx="6">
                  <c:v>86</c:v>
                </c:pt>
                <c:pt idx="7">
                  <c:v>67</c:v>
                </c:pt>
                <c:pt idx="8">
                  <c:v>90</c:v>
                </c:pt>
                <c:pt idx="9">
                  <c:v>63</c:v>
                </c:pt>
                <c:pt idx="10">
                  <c:v>84</c:v>
                </c:pt>
                <c:pt idx="11">
                  <c:v>97</c:v>
                </c:pt>
                <c:pt idx="12">
                  <c:v>70</c:v>
                </c:pt>
                <c:pt idx="13">
                  <c:v>69</c:v>
                </c:pt>
                <c:pt idx="14">
                  <c:v>37</c:v>
                </c:pt>
                <c:pt idx="15">
                  <c:v>88</c:v>
                </c:pt>
                <c:pt idx="16">
                  <c:v>69</c:v>
                </c:pt>
                <c:pt idx="17">
                  <c:v>60</c:v>
                </c:pt>
                <c:pt idx="18">
                  <c:v>61</c:v>
                </c:pt>
                <c:pt idx="19">
                  <c:v>58</c:v>
                </c:pt>
                <c:pt idx="20">
                  <c:v>75</c:v>
                </c:pt>
                <c:pt idx="21">
                  <c:v>86</c:v>
                </c:pt>
                <c:pt idx="22">
                  <c:v>66</c:v>
                </c:pt>
                <c:pt idx="23">
                  <c:v>79</c:v>
                </c:pt>
                <c:pt idx="24">
                  <c:v>72</c:v>
                </c:pt>
                <c:pt idx="25">
                  <c:v>68</c:v>
                </c:pt>
                <c:pt idx="26">
                  <c:v>67</c:v>
                </c:pt>
                <c:pt idx="27">
                  <c:v>82</c:v>
                </c:pt>
                <c:pt idx="28">
                  <c:v>85</c:v>
                </c:pt>
                <c:pt idx="29">
                  <c:v>76</c:v>
                </c:pt>
                <c:pt idx="30">
                  <c:v>77</c:v>
                </c:pt>
                <c:pt idx="31">
                  <c:v>56</c:v>
                </c:pt>
                <c:pt idx="32">
                  <c:v>19</c:v>
                </c:pt>
              </c:numCache>
            </c:numRef>
          </c:val>
          <c:smooth val="0"/>
          <c:extLst>
            <c:ext xmlns:c16="http://schemas.microsoft.com/office/drawing/2014/chart" uri="{C3380CC4-5D6E-409C-BE32-E72D297353CC}">
              <c16:uniqueId val="{00000004-7D1D-47E4-9E18-19427C972A98}"/>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3</c:v>
                </c:pt>
                <c:pt idx="1">
                  <c:v>-1</c:v>
                </c:pt>
                <c:pt idx="2">
                  <c:v>2</c:v>
                </c:pt>
                <c:pt idx="3">
                  <c:v>3</c:v>
                </c:pt>
                <c:pt idx="4">
                  <c:v>1</c:v>
                </c:pt>
                <c:pt idx="5">
                  <c:v>5</c:v>
                </c:pt>
                <c:pt idx="6">
                  <c:v>0</c:v>
                </c:pt>
                <c:pt idx="7">
                  <c:v>0</c:v>
                </c:pt>
                <c:pt idx="8">
                  <c:v>1</c:v>
                </c:pt>
                <c:pt idx="9">
                  <c:v>3</c:v>
                </c:pt>
                <c:pt idx="10">
                  <c:v>3</c:v>
                </c:pt>
                <c:pt idx="11">
                  <c:v>6</c:v>
                </c:pt>
                <c:pt idx="12">
                  <c:v>3</c:v>
                </c:pt>
                <c:pt idx="13">
                  <c:v>1</c:v>
                </c:pt>
                <c:pt idx="14">
                  <c:v>0</c:v>
                </c:pt>
                <c:pt idx="15">
                  <c:v>0</c:v>
                </c:pt>
                <c:pt idx="16">
                  <c:v>4</c:v>
                </c:pt>
                <c:pt idx="17">
                  <c:v>-1</c:v>
                </c:pt>
                <c:pt idx="18">
                  <c:v>0</c:v>
                </c:pt>
                <c:pt idx="19">
                  <c:v>-1</c:v>
                </c:pt>
                <c:pt idx="20">
                  <c:v>-1</c:v>
                </c:pt>
                <c:pt idx="21">
                  <c:v>0</c:v>
                </c:pt>
                <c:pt idx="22">
                  <c:v>1</c:v>
                </c:pt>
                <c:pt idx="23">
                  <c:v>2</c:v>
                </c:pt>
                <c:pt idx="24">
                  <c:v>1</c:v>
                </c:pt>
                <c:pt idx="25">
                  <c:v>4</c:v>
                </c:pt>
                <c:pt idx="26">
                  <c:v>0</c:v>
                </c:pt>
                <c:pt idx="27">
                  <c:v>0</c:v>
                </c:pt>
                <c:pt idx="28">
                  <c:v>0</c:v>
                </c:pt>
                <c:pt idx="29">
                  <c:v>0</c:v>
                </c:pt>
                <c:pt idx="30">
                  <c:v>-2</c:v>
                </c:pt>
                <c:pt idx="31">
                  <c:v>1</c:v>
                </c:pt>
                <c:pt idx="32">
                  <c:v>-1</c:v>
                </c:pt>
              </c:numCache>
            </c:numRef>
          </c:val>
          <c:smooth val="0"/>
          <c:extLst>
            <c:ext xmlns:c16="http://schemas.microsoft.com/office/drawing/2014/chart" uri="{C3380CC4-5D6E-409C-BE32-E72D297353CC}">
              <c16:uniqueId val="{00000005-7D1D-47E4-9E18-19427C972A98}"/>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3</c:v>
                </c:pt>
                <c:pt idx="1">
                  <c:v>0</c:v>
                </c:pt>
                <c:pt idx="2">
                  <c:v>-1</c:v>
                </c:pt>
                <c:pt idx="3">
                  <c:v>2</c:v>
                </c:pt>
                <c:pt idx="4">
                  <c:v>-2</c:v>
                </c:pt>
                <c:pt idx="5">
                  <c:v>2</c:v>
                </c:pt>
                <c:pt idx="6">
                  <c:v>3</c:v>
                </c:pt>
                <c:pt idx="7">
                  <c:v>-2</c:v>
                </c:pt>
                <c:pt idx="8">
                  <c:v>0</c:v>
                </c:pt>
                <c:pt idx="9">
                  <c:v>5</c:v>
                </c:pt>
                <c:pt idx="10">
                  <c:v>0</c:v>
                </c:pt>
                <c:pt idx="11">
                  <c:v>0</c:v>
                </c:pt>
                <c:pt idx="12">
                  <c:v>-2</c:v>
                </c:pt>
                <c:pt idx="13">
                  <c:v>1</c:v>
                </c:pt>
                <c:pt idx="14">
                  <c:v>2</c:v>
                </c:pt>
                <c:pt idx="15">
                  <c:v>4</c:v>
                </c:pt>
                <c:pt idx="16">
                  <c:v>2</c:v>
                </c:pt>
                <c:pt idx="17">
                  <c:v>1</c:v>
                </c:pt>
                <c:pt idx="18">
                  <c:v>-1</c:v>
                </c:pt>
                <c:pt idx="19">
                  <c:v>1</c:v>
                </c:pt>
                <c:pt idx="20">
                  <c:v>-3</c:v>
                </c:pt>
                <c:pt idx="21">
                  <c:v>1</c:v>
                </c:pt>
                <c:pt idx="22">
                  <c:v>-5</c:v>
                </c:pt>
                <c:pt idx="23">
                  <c:v>1</c:v>
                </c:pt>
                <c:pt idx="24">
                  <c:v>0</c:v>
                </c:pt>
                <c:pt idx="25">
                  <c:v>3</c:v>
                </c:pt>
                <c:pt idx="26">
                  <c:v>0</c:v>
                </c:pt>
                <c:pt idx="27">
                  <c:v>1</c:v>
                </c:pt>
                <c:pt idx="28">
                  <c:v>3</c:v>
                </c:pt>
                <c:pt idx="29">
                  <c:v>2</c:v>
                </c:pt>
                <c:pt idx="30">
                  <c:v>-3</c:v>
                </c:pt>
                <c:pt idx="31">
                  <c:v>6</c:v>
                </c:pt>
                <c:pt idx="32">
                  <c:v>0</c:v>
                </c:pt>
              </c:numCache>
            </c:numRef>
          </c:val>
          <c:smooth val="0"/>
          <c:extLst>
            <c:ext xmlns:c16="http://schemas.microsoft.com/office/drawing/2014/chart" uri="{C3380CC4-5D6E-409C-BE32-E72D297353CC}">
              <c16:uniqueId val="{00000006-7D1D-47E4-9E18-19427C972A98}"/>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0</c:v>
                </c:pt>
                <c:pt idx="1">
                  <c:v>2</c:v>
                </c:pt>
                <c:pt idx="2">
                  <c:v>1</c:v>
                </c:pt>
                <c:pt idx="3">
                  <c:v>-1</c:v>
                </c:pt>
                <c:pt idx="4">
                  <c:v>1</c:v>
                </c:pt>
                <c:pt idx="5">
                  <c:v>0</c:v>
                </c:pt>
                <c:pt idx="6">
                  <c:v>0</c:v>
                </c:pt>
                <c:pt idx="7">
                  <c:v>0</c:v>
                </c:pt>
                <c:pt idx="8">
                  <c:v>2</c:v>
                </c:pt>
                <c:pt idx="9">
                  <c:v>1</c:v>
                </c:pt>
                <c:pt idx="10">
                  <c:v>0</c:v>
                </c:pt>
                <c:pt idx="11">
                  <c:v>-1</c:v>
                </c:pt>
                <c:pt idx="12">
                  <c:v>1</c:v>
                </c:pt>
                <c:pt idx="13">
                  <c:v>-4</c:v>
                </c:pt>
                <c:pt idx="14">
                  <c:v>2</c:v>
                </c:pt>
                <c:pt idx="15">
                  <c:v>2</c:v>
                </c:pt>
                <c:pt idx="16">
                  <c:v>0</c:v>
                </c:pt>
                <c:pt idx="17">
                  <c:v>0</c:v>
                </c:pt>
                <c:pt idx="18">
                  <c:v>1</c:v>
                </c:pt>
                <c:pt idx="19">
                  <c:v>0</c:v>
                </c:pt>
                <c:pt idx="20">
                  <c:v>-1</c:v>
                </c:pt>
                <c:pt idx="21">
                  <c:v>-1</c:v>
                </c:pt>
                <c:pt idx="22">
                  <c:v>0</c:v>
                </c:pt>
                <c:pt idx="23">
                  <c:v>1</c:v>
                </c:pt>
                <c:pt idx="24">
                  <c:v>0</c:v>
                </c:pt>
                <c:pt idx="25">
                  <c:v>0</c:v>
                </c:pt>
                <c:pt idx="26">
                  <c:v>0</c:v>
                </c:pt>
                <c:pt idx="27">
                  <c:v>-1</c:v>
                </c:pt>
                <c:pt idx="28">
                  <c:v>0</c:v>
                </c:pt>
                <c:pt idx="29">
                  <c:v>0</c:v>
                </c:pt>
                <c:pt idx="30">
                  <c:v>1</c:v>
                </c:pt>
                <c:pt idx="31">
                  <c:v>2</c:v>
                </c:pt>
                <c:pt idx="32">
                  <c:v>0</c:v>
                </c:pt>
              </c:numCache>
            </c:numRef>
          </c:val>
          <c:smooth val="0"/>
          <c:extLst>
            <c:ext xmlns:c16="http://schemas.microsoft.com/office/drawing/2014/chart" uri="{C3380CC4-5D6E-409C-BE32-E72D297353CC}">
              <c16:uniqueId val="{00000007-7D1D-47E4-9E18-19427C972A98}"/>
            </c:ext>
          </c:extLst>
        </c:ser>
        <c:dLbls>
          <c:showLegendKey val="0"/>
          <c:showVal val="0"/>
          <c:showCatName val="0"/>
          <c:showSerName val="0"/>
          <c:showPercent val="0"/>
          <c:showBubbleSize val="0"/>
        </c:dLbls>
        <c:smooth val="0"/>
        <c:axId val="389591536"/>
        <c:axId val="389591864"/>
      </c:lineChart>
      <c:dateAx>
        <c:axId val="389591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1864"/>
        <c:crosses val="autoZero"/>
        <c:auto val="1"/>
        <c:lblOffset val="100"/>
        <c:baseTimeUnit val="days"/>
      </c:dateAx>
      <c:valAx>
        <c:axId val="38959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91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0</c:v>
                </c:pt>
                <c:pt idx="4">
                  <c:v>0</c:v>
                </c:pt>
                <c:pt idx="5">
                  <c:v>1</c:v>
                </c:pt>
                <c:pt idx="6">
                  <c:v>0</c:v>
                </c:pt>
              </c:numCache>
            </c:numRef>
          </c:val>
          <c:extLst>
            <c:ext xmlns:c16="http://schemas.microsoft.com/office/drawing/2014/chart" uri="{C3380CC4-5D6E-409C-BE32-E72D297353CC}">
              <c16:uniqueId val="{00000000-BA17-43A2-999E-DE06A56630DE}"/>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2</c:v>
                </c:pt>
                <c:pt idx="3">
                  <c:v>1</c:v>
                </c:pt>
                <c:pt idx="4">
                  <c:v>1</c:v>
                </c:pt>
                <c:pt idx="5">
                  <c:v>1</c:v>
                </c:pt>
                <c:pt idx="6">
                  <c:v>1</c:v>
                </c:pt>
              </c:numCache>
            </c:numRef>
          </c:val>
          <c:extLst>
            <c:ext xmlns:c16="http://schemas.microsoft.com/office/drawing/2014/chart" uri="{C3380CC4-5D6E-409C-BE32-E72D297353CC}">
              <c16:uniqueId val="{00000001-BA17-43A2-999E-DE06A56630DE}"/>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0</c:v>
                </c:pt>
                <c:pt idx="4">
                  <c:v>1</c:v>
                </c:pt>
                <c:pt idx="5">
                  <c:v>1</c:v>
                </c:pt>
                <c:pt idx="6">
                  <c:v>1</c:v>
                </c:pt>
              </c:numCache>
            </c:numRef>
          </c:val>
          <c:extLst>
            <c:ext xmlns:c16="http://schemas.microsoft.com/office/drawing/2014/chart" uri="{C3380CC4-5D6E-409C-BE32-E72D297353CC}">
              <c16:uniqueId val="{00000002-BA17-43A2-999E-DE06A56630DE}"/>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-32</c:v>
                </c:pt>
                <c:pt idx="1">
                  <c:v>180</c:v>
                </c:pt>
                <c:pt idx="2">
                  <c:v>2</c:v>
                </c:pt>
                <c:pt idx="3">
                  <c:v>82</c:v>
                </c:pt>
                <c:pt idx="4">
                  <c:v>290</c:v>
                </c:pt>
                <c:pt idx="5">
                  <c:v>100</c:v>
                </c:pt>
                <c:pt idx="6">
                  <c:v>-488</c:v>
                </c:pt>
              </c:numCache>
            </c:numRef>
          </c:val>
          <c:extLst>
            <c:ext xmlns:c16="http://schemas.microsoft.com/office/drawing/2014/chart" uri="{C3380CC4-5D6E-409C-BE32-E72D297353CC}">
              <c16:uniqueId val="{00000003-BA17-43A2-999E-DE06A56630DE}"/>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74</c:v>
                </c:pt>
                <c:pt idx="1">
                  <c:v>84</c:v>
                </c:pt>
                <c:pt idx="2">
                  <c:v>76</c:v>
                </c:pt>
                <c:pt idx="3">
                  <c:v>72</c:v>
                </c:pt>
                <c:pt idx="4">
                  <c:v>68</c:v>
                </c:pt>
                <c:pt idx="5">
                  <c:v>65</c:v>
                </c:pt>
                <c:pt idx="6">
                  <c:v>78</c:v>
                </c:pt>
              </c:numCache>
            </c:numRef>
          </c:val>
          <c:extLst>
            <c:ext xmlns:c16="http://schemas.microsoft.com/office/drawing/2014/chart" uri="{C3380CC4-5D6E-409C-BE32-E72D297353CC}">
              <c16:uniqueId val="{00000004-BA17-43A2-999E-DE06A56630DE}"/>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2</c:v>
                </c:pt>
                <c:pt idx="3">
                  <c:v>1</c:v>
                </c:pt>
                <c:pt idx="4">
                  <c:v>2</c:v>
                </c:pt>
                <c:pt idx="5">
                  <c:v>2</c:v>
                </c:pt>
                <c:pt idx="6">
                  <c:v>0</c:v>
                </c:pt>
              </c:numCache>
            </c:numRef>
          </c:val>
          <c:extLst>
            <c:ext xmlns:c16="http://schemas.microsoft.com/office/drawing/2014/chart" uri="{C3380CC4-5D6E-409C-BE32-E72D297353CC}">
              <c16:uniqueId val="{00000005-BA17-43A2-999E-DE06A56630DE}"/>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0</c:v>
                </c:pt>
                <c:pt idx="2">
                  <c:v>1</c:v>
                </c:pt>
                <c:pt idx="3">
                  <c:v>2</c:v>
                </c:pt>
                <c:pt idx="4">
                  <c:v>0</c:v>
                </c:pt>
                <c:pt idx="5">
                  <c:v>0</c:v>
                </c:pt>
                <c:pt idx="6">
                  <c:v>1</c:v>
                </c:pt>
              </c:numCache>
            </c:numRef>
          </c:val>
          <c:extLst>
            <c:ext xmlns:c16="http://schemas.microsoft.com/office/drawing/2014/chart" uri="{C3380CC4-5D6E-409C-BE32-E72D297353CC}">
              <c16:uniqueId val="{00000006-BA17-43A2-999E-DE06A56630DE}"/>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1</c:v>
                </c:pt>
                <c:pt idx="3">
                  <c:v>0</c:v>
                </c:pt>
                <c:pt idx="4">
                  <c:v>0</c:v>
                </c:pt>
                <c:pt idx="5">
                  <c:v>0</c:v>
                </c:pt>
                <c:pt idx="6">
                  <c:v>-2</c:v>
                </c:pt>
              </c:numCache>
            </c:numRef>
          </c:val>
          <c:extLst>
            <c:ext xmlns:c16="http://schemas.microsoft.com/office/drawing/2014/chart" uri="{C3380CC4-5D6E-409C-BE32-E72D297353CC}">
              <c16:uniqueId val="{00000007-BA17-43A2-999E-DE06A56630DE}"/>
            </c:ext>
          </c:extLst>
        </c:ser>
        <c:dLbls>
          <c:showLegendKey val="0"/>
          <c:showVal val="0"/>
          <c:showCatName val="0"/>
          <c:showSerName val="0"/>
          <c:showPercent val="0"/>
          <c:showBubbleSize val="0"/>
        </c:dLbls>
        <c:gapWidth val="219"/>
        <c:overlap val="-27"/>
        <c:axId val="422437856"/>
        <c:axId val="422436216"/>
      </c:barChart>
      <c:catAx>
        <c:axId val="422437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36216"/>
        <c:crosses val="autoZero"/>
        <c:auto val="1"/>
        <c:lblAlgn val="ctr"/>
        <c:lblOffset val="100"/>
        <c:noMultiLvlLbl val="0"/>
      </c:catAx>
      <c:valAx>
        <c:axId val="42243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3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1.53798831128883E-2</c:v>
                </c:pt>
                <c:pt idx="1">
                  <c:v>0</c:v>
                </c:pt>
                <c:pt idx="2">
                  <c:v>-1.5377518068583699E-2</c:v>
                </c:pt>
                <c:pt idx="3">
                  <c:v>1.53798831128883E-2</c:v>
                </c:pt>
                <c:pt idx="4">
                  <c:v>0</c:v>
                </c:pt>
                <c:pt idx="5">
                  <c:v>1.5377518068583699E-2</c:v>
                </c:pt>
                <c:pt idx="6">
                  <c:v>1.53751537515375E-2</c:v>
                </c:pt>
                <c:pt idx="7">
                  <c:v>1.5372790161414299E-2</c:v>
                </c:pt>
                <c:pt idx="8">
                  <c:v>0</c:v>
                </c:pt>
                <c:pt idx="9">
                  <c:v>0</c:v>
                </c:pt>
                <c:pt idx="10">
                  <c:v>0</c:v>
                </c:pt>
                <c:pt idx="11">
                  <c:v>0</c:v>
                </c:pt>
                <c:pt idx="12">
                  <c:v>1.5370427297878899E-2</c:v>
                </c:pt>
                <c:pt idx="13">
                  <c:v>-1.53680651605963E-2</c:v>
                </c:pt>
                <c:pt idx="14">
                  <c:v>0</c:v>
                </c:pt>
                <c:pt idx="15">
                  <c:v>0</c:v>
                </c:pt>
                <c:pt idx="16">
                  <c:v>3.0740854595757799E-2</c:v>
                </c:pt>
                <c:pt idx="17">
                  <c:v>0</c:v>
                </c:pt>
                <c:pt idx="18">
                  <c:v>-1.5365703749231701E-2</c:v>
                </c:pt>
                <c:pt idx="19">
                  <c:v>0</c:v>
                </c:pt>
                <c:pt idx="20">
                  <c:v>0</c:v>
                </c:pt>
                <c:pt idx="21">
                  <c:v>3.0736130321192601E-2</c:v>
                </c:pt>
                <c:pt idx="22">
                  <c:v>0</c:v>
                </c:pt>
                <c:pt idx="23">
                  <c:v>0</c:v>
                </c:pt>
                <c:pt idx="24">
                  <c:v>3.0726686126901201E-2</c:v>
                </c:pt>
                <c:pt idx="25">
                  <c:v>1.53586238673015E-2</c:v>
                </c:pt>
                <c:pt idx="26">
                  <c:v>0</c:v>
                </c:pt>
                <c:pt idx="27">
                  <c:v>1.53562653562654E-2</c:v>
                </c:pt>
                <c:pt idx="28">
                  <c:v>3.0707815138952901E-2</c:v>
                </c:pt>
                <c:pt idx="29">
                  <c:v>0</c:v>
                </c:pt>
                <c:pt idx="30">
                  <c:v>0</c:v>
                </c:pt>
                <c:pt idx="31">
                  <c:v>-1.53491941673062E-2</c:v>
                </c:pt>
                <c:pt idx="32">
                  <c:v>0</c:v>
                </c:pt>
              </c:numCache>
            </c:numRef>
          </c:val>
          <c:smooth val="0"/>
          <c:extLst>
            <c:ext xmlns:c16="http://schemas.microsoft.com/office/drawing/2014/chart" uri="{C3380CC4-5D6E-409C-BE32-E72D297353CC}">
              <c16:uniqueId val="{00000000-A5DE-475E-96CF-5FA69ECCF91E}"/>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9.6073784666623994E-3</c:v>
                </c:pt>
                <c:pt idx="1">
                  <c:v>6.40430369208108E-3</c:v>
                </c:pt>
                <c:pt idx="2">
                  <c:v>3.2019467836444599E-3</c:v>
                </c:pt>
                <c:pt idx="3">
                  <c:v>-3.2018442622950799E-3</c:v>
                </c:pt>
                <c:pt idx="4">
                  <c:v>0</c:v>
                </c:pt>
                <c:pt idx="5">
                  <c:v>3.2019467836444599E-3</c:v>
                </c:pt>
                <c:pt idx="6">
                  <c:v>3.2018442622950799E-3</c:v>
                </c:pt>
                <c:pt idx="7">
                  <c:v>0</c:v>
                </c:pt>
                <c:pt idx="8">
                  <c:v>9.6052252425319392E-3</c:v>
                </c:pt>
                <c:pt idx="9">
                  <c:v>0</c:v>
                </c:pt>
                <c:pt idx="10">
                  <c:v>0</c:v>
                </c:pt>
                <c:pt idx="11">
                  <c:v>0</c:v>
                </c:pt>
                <c:pt idx="12">
                  <c:v>6.4028684850813197E-3</c:v>
                </c:pt>
                <c:pt idx="13">
                  <c:v>0</c:v>
                </c:pt>
                <c:pt idx="14">
                  <c:v>1.9207375632242799E-2</c:v>
                </c:pt>
                <c:pt idx="15">
                  <c:v>3.2006145179874499E-3</c:v>
                </c:pt>
                <c:pt idx="16">
                  <c:v>-3.20051208193311E-3</c:v>
                </c:pt>
                <c:pt idx="17">
                  <c:v>-3.2006145179874499E-3</c:v>
                </c:pt>
                <c:pt idx="18">
                  <c:v>3.2007169605991698E-3</c:v>
                </c:pt>
                <c:pt idx="19">
                  <c:v>0</c:v>
                </c:pt>
                <c:pt idx="20">
                  <c:v>0</c:v>
                </c:pt>
                <c:pt idx="21">
                  <c:v>6.4012290359749102E-3</c:v>
                </c:pt>
                <c:pt idx="22">
                  <c:v>3.2004096524355101E-3</c:v>
                </c:pt>
                <c:pt idx="23">
                  <c:v>0</c:v>
                </c:pt>
                <c:pt idx="24">
                  <c:v>9.6009216884820892E-3</c:v>
                </c:pt>
                <c:pt idx="25">
                  <c:v>1.2800000000000001E-2</c:v>
                </c:pt>
                <c:pt idx="26">
                  <c:v>3.1995904524220898E-3</c:v>
                </c:pt>
                <c:pt idx="27">
                  <c:v>6.3989761638137896E-3</c:v>
                </c:pt>
                <c:pt idx="28">
                  <c:v>-3.1992833605272398E-3</c:v>
                </c:pt>
                <c:pt idx="29">
                  <c:v>1.9196314307652899E-2</c:v>
                </c:pt>
                <c:pt idx="30">
                  <c:v>2.8788945045102699E-2</c:v>
                </c:pt>
                <c:pt idx="31">
                  <c:v>1.27914041763935E-2</c:v>
                </c:pt>
                <c:pt idx="32">
                  <c:v>-3.19744204636291E-3</c:v>
                </c:pt>
              </c:numCache>
            </c:numRef>
          </c:val>
          <c:smooth val="0"/>
          <c:extLst>
            <c:ext xmlns:c16="http://schemas.microsoft.com/office/drawing/2014/chart" uri="{C3380CC4-5D6E-409C-BE32-E72D297353CC}">
              <c16:uniqueId val="{00000001-A5DE-475E-96CF-5FA69ECCF91E}"/>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8.4281500210703797E-2</c:v>
                </c:pt>
                <c:pt idx="1">
                  <c:v>0</c:v>
                </c:pt>
                <c:pt idx="2">
                  <c:v>4.2105263157894701E-2</c:v>
                </c:pt>
                <c:pt idx="3">
                  <c:v>4.2087542087542097E-2</c:v>
                </c:pt>
                <c:pt idx="4">
                  <c:v>0</c:v>
                </c:pt>
                <c:pt idx="5">
                  <c:v>4.2069835927639902E-2</c:v>
                </c:pt>
                <c:pt idx="6">
                  <c:v>4.2052144659377601E-2</c:v>
                </c:pt>
                <c:pt idx="7">
                  <c:v>4.2034468263976499E-2</c:v>
                </c:pt>
                <c:pt idx="8">
                  <c:v>0</c:v>
                </c:pt>
                <c:pt idx="9">
                  <c:v>0</c:v>
                </c:pt>
                <c:pt idx="10">
                  <c:v>4.20168067226891E-2</c:v>
                </c:pt>
                <c:pt idx="11">
                  <c:v>0</c:v>
                </c:pt>
                <c:pt idx="12">
                  <c:v>4.1999160016799701E-2</c:v>
                </c:pt>
                <c:pt idx="13">
                  <c:v>0</c:v>
                </c:pt>
                <c:pt idx="14">
                  <c:v>0</c:v>
                </c:pt>
                <c:pt idx="15">
                  <c:v>-4.1981528127623798E-2</c:v>
                </c:pt>
                <c:pt idx="16">
                  <c:v>4.1999160016799701E-2</c:v>
                </c:pt>
                <c:pt idx="17">
                  <c:v>4.1981528127623798E-2</c:v>
                </c:pt>
                <c:pt idx="18">
                  <c:v>4.1963911036508601E-2</c:v>
                </c:pt>
                <c:pt idx="19">
                  <c:v>4.1946308724832203E-2</c:v>
                </c:pt>
                <c:pt idx="20">
                  <c:v>8.3857442348008404E-2</c:v>
                </c:pt>
                <c:pt idx="21">
                  <c:v>0.16757436112274801</c:v>
                </c:pt>
                <c:pt idx="22">
                  <c:v>0</c:v>
                </c:pt>
                <c:pt idx="23">
                  <c:v>0</c:v>
                </c:pt>
                <c:pt idx="24">
                  <c:v>-4.1823504809703101E-2</c:v>
                </c:pt>
                <c:pt idx="25">
                  <c:v>8.3682008368200805E-2</c:v>
                </c:pt>
                <c:pt idx="26">
                  <c:v>0</c:v>
                </c:pt>
                <c:pt idx="27">
                  <c:v>0</c:v>
                </c:pt>
                <c:pt idx="28">
                  <c:v>0</c:v>
                </c:pt>
                <c:pt idx="29">
                  <c:v>4.1806020066889597E-2</c:v>
                </c:pt>
                <c:pt idx="30">
                  <c:v>8.3577099874634395E-2</c:v>
                </c:pt>
                <c:pt idx="31">
                  <c:v>-4.1753653444676402E-2</c:v>
                </c:pt>
                <c:pt idx="32">
                  <c:v>0</c:v>
                </c:pt>
              </c:numCache>
            </c:numRef>
          </c:val>
          <c:smooth val="0"/>
          <c:extLst>
            <c:ext xmlns:c16="http://schemas.microsoft.com/office/drawing/2014/chart" uri="{C3380CC4-5D6E-409C-BE32-E72D297353CC}">
              <c16:uniqueId val="{00000002-A5DE-475E-96CF-5FA69ECCF91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-4.8544253902629304E-3</c:v>
                </c:pt>
                <c:pt idx="1">
                  <c:v>2.36159032627874E-2</c:v>
                </c:pt>
                <c:pt idx="2">
                  <c:v>-4.8939608119121403E-2</c:v>
                </c:pt>
                <c:pt idx="3">
                  <c:v>1.26961324849012E-2</c:v>
                </c:pt>
                <c:pt idx="4">
                  <c:v>3.0446619540154901E-2</c:v>
                </c:pt>
                <c:pt idx="5">
                  <c:v>-6.9267728872963504E-3</c:v>
                </c:pt>
                <c:pt idx="6">
                  <c:v>1.0365597139297401E-2</c:v>
                </c:pt>
                <c:pt idx="7">
                  <c:v>-1.95156380425512E-2</c:v>
                </c:pt>
                <c:pt idx="8">
                  <c:v>1.82046659570218E-3</c:v>
                </c:pt>
                <c:pt idx="9">
                  <c:v>1.16305470756506E-2</c:v>
                </c:pt>
                <c:pt idx="10">
                  <c:v>1.2893237421130001E-2</c:v>
                </c:pt>
                <c:pt idx="11">
                  <c:v>9.9593738435498607E-3</c:v>
                </c:pt>
                <c:pt idx="12">
                  <c:v>1.09188351422709E-2</c:v>
                </c:pt>
                <c:pt idx="13">
                  <c:v>-2.9467527340861499E-2</c:v>
                </c:pt>
                <c:pt idx="14">
                  <c:v>-5.3087519579182799E-3</c:v>
                </c:pt>
                <c:pt idx="15">
                  <c:v>3.7921670009672601E-3</c:v>
                </c:pt>
                <c:pt idx="16">
                  <c:v>1.09210268192105E-2</c:v>
                </c:pt>
                <c:pt idx="17">
                  <c:v>-1.1273717778905699E-2</c:v>
                </c:pt>
                <c:pt idx="18">
                  <c:v>3.6403551570939698E-2</c:v>
                </c:pt>
                <c:pt idx="19">
                  <c:v>1.6628347339388599E-2</c:v>
                </c:pt>
                <c:pt idx="20">
                  <c:v>-1.8394261798857701E-2</c:v>
                </c:pt>
                <c:pt idx="21">
                  <c:v>2.2137826671936599E-2</c:v>
                </c:pt>
                <c:pt idx="22">
                  <c:v>-7.4281741042733704E-3</c:v>
                </c:pt>
                <c:pt idx="23">
                  <c:v>1.8394940380684299E-2</c:v>
                </c:pt>
                <c:pt idx="24">
                  <c:v>5.0020993659460099E-3</c:v>
                </c:pt>
                <c:pt idx="25">
                  <c:v>1.2125694953891999E-2</c:v>
                </c:pt>
                <c:pt idx="26">
                  <c:v>-5.0517603364068201E-4</c:v>
                </c:pt>
                <c:pt idx="27">
                  <c:v>-6.1025573150364401E-2</c:v>
                </c:pt>
                <c:pt idx="28">
                  <c:v>-5.0548706205864695E-4</c:v>
                </c:pt>
                <c:pt idx="29">
                  <c:v>2.3606365125260299E-2</c:v>
                </c:pt>
                <c:pt idx="30">
                  <c:v>8.38914727350187E-3</c:v>
                </c:pt>
                <c:pt idx="31">
                  <c:v>1.4149181899355901E-3</c:v>
                </c:pt>
                <c:pt idx="32">
                  <c:v>-1.5664944028144299E-2</c:v>
                </c:pt>
              </c:numCache>
            </c:numRef>
          </c:val>
          <c:smooth val="0"/>
          <c:extLst>
            <c:ext xmlns:c16="http://schemas.microsoft.com/office/drawing/2014/chart" uri="{C3380CC4-5D6E-409C-BE32-E72D297353CC}">
              <c16:uniqueId val="{00000003-A5DE-475E-96CF-5FA69ECCF91E}"/>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0.126325111348423</c:v>
                </c:pt>
                <c:pt idx="1">
                  <c:v>0.130067765305724</c:v>
                </c:pt>
                <c:pt idx="2">
                  <c:v>0.116908927945131</c:v>
                </c:pt>
                <c:pt idx="3">
                  <c:v>0.11158252565749401</c:v>
                </c:pt>
                <c:pt idx="4">
                  <c:v>0.121826358558302</c:v>
                </c:pt>
                <c:pt idx="5">
                  <c:v>8.4139127283082898E-2</c:v>
                </c:pt>
                <c:pt idx="6">
                  <c:v>0.11122895056778501</c:v>
                </c:pt>
                <c:pt idx="7">
                  <c:v>8.6558834168776799E-2</c:v>
                </c:pt>
                <c:pt idx="8">
                  <c:v>0.11617250325928399</c:v>
                </c:pt>
                <c:pt idx="9">
                  <c:v>8.1226389551449799E-2</c:v>
                </c:pt>
                <c:pt idx="10">
                  <c:v>0.108213954447078</c:v>
                </c:pt>
                <c:pt idx="11">
                  <c:v>0.124826272713234</c:v>
                </c:pt>
                <c:pt idx="12">
                  <c:v>8.9968511021142603E-2</c:v>
                </c:pt>
                <c:pt idx="13">
                  <c:v>8.8603531300160507E-2</c:v>
                </c:pt>
                <c:pt idx="14">
                  <c:v>4.74699784460638E-2</c:v>
                </c:pt>
                <c:pt idx="15">
                  <c:v>0.112848001436247</c:v>
                </c:pt>
                <c:pt idx="16">
                  <c:v>8.8383353187564906E-2</c:v>
                </c:pt>
                <c:pt idx="17">
                  <c:v>7.6787222606158306E-2</c:v>
                </c:pt>
                <c:pt idx="18">
                  <c:v>7.8007110156270001E-2</c:v>
                </c:pt>
                <c:pt idx="19">
                  <c:v>7.4112881585504498E-2</c:v>
                </c:pt>
                <c:pt idx="20">
                  <c:v>9.5764648799111299E-2</c:v>
                </c:pt>
                <c:pt idx="21">
                  <c:v>0.10970507194611701</c:v>
                </c:pt>
                <c:pt idx="22">
                  <c:v>8.4100002548484903E-2</c:v>
                </c:pt>
                <c:pt idx="23">
                  <c:v>0.100580566306783</c:v>
                </c:pt>
                <c:pt idx="24">
                  <c:v>9.1576256311766302E-2</c:v>
                </c:pt>
                <c:pt idx="25">
                  <c:v>8.6409555880297306E-2</c:v>
                </c:pt>
                <c:pt idx="26">
                  <c:v>8.5065322549928296E-2</c:v>
                </c:pt>
                <c:pt idx="27">
                  <c:v>0.10402131168336901</c:v>
                </c:pt>
                <c:pt idx="28">
                  <c:v>0.107714922952149</c:v>
                </c:pt>
                <c:pt idx="29">
                  <c:v>9.6206185045001696E-2</c:v>
                </c:pt>
                <c:pt idx="30">
                  <c:v>9.7378371884208295E-2</c:v>
                </c:pt>
                <c:pt idx="31">
                  <c:v>7.0751737207833204E-2</c:v>
                </c:pt>
                <c:pt idx="32">
                  <c:v>2.3988081710981501E-2</c:v>
                </c:pt>
              </c:numCache>
            </c:numRef>
          </c:val>
          <c:smooth val="0"/>
          <c:extLst>
            <c:ext xmlns:c16="http://schemas.microsoft.com/office/drawing/2014/chart" uri="{C3380CC4-5D6E-409C-BE32-E72D297353CC}">
              <c16:uniqueId val="{00000004-A5DE-475E-96CF-5FA69ECCF91E}"/>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1.52983171851096E-2</c:v>
                </c:pt>
                <c:pt idx="1">
                  <c:v>-5.0986590526691496E-3</c:v>
                </c:pt>
                <c:pt idx="2">
                  <c:v>1.0197838058331601E-2</c:v>
                </c:pt>
                <c:pt idx="3">
                  <c:v>1.5295197308045299E-2</c:v>
                </c:pt>
                <c:pt idx="4">
                  <c:v>5.0976194117347204E-3</c:v>
                </c:pt>
                <c:pt idx="5">
                  <c:v>2.5486797838719499E-2</c:v>
                </c:pt>
                <c:pt idx="6">
                  <c:v>0</c:v>
                </c:pt>
                <c:pt idx="7">
                  <c:v>0</c:v>
                </c:pt>
                <c:pt idx="8">
                  <c:v>5.0960607450440797E-3</c:v>
                </c:pt>
                <c:pt idx="9">
                  <c:v>1.5287403179779901E-2</c:v>
                </c:pt>
                <c:pt idx="10">
                  <c:v>1.52850664900392E-2</c:v>
                </c:pt>
                <c:pt idx="11">
                  <c:v>3.0565461029037198E-2</c:v>
                </c:pt>
                <c:pt idx="12">
                  <c:v>1.52780607048279E-2</c:v>
                </c:pt>
                <c:pt idx="13">
                  <c:v>5.0919089566678604E-3</c:v>
                </c:pt>
                <c:pt idx="14">
                  <c:v>0</c:v>
                </c:pt>
                <c:pt idx="15">
                  <c:v>0</c:v>
                </c:pt>
                <c:pt idx="16">
                  <c:v>2.0366598778004098E-2</c:v>
                </c:pt>
                <c:pt idx="17">
                  <c:v>-5.0906129097943401E-3</c:v>
                </c:pt>
                <c:pt idx="18">
                  <c:v>0</c:v>
                </c:pt>
                <c:pt idx="19">
                  <c:v>-5.0908720663849702E-3</c:v>
                </c:pt>
                <c:pt idx="20">
                  <c:v>-5.0911312493636101E-3</c:v>
                </c:pt>
                <c:pt idx="21">
                  <c:v>0</c:v>
                </c:pt>
                <c:pt idx="22">
                  <c:v>5.0913904587342801E-3</c:v>
                </c:pt>
                <c:pt idx="23">
                  <c:v>1.0182262498727199E-2</c:v>
                </c:pt>
                <c:pt idx="24">
                  <c:v>5.0906129097943401E-3</c:v>
                </c:pt>
                <c:pt idx="25">
                  <c:v>2.0361415118350702E-2</c:v>
                </c:pt>
                <c:pt idx="26">
                  <c:v>0</c:v>
                </c:pt>
                <c:pt idx="27">
                  <c:v>0</c:v>
                </c:pt>
                <c:pt idx="28">
                  <c:v>0</c:v>
                </c:pt>
                <c:pt idx="29">
                  <c:v>0</c:v>
                </c:pt>
                <c:pt idx="30">
                  <c:v>-1.0178635045040499E-2</c:v>
                </c:pt>
                <c:pt idx="31">
                  <c:v>5.0898355983101697E-3</c:v>
                </c:pt>
                <c:pt idx="32">
                  <c:v>-5.08957654723127E-3</c:v>
                </c:pt>
              </c:numCache>
            </c:numRef>
          </c:val>
          <c:smooth val="0"/>
          <c:extLst>
            <c:ext xmlns:c16="http://schemas.microsoft.com/office/drawing/2014/chart" uri="{C3380CC4-5D6E-409C-BE32-E72D297353CC}">
              <c16:uniqueId val="{00000005-A5DE-475E-96CF-5FA69ECCF91E}"/>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4.8090024525912498E-3</c:v>
                </c:pt>
                <c:pt idx="1">
                  <c:v>0</c:v>
                </c:pt>
                <c:pt idx="2">
                  <c:v>-1.60292373288879E-3</c:v>
                </c:pt>
                <c:pt idx="3">
                  <c:v>3.20589885389116E-3</c:v>
                </c:pt>
                <c:pt idx="4">
                  <c:v>-3.2057960793113898E-3</c:v>
                </c:pt>
                <c:pt idx="5">
                  <c:v>3.20589885389116E-3</c:v>
                </c:pt>
                <c:pt idx="6">
                  <c:v>4.8086941189670902E-3</c:v>
                </c:pt>
                <c:pt idx="7">
                  <c:v>-3.2056419297964399E-3</c:v>
                </c:pt>
                <c:pt idx="8">
                  <c:v>0</c:v>
                </c:pt>
                <c:pt idx="9">
                  <c:v>8.0143617362313305E-3</c:v>
                </c:pt>
                <c:pt idx="10">
                  <c:v>0</c:v>
                </c:pt>
                <c:pt idx="11">
                  <c:v>0</c:v>
                </c:pt>
                <c:pt idx="12">
                  <c:v>-3.2054877951052199E-3</c:v>
                </c:pt>
                <c:pt idx="13">
                  <c:v>1.6027952749595299E-3</c:v>
                </c:pt>
                <c:pt idx="14">
                  <c:v>3.2055391716886801E-3</c:v>
                </c:pt>
                <c:pt idx="15">
                  <c:v>6.4108728403372102E-3</c:v>
                </c:pt>
                <c:pt idx="16">
                  <c:v>3.2052309368889999E-3</c:v>
                </c:pt>
                <c:pt idx="17">
                  <c:v>1.6025641025640999E-3</c:v>
                </c:pt>
                <c:pt idx="18">
                  <c:v>-1.60253842085864E-3</c:v>
                </c:pt>
                <c:pt idx="19">
                  <c:v>1.6025641025640999E-3</c:v>
                </c:pt>
                <c:pt idx="20">
                  <c:v>-4.8076152625759197E-3</c:v>
                </c:pt>
                <c:pt idx="21">
                  <c:v>1.6026154684444999E-3</c:v>
                </c:pt>
                <c:pt idx="22">
                  <c:v>-8.0129489254635502E-3</c:v>
                </c:pt>
                <c:pt idx="23">
                  <c:v>1.6027182100842999E-3</c:v>
                </c:pt>
                <c:pt idx="24">
                  <c:v>0</c:v>
                </c:pt>
                <c:pt idx="25">
                  <c:v>4.8080775703181304E-3</c:v>
                </c:pt>
                <c:pt idx="26">
                  <c:v>0</c:v>
                </c:pt>
                <c:pt idx="27">
                  <c:v>1.6026154684444999E-3</c:v>
                </c:pt>
                <c:pt idx="28">
                  <c:v>4.8077693552781298E-3</c:v>
                </c:pt>
                <c:pt idx="29">
                  <c:v>3.2050254799525701E-3</c:v>
                </c:pt>
                <c:pt idx="30">
                  <c:v>-4.8073841420421797E-3</c:v>
                </c:pt>
                <c:pt idx="31">
                  <c:v>9.6152305251518393E-3</c:v>
                </c:pt>
                <c:pt idx="32">
                  <c:v>0</c:v>
                </c:pt>
              </c:numCache>
            </c:numRef>
          </c:val>
          <c:smooth val="0"/>
          <c:extLst>
            <c:ext xmlns:c16="http://schemas.microsoft.com/office/drawing/2014/chart" uri="{C3380CC4-5D6E-409C-BE32-E72D297353CC}">
              <c16:uniqueId val="{00000006-A5DE-475E-96CF-5FA69ECCF91E}"/>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0</c:v>
                </c:pt>
                <c:pt idx="1">
                  <c:v>1.91883334932361E-2</c:v>
                </c:pt>
                <c:pt idx="2">
                  <c:v>9.5923261390887301E-3</c:v>
                </c:pt>
                <c:pt idx="3">
                  <c:v>-9.5914061001342796E-3</c:v>
                </c:pt>
                <c:pt idx="4">
                  <c:v>9.5923261390887301E-3</c:v>
                </c:pt>
                <c:pt idx="5">
                  <c:v>0</c:v>
                </c:pt>
                <c:pt idx="6">
                  <c:v>0</c:v>
                </c:pt>
                <c:pt idx="7">
                  <c:v>0</c:v>
                </c:pt>
                <c:pt idx="8">
                  <c:v>1.9182812200268601E-2</c:v>
                </c:pt>
                <c:pt idx="9">
                  <c:v>9.5895665515918702E-3</c:v>
                </c:pt>
                <c:pt idx="10">
                  <c:v>0</c:v>
                </c:pt>
                <c:pt idx="11">
                  <c:v>-9.58864704190239E-3</c:v>
                </c:pt>
                <c:pt idx="12">
                  <c:v>9.5895665515918702E-3</c:v>
                </c:pt>
                <c:pt idx="13">
                  <c:v>-3.8354588167609602E-2</c:v>
                </c:pt>
                <c:pt idx="14">
                  <c:v>1.9184652278177498E-2</c:v>
                </c:pt>
                <c:pt idx="15">
                  <c:v>1.9180972475304502E-2</c:v>
                </c:pt>
                <c:pt idx="16">
                  <c:v>0</c:v>
                </c:pt>
                <c:pt idx="17">
                  <c:v>0</c:v>
                </c:pt>
                <c:pt idx="18">
                  <c:v>9.58864704190239E-3</c:v>
                </c:pt>
                <c:pt idx="19">
                  <c:v>0</c:v>
                </c:pt>
                <c:pt idx="20">
                  <c:v>-9.5877277085330802E-3</c:v>
                </c:pt>
                <c:pt idx="21">
                  <c:v>-9.58864704190239E-3</c:v>
                </c:pt>
                <c:pt idx="22">
                  <c:v>0</c:v>
                </c:pt>
                <c:pt idx="23">
                  <c:v>9.5895665515918702E-3</c:v>
                </c:pt>
                <c:pt idx="24">
                  <c:v>0</c:v>
                </c:pt>
                <c:pt idx="25">
                  <c:v>0</c:v>
                </c:pt>
                <c:pt idx="26">
                  <c:v>0</c:v>
                </c:pt>
                <c:pt idx="27">
                  <c:v>-9.58864704190239E-3</c:v>
                </c:pt>
                <c:pt idx="28">
                  <c:v>0</c:v>
                </c:pt>
                <c:pt idx="29">
                  <c:v>0</c:v>
                </c:pt>
                <c:pt idx="30">
                  <c:v>9.5895665515918702E-3</c:v>
                </c:pt>
                <c:pt idx="31">
                  <c:v>1.9177294083804801E-2</c:v>
                </c:pt>
                <c:pt idx="32">
                  <c:v>0</c:v>
                </c:pt>
              </c:numCache>
            </c:numRef>
          </c:val>
          <c:smooth val="0"/>
          <c:extLst>
            <c:ext xmlns:c16="http://schemas.microsoft.com/office/drawing/2014/chart" uri="{C3380CC4-5D6E-409C-BE32-E72D297353CC}">
              <c16:uniqueId val="{00000007-A5DE-475E-96CF-5FA69ECCF91E}"/>
            </c:ext>
          </c:extLst>
        </c:ser>
        <c:dLbls>
          <c:showLegendKey val="0"/>
          <c:showVal val="0"/>
          <c:showCatName val="0"/>
          <c:showSerName val="0"/>
          <c:showPercent val="0"/>
          <c:showBubbleSize val="0"/>
        </c:dLbls>
        <c:smooth val="0"/>
        <c:axId val="417352144"/>
        <c:axId val="417357720"/>
      </c:lineChart>
      <c:dateAx>
        <c:axId val="41735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57720"/>
        <c:crosses val="autoZero"/>
        <c:auto val="1"/>
        <c:lblOffset val="100"/>
        <c:baseTimeUnit val="days"/>
      </c:dateAx>
      <c:valAx>
        <c:axId val="41735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5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0-4AFE-4EC0-B4BF-06C12363CA07}"/>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1</c:v>
                </c:pt>
                <c:pt idx="1">
                  <c:v>0</c:v>
                </c:pt>
                <c:pt idx="2">
                  <c:v>0</c:v>
                </c:pt>
                <c:pt idx="3">
                  <c:v>0</c:v>
                </c:pt>
                <c:pt idx="4">
                  <c:v>0</c:v>
                </c:pt>
                <c:pt idx="5">
                  <c:v>0</c:v>
                </c:pt>
                <c:pt idx="6">
                  <c:v>0</c:v>
                </c:pt>
                <c:pt idx="7">
                  <c:v>1</c:v>
                </c:pt>
                <c:pt idx="8">
                  <c:v>1</c:v>
                </c:pt>
                <c:pt idx="9">
                  <c:v>1</c:v>
                </c:pt>
                <c:pt idx="10">
                  <c:v>0</c:v>
                </c:pt>
                <c:pt idx="11">
                  <c:v>1</c:v>
                </c:pt>
                <c:pt idx="12">
                  <c:v>0</c:v>
                </c:pt>
                <c:pt idx="13">
                  <c:v>0</c:v>
                </c:pt>
                <c:pt idx="14">
                  <c:v>1</c:v>
                </c:pt>
                <c:pt idx="15">
                  <c:v>1</c:v>
                </c:pt>
                <c:pt idx="16">
                  <c:v>0</c:v>
                </c:pt>
                <c:pt idx="17">
                  <c:v>1</c:v>
                </c:pt>
                <c:pt idx="18">
                  <c:v>1</c:v>
                </c:pt>
                <c:pt idx="19">
                  <c:v>0</c:v>
                </c:pt>
                <c:pt idx="20">
                  <c:v>0</c:v>
                </c:pt>
                <c:pt idx="21">
                  <c:v>1</c:v>
                </c:pt>
                <c:pt idx="22">
                  <c:v>1</c:v>
                </c:pt>
                <c:pt idx="23">
                  <c:v>1</c:v>
                </c:pt>
                <c:pt idx="24">
                  <c:v>0</c:v>
                </c:pt>
                <c:pt idx="25">
                  <c:v>1</c:v>
                </c:pt>
                <c:pt idx="26">
                  <c:v>0</c:v>
                </c:pt>
                <c:pt idx="27">
                  <c:v>1</c:v>
                </c:pt>
                <c:pt idx="28">
                  <c:v>1</c:v>
                </c:pt>
                <c:pt idx="29">
                  <c:v>1</c:v>
                </c:pt>
                <c:pt idx="30">
                  <c:v>0</c:v>
                </c:pt>
                <c:pt idx="31">
                  <c:v>1</c:v>
                </c:pt>
                <c:pt idx="32">
                  <c:v>0</c:v>
                </c:pt>
              </c:numCache>
            </c:numRef>
          </c:val>
          <c:smooth val="0"/>
          <c:extLst>
            <c:ext xmlns:c16="http://schemas.microsoft.com/office/drawing/2014/chart" uri="{C3380CC4-5D6E-409C-BE32-E72D297353CC}">
              <c16:uniqueId val="{00000001-4AFE-4EC0-B4BF-06C12363CA07}"/>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4AFE-4EC0-B4BF-06C12363CA0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1</c:v>
                </c:pt>
                <c:pt idx="2">
                  <c:v>0</c:v>
                </c:pt>
                <c:pt idx="3">
                  <c:v>1</c:v>
                </c:pt>
                <c:pt idx="4">
                  <c:v>1</c:v>
                </c:pt>
                <c:pt idx="5">
                  <c:v>0</c:v>
                </c:pt>
                <c:pt idx="6">
                  <c:v>0</c:v>
                </c:pt>
                <c:pt idx="7">
                  <c:v>1</c:v>
                </c:pt>
                <c:pt idx="8">
                  <c:v>0</c:v>
                </c:pt>
                <c:pt idx="9">
                  <c:v>1</c:v>
                </c:pt>
                <c:pt idx="10">
                  <c:v>0</c:v>
                </c:pt>
                <c:pt idx="11">
                  <c:v>1</c:v>
                </c:pt>
                <c:pt idx="12">
                  <c:v>0</c:v>
                </c:pt>
                <c:pt idx="13">
                  <c:v>0</c:v>
                </c:pt>
                <c:pt idx="14">
                  <c:v>1</c:v>
                </c:pt>
                <c:pt idx="15">
                  <c:v>0</c:v>
                </c:pt>
                <c:pt idx="16">
                  <c:v>1</c:v>
                </c:pt>
                <c:pt idx="17">
                  <c:v>0</c:v>
                </c:pt>
                <c:pt idx="18">
                  <c:v>1</c:v>
                </c:pt>
                <c:pt idx="19">
                  <c:v>0</c:v>
                </c:pt>
                <c:pt idx="20">
                  <c:v>0</c:v>
                </c:pt>
                <c:pt idx="21">
                  <c:v>0</c:v>
                </c:pt>
                <c:pt idx="22">
                  <c:v>1</c:v>
                </c:pt>
                <c:pt idx="23">
                  <c:v>1</c:v>
                </c:pt>
                <c:pt idx="24">
                  <c:v>0</c:v>
                </c:pt>
                <c:pt idx="25">
                  <c:v>1</c:v>
                </c:pt>
                <c:pt idx="26">
                  <c:v>1</c:v>
                </c:pt>
                <c:pt idx="27">
                  <c:v>0</c:v>
                </c:pt>
                <c:pt idx="28">
                  <c:v>1</c:v>
                </c:pt>
                <c:pt idx="29">
                  <c:v>0</c:v>
                </c:pt>
                <c:pt idx="30">
                  <c:v>1</c:v>
                </c:pt>
                <c:pt idx="31">
                  <c:v>0</c:v>
                </c:pt>
                <c:pt idx="32">
                  <c:v>0</c:v>
                </c:pt>
              </c:numCache>
            </c:numRef>
          </c:val>
          <c:smooth val="0"/>
          <c:extLst>
            <c:ext xmlns:c16="http://schemas.microsoft.com/office/drawing/2014/chart" uri="{C3380CC4-5D6E-409C-BE32-E72D297353CC}">
              <c16:uniqueId val="{00000003-4AFE-4EC0-B4BF-06C12363CA07}"/>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c:v>
                </c:pt>
                <c:pt idx="1">
                  <c:v>2</c:v>
                </c:pt>
                <c:pt idx="2">
                  <c:v>1</c:v>
                </c:pt>
                <c:pt idx="3">
                  <c:v>1</c:v>
                </c:pt>
                <c:pt idx="4">
                  <c:v>1</c:v>
                </c:pt>
                <c:pt idx="5">
                  <c:v>0</c:v>
                </c:pt>
                <c:pt idx="6">
                  <c:v>1</c:v>
                </c:pt>
                <c:pt idx="7">
                  <c:v>0</c:v>
                </c:pt>
                <c:pt idx="8">
                  <c:v>1</c:v>
                </c:pt>
                <c:pt idx="9">
                  <c:v>1</c:v>
                </c:pt>
                <c:pt idx="10">
                  <c:v>0</c:v>
                </c:pt>
                <c:pt idx="11">
                  <c:v>1</c:v>
                </c:pt>
                <c:pt idx="12">
                  <c:v>1</c:v>
                </c:pt>
                <c:pt idx="13">
                  <c:v>1</c:v>
                </c:pt>
                <c:pt idx="14">
                  <c:v>0</c:v>
                </c:pt>
                <c:pt idx="15">
                  <c:v>1</c:v>
                </c:pt>
                <c:pt idx="16">
                  <c:v>0</c:v>
                </c:pt>
                <c:pt idx="17">
                  <c:v>1</c:v>
                </c:pt>
                <c:pt idx="18">
                  <c:v>1</c:v>
                </c:pt>
                <c:pt idx="19">
                  <c:v>1</c:v>
                </c:pt>
                <c:pt idx="20">
                  <c:v>1</c:v>
                </c:pt>
                <c:pt idx="21">
                  <c:v>1</c:v>
                </c:pt>
                <c:pt idx="22">
                  <c:v>1</c:v>
                </c:pt>
                <c:pt idx="23">
                  <c:v>0</c:v>
                </c:pt>
                <c:pt idx="24">
                  <c:v>0</c:v>
                </c:pt>
                <c:pt idx="25">
                  <c:v>0</c:v>
                </c:pt>
                <c:pt idx="26">
                  <c:v>0</c:v>
                </c:pt>
                <c:pt idx="27">
                  <c:v>1</c:v>
                </c:pt>
                <c:pt idx="28">
                  <c:v>1</c:v>
                </c:pt>
                <c:pt idx="29">
                  <c:v>1</c:v>
                </c:pt>
                <c:pt idx="30">
                  <c:v>0</c:v>
                </c:pt>
                <c:pt idx="31">
                  <c:v>1</c:v>
                </c:pt>
                <c:pt idx="32">
                  <c:v>0</c:v>
                </c:pt>
              </c:numCache>
            </c:numRef>
          </c:val>
          <c:smooth val="0"/>
          <c:extLst>
            <c:ext xmlns:c16="http://schemas.microsoft.com/office/drawing/2014/chart" uri="{C3380CC4-5D6E-409C-BE32-E72D297353CC}">
              <c16:uniqueId val="{00000004-4AFE-4EC0-B4BF-06C12363CA07}"/>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5-4AFE-4EC0-B4BF-06C12363CA07}"/>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6-4AFE-4EC0-B4BF-06C12363CA07}"/>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1</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7-4AFE-4EC0-B4BF-06C12363CA07}"/>
            </c:ext>
          </c:extLst>
        </c:ser>
        <c:dLbls>
          <c:showLegendKey val="0"/>
          <c:showVal val="0"/>
          <c:showCatName val="0"/>
          <c:showSerName val="0"/>
          <c:showPercent val="0"/>
          <c:showBubbleSize val="0"/>
        </c:dLbls>
        <c:smooth val="0"/>
        <c:axId val="417358704"/>
        <c:axId val="417354440"/>
      </c:lineChart>
      <c:dateAx>
        <c:axId val="41735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54440"/>
        <c:crosses val="autoZero"/>
        <c:auto val="1"/>
        <c:lblOffset val="100"/>
        <c:baseTimeUnit val="days"/>
      </c:dateAx>
      <c:valAx>
        <c:axId val="41735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5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D58D-4CE1-9E22-758A8F2DE213}"/>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1</c:v>
                </c:pt>
                <c:pt idx="12">
                  <c:v>0</c:v>
                </c:pt>
                <c:pt idx="13">
                  <c:v>0</c:v>
                </c:pt>
                <c:pt idx="14">
                  <c:v>0</c:v>
                </c:pt>
                <c:pt idx="15">
                  <c:v>0</c:v>
                </c:pt>
                <c:pt idx="16">
                  <c:v>0</c:v>
                </c:pt>
                <c:pt idx="17">
                  <c:v>3</c:v>
                </c:pt>
                <c:pt idx="18">
                  <c:v>4</c:v>
                </c:pt>
                <c:pt idx="19">
                  <c:v>1</c:v>
                </c:pt>
                <c:pt idx="20">
                  <c:v>1</c:v>
                </c:pt>
                <c:pt idx="21">
                  <c:v>3</c:v>
                </c:pt>
                <c:pt idx="22">
                  <c:v>2</c:v>
                </c:pt>
                <c:pt idx="23">
                  <c:v>0</c:v>
                </c:pt>
              </c:numCache>
            </c:numRef>
          </c:val>
          <c:smooth val="0"/>
          <c:extLst>
            <c:ext xmlns:c16="http://schemas.microsoft.com/office/drawing/2014/chart" uri="{C3380CC4-5D6E-409C-BE32-E72D297353CC}">
              <c16:uniqueId val="{00000001-D58D-4CE1-9E22-758A8F2DE213}"/>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D58D-4CE1-9E22-758A8F2DE21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2</c:v>
                </c:pt>
                <c:pt idx="17">
                  <c:v>9</c:v>
                </c:pt>
                <c:pt idx="18">
                  <c:v>2</c:v>
                </c:pt>
                <c:pt idx="19">
                  <c:v>0</c:v>
                </c:pt>
                <c:pt idx="20">
                  <c:v>0</c:v>
                </c:pt>
                <c:pt idx="21">
                  <c:v>0</c:v>
                </c:pt>
                <c:pt idx="22">
                  <c:v>0</c:v>
                </c:pt>
                <c:pt idx="23">
                  <c:v>1</c:v>
                </c:pt>
              </c:numCache>
            </c:numRef>
          </c:val>
          <c:smooth val="0"/>
          <c:extLst>
            <c:ext xmlns:c16="http://schemas.microsoft.com/office/drawing/2014/chart" uri="{C3380CC4-5D6E-409C-BE32-E72D297353CC}">
              <c16:uniqueId val="{00000003-D58D-4CE1-9E22-758A8F2DE213}"/>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0</c:v>
                </c:pt>
                <c:pt idx="17">
                  <c:v>1</c:v>
                </c:pt>
                <c:pt idx="18">
                  <c:v>2</c:v>
                </c:pt>
                <c:pt idx="19">
                  <c:v>2</c:v>
                </c:pt>
                <c:pt idx="20">
                  <c:v>7</c:v>
                </c:pt>
                <c:pt idx="21">
                  <c:v>5</c:v>
                </c:pt>
                <c:pt idx="22">
                  <c:v>5</c:v>
                </c:pt>
                <c:pt idx="23">
                  <c:v>0</c:v>
                </c:pt>
              </c:numCache>
            </c:numRef>
          </c:val>
          <c:smooth val="0"/>
          <c:extLst>
            <c:ext xmlns:c16="http://schemas.microsoft.com/office/drawing/2014/chart" uri="{C3380CC4-5D6E-409C-BE32-E72D297353CC}">
              <c16:uniqueId val="{00000004-D58D-4CE1-9E22-758A8F2DE213}"/>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D58D-4CE1-9E22-758A8F2DE213}"/>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D58D-4CE1-9E22-758A8F2DE213}"/>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D58D-4CE1-9E22-758A8F2DE213}"/>
            </c:ext>
          </c:extLst>
        </c:ser>
        <c:dLbls>
          <c:showLegendKey val="0"/>
          <c:showVal val="0"/>
          <c:showCatName val="0"/>
          <c:showSerName val="0"/>
          <c:showPercent val="0"/>
          <c:showBubbleSize val="0"/>
        </c:dLbls>
        <c:smooth val="0"/>
        <c:axId val="417354112"/>
        <c:axId val="417361984"/>
      </c:lineChart>
      <c:catAx>
        <c:axId val="41735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61984"/>
        <c:crosses val="autoZero"/>
        <c:auto val="1"/>
        <c:lblAlgn val="ctr"/>
        <c:lblOffset val="100"/>
        <c:noMultiLvlLbl val="0"/>
      </c:catAx>
      <c:valAx>
        <c:axId val="41736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5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86B1-457E-9FB0-7B7150784466}"/>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2</c:v>
                </c:pt>
                <c:pt idx="3">
                  <c:v>2</c:v>
                </c:pt>
                <c:pt idx="4">
                  <c:v>3</c:v>
                </c:pt>
                <c:pt idx="5">
                  <c:v>0</c:v>
                </c:pt>
                <c:pt idx="6">
                  <c:v>1</c:v>
                </c:pt>
              </c:numCache>
            </c:numRef>
          </c:val>
          <c:extLst>
            <c:ext xmlns:c16="http://schemas.microsoft.com/office/drawing/2014/chart" uri="{C3380CC4-5D6E-409C-BE32-E72D297353CC}">
              <c16:uniqueId val="{00000001-86B1-457E-9FB0-7B7150784466}"/>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86B1-457E-9FB0-7B7150784466}"/>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2</c:v>
                </c:pt>
                <c:pt idx="2">
                  <c:v>4</c:v>
                </c:pt>
                <c:pt idx="3">
                  <c:v>1</c:v>
                </c:pt>
                <c:pt idx="4">
                  <c:v>4</c:v>
                </c:pt>
                <c:pt idx="5">
                  <c:v>1</c:v>
                </c:pt>
                <c:pt idx="6">
                  <c:v>0</c:v>
                </c:pt>
              </c:numCache>
            </c:numRef>
          </c:val>
          <c:extLst>
            <c:ext xmlns:c16="http://schemas.microsoft.com/office/drawing/2014/chart" uri="{C3380CC4-5D6E-409C-BE32-E72D297353CC}">
              <c16:uniqueId val="{00000003-86B1-457E-9FB0-7B7150784466}"/>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6</c:v>
                </c:pt>
                <c:pt idx="2">
                  <c:v>2</c:v>
                </c:pt>
                <c:pt idx="3">
                  <c:v>3</c:v>
                </c:pt>
                <c:pt idx="4">
                  <c:v>3</c:v>
                </c:pt>
                <c:pt idx="5">
                  <c:v>2</c:v>
                </c:pt>
                <c:pt idx="6">
                  <c:v>4</c:v>
                </c:pt>
              </c:numCache>
            </c:numRef>
          </c:val>
          <c:extLst>
            <c:ext xmlns:c16="http://schemas.microsoft.com/office/drawing/2014/chart" uri="{C3380CC4-5D6E-409C-BE32-E72D297353CC}">
              <c16:uniqueId val="{00000004-86B1-457E-9FB0-7B7150784466}"/>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86B1-457E-9FB0-7B7150784466}"/>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86B1-457E-9FB0-7B7150784466}"/>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1</c:v>
                </c:pt>
                <c:pt idx="2">
                  <c:v>0</c:v>
                </c:pt>
                <c:pt idx="3">
                  <c:v>0</c:v>
                </c:pt>
                <c:pt idx="4">
                  <c:v>0</c:v>
                </c:pt>
                <c:pt idx="5">
                  <c:v>0</c:v>
                </c:pt>
                <c:pt idx="6">
                  <c:v>0</c:v>
                </c:pt>
              </c:numCache>
            </c:numRef>
          </c:val>
          <c:extLst>
            <c:ext xmlns:c16="http://schemas.microsoft.com/office/drawing/2014/chart" uri="{C3380CC4-5D6E-409C-BE32-E72D297353CC}">
              <c16:uniqueId val="{00000007-86B1-457E-9FB0-7B7150784466}"/>
            </c:ext>
          </c:extLst>
        </c:ser>
        <c:dLbls>
          <c:showLegendKey val="0"/>
          <c:showVal val="0"/>
          <c:showCatName val="0"/>
          <c:showSerName val="0"/>
          <c:showPercent val="0"/>
          <c:showBubbleSize val="0"/>
        </c:dLbls>
        <c:gapWidth val="219"/>
        <c:overlap val="-27"/>
        <c:axId val="417365264"/>
        <c:axId val="417363624"/>
      </c:barChart>
      <c:catAx>
        <c:axId val="41736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63624"/>
        <c:crosses val="autoZero"/>
        <c:auto val="1"/>
        <c:lblAlgn val="ctr"/>
        <c:lblOffset val="100"/>
        <c:noMultiLvlLbl val="0"/>
      </c:catAx>
      <c:valAx>
        <c:axId val="41736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36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0</c:v>
                </c:pt>
                <c:pt idx="1">
                  <c:v>866</c:v>
                </c:pt>
                <c:pt idx="2">
                  <c:v>0</c:v>
                </c:pt>
                <c:pt idx="3">
                  <c:v>145</c:v>
                </c:pt>
                <c:pt idx="4">
                  <c:v>558</c:v>
                </c:pt>
                <c:pt idx="5">
                  <c:v>0</c:v>
                </c:pt>
                <c:pt idx="6">
                  <c:v>0</c:v>
                </c:pt>
                <c:pt idx="7">
                  <c:v>51</c:v>
                </c:pt>
              </c:numCache>
            </c:numRef>
          </c:val>
          <c:extLst>
            <c:ext xmlns:c16="http://schemas.microsoft.com/office/drawing/2014/chart" uri="{C3380CC4-5D6E-409C-BE32-E72D297353CC}">
              <c16:uniqueId val="{00000000-0F17-4468-9D3A-4B76F886ADED}"/>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0</c:v>
                </c:pt>
                <c:pt idx="1">
                  <c:v>103</c:v>
                </c:pt>
                <c:pt idx="2">
                  <c:v>0</c:v>
                </c:pt>
                <c:pt idx="3">
                  <c:v>9</c:v>
                </c:pt>
                <c:pt idx="4">
                  <c:v>57</c:v>
                </c:pt>
                <c:pt idx="5">
                  <c:v>0</c:v>
                </c:pt>
                <c:pt idx="6">
                  <c:v>0</c:v>
                </c:pt>
                <c:pt idx="7">
                  <c:v>13</c:v>
                </c:pt>
              </c:numCache>
            </c:numRef>
          </c:val>
          <c:extLst>
            <c:ext xmlns:c16="http://schemas.microsoft.com/office/drawing/2014/chart" uri="{C3380CC4-5D6E-409C-BE32-E72D297353CC}">
              <c16:uniqueId val="{00000001-0F17-4468-9D3A-4B76F886ADED}"/>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0</c:v>
                </c:pt>
                <c:pt idx="1">
                  <c:v>0</c:v>
                </c:pt>
                <c:pt idx="2">
                  <c:v>0</c:v>
                </c:pt>
                <c:pt idx="3">
                  <c:v>0</c:v>
                </c:pt>
                <c:pt idx="4">
                  <c:v>2</c:v>
                </c:pt>
                <c:pt idx="5">
                  <c:v>0</c:v>
                </c:pt>
                <c:pt idx="6">
                  <c:v>0</c:v>
                </c:pt>
                <c:pt idx="7">
                  <c:v>0</c:v>
                </c:pt>
              </c:numCache>
            </c:numRef>
          </c:val>
          <c:extLst>
            <c:ext xmlns:c16="http://schemas.microsoft.com/office/drawing/2014/chart" uri="{C3380CC4-5D6E-409C-BE32-E72D297353CC}">
              <c16:uniqueId val="{00000002-0F17-4468-9D3A-4B76F886ADED}"/>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3-0F17-4468-9D3A-4B76F886ADED}"/>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Sheet1!$F$2:$F$9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4-0F17-4468-9D3A-4B76F886ADED}"/>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0F17-4468-9D3A-4B76F886ADE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Sheet1!$H$2:$H$9</c:f>
              <c:numCache>
                <c:formatCode>General</c:formatCode>
                <c:ptCount val="8"/>
                <c:pt idx="0">
                  <c:v>0</c:v>
                </c:pt>
                <c:pt idx="1">
                  <c:v>26</c:v>
                </c:pt>
                <c:pt idx="2">
                  <c:v>0</c:v>
                </c:pt>
                <c:pt idx="3">
                  <c:v>15</c:v>
                </c:pt>
                <c:pt idx="4">
                  <c:v>17</c:v>
                </c:pt>
                <c:pt idx="5">
                  <c:v>0</c:v>
                </c:pt>
                <c:pt idx="6">
                  <c:v>0</c:v>
                </c:pt>
                <c:pt idx="7">
                  <c:v>0</c:v>
                </c:pt>
              </c:numCache>
            </c:numRef>
          </c:val>
          <c:extLst>
            <c:ext xmlns:c16="http://schemas.microsoft.com/office/drawing/2014/chart" uri="{C3380CC4-5D6E-409C-BE32-E72D297353CC}">
              <c16:uniqueId val="{00000006-0F17-4468-9D3A-4B76F886ADE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Sheet1!$I$2:$I$9</c:f>
              <c:numCache>
                <c:formatCode>General</c:formatCode>
                <c:ptCount val="8"/>
                <c:pt idx="0">
                  <c:v>0</c:v>
                </c:pt>
                <c:pt idx="1">
                  <c:v>81</c:v>
                </c:pt>
                <c:pt idx="2">
                  <c:v>0</c:v>
                </c:pt>
                <c:pt idx="3">
                  <c:v>7</c:v>
                </c:pt>
                <c:pt idx="4">
                  <c:v>18</c:v>
                </c:pt>
                <c:pt idx="5">
                  <c:v>0</c:v>
                </c:pt>
                <c:pt idx="6">
                  <c:v>0</c:v>
                </c:pt>
                <c:pt idx="7">
                  <c:v>4</c:v>
                </c:pt>
              </c:numCache>
            </c:numRef>
          </c:val>
          <c:extLst>
            <c:ext xmlns:c16="http://schemas.microsoft.com/office/drawing/2014/chart" uri="{C3380CC4-5D6E-409C-BE32-E72D297353CC}">
              <c16:uniqueId val="{00000007-0F17-4468-9D3A-4B76F886ADED}"/>
            </c:ext>
          </c:extLst>
        </c:ser>
        <c:dLbls>
          <c:showLegendKey val="0"/>
          <c:showVal val="0"/>
          <c:showCatName val="0"/>
          <c:showSerName val="0"/>
          <c:showPercent val="0"/>
          <c:showBubbleSize val="0"/>
        </c:dLbls>
        <c:gapWidth val="150"/>
        <c:overlap val="100"/>
        <c:axId val="422434904"/>
        <c:axId val="422438512"/>
      </c:barChart>
      <c:catAx>
        <c:axId val="422434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38512"/>
        <c:crosses val="autoZero"/>
        <c:auto val="1"/>
        <c:lblAlgn val="ctr"/>
        <c:lblOffset val="100"/>
        <c:noMultiLvlLbl val="0"/>
      </c:catAx>
      <c:valAx>
        <c:axId val="422438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3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0</c:v>
                </c:pt>
                <c:pt idx="1">
                  <c:v>9</c:v>
                </c:pt>
                <c:pt idx="2">
                  <c:v>0</c:v>
                </c:pt>
                <c:pt idx="3">
                  <c:v>6</c:v>
                </c:pt>
                <c:pt idx="4">
                  <c:v>4</c:v>
                </c:pt>
                <c:pt idx="5">
                  <c:v>0</c:v>
                </c:pt>
                <c:pt idx="6">
                  <c:v>0</c:v>
                </c:pt>
                <c:pt idx="7">
                  <c:v>0</c:v>
                </c:pt>
              </c:numCache>
            </c:numRef>
          </c:val>
          <c:extLst>
            <c:ext xmlns:c16="http://schemas.microsoft.com/office/drawing/2014/chart" uri="{C3380CC4-5D6E-409C-BE32-E72D297353CC}">
              <c16:uniqueId val="{00000000-699D-4398-B4D6-FEC2B8C2C603}"/>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0</c:v>
                </c:pt>
                <c:pt idx="1">
                  <c:v>0</c:v>
                </c:pt>
                <c:pt idx="2">
                  <c:v>0</c:v>
                </c:pt>
                <c:pt idx="3">
                  <c:v>0</c:v>
                </c:pt>
                <c:pt idx="4">
                  <c:v>1</c:v>
                </c:pt>
                <c:pt idx="5">
                  <c:v>0</c:v>
                </c:pt>
                <c:pt idx="6">
                  <c:v>0</c:v>
                </c:pt>
                <c:pt idx="7">
                  <c:v>0</c:v>
                </c:pt>
              </c:numCache>
            </c:numRef>
          </c:val>
          <c:extLst>
            <c:ext xmlns:c16="http://schemas.microsoft.com/office/drawing/2014/chart" uri="{C3380CC4-5D6E-409C-BE32-E72D297353CC}">
              <c16:uniqueId val="{00000001-699D-4398-B4D6-FEC2B8C2C603}"/>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0</c:v>
                </c:pt>
                <c:pt idx="1">
                  <c:v>6</c:v>
                </c:pt>
                <c:pt idx="2">
                  <c:v>0</c:v>
                </c:pt>
                <c:pt idx="3">
                  <c:v>9</c:v>
                </c:pt>
                <c:pt idx="4">
                  <c:v>16</c:v>
                </c:pt>
                <c:pt idx="5">
                  <c:v>0</c:v>
                </c:pt>
                <c:pt idx="6">
                  <c:v>0</c:v>
                </c:pt>
                <c:pt idx="7">
                  <c:v>1</c:v>
                </c:pt>
              </c:numCache>
            </c:numRef>
          </c:val>
          <c:extLst>
            <c:ext xmlns:c16="http://schemas.microsoft.com/office/drawing/2014/chart" uri="{C3380CC4-5D6E-409C-BE32-E72D297353CC}">
              <c16:uniqueId val="{00000002-699D-4398-B4D6-FEC2B8C2C603}"/>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0</c:v>
                </c:pt>
                <c:pt idx="1">
                  <c:v>2</c:v>
                </c:pt>
                <c:pt idx="2">
                  <c:v>0</c:v>
                </c:pt>
                <c:pt idx="3">
                  <c:v>0</c:v>
                </c:pt>
                <c:pt idx="4">
                  <c:v>2</c:v>
                </c:pt>
                <c:pt idx="5">
                  <c:v>0</c:v>
                </c:pt>
                <c:pt idx="6">
                  <c:v>0</c:v>
                </c:pt>
                <c:pt idx="7">
                  <c:v>0</c:v>
                </c:pt>
              </c:numCache>
            </c:numRef>
          </c:val>
          <c:extLst>
            <c:ext xmlns:c16="http://schemas.microsoft.com/office/drawing/2014/chart" uri="{C3380CC4-5D6E-409C-BE32-E72D297353CC}">
              <c16:uniqueId val="{00000003-699D-4398-B4D6-FEC2B8C2C603}"/>
            </c:ext>
          </c:extLst>
        </c:ser>
        <c:dLbls>
          <c:showLegendKey val="0"/>
          <c:showVal val="0"/>
          <c:showCatName val="0"/>
          <c:showSerName val="0"/>
          <c:showPercent val="0"/>
          <c:showBubbleSize val="0"/>
        </c:dLbls>
        <c:gapWidth val="150"/>
        <c:overlap val="100"/>
        <c:axId val="422441464"/>
        <c:axId val="422431952"/>
      </c:barChart>
      <c:catAx>
        <c:axId val="422441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31952"/>
        <c:crosses val="autoZero"/>
        <c:auto val="1"/>
        <c:lblAlgn val="ctr"/>
        <c:lblOffset val="100"/>
        <c:noMultiLvlLbl val="0"/>
      </c:catAx>
      <c:valAx>
        <c:axId val="422431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1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AF52-49A8-B99F-68B7CECD1620}"/>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0.215033118940194</c:v>
                </c:pt>
                <c:pt idx="1">
                  <c:v>0.32318965793094601</c:v>
                </c:pt>
                <c:pt idx="2">
                  <c:v>0.142395443345813</c:v>
                </c:pt>
                <c:pt idx="3">
                  <c:v>5.2798310454065502E-2</c:v>
                </c:pt>
                <c:pt idx="4">
                  <c:v>0.13546233187204701</c:v>
                </c:pt>
                <c:pt idx="6">
                  <c:v>0.27839109148507202</c:v>
                </c:pt>
              </c:numCache>
            </c:numRef>
          </c:val>
          <c:extLst>
            <c:ext xmlns:c16="http://schemas.microsoft.com/office/drawing/2014/chart" uri="{C3380CC4-5D6E-409C-BE32-E72D297353CC}">
              <c16:uniqueId val="{00000001-AF52-49A8-B99F-68B7CECD1620}"/>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AF52-49A8-B99F-68B7CECD1620}"/>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4.8869529814457601E-4</c:v>
                </c:pt>
                <c:pt idx="1">
                  <c:v>4.5499217413460499E-4</c:v>
                </c:pt>
                <c:pt idx="2">
                  <c:v>6.3193357518695102E-4</c:v>
                </c:pt>
                <c:pt idx="3">
                  <c:v>1.0110937202991201E-3</c:v>
                </c:pt>
                <c:pt idx="4">
                  <c:v>6.1929490368321197E-4</c:v>
                </c:pt>
                <c:pt idx="5">
                  <c:v>5.0554686014956101E-4</c:v>
                </c:pt>
              </c:numCache>
            </c:numRef>
          </c:val>
          <c:extLst>
            <c:ext xmlns:c16="http://schemas.microsoft.com/office/drawing/2014/chart" uri="{C3380CC4-5D6E-409C-BE32-E72D297353CC}">
              <c16:uniqueId val="{00000003-AF52-49A8-B99F-68B7CECD1620}"/>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3.5445546245761503E-2</c:v>
                </c:pt>
                <c:pt idx="1">
                  <c:v>2.0285101767152699E-2</c:v>
                </c:pt>
                <c:pt idx="2">
                  <c:v>7.1104619878545605E-2</c:v>
                </c:pt>
                <c:pt idx="3">
                  <c:v>3.6726710567897398E-2</c:v>
                </c:pt>
                <c:pt idx="4">
                  <c:v>3.24561628274442E-2</c:v>
                </c:pt>
                <c:pt idx="5">
                  <c:v>1.9858046993107299E-2</c:v>
                </c:pt>
                <c:pt idx="6">
                  <c:v>5.5090065851846198E-2</c:v>
                </c:pt>
              </c:numCache>
            </c:numRef>
          </c:val>
          <c:extLst>
            <c:ext xmlns:c16="http://schemas.microsoft.com/office/drawing/2014/chart" uri="{C3380CC4-5D6E-409C-BE32-E72D297353CC}">
              <c16:uniqueId val="{00000004-AF52-49A8-B99F-68B7CECD1620}"/>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AF52-49A8-B99F-68B7CECD1620}"/>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numCache>
            </c:numRef>
          </c:val>
          <c:extLst>
            <c:ext xmlns:c16="http://schemas.microsoft.com/office/drawing/2014/chart" uri="{C3380CC4-5D6E-409C-BE32-E72D297353CC}">
              <c16:uniqueId val="{00000006-AF52-49A8-B99F-68B7CECD1620}"/>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1">
                  <c:v>0.65215306416035301</c:v>
                </c:pt>
              </c:numCache>
            </c:numRef>
          </c:val>
          <c:extLst>
            <c:ext xmlns:c16="http://schemas.microsoft.com/office/drawing/2014/chart" uri="{C3380CC4-5D6E-409C-BE32-E72D297353CC}">
              <c16:uniqueId val="{00000007-AF52-49A8-B99F-68B7CECD1620}"/>
            </c:ext>
          </c:extLst>
        </c:ser>
        <c:dLbls>
          <c:showLegendKey val="0"/>
          <c:showVal val="0"/>
          <c:showCatName val="0"/>
          <c:showSerName val="0"/>
          <c:showPercent val="0"/>
          <c:showBubbleSize val="0"/>
        </c:dLbls>
        <c:gapWidth val="219"/>
        <c:overlap val="-27"/>
        <c:axId val="422447040"/>
        <c:axId val="422443760"/>
      </c:barChart>
      <c:catAx>
        <c:axId val="422447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3760"/>
        <c:crosses val="autoZero"/>
        <c:auto val="1"/>
        <c:lblAlgn val="ctr"/>
        <c:lblOffset val="100"/>
        <c:noMultiLvlLbl val="0"/>
      </c:catAx>
      <c:valAx>
        <c:axId val="42244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7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0-83D5-4293-8BAC-28F3A7F027A7}"/>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8.0058923367598595E-2</c:v>
                </c:pt>
                <c:pt idx="1">
                  <c:v>0</c:v>
                </c:pt>
                <c:pt idx="2">
                  <c:v>0</c:v>
                </c:pt>
                <c:pt idx="3">
                  <c:v>0</c:v>
                </c:pt>
                <c:pt idx="4">
                  <c:v>0</c:v>
                </c:pt>
                <c:pt idx="5">
                  <c:v>0</c:v>
                </c:pt>
                <c:pt idx="6">
                  <c:v>0</c:v>
                </c:pt>
                <c:pt idx="7">
                  <c:v>0.48346300387410801</c:v>
                </c:pt>
                <c:pt idx="8">
                  <c:v>9.60491771787155E-2</c:v>
                </c:pt>
                <c:pt idx="9">
                  <c:v>0.12805736970162601</c:v>
                </c:pt>
                <c:pt idx="10">
                  <c:v>0</c:v>
                </c:pt>
                <c:pt idx="11">
                  <c:v>0.20489179152260201</c:v>
                </c:pt>
                <c:pt idx="12">
                  <c:v>0</c:v>
                </c:pt>
                <c:pt idx="13">
                  <c:v>0</c:v>
                </c:pt>
                <c:pt idx="14">
                  <c:v>9.9228577830415193E-2</c:v>
                </c:pt>
                <c:pt idx="15">
                  <c:v>0.52490078094994197</c:v>
                </c:pt>
                <c:pt idx="16">
                  <c:v>0</c:v>
                </c:pt>
                <c:pt idx="17">
                  <c:v>9.9222225778574397E-2</c:v>
                </c:pt>
                <c:pt idx="18">
                  <c:v>0.14723298018756201</c:v>
                </c:pt>
                <c:pt idx="19">
                  <c:v>0</c:v>
                </c:pt>
                <c:pt idx="20">
                  <c:v>0</c:v>
                </c:pt>
                <c:pt idx="21">
                  <c:v>0.26244199071851498</c:v>
                </c:pt>
                <c:pt idx="22">
                  <c:v>0.23362990462779201</c:v>
                </c:pt>
                <c:pt idx="23">
                  <c:v>0.156815054245208</c:v>
                </c:pt>
                <c:pt idx="24">
                  <c:v>0</c:v>
                </c:pt>
                <c:pt idx="25">
                  <c:v>5.4396518622808102E-2</c:v>
                </c:pt>
                <c:pt idx="26">
                  <c:v>0</c:v>
                </c:pt>
                <c:pt idx="27">
                  <c:v>0.27834655746096798</c:v>
                </c:pt>
                <c:pt idx="28">
                  <c:v>0.15037112874328101</c:v>
                </c:pt>
                <c:pt idx="29">
                  <c:v>0.43827377715218002</c:v>
                </c:pt>
                <c:pt idx="30">
                  <c:v>0</c:v>
                </c:pt>
                <c:pt idx="31">
                  <c:v>6.3952930643046699E-3</c:v>
                </c:pt>
                <c:pt idx="32">
                  <c:v>0</c:v>
                </c:pt>
              </c:numCache>
            </c:numRef>
          </c:val>
          <c:smooth val="0"/>
          <c:extLst>
            <c:ext xmlns:c16="http://schemas.microsoft.com/office/drawing/2014/chart" uri="{C3380CC4-5D6E-409C-BE32-E72D297353CC}">
              <c16:uniqueId val="{00000001-83D5-4293-8BAC-28F3A7F027A7}"/>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83D5-4293-8BAC-28F3A7F027A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4.5507085453205099E-4</c:v>
                </c:pt>
                <c:pt idx="2">
                  <c:v>0</c:v>
                </c:pt>
                <c:pt idx="3">
                  <c:v>1.0115800627685399E-3</c:v>
                </c:pt>
                <c:pt idx="4">
                  <c:v>2.5284040915646402E-4</c:v>
                </c:pt>
                <c:pt idx="5">
                  <c:v>0</c:v>
                </c:pt>
                <c:pt idx="6">
                  <c:v>0</c:v>
                </c:pt>
                <c:pt idx="7">
                  <c:v>6.0676298017705297E-4</c:v>
                </c:pt>
                <c:pt idx="8">
                  <c:v>0</c:v>
                </c:pt>
                <c:pt idx="9">
                  <c:v>4.0451724406446798E-4</c:v>
                </c:pt>
                <c:pt idx="10">
                  <c:v>0</c:v>
                </c:pt>
                <c:pt idx="11">
                  <c:v>1.26381731470163E-3</c:v>
                </c:pt>
                <c:pt idx="12">
                  <c:v>0</c:v>
                </c:pt>
                <c:pt idx="13">
                  <c:v>0</c:v>
                </c:pt>
                <c:pt idx="14">
                  <c:v>4.5504807582921102E-4</c:v>
                </c:pt>
                <c:pt idx="15">
                  <c:v>0</c:v>
                </c:pt>
                <c:pt idx="16">
                  <c:v>1.01115097292947E-3</c:v>
                </c:pt>
                <c:pt idx="17">
                  <c:v>0</c:v>
                </c:pt>
                <c:pt idx="18">
                  <c:v>2.5275643530522099E-4</c:v>
                </c:pt>
                <c:pt idx="19">
                  <c:v>0</c:v>
                </c:pt>
                <c:pt idx="20">
                  <c:v>0</c:v>
                </c:pt>
                <c:pt idx="21">
                  <c:v>0</c:v>
                </c:pt>
                <c:pt idx="22">
                  <c:v>4.5480317634538398E-4</c:v>
                </c:pt>
                <c:pt idx="23">
                  <c:v>4.0424722345321101E-4</c:v>
                </c:pt>
                <c:pt idx="24">
                  <c:v>0</c:v>
                </c:pt>
                <c:pt idx="25">
                  <c:v>7.0728932377078205E-4</c:v>
                </c:pt>
                <c:pt idx="26">
                  <c:v>5.0517730965803E-4</c:v>
                </c:pt>
                <c:pt idx="27">
                  <c:v>0</c:v>
                </c:pt>
                <c:pt idx="28">
                  <c:v>4.0439067171818002E-4</c:v>
                </c:pt>
                <c:pt idx="29">
                  <c:v>0</c:v>
                </c:pt>
                <c:pt idx="30">
                  <c:v>7.07488768615798E-4</c:v>
                </c:pt>
                <c:pt idx="31">
                  <c:v>0</c:v>
                </c:pt>
                <c:pt idx="32">
                  <c:v>0</c:v>
                </c:pt>
              </c:numCache>
            </c:numRef>
          </c:val>
          <c:smooth val="0"/>
          <c:extLst>
            <c:ext xmlns:c16="http://schemas.microsoft.com/office/drawing/2014/chart" uri="{C3380CC4-5D6E-409C-BE32-E72D297353CC}">
              <c16:uniqueId val="{00000003-83D5-4293-8BAC-28F3A7F027A7}"/>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1.0412057162193801E-2</c:v>
                </c:pt>
                <c:pt idx="1">
                  <c:v>1.29983232163051E-2</c:v>
                </c:pt>
                <c:pt idx="2">
                  <c:v>6.4911460767513099E-2</c:v>
                </c:pt>
                <c:pt idx="3">
                  <c:v>2.4638207375901201E-2</c:v>
                </c:pt>
                <c:pt idx="4">
                  <c:v>2.7199958552444101E-2</c:v>
                </c:pt>
                <c:pt idx="5">
                  <c:v>0</c:v>
                </c:pt>
                <c:pt idx="6">
                  <c:v>2.58528198963302E-2</c:v>
                </c:pt>
                <c:pt idx="7">
                  <c:v>0</c:v>
                </c:pt>
                <c:pt idx="8">
                  <c:v>2.0640899943237499E-2</c:v>
                </c:pt>
                <c:pt idx="9">
                  <c:v>7.86163522012579E-2</c:v>
                </c:pt>
                <c:pt idx="10">
                  <c:v>0</c:v>
                </c:pt>
                <c:pt idx="11">
                  <c:v>1.8005041411595198E-2</c:v>
                </c:pt>
                <c:pt idx="12">
                  <c:v>8.9928057553956796E-3</c:v>
                </c:pt>
                <c:pt idx="13">
                  <c:v>4.8774852712780301E-2</c:v>
                </c:pt>
                <c:pt idx="14">
                  <c:v>0</c:v>
                </c:pt>
                <c:pt idx="15">
                  <c:v>1.6661326497917298E-2</c:v>
                </c:pt>
                <c:pt idx="16">
                  <c:v>0</c:v>
                </c:pt>
                <c:pt idx="17">
                  <c:v>8.3154231910756299E-2</c:v>
                </c:pt>
                <c:pt idx="18">
                  <c:v>5.2410901467505197E-2</c:v>
                </c:pt>
                <c:pt idx="19">
                  <c:v>3.06560392397302E-2</c:v>
                </c:pt>
                <c:pt idx="20">
                  <c:v>4.7221584092707498E-2</c:v>
                </c:pt>
                <c:pt idx="21">
                  <c:v>2.54988206795436E-2</c:v>
                </c:pt>
                <c:pt idx="22">
                  <c:v>1.27370686910115E-2</c:v>
                </c:pt>
                <c:pt idx="23">
                  <c:v>0</c:v>
                </c:pt>
                <c:pt idx="24">
                  <c:v>0</c:v>
                </c:pt>
                <c:pt idx="25">
                  <c:v>0</c:v>
                </c:pt>
                <c:pt idx="26">
                  <c:v>0</c:v>
                </c:pt>
                <c:pt idx="27">
                  <c:v>9.7627771931381599E-2</c:v>
                </c:pt>
                <c:pt idx="28">
                  <c:v>6.9660815158193404E-2</c:v>
                </c:pt>
                <c:pt idx="29">
                  <c:v>4.5549440121465203E-2</c:v>
                </c:pt>
                <c:pt idx="30">
                  <c:v>0</c:v>
                </c:pt>
                <c:pt idx="31">
                  <c:v>2.5259541791911901E-3</c:v>
                </c:pt>
                <c:pt idx="32">
                  <c:v>0</c:v>
                </c:pt>
              </c:numCache>
            </c:numRef>
          </c:val>
          <c:smooth val="0"/>
          <c:extLst>
            <c:ext xmlns:c16="http://schemas.microsoft.com/office/drawing/2014/chart" uri="{C3380CC4-5D6E-409C-BE32-E72D297353CC}">
              <c16:uniqueId val="{00000004-83D5-4293-8BAC-28F3A7F027A7}"/>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5-83D5-4293-8BAC-28F3A7F027A7}"/>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6-83D5-4293-8BAC-28F3A7F027A7}"/>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0.65209052550824698</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7-83D5-4293-8BAC-28F3A7F027A7}"/>
            </c:ext>
          </c:extLst>
        </c:ser>
        <c:dLbls>
          <c:showLegendKey val="0"/>
          <c:showVal val="0"/>
          <c:showCatName val="0"/>
          <c:showSerName val="0"/>
          <c:showPercent val="0"/>
          <c:showBubbleSize val="0"/>
        </c:dLbls>
        <c:smooth val="0"/>
        <c:axId val="422446712"/>
        <c:axId val="422445072"/>
      </c:lineChart>
      <c:dateAx>
        <c:axId val="42244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5072"/>
        <c:crosses val="autoZero"/>
        <c:auto val="1"/>
        <c:lblOffset val="100"/>
        <c:baseTimeUnit val="days"/>
      </c:dateAx>
      <c:valAx>
        <c:axId val="422445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44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7E95-436C-AF76-28F72E8A7CC1}"/>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0.14936461185025099</c:v>
                </c:pt>
                <c:pt idx="1">
                  <c:v>0</c:v>
                </c:pt>
                <c:pt idx="2">
                  <c:v>0.26025407680326701</c:v>
                </c:pt>
                <c:pt idx="3">
                  <c:v>0.268928020782642</c:v>
                </c:pt>
              </c:numCache>
            </c:numRef>
          </c:val>
          <c:extLst>
            <c:ext xmlns:c16="http://schemas.microsoft.com/office/drawing/2014/chart" uri="{C3380CC4-5D6E-409C-BE32-E72D297353CC}">
              <c16:uniqueId val="{00000001-7E95-436C-AF76-28F72E8A7CC1}"/>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7E95-436C-AF76-28F72E8A7CC1}"/>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5.5606241108833001E-4</c:v>
                </c:pt>
                <c:pt idx="1">
                  <c:v>0</c:v>
                </c:pt>
                <c:pt idx="2">
                  <c:v>6.1780023848066203E-4</c:v>
                </c:pt>
                <c:pt idx="3">
                  <c:v>0</c:v>
                </c:pt>
              </c:numCache>
            </c:numRef>
          </c:val>
          <c:extLst>
            <c:ext xmlns:c16="http://schemas.microsoft.com/office/drawing/2014/chart" uri="{C3380CC4-5D6E-409C-BE32-E72D297353CC}">
              <c16:uniqueId val="{00000003-7E95-436C-AF76-28F72E8A7CC1}"/>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1.8619323195301799E-2</c:v>
                </c:pt>
                <c:pt idx="1">
                  <c:v>2.7183410352995999E-2</c:v>
                </c:pt>
                <c:pt idx="2">
                  <c:v>3.8877691883806902E-2</c:v>
                </c:pt>
                <c:pt idx="3">
                  <c:v>5.68132561326367E-2</c:v>
                </c:pt>
              </c:numCache>
            </c:numRef>
          </c:val>
          <c:extLst>
            <c:ext xmlns:c16="http://schemas.microsoft.com/office/drawing/2014/chart" uri="{C3380CC4-5D6E-409C-BE32-E72D297353CC}">
              <c16:uniqueId val="{00000004-7E95-436C-AF76-28F72E8A7CC1}"/>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7E95-436C-AF76-28F72E8A7CC1}"/>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7E95-436C-AF76-28F72E8A7CC1}"/>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0</c:v>
                </c:pt>
                <c:pt idx="1">
                  <c:v>0</c:v>
                </c:pt>
                <c:pt idx="2">
                  <c:v>0.65209052550824698</c:v>
                </c:pt>
                <c:pt idx="3">
                  <c:v>0</c:v>
                </c:pt>
              </c:numCache>
            </c:numRef>
          </c:val>
          <c:extLst>
            <c:ext xmlns:c16="http://schemas.microsoft.com/office/drawing/2014/chart" uri="{C3380CC4-5D6E-409C-BE32-E72D297353CC}">
              <c16:uniqueId val="{00000007-7E95-436C-AF76-28F72E8A7CC1}"/>
            </c:ext>
          </c:extLst>
        </c:ser>
        <c:dLbls>
          <c:showLegendKey val="0"/>
          <c:showVal val="0"/>
          <c:showCatName val="0"/>
          <c:showSerName val="0"/>
          <c:showPercent val="0"/>
          <c:showBubbleSize val="0"/>
        </c:dLbls>
        <c:gapWidth val="219"/>
        <c:overlap val="-27"/>
        <c:axId val="322872032"/>
        <c:axId val="319486104"/>
      </c:barChart>
      <c:catAx>
        <c:axId val="322872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486104"/>
        <c:crosses val="autoZero"/>
        <c:auto val="1"/>
        <c:lblAlgn val="ctr"/>
        <c:lblOffset val="100"/>
        <c:noMultiLvlLbl val="0"/>
      </c:catAx>
      <c:valAx>
        <c:axId val="319486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872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44F-4103-A0FF-E6A147557F6E}"/>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0.3584</c:v>
                </c:pt>
                <c:pt idx="11">
                  <c:v>0.20480000000000001</c:v>
                </c:pt>
                <c:pt idx="12">
                  <c:v>0</c:v>
                </c:pt>
                <c:pt idx="13">
                  <c:v>0</c:v>
                </c:pt>
                <c:pt idx="14">
                  <c:v>0</c:v>
                </c:pt>
                <c:pt idx="15">
                  <c:v>0</c:v>
                </c:pt>
                <c:pt idx="16">
                  <c:v>0</c:v>
                </c:pt>
                <c:pt idx="17">
                  <c:v>0.225066666666667</c:v>
                </c:pt>
                <c:pt idx="18">
                  <c:v>0.28399999999999997</c:v>
                </c:pt>
                <c:pt idx="19">
                  <c:v>9.9199999999999997E-2</c:v>
                </c:pt>
                <c:pt idx="20">
                  <c:v>0.08</c:v>
                </c:pt>
                <c:pt idx="21">
                  <c:v>0.101333333333333</c:v>
                </c:pt>
                <c:pt idx="22">
                  <c:v>0.11360000000000001</c:v>
                </c:pt>
                <c:pt idx="23">
                  <c:v>0</c:v>
                </c:pt>
              </c:numCache>
            </c:numRef>
          </c:val>
          <c:smooth val="0"/>
          <c:extLst>
            <c:ext xmlns:c16="http://schemas.microsoft.com/office/drawing/2014/chart" uri="{C3380CC4-5D6E-409C-BE32-E72D297353CC}">
              <c16:uniqueId val="{00000001-844F-4103-A0FF-E6A147557F6E}"/>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44F-4103-A0FF-E6A147557F6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4.5500689588228902E-4</c:v>
                </c:pt>
                <c:pt idx="16">
                  <c:v>4.5500689588228902E-4</c:v>
                </c:pt>
                <c:pt idx="17">
                  <c:v>6.0667586117638497E-4</c:v>
                </c:pt>
                <c:pt idx="18">
                  <c:v>5.3084137852933699E-4</c:v>
                </c:pt>
                <c:pt idx="19">
                  <c:v>0</c:v>
                </c:pt>
                <c:pt idx="20">
                  <c:v>0</c:v>
                </c:pt>
                <c:pt idx="21">
                  <c:v>0</c:v>
                </c:pt>
                <c:pt idx="22">
                  <c:v>0</c:v>
                </c:pt>
                <c:pt idx="23">
                  <c:v>1.0111264352939699E-3</c:v>
                </c:pt>
              </c:numCache>
            </c:numRef>
          </c:val>
          <c:smooth val="0"/>
          <c:extLst>
            <c:ext xmlns:c16="http://schemas.microsoft.com/office/drawing/2014/chart" uri="{C3380CC4-5D6E-409C-BE32-E72D297353CC}">
              <c16:uniqueId val="{00000003-844F-4103-A0FF-E6A147557F6E}"/>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1.6661967137474001E-2</c:v>
                </c:pt>
                <c:pt idx="13">
                  <c:v>0</c:v>
                </c:pt>
                <c:pt idx="14">
                  <c:v>0</c:v>
                </c:pt>
                <c:pt idx="15">
                  <c:v>0</c:v>
                </c:pt>
                <c:pt idx="16">
                  <c:v>0</c:v>
                </c:pt>
                <c:pt idx="17">
                  <c:v>1.2816897798057E-2</c:v>
                </c:pt>
                <c:pt idx="18">
                  <c:v>3.0760554715336699E-2</c:v>
                </c:pt>
                <c:pt idx="19">
                  <c:v>1.34577426879598E-2</c:v>
                </c:pt>
                <c:pt idx="20">
                  <c:v>4.9802802872449897E-2</c:v>
                </c:pt>
                <c:pt idx="21">
                  <c:v>4.6140832073004998E-2</c:v>
                </c:pt>
                <c:pt idx="22">
                  <c:v>2.8197175155725299E-2</c:v>
                </c:pt>
                <c:pt idx="23">
                  <c:v>0</c:v>
                </c:pt>
              </c:numCache>
            </c:numRef>
          </c:val>
          <c:smooth val="0"/>
          <c:extLst>
            <c:ext xmlns:c16="http://schemas.microsoft.com/office/drawing/2014/chart" uri="{C3380CC4-5D6E-409C-BE32-E72D297353CC}">
              <c16:uniqueId val="{00000004-844F-4103-A0FF-E6A147557F6E}"/>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844F-4103-A0FF-E6A147557F6E}"/>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844F-4103-A0FF-E6A147557F6E}"/>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0.65215306416035301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7-844F-4103-A0FF-E6A147557F6E}"/>
            </c:ext>
          </c:extLst>
        </c:ser>
        <c:dLbls>
          <c:showLegendKey val="0"/>
          <c:showVal val="0"/>
          <c:showCatName val="0"/>
          <c:showSerName val="0"/>
          <c:showPercent val="0"/>
          <c:showBubbleSize val="0"/>
        </c:dLbls>
        <c:smooth val="0"/>
        <c:axId val="424009440"/>
        <c:axId val="424004520"/>
      </c:lineChart>
      <c:catAx>
        <c:axId val="424009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04520"/>
        <c:crosses val="autoZero"/>
        <c:auto val="1"/>
        <c:lblAlgn val="ctr"/>
        <c:lblOffset val="100"/>
        <c:noMultiLvlLbl val="0"/>
      </c:catAx>
      <c:valAx>
        <c:axId val="42400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00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0-EA41-4848-9E0B-B76413004556}"/>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1-EA41-4848-9E0B-B76413004556}"/>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2-EA41-4848-9E0B-B7641300455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3-EA41-4848-9E0B-B76413004556}"/>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4-EA41-4848-9E0B-B76413004556}"/>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5-EA41-4848-9E0B-B76413004556}"/>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0</c:v>
                </c:pt>
                <c:pt idx="1">
                  <c:v>0</c:v>
                </c:pt>
                <c:pt idx="2">
                  <c:v>0</c:v>
                </c:pt>
                <c:pt idx="3">
                  <c:v>1</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6-EA41-4848-9E0B-B76413004556}"/>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numCache>
            </c:numRef>
          </c:val>
          <c:smooth val="0"/>
          <c:extLst>
            <c:ext xmlns:c16="http://schemas.microsoft.com/office/drawing/2014/chart" uri="{C3380CC4-5D6E-409C-BE32-E72D297353CC}">
              <c16:uniqueId val="{00000007-EA41-4848-9E0B-B76413004556}"/>
            </c:ext>
          </c:extLst>
        </c:ser>
        <c:dLbls>
          <c:showLegendKey val="0"/>
          <c:showVal val="0"/>
          <c:showCatName val="0"/>
          <c:showSerName val="0"/>
          <c:showPercent val="0"/>
          <c:showBubbleSize val="0"/>
        </c:dLbls>
        <c:smooth val="0"/>
        <c:axId val="503040168"/>
        <c:axId val="503040496"/>
      </c:lineChart>
      <c:dateAx>
        <c:axId val="50304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40496"/>
        <c:crosses val="autoZero"/>
        <c:auto val="1"/>
        <c:lblOffset val="100"/>
        <c:baseTimeUnit val="days"/>
      </c:dateAx>
      <c:valAx>
        <c:axId val="503040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304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1E8C3-AB5B-4E83-BB91-A41E36DC5D4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F5095AF-D459-432F-AA61-9A1F3AF98E2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591315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920B3-290A-4508-B001-225383034042}"/>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227D09CA-B9DD-4D53-93EE-75736087934C}"/>
              </a:ext>
            </a:extLst>
          </p:cNvPr>
          <p:cNvGraphicFramePr>
            <a:graphicFrameLocks noGrp="1"/>
          </p:cNvGraphicFramePr>
          <p:nvPr>
            <p:ph type="tbl" sz="quarter" idx="13"/>
            <p:extLst>
              <p:ext uri="{D42A27DB-BD31-4B8C-83A1-F6EECF244321}">
                <p14:modId xmlns:p14="http://schemas.microsoft.com/office/powerpoint/2010/main" val="784257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48574052"/>
                    </a:ext>
                  </a:extLst>
                </a:gridCol>
                <a:gridCol w="740664">
                  <a:extLst>
                    <a:ext uri="{9D8B030D-6E8A-4147-A177-3AD203B41FA5}">
                      <a16:colId xmlns:a16="http://schemas.microsoft.com/office/drawing/2014/main" val="1390627560"/>
                    </a:ext>
                  </a:extLst>
                </a:gridCol>
                <a:gridCol w="740664">
                  <a:extLst>
                    <a:ext uri="{9D8B030D-6E8A-4147-A177-3AD203B41FA5}">
                      <a16:colId xmlns:a16="http://schemas.microsoft.com/office/drawing/2014/main" val="580891385"/>
                    </a:ext>
                  </a:extLst>
                </a:gridCol>
                <a:gridCol w="740664">
                  <a:extLst>
                    <a:ext uri="{9D8B030D-6E8A-4147-A177-3AD203B41FA5}">
                      <a16:colId xmlns:a16="http://schemas.microsoft.com/office/drawing/2014/main" val="434090208"/>
                    </a:ext>
                  </a:extLst>
                </a:gridCol>
                <a:gridCol w="740664">
                  <a:extLst>
                    <a:ext uri="{9D8B030D-6E8A-4147-A177-3AD203B41FA5}">
                      <a16:colId xmlns:a16="http://schemas.microsoft.com/office/drawing/2014/main" val="3443163733"/>
                    </a:ext>
                  </a:extLst>
                </a:gridCol>
                <a:gridCol w="740664">
                  <a:extLst>
                    <a:ext uri="{9D8B030D-6E8A-4147-A177-3AD203B41FA5}">
                      <a16:colId xmlns:a16="http://schemas.microsoft.com/office/drawing/2014/main" val="1643418502"/>
                    </a:ext>
                  </a:extLst>
                </a:gridCol>
                <a:gridCol w="740664">
                  <a:extLst>
                    <a:ext uri="{9D8B030D-6E8A-4147-A177-3AD203B41FA5}">
                      <a16:colId xmlns:a16="http://schemas.microsoft.com/office/drawing/2014/main" val="1285325842"/>
                    </a:ext>
                  </a:extLst>
                </a:gridCol>
                <a:gridCol w="740664">
                  <a:extLst>
                    <a:ext uri="{9D8B030D-6E8A-4147-A177-3AD203B41FA5}">
                      <a16:colId xmlns:a16="http://schemas.microsoft.com/office/drawing/2014/main" val="2724229248"/>
                    </a:ext>
                  </a:extLst>
                </a:gridCol>
                <a:gridCol w="740664">
                  <a:extLst>
                    <a:ext uri="{9D8B030D-6E8A-4147-A177-3AD203B41FA5}">
                      <a16:colId xmlns:a16="http://schemas.microsoft.com/office/drawing/2014/main" val="13072354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018593472"/>
                  </a:ext>
                </a:extLst>
              </a:tr>
              <a:tr h="370840">
                <a:tc>
                  <a:txBody>
                    <a:bodyPr/>
                    <a:lstStyle/>
                    <a:p>
                      <a:r>
                        <a:rPr lang="en-US" sz="1000"/>
                        <a:t>Specialized Bicycles</a:t>
                      </a:r>
                    </a:p>
                  </a:txBody>
                  <a:tcPr/>
                </a:tc>
                <a:tc>
                  <a:txBody>
                    <a:bodyPr/>
                    <a:lstStyle/>
                    <a:p>
                      <a:r>
                        <a:rPr lang="en-US" sz="1000"/>
                        <a:t>1978631</a:t>
                      </a:r>
                    </a:p>
                  </a:txBody>
                  <a:tcPr/>
                </a:tc>
                <a:tc>
                  <a:txBody>
                    <a:bodyPr/>
                    <a:lstStyle/>
                    <a:p>
                      <a:r>
                        <a:rPr lang="en-US" sz="1000"/>
                        <a:t>1054</a:t>
                      </a:r>
                    </a:p>
                  </a:txBody>
                  <a:tcPr/>
                </a:tc>
                <a:tc>
                  <a:txBody>
                    <a:bodyPr/>
                    <a:lstStyle/>
                    <a:p>
                      <a:r>
                        <a:rPr lang="en-US" sz="1000"/>
                        <a:t>15</a:t>
                      </a:r>
                    </a:p>
                  </a:txBody>
                  <a:tcPr/>
                </a:tc>
                <a:tc>
                  <a:txBody>
                    <a:bodyPr/>
                    <a:lstStyle/>
                    <a:p>
                      <a:r>
                        <a:rPr lang="en-US" sz="1000"/>
                        <a:t>154</a:t>
                      </a:r>
                    </a:p>
                  </a:txBody>
                  <a:tcPr/>
                </a:tc>
                <a:tc>
                  <a:txBody>
                    <a:bodyPr/>
                    <a:lstStyle/>
                    <a:p>
                      <a:r>
                        <a:rPr lang="en-US" sz="1000"/>
                        <a:t>15</a:t>
                      </a:r>
                    </a:p>
                  </a:txBody>
                  <a:tcPr/>
                </a:tc>
                <a:tc>
                  <a:txBody>
                    <a:bodyPr/>
                    <a:lstStyle/>
                    <a:p>
                      <a:r>
                        <a:rPr lang="en-US" sz="1000"/>
                        <a:t>7</a:t>
                      </a:r>
                    </a:p>
                  </a:txBody>
                  <a:tcPr/>
                </a:tc>
                <a:tc>
                  <a:txBody>
                    <a:bodyPr/>
                    <a:lstStyle/>
                    <a:p>
                      <a:r>
                        <a:rPr lang="en-US" sz="1000"/>
                        <a:t>0</a:t>
                      </a:r>
                    </a:p>
                  </a:txBody>
                  <a:tcPr/>
                </a:tc>
                <a:tc>
                  <a:txBody>
                    <a:bodyPr/>
                    <a:lstStyle/>
                    <a:p>
                      <a:r>
                        <a:rPr lang="en-US" sz="1000"/>
                        <a:t>0.0006 %</a:t>
                      </a:r>
                    </a:p>
                  </a:txBody>
                  <a:tcPr/>
                </a:tc>
                <a:extLst>
                  <a:ext uri="{0D108BD9-81ED-4DB2-BD59-A6C34878D82A}">
                    <a16:rowId xmlns:a16="http://schemas.microsoft.com/office/drawing/2014/main" val="1969257291"/>
                  </a:ext>
                </a:extLst>
              </a:tr>
              <a:tr h="370840">
                <a:tc>
                  <a:txBody>
                    <a:bodyPr/>
                    <a:lstStyle/>
                    <a:p>
                      <a:r>
                        <a:rPr lang="en-US" sz="1000"/>
                        <a:t>Scott Sports Argentina</a:t>
                      </a:r>
                    </a:p>
                  </a:txBody>
                  <a:tcPr/>
                </a:tc>
                <a:tc>
                  <a:txBody>
                    <a:bodyPr/>
                    <a:lstStyle/>
                    <a:p>
                      <a:r>
                        <a:rPr lang="en-US" sz="1000"/>
                        <a:t>79225</a:t>
                      </a:r>
                    </a:p>
                  </a:txBody>
                  <a:tcPr/>
                </a:tc>
                <a:tc>
                  <a:txBody>
                    <a:bodyPr/>
                    <a:lstStyle/>
                    <a:p>
                      <a:r>
                        <a:rPr lang="en-US" sz="1000"/>
                        <a:t>2439</a:t>
                      </a:r>
                    </a:p>
                  </a:txBody>
                  <a:tcPr/>
                </a:tc>
                <a:tc>
                  <a:txBody>
                    <a:bodyPr/>
                    <a:lstStyle/>
                    <a:p>
                      <a:r>
                        <a:rPr lang="en-US" sz="1000"/>
                        <a:t>23</a:t>
                      </a:r>
                    </a:p>
                  </a:txBody>
                  <a:tcPr/>
                </a:tc>
                <a:tc>
                  <a:txBody>
                    <a:bodyPr/>
                    <a:lstStyle/>
                    <a:p>
                      <a:r>
                        <a:rPr lang="en-US" sz="1000"/>
                        <a:t>619</a:t>
                      </a:r>
                    </a:p>
                  </a:txBody>
                  <a:tcPr/>
                </a:tc>
                <a:tc>
                  <a:txBody>
                    <a:bodyPr/>
                    <a:lstStyle/>
                    <a:p>
                      <a:r>
                        <a:rPr lang="en-US" sz="1000"/>
                        <a:t>17</a:t>
                      </a:r>
                    </a:p>
                  </a:txBody>
                  <a:tcPr/>
                </a:tc>
                <a:tc>
                  <a:txBody>
                    <a:bodyPr/>
                    <a:lstStyle/>
                    <a:p>
                      <a:r>
                        <a:rPr lang="en-US" sz="1000"/>
                        <a:t>18</a:t>
                      </a:r>
                    </a:p>
                  </a:txBody>
                  <a:tcPr/>
                </a:tc>
                <a:tc>
                  <a:txBody>
                    <a:bodyPr/>
                    <a:lstStyle/>
                    <a:p>
                      <a:r>
                        <a:rPr lang="en-US" sz="1000"/>
                        <a:t>0</a:t>
                      </a:r>
                    </a:p>
                  </a:txBody>
                  <a:tcPr/>
                </a:tc>
                <a:tc>
                  <a:txBody>
                    <a:bodyPr/>
                    <a:lstStyle/>
                    <a:p>
                      <a:r>
                        <a:rPr lang="en-US" sz="1000"/>
                        <a:t>0.0365 %</a:t>
                      </a:r>
                    </a:p>
                  </a:txBody>
                  <a:tcPr/>
                </a:tc>
                <a:extLst>
                  <a:ext uri="{0D108BD9-81ED-4DB2-BD59-A6C34878D82A}">
                    <a16:rowId xmlns:a16="http://schemas.microsoft.com/office/drawing/2014/main" val="1788885771"/>
                  </a:ext>
                </a:extLst>
              </a:tr>
              <a:tr h="370840">
                <a:tc>
                  <a:txBody>
                    <a:bodyPr/>
                    <a:lstStyle/>
                    <a:p>
                      <a:r>
                        <a:rPr lang="en-US" sz="1000"/>
                        <a:t>Orbea Argentina</a:t>
                      </a:r>
                    </a:p>
                  </a:txBody>
                  <a:tcPr/>
                </a:tc>
                <a:tc>
                  <a:txBody>
                    <a:bodyPr/>
                    <a:lstStyle/>
                    <a:p>
                      <a:r>
                        <a:rPr lang="en-US" sz="1000"/>
                        <a:t>62407</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368110255"/>
                  </a:ext>
                </a:extLst>
              </a:tr>
              <a:tr h="370840">
                <a:tc>
                  <a:txBody>
                    <a:bodyPr/>
                    <a:lstStyle/>
                    <a:p>
                      <a:r>
                        <a:rPr lang="en-US" sz="1000"/>
                        <a:t>Trek Bicycle Argentina</a:t>
                      </a:r>
                    </a:p>
                  </a:txBody>
                  <a:tcPr/>
                </a:tc>
                <a:tc>
                  <a:txBody>
                    <a:bodyPr/>
                    <a:lstStyle/>
                    <a:p>
                      <a:r>
                        <a:rPr lang="en-US" sz="1000"/>
                        <a:t>31274</a:t>
                      </a:r>
                    </a:p>
                  </a:txBody>
                  <a:tcPr/>
                </a:tc>
                <a:tc>
                  <a:txBody>
                    <a:bodyPr/>
                    <a:lstStyle/>
                    <a:p>
                      <a:r>
                        <a:rPr lang="en-US" sz="1000"/>
                        <a:t>48</a:t>
                      </a:r>
                    </a:p>
                  </a:txBody>
                  <a:tcPr/>
                </a:tc>
                <a:tc>
                  <a:txBody>
                    <a:bodyPr/>
                    <a:lstStyle/>
                    <a:p>
                      <a:r>
                        <a:rPr lang="en-US" sz="1000"/>
                        <a:t>17</a:t>
                      </a:r>
                    </a:p>
                  </a:txBody>
                  <a:tcPr/>
                </a:tc>
                <a:tc>
                  <a:txBody>
                    <a:bodyPr/>
                    <a:lstStyle/>
                    <a:p>
                      <a:r>
                        <a:rPr lang="en-US" sz="1000"/>
                        <a:t>969</a:t>
                      </a:r>
                    </a:p>
                  </a:txBody>
                  <a:tcPr/>
                </a:tc>
                <a:tc>
                  <a:txBody>
                    <a:bodyPr/>
                    <a:lstStyle/>
                    <a:p>
                      <a:r>
                        <a:rPr lang="en-US" sz="1000"/>
                        <a:t>26</a:t>
                      </a:r>
                    </a:p>
                  </a:txBody>
                  <a:tcPr/>
                </a:tc>
                <a:tc>
                  <a:txBody>
                    <a:bodyPr/>
                    <a:lstStyle/>
                    <a:p>
                      <a:r>
                        <a:rPr lang="en-US" sz="1000"/>
                        <a:t>81</a:t>
                      </a:r>
                    </a:p>
                  </a:txBody>
                  <a:tcPr/>
                </a:tc>
                <a:tc>
                  <a:txBody>
                    <a:bodyPr/>
                    <a:lstStyle/>
                    <a:p>
                      <a:r>
                        <a:rPr lang="en-US" sz="1000"/>
                        <a:t>0</a:t>
                      </a:r>
                    </a:p>
                  </a:txBody>
                  <a:tcPr/>
                </a:tc>
                <a:tc>
                  <a:txBody>
                    <a:bodyPr/>
                    <a:lstStyle/>
                    <a:p>
                      <a:r>
                        <a:rPr lang="en-US" sz="1000"/>
                        <a:t>0.2025 %</a:t>
                      </a:r>
                    </a:p>
                  </a:txBody>
                  <a:tcPr/>
                </a:tc>
                <a:extLst>
                  <a:ext uri="{0D108BD9-81ED-4DB2-BD59-A6C34878D82A}">
                    <a16:rowId xmlns:a16="http://schemas.microsoft.com/office/drawing/2014/main" val="2370410368"/>
                  </a:ext>
                </a:extLst>
              </a:tr>
              <a:tr h="370840">
                <a:tc>
                  <a:txBody>
                    <a:bodyPr/>
                    <a:lstStyle/>
                    <a:p>
                      <a:r>
                        <a:rPr lang="en-US" sz="1000"/>
                        <a:t>Giant Bicycles Argentina</a:t>
                      </a:r>
                    </a:p>
                  </a:txBody>
                  <a:tcPr/>
                </a:tc>
                <a:tc>
                  <a:txBody>
                    <a:bodyPr/>
                    <a:lstStyle/>
                    <a:p>
                      <a:r>
                        <a:rPr lang="en-US" sz="1000"/>
                        <a:t>19647</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42909164"/>
                  </a:ext>
                </a:extLst>
              </a:tr>
              <a:tr h="370840">
                <a:tc>
                  <a:txBody>
                    <a:bodyPr/>
                    <a:lstStyle/>
                    <a:p>
                      <a:r>
                        <a:rPr lang="en-US" sz="1000"/>
                        <a:t>Cannondale Argentina</a:t>
                      </a:r>
                    </a:p>
                  </a:txBody>
                  <a:tcPr/>
                </a:tc>
                <a:tc>
                  <a:txBody>
                    <a:bodyPr/>
                    <a:lstStyle/>
                    <a:p>
                      <a:r>
                        <a:rPr lang="en-US" sz="1000"/>
                        <a:t>10431</a:t>
                      </a:r>
                    </a:p>
                  </a:txBody>
                  <a:tcPr/>
                </a:tc>
                <a:tc>
                  <a:txBody>
                    <a:bodyPr/>
                    <a:lstStyle/>
                    <a:p>
                      <a:r>
                        <a:rPr lang="en-US" sz="1000"/>
                        <a:t>8</a:t>
                      </a:r>
                    </a:p>
                  </a:txBody>
                  <a:tcPr/>
                </a:tc>
                <a:tc>
                  <a:txBody>
                    <a:bodyPr/>
                    <a:lstStyle/>
                    <a:p>
                      <a:r>
                        <a:rPr lang="en-US" sz="1000"/>
                        <a:t>1</a:t>
                      </a:r>
                    </a:p>
                  </a:txBody>
                  <a:tcPr/>
                </a:tc>
                <a:tc>
                  <a:txBody>
                    <a:bodyPr/>
                    <a:lstStyle/>
                    <a:p>
                      <a:r>
                        <a:rPr lang="en-US" sz="1000"/>
                        <a:t>64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0.6522 %</a:t>
                      </a:r>
                    </a:p>
                  </a:txBody>
                  <a:tcPr/>
                </a:tc>
                <a:extLst>
                  <a:ext uri="{0D108BD9-81ED-4DB2-BD59-A6C34878D82A}">
                    <a16:rowId xmlns:a16="http://schemas.microsoft.com/office/drawing/2014/main" val="1569838606"/>
                  </a:ext>
                </a:extLst>
              </a:tr>
              <a:tr h="370840">
                <a:tc>
                  <a:txBody>
                    <a:bodyPr/>
                    <a:lstStyle/>
                    <a:p>
                      <a:r>
                        <a:rPr lang="en-US" sz="1000"/>
                        <a:t>Merida Bikes Argentina</a:t>
                      </a:r>
                    </a:p>
                  </a:txBody>
                  <a:tcPr/>
                </a:tc>
                <a:tc>
                  <a:txBody>
                    <a:bodyPr/>
                    <a:lstStyle/>
                    <a:p>
                      <a:r>
                        <a:rPr lang="en-US" sz="1000"/>
                        <a:t>6514</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254927435"/>
                  </a:ext>
                </a:extLst>
              </a:tr>
              <a:tr h="370840">
                <a:tc>
                  <a:txBody>
                    <a:bodyPr/>
                    <a:lstStyle/>
                    <a:p>
                      <a:r>
                        <a:rPr lang="en-US" sz="1000"/>
                        <a:t>Cervelo Argentina</a:t>
                      </a:r>
                    </a:p>
                  </a:txBody>
                  <a:tcPr/>
                </a:tc>
                <a:tc>
                  <a:txBody>
                    <a:bodyPr/>
                    <a:lstStyle/>
                    <a:p>
                      <a:r>
                        <a:rPr lang="en-US" sz="1000"/>
                        <a:t>2394</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751659691"/>
                  </a:ext>
                </a:extLst>
              </a:tr>
            </a:tbl>
          </a:graphicData>
        </a:graphic>
      </p:graphicFrame>
      <p:sp>
        <p:nvSpPr>
          <p:cNvPr id="4" name="Text Placeholder 3">
            <a:extLst>
              <a:ext uri="{FF2B5EF4-FFF2-40B4-BE49-F238E27FC236}">
                <a16:creationId xmlns:a16="http://schemas.microsoft.com/office/drawing/2014/main" id="{06C8B724-56A7-4AAC-91C5-8F590461209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861568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A051C-B37F-42D3-BE05-6A80B4A2EFB1}"/>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F6415A31-9334-48FC-910A-F0C69DC6210B}"/>
              </a:ext>
            </a:extLst>
          </p:cNvPr>
          <p:cNvGraphicFramePr>
            <a:graphicFrameLocks noGrp="1"/>
          </p:cNvGraphicFramePr>
          <p:nvPr>
            <p:ph type="chart" sz="quarter" idx="13"/>
            <p:extLst>
              <p:ext uri="{D42A27DB-BD31-4B8C-83A1-F6EECF244321}">
                <p14:modId xmlns:p14="http://schemas.microsoft.com/office/powerpoint/2010/main" val="2588860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310180-0252-47F2-ABF7-79DB8A326DB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5F9AE275-19F8-41AE-84EF-5851A23E9C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6707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3A328-4C78-4680-B8D4-248135428639}"/>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4BCB1E1D-4C1B-4AFB-B9B0-22E4F43BF19F}"/>
              </a:ext>
            </a:extLst>
          </p:cNvPr>
          <p:cNvGraphicFramePr>
            <a:graphicFrameLocks noGrp="1"/>
          </p:cNvGraphicFramePr>
          <p:nvPr>
            <p:ph type="chart" sz="quarter" idx="13"/>
            <p:extLst>
              <p:ext uri="{D42A27DB-BD31-4B8C-83A1-F6EECF244321}">
                <p14:modId xmlns:p14="http://schemas.microsoft.com/office/powerpoint/2010/main" val="702625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D82336-8B1B-4FC1-AB28-97F37DC43FC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84D12EFE-DDEB-43AD-B70D-8041005074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9274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FD34A-7DD6-416B-989B-F7679B8AA3E0}"/>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C91C3D52-2F26-40FF-A373-0ABD4CB16BF3}"/>
              </a:ext>
            </a:extLst>
          </p:cNvPr>
          <p:cNvGraphicFramePr>
            <a:graphicFrameLocks noGrp="1"/>
          </p:cNvGraphicFramePr>
          <p:nvPr>
            <p:ph type="chart" sz="quarter" idx="13"/>
            <p:extLst>
              <p:ext uri="{D42A27DB-BD31-4B8C-83A1-F6EECF244321}">
                <p14:modId xmlns:p14="http://schemas.microsoft.com/office/powerpoint/2010/main" val="2036436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5A692C-D165-40EB-B810-52764B103E0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A06F871-076D-400B-B1CC-9FC9DC5C14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55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2173B-3210-441B-AAD3-A54C3F16B4DD}"/>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27A6EF38-247E-4104-AA96-8FF7265949AF}"/>
              </a:ext>
            </a:extLst>
          </p:cNvPr>
          <p:cNvGraphicFramePr>
            <a:graphicFrameLocks noGrp="1"/>
          </p:cNvGraphicFramePr>
          <p:nvPr>
            <p:ph type="chart" sz="quarter" idx="13"/>
            <p:extLst>
              <p:ext uri="{D42A27DB-BD31-4B8C-83A1-F6EECF244321}">
                <p14:modId xmlns:p14="http://schemas.microsoft.com/office/powerpoint/2010/main" val="3005504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9A251-74D6-4AD1-8521-8DFC962CA8A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15FD80A-3310-43EC-ACF4-B586068537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4390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60F83-DAFD-421C-B90D-82CF70BAD2B2}"/>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A418A19E-2929-483B-9C31-522E465ECA28}"/>
              </a:ext>
            </a:extLst>
          </p:cNvPr>
          <p:cNvGraphicFramePr>
            <a:graphicFrameLocks noGrp="1"/>
          </p:cNvGraphicFramePr>
          <p:nvPr>
            <p:ph type="chart" sz="quarter" idx="13"/>
            <p:extLst>
              <p:ext uri="{D42A27DB-BD31-4B8C-83A1-F6EECF244321}">
                <p14:modId xmlns:p14="http://schemas.microsoft.com/office/powerpoint/2010/main" val="756927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5741AB-E277-4531-9A3B-25BCB5E2831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6236F16F-E8A7-4B16-9EF9-6E745F36C3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527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693BA-C432-47AE-AB6D-2624889C6B59}"/>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794B7806-4A1B-43D2-AEF2-5C67199EDA8C}"/>
              </a:ext>
            </a:extLst>
          </p:cNvPr>
          <p:cNvGraphicFramePr>
            <a:graphicFrameLocks noGrp="1"/>
          </p:cNvGraphicFramePr>
          <p:nvPr>
            <p:ph type="chart" sz="quarter" idx="13"/>
            <p:extLst>
              <p:ext uri="{D42A27DB-BD31-4B8C-83A1-F6EECF244321}">
                <p14:modId xmlns:p14="http://schemas.microsoft.com/office/powerpoint/2010/main" val="1371022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57564-A326-4F6D-912A-341043594516}"/>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CFC50A7-B647-4FFB-A561-337E7FA3B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6275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0896A-1F98-4597-A0F9-99A6F748A285}"/>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95D60509-633E-49A7-A495-28A2EA5275B2}"/>
              </a:ext>
            </a:extLst>
          </p:cNvPr>
          <p:cNvGraphicFramePr>
            <a:graphicFrameLocks noGrp="1"/>
          </p:cNvGraphicFramePr>
          <p:nvPr>
            <p:ph type="chart" sz="quarter" idx="13"/>
            <p:extLst>
              <p:ext uri="{D42A27DB-BD31-4B8C-83A1-F6EECF244321}">
                <p14:modId xmlns:p14="http://schemas.microsoft.com/office/powerpoint/2010/main" val="2461752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78921B-FB0D-405E-96BD-D2A69021802A}"/>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A2F57A6B-8FE7-44FA-ADFB-8B8F941398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0968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8C090-1787-445D-AA08-DB8D9662BE52}"/>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729A3926-49E9-48AF-AA89-B21309AFB3C8}"/>
              </a:ext>
            </a:extLst>
          </p:cNvPr>
          <p:cNvGraphicFramePr>
            <a:graphicFrameLocks noGrp="1"/>
          </p:cNvGraphicFramePr>
          <p:nvPr>
            <p:ph type="chart" sz="quarter" idx="13"/>
            <p:extLst>
              <p:ext uri="{D42A27DB-BD31-4B8C-83A1-F6EECF244321}">
                <p14:modId xmlns:p14="http://schemas.microsoft.com/office/powerpoint/2010/main" val="2289385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CA507C-5A7E-430A-AB2C-69EBBEB828B2}"/>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61C88AA-F5EA-489D-AAD5-B1899E0B6D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422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17A83-10A2-47C5-BBDC-A23C4B3848FB}"/>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AEA63ADE-BA35-47C6-BE33-4B53480D8E3B}"/>
              </a:ext>
            </a:extLst>
          </p:cNvPr>
          <p:cNvGraphicFramePr>
            <a:graphicFrameLocks noGrp="1"/>
          </p:cNvGraphicFramePr>
          <p:nvPr>
            <p:ph type="chart" sz="quarter" idx="13"/>
            <p:extLst>
              <p:ext uri="{D42A27DB-BD31-4B8C-83A1-F6EECF244321}">
                <p14:modId xmlns:p14="http://schemas.microsoft.com/office/powerpoint/2010/main" val="2016824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442CA0-DDFE-4DDE-A074-9853478014CD}"/>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02A7D8A-B888-4C0F-B74A-0054A3EEC5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153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DD09-2DE6-40C2-930C-A3294246946F}"/>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E9B42A44-E0A6-4E28-B496-4D16FC6100CC}"/>
              </a:ext>
            </a:extLst>
          </p:cNvPr>
          <p:cNvGraphicFramePr>
            <a:graphicFrameLocks noGrp="1"/>
          </p:cNvGraphicFramePr>
          <p:nvPr>
            <p:ph type="chart" sz="quarter" idx="13"/>
            <p:extLst>
              <p:ext uri="{D42A27DB-BD31-4B8C-83A1-F6EECF244321}">
                <p14:modId xmlns:p14="http://schemas.microsoft.com/office/powerpoint/2010/main" val="2201300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3326B4-188F-4661-AEBD-C171EE520FD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7B6C09BC-8316-454A-9ACE-91B04D5609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9019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A8F77-005C-4500-ADB2-7BE6F43F6512}"/>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602373A1-4D26-4BC0-966A-E9909AF0886B}"/>
              </a:ext>
            </a:extLst>
          </p:cNvPr>
          <p:cNvGraphicFramePr>
            <a:graphicFrameLocks noGrp="1"/>
          </p:cNvGraphicFramePr>
          <p:nvPr>
            <p:ph type="chart" sz="quarter" idx="13"/>
            <p:extLst>
              <p:ext uri="{D42A27DB-BD31-4B8C-83A1-F6EECF244321}">
                <p14:modId xmlns:p14="http://schemas.microsoft.com/office/powerpoint/2010/main" val="2704167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58210-958F-4768-B33A-391E176BF57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5EF207C-3923-469C-8254-34E25F6DD6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600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B5C56-990A-49C3-BD90-EC4AB5D587AB}"/>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DB76CAA8-AEE8-4EC8-B88B-EC3D472CEF63}"/>
              </a:ext>
            </a:extLst>
          </p:cNvPr>
          <p:cNvGraphicFramePr>
            <a:graphicFrameLocks noGrp="1"/>
          </p:cNvGraphicFramePr>
          <p:nvPr>
            <p:ph type="chart" sz="quarter" idx="13"/>
            <p:extLst>
              <p:ext uri="{D42A27DB-BD31-4B8C-83A1-F6EECF244321}">
                <p14:modId xmlns:p14="http://schemas.microsoft.com/office/powerpoint/2010/main" val="2621693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826527-EA61-4179-89BA-ECC2389EE12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2288DB0-C449-423C-8780-99BA9B676D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5428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45945-67E7-4EBD-A129-DE1D6B8D58C4}"/>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4498FDCD-0F7F-4873-B160-9D100FCA9647}"/>
              </a:ext>
            </a:extLst>
          </p:cNvPr>
          <p:cNvGraphicFramePr>
            <a:graphicFrameLocks noGrp="1"/>
          </p:cNvGraphicFramePr>
          <p:nvPr>
            <p:ph type="chart" sz="quarter" idx="13"/>
            <p:extLst>
              <p:ext uri="{D42A27DB-BD31-4B8C-83A1-F6EECF244321}">
                <p14:modId xmlns:p14="http://schemas.microsoft.com/office/powerpoint/2010/main" val="990397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21B22-DD3E-49D1-96B3-ECE48E010F6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5B4FF23-110F-4C8D-ACD2-130595C22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925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4ED7-3914-4B96-9DDD-F6392008CB0B}"/>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55208BD1-6966-4B36-ADAE-2108D65ED257}"/>
              </a:ext>
            </a:extLst>
          </p:cNvPr>
          <p:cNvGraphicFramePr>
            <a:graphicFrameLocks noGrp="1"/>
          </p:cNvGraphicFramePr>
          <p:nvPr>
            <p:ph type="chart" sz="quarter" idx="13"/>
            <p:extLst>
              <p:ext uri="{D42A27DB-BD31-4B8C-83A1-F6EECF244321}">
                <p14:modId xmlns:p14="http://schemas.microsoft.com/office/powerpoint/2010/main" val="1792184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B0E299-F15A-4F67-B5CD-5C2BB08D816B}"/>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19984341-F786-44CF-A8AA-A076B6FDDD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478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B3D6E-EC7E-4FBA-B259-DC6492F53370}"/>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FF093189-5C2D-48B3-941C-19D97A36A55B}"/>
              </a:ext>
            </a:extLst>
          </p:cNvPr>
          <p:cNvGraphicFramePr>
            <a:graphicFrameLocks noGrp="1"/>
          </p:cNvGraphicFramePr>
          <p:nvPr>
            <p:ph type="tbl" sz="quarter" idx="13"/>
            <p:extLst>
              <p:ext uri="{D42A27DB-BD31-4B8C-83A1-F6EECF244321}">
                <p14:modId xmlns:p14="http://schemas.microsoft.com/office/powerpoint/2010/main" val="335099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9163784"/>
                    </a:ext>
                  </a:extLst>
                </a:gridCol>
                <a:gridCol w="1152144">
                  <a:extLst>
                    <a:ext uri="{9D8B030D-6E8A-4147-A177-3AD203B41FA5}">
                      <a16:colId xmlns:a16="http://schemas.microsoft.com/office/drawing/2014/main" val="658609939"/>
                    </a:ext>
                  </a:extLst>
                </a:gridCol>
                <a:gridCol w="1152144">
                  <a:extLst>
                    <a:ext uri="{9D8B030D-6E8A-4147-A177-3AD203B41FA5}">
                      <a16:colId xmlns:a16="http://schemas.microsoft.com/office/drawing/2014/main" val="4111525076"/>
                    </a:ext>
                  </a:extLst>
                </a:gridCol>
                <a:gridCol w="1152144">
                  <a:extLst>
                    <a:ext uri="{9D8B030D-6E8A-4147-A177-3AD203B41FA5}">
                      <a16:colId xmlns:a16="http://schemas.microsoft.com/office/drawing/2014/main" val="2508878114"/>
                    </a:ext>
                  </a:extLst>
                </a:gridCol>
                <a:gridCol w="1152144">
                  <a:extLst>
                    <a:ext uri="{9D8B030D-6E8A-4147-A177-3AD203B41FA5}">
                      <a16:colId xmlns:a16="http://schemas.microsoft.com/office/drawing/2014/main" val="3055824664"/>
                    </a:ext>
                  </a:extLst>
                </a:gridCol>
                <a:gridCol w="1152144">
                  <a:extLst>
                    <a:ext uri="{9D8B030D-6E8A-4147-A177-3AD203B41FA5}">
                      <a16:colId xmlns:a16="http://schemas.microsoft.com/office/drawing/2014/main" val="243659205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699005561"/>
                  </a:ext>
                </a:extLst>
              </a:tr>
              <a:tr h="370840">
                <a:tc>
                  <a:txBody>
                    <a:bodyPr/>
                    <a:lstStyle/>
                    <a:p>
                      <a:r>
                        <a:rPr lang="en-US" sz="1000"/>
                        <a:t>#SCOTTargentina</a:t>
                      </a:r>
                    </a:p>
                  </a:txBody>
                  <a:tcPr/>
                </a:tc>
                <a:tc>
                  <a:txBody>
                    <a:bodyPr/>
                    <a:lstStyle/>
                    <a:p>
                      <a:r>
                        <a:rPr lang="en-US" sz="1000"/>
                        <a:t>22</a:t>
                      </a:r>
                    </a:p>
                  </a:txBody>
                  <a:tcPr/>
                </a:tc>
                <a:tc>
                  <a:txBody>
                    <a:bodyPr/>
                    <a:lstStyle/>
                    <a:p>
                      <a:r>
                        <a:rPr lang="en-US" sz="1000"/>
                        <a:t>26.636363636364</a:t>
                      </a:r>
                    </a:p>
                  </a:txBody>
                  <a:tcPr/>
                </a:tc>
                <a:tc>
                  <a:txBody>
                    <a:bodyPr/>
                    <a:lstStyle/>
                    <a:p>
                      <a:r>
                        <a:rPr lang="en-US" sz="1000"/>
                        <a:t>0.77272727272727</a:t>
                      </a:r>
                    </a:p>
                  </a:txBody>
                  <a:tcPr/>
                </a:tc>
                <a:tc>
                  <a:txBody>
                    <a:bodyPr/>
                    <a:lstStyle/>
                    <a:p>
                      <a:r>
                        <a:rPr lang="en-US" sz="1000"/>
                        <a:t>0.59090909090909</a:t>
                      </a:r>
                    </a:p>
                  </a:txBody>
                  <a:tcPr/>
                </a:tc>
                <a:tc>
                  <a:txBody>
                    <a:bodyPr/>
                    <a:lstStyle/>
                    <a:p>
                      <a:r>
                        <a:rPr lang="en-US" sz="1000"/>
                        <a:t>28</a:t>
                      </a:r>
                    </a:p>
                  </a:txBody>
                  <a:tcPr/>
                </a:tc>
                <a:extLst>
                  <a:ext uri="{0D108BD9-81ED-4DB2-BD59-A6C34878D82A}">
                    <a16:rowId xmlns:a16="http://schemas.microsoft.com/office/drawing/2014/main" val="3849587261"/>
                  </a:ext>
                </a:extLst>
              </a:tr>
              <a:tr h="370840">
                <a:tc>
                  <a:txBody>
                    <a:bodyPr/>
                    <a:lstStyle/>
                    <a:p>
                      <a:r>
                        <a:rPr lang="en-US" sz="1000"/>
                        <a:t>#SCOTTbikes</a:t>
                      </a:r>
                    </a:p>
                  </a:txBody>
                  <a:tcPr/>
                </a:tc>
                <a:tc>
                  <a:txBody>
                    <a:bodyPr/>
                    <a:lstStyle/>
                    <a:p>
                      <a:r>
                        <a:rPr lang="en-US" sz="1000"/>
                        <a:t>21</a:t>
                      </a:r>
                    </a:p>
                  </a:txBody>
                  <a:tcPr/>
                </a:tc>
                <a:tc>
                  <a:txBody>
                    <a:bodyPr/>
                    <a:lstStyle/>
                    <a:p>
                      <a:r>
                        <a:rPr lang="en-US" sz="1000"/>
                        <a:t>27.190476190476</a:t>
                      </a:r>
                    </a:p>
                  </a:txBody>
                  <a:tcPr/>
                </a:tc>
                <a:tc>
                  <a:txBody>
                    <a:bodyPr/>
                    <a:lstStyle/>
                    <a:p>
                      <a:r>
                        <a:rPr lang="en-US" sz="1000"/>
                        <a:t>0.80952380952381</a:t>
                      </a:r>
                    </a:p>
                  </a:txBody>
                  <a:tcPr/>
                </a:tc>
                <a:tc>
                  <a:txBody>
                    <a:bodyPr/>
                    <a:lstStyle/>
                    <a:p>
                      <a:r>
                        <a:rPr lang="en-US" sz="1000"/>
                        <a:t>0.57142857142857</a:t>
                      </a:r>
                    </a:p>
                  </a:txBody>
                  <a:tcPr/>
                </a:tc>
                <a:tc>
                  <a:txBody>
                    <a:bodyPr/>
                    <a:lstStyle/>
                    <a:p>
                      <a:r>
                        <a:rPr lang="en-US" sz="1000"/>
                        <a:t>28.571428571429</a:t>
                      </a:r>
                    </a:p>
                  </a:txBody>
                  <a:tcPr/>
                </a:tc>
                <a:extLst>
                  <a:ext uri="{0D108BD9-81ED-4DB2-BD59-A6C34878D82A}">
                    <a16:rowId xmlns:a16="http://schemas.microsoft.com/office/drawing/2014/main" val="3547570212"/>
                  </a:ext>
                </a:extLst>
              </a:tr>
              <a:tr h="370840">
                <a:tc>
                  <a:txBody>
                    <a:bodyPr/>
                    <a:lstStyle/>
                    <a:p>
                      <a:r>
                        <a:rPr lang="en-US" sz="1000"/>
                        <a:t>#IamSpecialized</a:t>
                      </a:r>
                    </a:p>
                  </a:txBody>
                  <a:tcPr/>
                </a:tc>
                <a:tc>
                  <a:txBody>
                    <a:bodyPr/>
                    <a:lstStyle/>
                    <a:p>
                      <a:r>
                        <a:rPr lang="en-US" sz="1000"/>
                        <a:t>14</a:t>
                      </a:r>
                    </a:p>
                  </a:txBody>
                  <a:tcPr/>
                </a:tc>
                <a:tc>
                  <a:txBody>
                    <a:bodyPr/>
                    <a:lstStyle/>
                    <a:p>
                      <a:r>
                        <a:rPr lang="en-US" sz="1000"/>
                        <a:t>10.428571428571</a:t>
                      </a:r>
                    </a:p>
                  </a:txBody>
                  <a:tcPr/>
                </a:tc>
                <a:tc>
                  <a:txBody>
                    <a:bodyPr/>
                    <a:lstStyle/>
                    <a:p>
                      <a:r>
                        <a:rPr lang="en-US" sz="1000"/>
                        <a:t>1.0714285714286</a:t>
                      </a:r>
                    </a:p>
                  </a:txBody>
                  <a:tcPr/>
                </a:tc>
                <a:tc>
                  <a:txBody>
                    <a:bodyPr/>
                    <a:lstStyle/>
                    <a:p>
                      <a:r>
                        <a:rPr lang="en-US" sz="1000"/>
                        <a:t>0.5</a:t>
                      </a:r>
                    </a:p>
                  </a:txBody>
                  <a:tcPr/>
                </a:tc>
                <a:tc>
                  <a:txBody>
                    <a:bodyPr/>
                    <a:lstStyle/>
                    <a:p>
                      <a:r>
                        <a:rPr lang="en-US" sz="1000"/>
                        <a:t>12</a:t>
                      </a:r>
                    </a:p>
                  </a:txBody>
                  <a:tcPr/>
                </a:tc>
                <a:extLst>
                  <a:ext uri="{0D108BD9-81ED-4DB2-BD59-A6C34878D82A}">
                    <a16:rowId xmlns:a16="http://schemas.microsoft.com/office/drawing/2014/main" val="942689731"/>
                  </a:ext>
                </a:extLst>
              </a:tr>
              <a:tr h="370840">
                <a:tc>
                  <a:txBody>
                    <a:bodyPr/>
                    <a:lstStyle/>
                    <a:p>
                      <a:r>
                        <a:rPr lang="en-US" sz="1000"/>
                        <a:t>#SpecializedArgentina</a:t>
                      </a:r>
                    </a:p>
                  </a:txBody>
                  <a:tcPr/>
                </a:tc>
                <a:tc>
                  <a:txBody>
                    <a:bodyPr/>
                    <a:lstStyle/>
                    <a:p>
                      <a:r>
                        <a:rPr lang="en-US" sz="1000"/>
                        <a:t>13</a:t>
                      </a:r>
                    </a:p>
                  </a:txBody>
                  <a:tcPr/>
                </a:tc>
                <a:tc>
                  <a:txBody>
                    <a:bodyPr/>
                    <a:lstStyle/>
                    <a:p>
                      <a:r>
                        <a:rPr lang="en-US" sz="1000"/>
                        <a:t>10.307692307692</a:t>
                      </a:r>
                    </a:p>
                  </a:txBody>
                  <a:tcPr/>
                </a:tc>
                <a:tc>
                  <a:txBody>
                    <a:bodyPr/>
                    <a:lstStyle/>
                    <a:p>
                      <a:r>
                        <a:rPr lang="en-US" sz="1000"/>
                        <a:t>1</a:t>
                      </a:r>
                    </a:p>
                  </a:txBody>
                  <a:tcPr/>
                </a:tc>
                <a:tc>
                  <a:txBody>
                    <a:bodyPr/>
                    <a:lstStyle/>
                    <a:p>
                      <a:r>
                        <a:rPr lang="en-US" sz="1000"/>
                        <a:t>0.53846153846154</a:t>
                      </a:r>
                    </a:p>
                  </a:txBody>
                  <a:tcPr/>
                </a:tc>
                <a:tc>
                  <a:txBody>
                    <a:bodyPr/>
                    <a:lstStyle/>
                    <a:p>
                      <a:r>
                        <a:rPr lang="en-US" sz="1000"/>
                        <a:t>11.846153846154</a:t>
                      </a:r>
                    </a:p>
                  </a:txBody>
                  <a:tcPr/>
                </a:tc>
                <a:extLst>
                  <a:ext uri="{0D108BD9-81ED-4DB2-BD59-A6C34878D82A}">
                    <a16:rowId xmlns:a16="http://schemas.microsoft.com/office/drawing/2014/main" val="3946460321"/>
                  </a:ext>
                </a:extLst>
              </a:tr>
              <a:tr h="370840">
                <a:tc>
                  <a:txBody>
                    <a:bodyPr/>
                    <a:lstStyle/>
                    <a:p>
                      <a:r>
                        <a:rPr lang="en-US" sz="1000"/>
                        <a:t>#racedtowin</a:t>
                      </a:r>
                    </a:p>
                  </a:txBody>
                  <a:tcPr/>
                </a:tc>
                <a:tc>
                  <a:txBody>
                    <a:bodyPr/>
                    <a:lstStyle/>
                    <a:p>
                      <a:r>
                        <a:rPr lang="en-US" sz="1000"/>
                        <a:t>10</a:t>
                      </a:r>
                    </a:p>
                  </a:txBody>
                  <a:tcPr/>
                </a:tc>
                <a:tc>
                  <a:txBody>
                    <a:bodyPr/>
                    <a:lstStyle/>
                    <a:p>
                      <a:r>
                        <a:rPr lang="en-US" sz="1000"/>
                        <a:t>71.4</a:t>
                      </a:r>
                    </a:p>
                  </a:txBody>
                  <a:tcPr/>
                </a:tc>
                <a:tc>
                  <a:txBody>
                    <a:bodyPr/>
                    <a:lstStyle/>
                    <a:p>
                      <a:r>
                        <a:rPr lang="en-US" sz="1000"/>
                        <a:t>3</a:t>
                      </a:r>
                    </a:p>
                  </a:txBody>
                  <a:tcPr/>
                </a:tc>
                <a:tc>
                  <a:txBody>
                    <a:bodyPr/>
                    <a:lstStyle/>
                    <a:p>
                      <a:r>
                        <a:rPr lang="en-US" sz="1000"/>
                        <a:t>4.6</a:t>
                      </a:r>
                    </a:p>
                  </a:txBody>
                  <a:tcPr/>
                </a:tc>
                <a:tc>
                  <a:txBody>
                    <a:bodyPr/>
                    <a:lstStyle/>
                    <a:p>
                      <a:r>
                        <a:rPr lang="en-US" sz="1000"/>
                        <a:t>79</a:t>
                      </a:r>
                    </a:p>
                  </a:txBody>
                  <a:tcPr/>
                </a:tc>
                <a:extLst>
                  <a:ext uri="{0D108BD9-81ED-4DB2-BD59-A6C34878D82A}">
                    <a16:rowId xmlns:a16="http://schemas.microsoft.com/office/drawing/2014/main" val="3978396208"/>
                  </a:ext>
                </a:extLst>
              </a:tr>
              <a:tr h="370840">
                <a:tc>
                  <a:txBody>
                    <a:bodyPr/>
                    <a:lstStyle/>
                    <a:p>
                      <a:r>
                        <a:rPr lang="en-US" sz="1000"/>
                        <a:t>#trekbikes</a:t>
                      </a:r>
                    </a:p>
                  </a:txBody>
                  <a:tcPr/>
                </a:tc>
                <a:tc>
                  <a:txBody>
                    <a:bodyPr/>
                    <a:lstStyle/>
                    <a:p>
                      <a:r>
                        <a:rPr lang="en-US" sz="1000"/>
                        <a:t>6</a:t>
                      </a:r>
                    </a:p>
                  </a:txBody>
                  <a:tcPr/>
                </a:tc>
                <a:tc>
                  <a:txBody>
                    <a:bodyPr/>
                    <a:lstStyle/>
                    <a:p>
                      <a:r>
                        <a:rPr lang="en-US" sz="1000"/>
                        <a:t>68.833333333333</a:t>
                      </a:r>
                    </a:p>
                  </a:txBody>
                  <a:tcPr/>
                </a:tc>
                <a:tc>
                  <a:txBody>
                    <a:bodyPr/>
                    <a:lstStyle/>
                    <a:p>
                      <a:r>
                        <a:rPr lang="en-US" sz="1000"/>
                        <a:t>2.5</a:t>
                      </a:r>
                    </a:p>
                  </a:txBody>
                  <a:tcPr/>
                </a:tc>
                <a:tc>
                  <a:txBody>
                    <a:bodyPr/>
                    <a:lstStyle/>
                    <a:p>
                      <a:r>
                        <a:rPr lang="en-US" sz="1000"/>
                        <a:t>5.1666666666667</a:t>
                      </a:r>
                    </a:p>
                  </a:txBody>
                  <a:tcPr/>
                </a:tc>
                <a:tc>
                  <a:txBody>
                    <a:bodyPr/>
                    <a:lstStyle/>
                    <a:p>
                      <a:r>
                        <a:rPr lang="en-US" sz="1000"/>
                        <a:t>76.5</a:t>
                      </a:r>
                    </a:p>
                  </a:txBody>
                  <a:tcPr/>
                </a:tc>
                <a:extLst>
                  <a:ext uri="{0D108BD9-81ED-4DB2-BD59-A6C34878D82A}">
                    <a16:rowId xmlns:a16="http://schemas.microsoft.com/office/drawing/2014/main" val="3336861276"/>
                  </a:ext>
                </a:extLst>
              </a:tr>
              <a:tr h="370840">
                <a:tc>
                  <a:txBody>
                    <a:bodyPr/>
                    <a:lstStyle/>
                    <a:p>
                      <a:r>
                        <a:rPr lang="en-US" sz="1000"/>
                        <a:t>#creemosenlasbicis</a:t>
                      </a:r>
                    </a:p>
                  </a:txBody>
                  <a:tcPr/>
                </a:tc>
                <a:tc>
                  <a:txBody>
                    <a:bodyPr/>
                    <a:lstStyle/>
                    <a:p>
                      <a:r>
                        <a:rPr lang="en-US" sz="1000"/>
                        <a:t>6</a:t>
                      </a:r>
                    </a:p>
                  </a:txBody>
                  <a:tcPr/>
                </a:tc>
                <a:tc>
                  <a:txBody>
                    <a:bodyPr/>
                    <a:lstStyle/>
                    <a:p>
                      <a:r>
                        <a:rPr lang="en-US" sz="1000"/>
                        <a:t>81.166666666667</a:t>
                      </a:r>
                    </a:p>
                  </a:txBody>
                  <a:tcPr/>
                </a:tc>
                <a:tc>
                  <a:txBody>
                    <a:bodyPr/>
                    <a:lstStyle/>
                    <a:p>
                      <a:r>
                        <a:rPr lang="en-US" sz="1000"/>
                        <a:t>2.5</a:t>
                      </a:r>
                    </a:p>
                  </a:txBody>
                  <a:tcPr/>
                </a:tc>
                <a:tc>
                  <a:txBody>
                    <a:bodyPr/>
                    <a:lstStyle/>
                    <a:p>
                      <a:r>
                        <a:rPr lang="en-US" sz="1000"/>
                        <a:t>7.3333333333333</a:t>
                      </a:r>
                    </a:p>
                  </a:txBody>
                  <a:tcPr/>
                </a:tc>
                <a:tc>
                  <a:txBody>
                    <a:bodyPr/>
                    <a:lstStyle/>
                    <a:p>
                      <a:r>
                        <a:rPr lang="en-US" sz="1000"/>
                        <a:t>91</a:t>
                      </a:r>
                    </a:p>
                  </a:txBody>
                  <a:tcPr/>
                </a:tc>
                <a:extLst>
                  <a:ext uri="{0D108BD9-81ED-4DB2-BD59-A6C34878D82A}">
                    <a16:rowId xmlns:a16="http://schemas.microsoft.com/office/drawing/2014/main" val="3325029559"/>
                  </a:ext>
                </a:extLst>
              </a:tr>
              <a:tr h="370840">
                <a:tc>
                  <a:txBody>
                    <a:bodyPr/>
                    <a:lstStyle/>
                    <a:p>
                      <a:r>
                        <a:rPr lang="en-US" sz="1000"/>
                        <a:t>#trekargentina</a:t>
                      </a:r>
                    </a:p>
                  </a:txBody>
                  <a:tcPr/>
                </a:tc>
                <a:tc>
                  <a:txBody>
                    <a:bodyPr/>
                    <a:lstStyle/>
                    <a:p>
                      <a:r>
                        <a:rPr lang="en-US" sz="1000"/>
                        <a:t>5</a:t>
                      </a:r>
                    </a:p>
                  </a:txBody>
                  <a:tcPr/>
                </a:tc>
                <a:tc>
                  <a:txBody>
                    <a:bodyPr/>
                    <a:lstStyle/>
                    <a:p>
                      <a:r>
                        <a:rPr lang="en-US" sz="1000"/>
                        <a:t>71.4</a:t>
                      </a:r>
                    </a:p>
                  </a:txBody>
                  <a:tcPr/>
                </a:tc>
                <a:tc>
                  <a:txBody>
                    <a:bodyPr/>
                    <a:lstStyle/>
                    <a:p>
                      <a:r>
                        <a:rPr lang="en-US" sz="1000"/>
                        <a:t>3</a:t>
                      </a:r>
                    </a:p>
                  </a:txBody>
                  <a:tcPr/>
                </a:tc>
                <a:tc>
                  <a:txBody>
                    <a:bodyPr/>
                    <a:lstStyle/>
                    <a:p>
                      <a:r>
                        <a:rPr lang="en-US" sz="1000"/>
                        <a:t>4.6</a:t>
                      </a:r>
                    </a:p>
                  </a:txBody>
                  <a:tcPr/>
                </a:tc>
                <a:tc>
                  <a:txBody>
                    <a:bodyPr/>
                    <a:lstStyle/>
                    <a:p>
                      <a:r>
                        <a:rPr lang="en-US" sz="1000"/>
                        <a:t>79</a:t>
                      </a:r>
                    </a:p>
                  </a:txBody>
                  <a:tcPr/>
                </a:tc>
                <a:extLst>
                  <a:ext uri="{0D108BD9-81ED-4DB2-BD59-A6C34878D82A}">
                    <a16:rowId xmlns:a16="http://schemas.microsoft.com/office/drawing/2014/main" val="257671829"/>
                  </a:ext>
                </a:extLst>
              </a:tr>
              <a:tr h="370840">
                <a:tc>
                  <a:txBody>
                    <a:bodyPr/>
                    <a:lstStyle/>
                    <a:p>
                      <a:r>
                        <a:rPr lang="en-US" sz="1000"/>
                        <a:t>#bontragerargentina</a:t>
                      </a:r>
                    </a:p>
                  </a:txBody>
                  <a:tcPr/>
                </a:tc>
                <a:tc>
                  <a:txBody>
                    <a:bodyPr/>
                    <a:lstStyle/>
                    <a:p>
                      <a:r>
                        <a:rPr lang="en-US" sz="1000"/>
                        <a:t>5</a:t>
                      </a:r>
                    </a:p>
                  </a:txBody>
                  <a:tcPr/>
                </a:tc>
                <a:tc>
                  <a:txBody>
                    <a:bodyPr/>
                    <a:lstStyle/>
                    <a:p>
                      <a:r>
                        <a:rPr lang="en-US" sz="1000"/>
                        <a:t>71.4</a:t>
                      </a:r>
                    </a:p>
                  </a:txBody>
                  <a:tcPr/>
                </a:tc>
                <a:tc>
                  <a:txBody>
                    <a:bodyPr/>
                    <a:lstStyle/>
                    <a:p>
                      <a:r>
                        <a:rPr lang="en-US" sz="1000"/>
                        <a:t>3</a:t>
                      </a:r>
                    </a:p>
                  </a:txBody>
                  <a:tcPr/>
                </a:tc>
                <a:tc>
                  <a:txBody>
                    <a:bodyPr/>
                    <a:lstStyle/>
                    <a:p>
                      <a:r>
                        <a:rPr lang="en-US" sz="1000"/>
                        <a:t>4.6</a:t>
                      </a:r>
                    </a:p>
                  </a:txBody>
                  <a:tcPr/>
                </a:tc>
                <a:tc>
                  <a:txBody>
                    <a:bodyPr/>
                    <a:lstStyle/>
                    <a:p>
                      <a:r>
                        <a:rPr lang="en-US" sz="1000"/>
                        <a:t>79</a:t>
                      </a:r>
                    </a:p>
                  </a:txBody>
                  <a:tcPr/>
                </a:tc>
                <a:extLst>
                  <a:ext uri="{0D108BD9-81ED-4DB2-BD59-A6C34878D82A}">
                    <a16:rowId xmlns:a16="http://schemas.microsoft.com/office/drawing/2014/main" val="976901194"/>
                  </a:ext>
                </a:extLst>
              </a:tr>
              <a:tr h="370840">
                <a:tc>
                  <a:txBody>
                    <a:bodyPr/>
                    <a:lstStyle/>
                    <a:p>
                      <a:r>
                        <a:rPr lang="en-US" sz="1000"/>
                        <a:t>#gooutside</a:t>
                      </a:r>
                    </a:p>
                  </a:txBody>
                  <a:tcPr/>
                </a:tc>
                <a:tc>
                  <a:txBody>
                    <a:bodyPr/>
                    <a:lstStyle/>
                    <a:p>
                      <a:r>
                        <a:rPr lang="en-US" sz="1000"/>
                        <a:t>5</a:t>
                      </a:r>
                    </a:p>
                  </a:txBody>
                  <a:tcPr/>
                </a:tc>
                <a:tc>
                  <a:txBody>
                    <a:bodyPr/>
                    <a:lstStyle/>
                    <a:p>
                      <a:r>
                        <a:rPr lang="en-US" sz="1000"/>
                        <a:t>71.4</a:t>
                      </a:r>
                    </a:p>
                  </a:txBody>
                  <a:tcPr/>
                </a:tc>
                <a:tc>
                  <a:txBody>
                    <a:bodyPr/>
                    <a:lstStyle/>
                    <a:p>
                      <a:r>
                        <a:rPr lang="en-US" sz="1000"/>
                        <a:t>3</a:t>
                      </a:r>
                    </a:p>
                  </a:txBody>
                  <a:tcPr/>
                </a:tc>
                <a:tc>
                  <a:txBody>
                    <a:bodyPr/>
                    <a:lstStyle/>
                    <a:p>
                      <a:r>
                        <a:rPr lang="en-US" sz="1000"/>
                        <a:t>4.6</a:t>
                      </a:r>
                    </a:p>
                  </a:txBody>
                  <a:tcPr/>
                </a:tc>
                <a:tc>
                  <a:txBody>
                    <a:bodyPr/>
                    <a:lstStyle/>
                    <a:p>
                      <a:r>
                        <a:rPr lang="en-US" sz="1000"/>
                        <a:t>79</a:t>
                      </a:r>
                    </a:p>
                  </a:txBody>
                  <a:tcPr/>
                </a:tc>
                <a:extLst>
                  <a:ext uri="{0D108BD9-81ED-4DB2-BD59-A6C34878D82A}">
                    <a16:rowId xmlns:a16="http://schemas.microsoft.com/office/drawing/2014/main" val="172975192"/>
                  </a:ext>
                </a:extLst>
              </a:tr>
            </a:tbl>
          </a:graphicData>
        </a:graphic>
      </p:graphicFrame>
      <p:sp>
        <p:nvSpPr>
          <p:cNvPr id="4" name="Text Placeholder 3">
            <a:extLst>
              <a:ext uri="{FF2B5EF4-FFF2-40B4-BE49-F238E27FC236}">
                <a16:creationId xmlns:a16="http://schemas.microsoft.com/office/drawing/2014/main" id="{7D8D40DC-4658-43E6-841E-E0AC24233AD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931007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16C54-7DFC-4FD2-8C95-2773D4E813F0}"/>
              </a:ext>
            </a:extLst>
          </p:cNvPr>
          <p:cNvSpPr>
            <a:spLocks noGrp="1"/>
          </p:cNvSpPr>
          <p:nvPr>
            <p:ph type="title"/>
          </p:nvPr>
        </p:nvSpPr>
        <p:spPr/>
        <p:txBody>
          <a:bodyPr/>
          <a:lstStyle/>
          <a:p>
            <a:r>
              <a:rPr lang="en-US"/>
              <a:t>Facebook Post Table + Reactions | Scott - 1 of 23</a:t>
            </a:r>
          </a:p>
        </p:txBody>
      </p:sp>
      <p:graphicFrame>
        <p:nvGraphicFramePr>
          <p:cNvPr id="5" name="Table Placeholder 4">
            <a:extLst>
              <a:ext uri="{FF2B5EF4-FFF2-40B4-BE49-F238E27FC236}">
                <a16:creationId xmlns:a16="http://schemas.microsoft.com/office/drawing/2014/main" id="{905476F3-7ABB-4E86-9D27-3A0B487D4011}"/>
              </a:ext>
            </a:extLst>
          </p:cNvPr>
          <p:cNvGraphicFramePr>
            <a:graphicFrameLocks noGrp="1"/>
          </p:cNvGraphicFramePr>
          <p:nvPr>
            <p:ph type="tbl" sz="quarter" idx="13"/>
            <p:extLst>
              <p:ext uri="{D42A27DB-BD31-4B8C-83A1-F6EECF244321}">
                <p14:modId xmlns:p14="http://schemas.microsoft.com/office/powerpoint/2010/main" val="2071147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5249154"/>
                    </a:ext>
                  </a:extLst>
                </a:gridCol>
                <a:gridCol w="493776">
                  <a:extLst>
                    <a:ext uri="{9D8B030D-6E8A-4147-A177-3AD203B41FA5}">
                      <a16:colId xmlns:a16="http://schemas.microsoft.com/office/drawing/2014/main" val="1768474305"/>
                    </a:ext>
                  </a:extLst>
                </a:gridCol>
                <a:gridCol w="493776">
                  <a:extLst>
                    <a:ext uri="{9D8B030D-6E8A-4147-A177-3AD203B41FA5}">
                      <a16:colId xmlns:a16="http://schemas.microsoft.com/office/drawing/2014/main" val="3090615534"/>
                    </a:ext>
                  </a:extLst>
                </a:gridCol>
                <a:gridCol w="493776">
                  <a:extLst>
                    <a:ext uri="{9D8B030D-6E8A-4147-A177-3AD203B41FA5}">
                      <a16:colId xmlns:a16="http://schemas.microsoft.com/office/drawing/2014/main" val="61611067"/>
                    </a:ext>
                  </a:extLst>
                </a:gridCol>
                <a:gridCol w="493776">
                  <a:extLst>
                    <a:ext uri="{9D8B030D-6E8A-4147-A177-3AD203B41FA5}">
                      <a16:colId xmlns:a16="http://schemas.microsoft.com/office/drawing/2014/main" val="158246917"/>
                    </a:ext>
                  </a:extLst>
                </a:gridCol>
                <a:gridCol w="493776">
                  <a:extLst>
                    <a:ext uri="{9D8B030D-6E8A-4147-A177-3AD203B41FA5}">
                      <a16:colId xmlns:a16="http://schemas.microsoft.com/office/drawing/2014/main" val="1038829538"/>
                    </a:ext>
                  </a:extLst>
                </a:gridCol>
                <a:gridCol w="493776">
                  <a:extLst>
                    <a:ext uri="{9D8B030D-6E8A-4147-A177-3AD203B41FA5}">
                      <a16:colId xmlns:a16="http://schemas.microsoft.com/office/drawing/2014/main" val="1274937701"/>
                    </a:ext>
                  </a:extLst>
                </a:gridCol>
                <a:gridCol w="493776">
                  <a:extLst>
                    <a:ext uri="{9D8B030D-6E8A-4147-A177-3AD203B41FA5}">
                      <a16:colId xmlns:a16="http://schemas.microsoft.com/office/drawing/2014/main" val="1139064989"/>
                    </a:ext>
                  </a:extLst>
                </a:gridCol>
                <a:gridCol w="493776">
                  <a:extLst>
                    <a:ext uri="{9D8B030D-6E8A-4147-A177-3AD203B41FA5}">
                      <a16:colId xmlns:a16="http://schemas.microsoft.com/office/drawing/2014/main" val="3087792760"/>
                    </a:ext>
                  </a:extLst>
                </a:gridCol>
                <a:gridCol w="493776">
                  <a:extLst>
                    <a:ext uri="{9D8B030D-6E8A-4147-A177-3AD203B41FA5}">
                      <a16:colId xmlns:a16="http://schemas.microsoft.com/office/drawing/2014/main" val="3899511914"/>
                    </a:ext>
                  </a:extLst>
                </a:gridCol>
                <a:gridCol w="493776">
                  <a:extLst>
                    <a:ext uri="{9D8B030D-6E8A-4147-A177-3AD203B41FA5}">
                      <a16:colId xmlns:a16="http://schemas.microsoft.com/office/drawing/2014/main" val="1020728654"/>
                    </a:ext>
                  </a:extLst>
                </a:gridCol>
                <a:gridCol w="493776">
                  <a:extLst>
                    <a:ext uri="{9D8B030D-6E8A-4147-A177-3AD203B41FA5}">
                      <a16:colId xmlns:a16="http://schemas.microsoft.com/office/drawing/2014/main" val="163736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4563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- 2021-11-02 17:20:13</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6229258"/>
                  </a:ext>
                </a:extLst>
              </a:tr>
            </a:tbl>
          </a:graphicData>
        </a:graphic>
      </p:graphicFrame>
      <p:sp>
        <p:nvSpPr>
          <p:cNvPr id="4" name="Text Placeholder 3">
            <a:extLst>
              <a:ext uri="{FF2B5EF4-FFF2-40B4-BE49-F238E27FC236}">
                <a16:creationId xmlns:a16="http://schemas.microsoft.com/office/drawing/2014/main" id="{30BD595B-B54A-43C5-8104-85E01C603E4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37284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B6D7F-9736-42C9-B023-C1AEB43E7994}"/>
              </a:ext>
            </a:extLst>
          </p:cNvPr>
          <p:cNvSpPr>
            <a:spLocks noGrp="1"/>
          </p:cNvSpPr>
          <p:nvPr>
            <p:ph type="title"/>
          </p:nvPr>
        </p:nvSpPr>
        <p:spPr/>
        <p:txBody>
          <a:bodyPr/>
          <a:lstStyle/>
          <a:p>
            <a:r>
              <a:rPr lang="en-US"/>
              <a:t>Facebook Post Table + Reactions | Scott - 2 of 23</a:t>
            </a:r>
          </a:p>
        </p:txBody>
      </p:sp>
      <p:graphicFrame>
        <p:nvGraphicFramePr>
          <p:cNvPr id="5" name="Table Placeholder 4">
            <a:extLst>
              <a:ext uri="{FF2B5EF4-FFF2-40B4-BE49-F238E27FC236}">
                <a16:creationId xmlns:a16="http://schemas.microsoft.com/office/drawing/2014/main" id="{1A1AF263-E691-4979-BC46-2335A602DA24}"/>
              </a:ext>
            </a:extLst>
          </p:cNvPr>
          <p:cNvGraphicFramePr>
            <a:graphicFrameLocks noGrp="1"/>
          </p:cNvGraphicFramePr>
          <p:nvPr>
            <p:ph type="tbl" sz="quarter" idx="13"/>
            <p:extLst>
              <p:ext uri="{D42A27DB-BD31-4B8C-83A1-F6EECF244321}">
                <p14:modId xmlns:p14="http://schemas.microsoft.com/office/powerpoint/2010/main" val="862409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3618643"/>
                    </a:ext>
                  </a:extLst>
                </a:gridCol>
                <a:gridCol w="493776">
                  <a:extLst>
                    <a:ext uri="{9D8B030D-6E8A-4147-A177-3AD203B41FA5}">
                      <a16:colId xmlns:a16="http://schemas.microsoft.com/office/drawing/2014/main" val="599512059"/>
                    </a:ext>
                  </a:extLst>
                </a:gridCol>
                <a:gridCol w="493776">
                  <a:extLst>
                    <a:ext uri="{9D8B030D-6E8A-4147-A177-3AD203B41FA5}">
                      <a16:colId xmlns:a16="http://schemas.microsoft.com/office/drawing/2014/main" val="1861528505"/>
                    </a:ext>
                  </a:extLst>
                </a:gridCol>
                <a:gridCol w="493776">
                  <a:extLst>
                    <a:ext uri="{9D8B030D-6E8A-4147-A177-3AD203B41FA5}">
                      <a16:colId xmlns:a16="http://schemas.microsoft.com/office/drawing/2014/main" val="3225963242"/>
                    </a:ext>
                  </a:extLst>
                </a:gridCol>
                <a:gridCol w="493776">
                  <a:extLst>
                    <a:ext uri="{9D8B030D-6E8A-4147-A177-3AD203B41FA5}">
                      <a16:colId xmlns:a16="http://schemas.microsoft.com/office/drawing/2014/main" val="1033786209"/>
                    </a:ext>
                  </a:extLst>
                </a:gridCol>
                <a:gridCol w="493776">
                  <a:extLst>
                    <a:ext uri="{9D8B030D-6E8A-4147-A177-3AD203B41FA5}">
                      <a16:colId xmlns:a16="http://schemas.microsoft.com/office/drawing/2014/main" val="2217019016"/>
                    </a:ext>
                  </a:extLst>
                </a:gridCol>
                <a:gridCol w="493776">
                  <a:extLst>
                    <a:ext uri="{9D8B030D-6E8A-4147-A177-3AD203B41FA5}">
                      <a16:colId xmlns:a16="http://schemas.microsoft.com/office/drawing/2014/main" val="3946807454"/>
                    </a:ext>
                  </a:extLst>
                </a:gridCol>
                <a:gridCol w="493776">
                  <a:extLst>
                    <a:ext uri="{9D8B030D-6E8A-4147-A177-3AD203B41FA5}">
                      <a16:colId xmlns:a16="http://schemas.microsoft.com/office/drawing/2014/main" val="3811426143"/>
                    </a:ext>
                  </a:extLst>
                </a:gridCol>
                <a:gridCol w="493776">
                  <a:extLst>
                    <a:ext uri="{9D8B030D-6E8A-4147-A177-3AD203B41FA5}">
                      <a16:colId xmlns:a16="http://schemas.microsoft.com/office/drawing/2014/main" val="1559098118"/>
                    </a:ext>
                  </a:extLst>
                </a:gridCol>
                <a:gridCol w="493776">
                  <a:extLst>
                    <a:ext uri="{9D8B030D-6E8A-4147-A177-3AD203B41FA5}">
                      <a16:colId xmlns:a16="http://schemas.microsoft.com/office/drawing/2014/main" val="3660649310"/>
                    </a:ext>
                  </a:extLst>
                </a:gridCol>
                <a:gridCol w="493776">
                  <a:extLst>
                    <a:ext uri="{9D8B030D-6E8A-4147-A177-3AD203B41FA5}">
                      <a16:colId xmlns:a16="http://schemas.microsoft.com/office/drawing/2014/main" val="1494299378"/>
                    </a:ext>
                  </a:extLst>
                </a:gridCol>
                <a:gridCol w="493776">
                  <a:extLst>
                    <a:ext uri="{9D8B030D-6E8A-4147-A177-3AD203B41FA5}">
                      <a16:colId xmlns:a16="http://schemas.microsoft.com/office/drawing/2014/main" val="857158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79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2934792"/>
                  </a:ext>
                </a:extLst>
              </a:tr>
            </a:tbl>
          </a:graphicData>
        </a:graphic>
      </p:graphicFrame>
      <p:sp>
        <p:nvSpPr>
          <p:cNvPr id="4" name="Text Placeholder 3">
            <a:extLst>
              <a:ext uri="{FF2B5EF4-FFF2-40B4-BE49-F238E27FC236}">
                <a16:creationId xmlns:a16="http://schemas.microsoft.com/office/drawing/2014/main" id="{511994A6-2A96-481E-BD32-83DB70FEAC6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831800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9E525-A914-4AB7-891C-441EDF45B37D}"/>
              </a:ext>
            </a:extLst>
          </p:cNvPr>
          <p:cNvSpPr>
            <a:spLocks noGrp="1"/>
          </p:cNvSpPr>
          <p:nvPr>
            <p:ph type="title"/>
          </p:nvPr>
        </p:nvSpPr>
        <p:spPr/>
        <p:txBody>
          <a:bodyPr/>
          <a:lstStyle/>
          <a:p>
            <a:r>
              <a:rPr lang="en-US"/>
              <a:t>Facebook Post Table + Reactions | Scott - 3 of 23</a:t>
            </a:r>
          </a:p>
        </p:txBody>
      </p:sp>
      <p:graphicFrame>
        <p:nvGraphicFramePr>
          <p:cNvPr id="5" name="Table Placeholder 4">
            <a:extLst>
              <a:ext uri="{FF2B5EF4-FFF2-40B4-BE49-F238E27FC236}">
                <a16:creationId xmlns:a16="http://schemas.microsoft.com/office/drawing/2014/main" id="{F20DF01D-EA7A-4744-B648-FAFFCB03A990}"/>
              </a:ext>
            </a:extLst>
          </p:cNvPr>
          <p:cNvGraphicFramePr>
            <a:graphicFrameLocks noGrp="1"/>
          </p:cNvGraphicFramePr>
          <p:nvPr>
            <p:ph type="tbl" sz="quarter" idx="13"/>
            <p:extLst>
              <p:ext uri="{D42A27DB-BD31-4B8C-83A1-F6EECF244321}">
                <p14:modId xmlns:p14="http://schemas.microsoft.com/office/powerpoint/2010/main" val="2686011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22286204"/>
                    </a:ext>
                  </a:extLst>
                </a:gridCol>
                <a:gridCol w="493776">
                  <a:extLst>
                    <a:ext uri="{9D8B030D-6E8A-4147-A177-3AD203B41FA5}">
                      <a16:colId xmlns:a16="http://schemas.microsoft.com/office/drawing/2014/main" val="432318833"/>
                    </a:ext>
                  </a:extLst>
                </a:gridCol>
                <a:gridCol w="493776">
                  <a:extLst>
                    <a:ext uri="{9D8B030D-6E8A-4147-A177-3AD203B41FA5}">
                      <a16:colId xmlns:a16="http://schemas.microsoft.com/office/drawing/2014/main" val="1187661415"/>
                    </a:ext>
                  </a:extLst>
                </a:gridCol>
                <a:gridCol w="493776">
                  <a:extLst>
                    <a:ext uri="{9D8B030D-6E8A-4147-A177-3AD203B41FA5}">
                      <a16:colId xmlns:a16="http://schemas.microsoft.com/office/drawing/2014/main" val="2551065146"/>
                    </a:ext>
                  </a:extLst>
                </a:gridCol>
                <a:gridCol w="493776">
                  <a:extLst>
                    <a:ext uri="{9D8B030D-6E8A-4147-A177-3AD203B41FA5}">
                      <a16:colId xmlns:a16="http://schemas.microsoft.com/office/drawing/2014/main" val="195558678"/>
                    </a:ext>
                  </a:extLst>
                </a:gridCol>
                <a:gridCol w="493776">
                  <a:extLst>
                    <a:ext uri="{9D8B030D-6E8A-4147-A177-3AD203B41FA5}">
                      <a16:colId xmlns:a16="http://schemas.microsoft.com/office/drawing/2014/main" val="3971870030"/>
                    </a:ext>
                  </a:extLst>
                </a:gridCol>
                <a:gridCol w="493776">
                  <a:extLst>
                    <a:ext uri="{9D8B030D-6E8A-4147-A177-3AD203B41FA5}">
                      <a16:colId xmlns:a16="http://schemas.microsoft.com/office/drawing/2014/main" val="3444033331"/>
                    </a:ext>
                  </a:extLst>
                </a:gridCol>
                <a:gridCol w="493776">
                  <a:extLst>
                    <a:ext uri="{9D8B030D-6E8A-4147-A177-3AD203B41FA5}">
                      <a16:colId xmlns:a16="http://schemas.microsoft.com/office/drawing/2014/main" val="2275343661"/>
                    </a:ext>
                  </a:extLst>
                </a:gridCol>
                <a:gridCol w="493776">
                  <a:extLst>
                    <a:ext uri="{9D8B030D-6E8A-4147-A177-3AD203B41FA5}">
                      <a16:colId xmlns:a16="http://schemas.microsoft.com/office/drawing/2014/main" val="455501145"/>
                    </a:ext>
                  </a:extLst>
                </a:gridCol>
                <a:gridCol w="493776">
                  <a:extLst>
                    <a:ext uri="{9D8B030D-6E8A-4147-A177-3AD203B41FA5}">
                      <a16:colId xmlns:a16="http://schemas.microsoft.com/office/drawing/2014/main" val="546547108"/>
                    </a:ext>
                  </a:extLst>
                </a:gridCol>
                <a:gridCol w="493776">
                  <a:extLst>
                    <a:ext uri="{9D8B030D-6E8A-4147-A177-3AD203B41FA5}">
                      <a16:colId xmlns:a16="http://schemas.microsoft.com/office/drawing/2014/main" val="3604271080"/>
                    </a:ext>
                  </a:extLst>
                </a:gridCol>
                <a:gridCol w="493776">
                  <a:extLst>
                    <a:ext uri="{9D8B030D-6E8A-4147-A177-3AD203B41FA5}">
                      <a16:colId xmlns:a16="http://schemas.microsoft.com/office/drawing/2014/main" val="805659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3583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- 2021-11-16 10:44:05</a:t>
                      </a:r>
                      <a:r>
                        <a:rPr kumimoji="0" lang="es-ES" sz="1000" b="0" i="0" u="none" strike="noStrike" kern="1200" cap="none" spc="0" normalizeH="0" baseline="0" noProof="0">
                          <a:ln>
                            <a:noFill/>
                          </a:ln>
                          <a:solidFill>
                            <a:prstClr val="black"/>
                          </a:solidFill>
                          <a:effectLst/>
                          <a:uLnTx/>
                          <a:uFillTx/>
                          <a:latin typeface="+mn-lt"/>
                          <a:ea typeface="+mn-ea"/>
                          <a:cs typeface="+mn-cs"/>
                        </a:rPr>
                        <a:t>
 ¡Ya se vive la previa del @trasmontania !
Una vez más, dos de los corredores más importantes del país,  @alvaritomacias y @fernando_contreras1205 se unen para soñar en grande en una de las carreras más esperadas del año.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52260389"/>
                  </a:ext>
                </a:extLst>
              </a:tr>
            </a:tbl>
          </a:graphicData>
        </a:graphic>
      </p:graphicFrame>
      <p:sp>
        <p:nvSpPr>
          <p:cNvPr id="4" name="Text Placeholder 3">
            <a:extLst>
              <a:ext uri="{FF2B5EF4-FFF2-40B4-BE49-F238E27FC236}">
                <a16:creationId xmlns:a16="http://schemas.microsoft.com/office/drawing/2014/main" id="{8DE75C84-DD41-4FE9-A45A-70B80286170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0765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FE5FE-AEDF-4D13-82CD-7CC7F090AB09}"/>
              </a:ext>
            </a:extLst>
          </p:cNvPr>
          <p:cNvSpPr>
            <a:spLocks noGrp="1"/>
          </p:cNvSpPr>
          <p:nvPr>
            <p:ph type="title"/>
          </p:nvPr>
        </p:nvSpPr>
        <p:spPr/>
        <p:txBody>
          <a:bodyPr/>
          <a:lstStyle/>
          <a:p>
            <a:r>
              <a:rPr lang="en-US"/>
              <a:t>Facebook Post Table + Reactions | Scott - 4 of 23</a:t>
            </a:r>
          </a:p>
        </p:txBody>
      </p:sp>
      <p:graphicFrame>
        <p:nvGraphicFramePr>
          <p:cNvPr id="5" name="Table Placeholder 4">
            <a:extLst>
              <a:ext uri="{FF2B5EF4-FFF2-40B4-BE49-F238E27FC236}">
                <a16:creationId xmlns:a16="http://schemas.microsoft.com/office/drawing/2014/main" id="{E7AE76F8-CA52-4B0A-91B3-42A5B236888C}"/>
              </a:ext>
            </a:extLst>
          </p:cNvPr>
          <p:cNvGraphicFramePr>
            <a:graphicFrameLocks noGrp="1"/>
          </p:cNvGraphicFramePr>
          <p:nvPr>
            <p:ph type="tbl" sz="quarter" idx="13"/>
            <p:extLst>
              <p:ext uri="{D42A27DB-BD31-4B8C-83A1-F6EECF244321}">
                <p14:modId xmlns:p14="http://schemas.microsoft.com/office/powerpoint/2010/main" val="903553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2929821"/>
                    </a:ext>
                  </a:extLst>
                </a:gridCol>
                <a:gridCol w="493776">
                  <a:extLst>
                    <a:ext uri="{9D8B030D-6E8A-4147-A177-3AD203B41FA5}">
                      <a16:colId xmlns:a16="http://schemas.microsoft.com/office/drawing/2014/main" val="532735237"/>
                    </a:ext>
                  </a:extLst>
                </a:gridCol>
                <a:gridCol w="493776">
                  <a:extLst>
                    <a:ext uri="{9D8B030D-6E8A-4147-A177-3AD203B41FA5}">
                      <a16:colId xmlns:a16="http://schemas.microsoft.com/office/drawing/2014/main" val="1796030711"/>
                    </a:ext>
                  </a:extLst>
                </a:gridCol>
                <a:gridCol w="493776">
                  <a:extLst>
                    <a:ext uri="{9D8B030D-6E8A-4147-A177-3AD203B41FA5}">
                      <a16:colId xmlns:a16="http://schemas.microsoft.com/office/drawing/2014/main" val="453104490"/>
                    </a:ext>
                  </a:extLst>
                </a:gridCol>
                <a:gridCol w="493776">
                  <a:extLst>
                    <a:ext uri="{9D8B030D-6E8A-4147-A177-3AD203B41FA5}">
                      <a16:colId xmlns:a16="http://schemas.microsoft.com/office/drawing/2014/main" val="3146427485"/>
                    </a:ext>
                  </a:extLst>
                </a:gridCol>
                <a:gridCol w="493776">
                  <a:extLst>
                    <a:ext uri="{9D8B030D-6E8A-4147-A177-3AD203B41FA5}">
                      <a16:colId xmlns:a16="http://schemas.microsoft.com/office/drawing/2014/main" val="1476461466"/>
                    </a:ext>
                  </a:extLst>
                </a:gridCol>
                <a:gridCol w="493776">
                  <a:extLst>
                    <a:ext uri="{9D8B030D-6E8A-4147-A177-3AD203B41FA5}">
                      <a16:colId xmlns:a16="http://schemas.microsoft.com/office/drawing/2014/main" val="3759599386"/>
                    </a:ext>
                  </a:extLst>
                </a:gridCol>
                <a:gridCol w="493776">
                  <a:extLst>
                    <a:ext uri="{9D8B030D-6E8A-4147-A177-3AD203B41FA5}">
                      <a16:colId xmlns:a16="http://schemas.microsoft.com/office/drawing/2014/main" val="3451545845"/>
                    </a:ext>
                  </a:extLst>
                </a:gridCol>
                <a:gridCol w="493776">
                  <a:extLst>
                    <a:ext uri="{9D8B030D-6E8A-4147-A177-3AD203B41FA5}">
                      <a16:colId xmlns:a16="http://schemas.microsoft.com/office/drawing/2014/main" val="4018046911"/>
                    </a:ext>
                  </a:extLst>
                </a:gridCol>
                <a:gridCol w="493776">
                  <a:extLst>
                    <a:ext uri="{9D8B030D-6E8A-4147-A177-3AD203B41FA5}">
                      <a16:colId xmlns:a16="http://schemas.microsoft.com/office/drawing/2014/main" val="1181286884"/>
                    </a:ext>
                  </a:extLst>
                </a:gridCol>
                <a:gridCol w="493776">
                  <a:extLst>
                    <a:ext uri="{9D8B030D-6E8A-4147-A177-3AD203B41FA5}">
                      <a16:colId xmlns:a16="http://schemas.microsoft.com/office/drawing/2014/main" val="4234151435"/>
                    </a:ext>
                  </a:extLst>
                </a:gridCol>
                <a:gridCol w="493776">
                  <a:extLst>
                    <a:ext uri="{9D8B030D-6E8A-4147-A177-3AD203B41FA5}">
                      <a16:colId xmlns:a16="http://schemas.microsoft.com/office/drawing/2014/main" val="403115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2672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- 2021-11-14 10:58:00</a:t>
                      </a:r>
                      <a:r>
                        <a:rPr kumimoji="0" lang="en-US" sz="1000" b="0" i="0" u="none" strike="noStrike" kern="1200" cap="none" spc="0" normalizeH="0" baseline="0" noProof="0">
                          <a:ln>
                            <a:noFill/>
                          </a:ln>
                          <a:solidFill>
                            <a:prstClr val="black"/>
                          </a:solidFill>
                          <a:effectLst/>
                          <a:uLnTx/>
                          <a:uFillTx/>
                          <a:latin typeface="+mn-lt"/>
                          <a:ea typeface="+mn-ea"/>
                          <a:cs typeface="+mn-cs"/>
                        </a:rPr>
                        <a:t>
 ¡Nuestra Campeona @chiquita.cantelmi está de fiesta!
En este año lleno de exitos celebramos tu cumpleaños.
¡Feliz día! 
@trekbikes @trekbicycleargentina @bontragerargentina @santini_arg @guargentina @OpticaCentralStore @microonfactory @foxracingargentina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4512149"/>
                  </a:ext>
                </a:extLst>
              </a:tr>
            </a:tbl>
          </a:graphicData>
        </a:graphic>
      </p:graphicFrame>
      <p:sp>
        <p:nvSpPr>
          <p:cNvPr id="4" name="Text Placeholder 3">
            <a:extLst>
              <a:ext uri="{FF2B5EF4-FFF2-40B4-BE49-F238E27FC236}">
                <a16:creationId xmlns:a16="http://schemas.microsoft.com/office/drawing/2014/main" id="{1FAC42AF-D761-47EE-B591-952A85BF116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616608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8B310-781A-45E5-A8C6-691F2E6C7B19}"/>
              </a:ext>
            </a:extLst>
          </p:cNvPr>
          <p:cNvSpPr>
            <a:spLocks noGrp="1"/>
          </p:cNvSpPr>
          <p:nvPr>
            <p:ph type="title"/>
          </p:nvPr>
        </p:nvSpPr>
        <p:spPr/>
        <p:txBody>
          <a:bodyPr/>
          <a:lstStyle/>
          <a:p>
            <a:r>
              <a:rPr lang="en-US"/>
              <a:t>Facebook Post Table + Reactions | Scott - 5 of 23</a:t>
            </a:r>
          </a:p>
        </p:txBody>
      </p:sp>
      <p:graphicFrame>
        <p:nvGraphicFramePr>
          <p:cNvPr id="5" name="Table Placeholder 4">
            <a:extLst>
              <a:ext uri="{FF2B5EF4-FFF2-40B4-BE49-F238E27FC236}">
                <a16:creationId xmlns:a16="http://schemas.microsoft.com/office/drawing/2014/main" id="{8CD08124-0491-441E-937F-500B562B35BA}"/>
              </a:ext>
            </a:extLst>
          </p:cNvPr>
          <p:cNvGraphicFramePr>
            <a:graphicFrameLocks noGrp="1"/>
          </p:cNvGraphicFramePr>
          <p:nvPr>
            <p:ph type="tbl" sz="quarter" idx="13"/>
            <p:extLst>
              <p:ext uri="{D42A27DB-BD31-4B8C-83A1-F6EECF244321}">
                <p14:modId xmlns:p14="http://schemas.microsoft.com/office/powerpoint/2010/main" val="100425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1055212"/>
                    </a:ext>
                  </a:extLst>
                </a:gridCol>
                <a:gridCol w="493776">
                  <a:extLst>
                    <a:ext uri="{9D8B030D-6E8A-4147-A177-3AD203B41FA5}">
                      <a16:colId xmlns:a16="http://schemas.microsoft.com/office/drawing/2014/main" val="492073461"/>
                    </a:ext>
                  </a:extLst>
                </a:gridCol>
                <a:gridCol w="493776">
                  <a:extLst>
                    <a:ext uri="{9D8B030D-6E8A-4147-A177-3AD203B41FA5}">
                      <a16:colId xmlns:a16="http://schemas.microsoft.com/office/drawing/2014/main" val="1780189062"/>
                    </a:ext>
                  </a:extLst>
                </a:gridCol>
                <a:gridCol w="493776">
                  <a:extLst>
                    <a:ext uri="{9D8B030D-6E8A-4147-A177-3AD203B41FA5}">
                      <a16:colId xmlns:a16="http://schemas.microsoft.com/office/drawing/2014/main" val="80574948"/>
                    </a:ext>
                  </a:extLst>
                </a:gridCol>
                <a:gridCol w="493776">
                  <a:extLst>
                    <a:ext uri="{9D8B030D-6E8A-4147-A177-3AD203B41FA5}">
                      <a16:colId xmlns:a16="http://schemas.microsoft.com/office/drawing/2014/main" val="3986068244"/>
                    </a:ext>
                  </a:extLst>
                </a:gridCol>
                <a:gridCol w="493776">
                  <a:extLst>
                    <a:ext uri="{9D8B030D-6E8A-4147-A177-3AD203B41FA5}">
                      <a16:colId xmlns:a16="http://schemas.microsoft.com/office/drawing/2014/main" val="1583596095"/>
                    </a:ext>
                  </a:extLst>
                </a:gridCol>
                <a:gridCol w="493776">
                  <a:extLst>
                    <a:ext uri="{9D8B030D-6E8A-4147-A177-3AD203B41FA5}">
                      <a16:colId xmlns:a16="http://schemas.microsoft.com/office/drawing/2014/main" val="3753584944"/>
                    </a:ext>
                  </a:extLst>
                </a:gridCol>
                <a:gridCol w="493776">
                  <a:extLst>
                    <a:ext uri="{9D8B030D-6E8A-4147-A177-3AD203B41FA5}">
                      <a16:colId xmlns:a16="http://schemas.microsoft.com/office/drawing/2014/main" val="404144882"/>
                    </a:ext>
                  </a:extLst>
                </a:gridCol>
                <a:gridCol w="493776">
                  <a:extLst>
                    <a:ext uri="{9D8B030D-6E8A-4147-A177-3AD203B41FA5}">
                      <a16:colId xmlns:a16="http://schemas.microsoft.com/office/drawing/2014/main" val="2098823699"/>
                    </a:ext>
                  </a:extLst>
                </a:gridCol>
                <a:gridCol w="493776">
                  <a:extLst>
                    <a:ext uri="{9D8B030D-6E8A-4147-A177-3AD203B41FA5}">
                      <a16:colId xmlns:a16="http://schemas.microsoft.com/office/drawing/2014/main" val="985516599"/>
                    </a:ext>
                  </a:extLst>
                </a:gridCol>
                <a:gridCol w="493776">
                  <a:extLst>
                    <a:ext uri="{9D8B030D-6E8A-4147-A177-3AD203B41FA5}">
                      <a16:colId xmlns:a16="http://schemas.microsoft.com/office/drawing/2014/main" val="1952417332"/>
                    </a:ext>
                  </a:extLst>
                </a:gridCol>
                <a:gridCol w="493776">
                  <a:extLst>
                    <a:ext uri="{9D8B030D-6E8A-4147-A177-3AD203B41FA5}">
                      <a16:colId xmlns:a16="http://schemas.microsoft.com/office/drawing/2014/main" val="1658602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45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- 2021-11-08 18:17:45</a:t>
                      </a:r>
                      <a:r>
                        <a:rPr kumimoji="0" lang="es-ES" sz="1000" b="0" i="0" u="none" strike="noStrike" kern="1200" cap="none" spc="0" normalizeH="0" baseline="0" noProof="0">
                          <a:ln>
                            <a:noFill/>
                          </a:ln>
                          <a:solidFill>
                            <a:prstClr val="black"/>
                          </a:solidFill>
                          <a:effectLst/>
                          <a:uLnTx/>
                          <a:uFillTx/>
                          <a:latin typeface="+mn-lt"/>
                          <a:ea typeface="+mn-ea"/>
                          <a:cs typeface="+mn-cs"/>
                        </a:rPr>
                        <a:t>
 ¡Triunfo para @alvaritomacias en la Gran Vuelta a La Sala! 
Con esta victoria el catamarqueño logró el título tucumano de mountain bike de XC. 
¡Se empieza a palpitar el @trasmontania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41700250"/>
                  </a:ext>
                </a:extLst>
              </a:tr>
            </a:tbl>
          </a:graphicData>
        </a:graphic>
      </p:graphicFrame>
      <p:sp>
        <p:nvSpPr>
          <p:cNvPr id="4" name="Text Placeholder 3">
            <a:extLst>
              <a:ext uri="{FF2B5EF4-FFF2-40B4-BE49-F238E27FC236}">
                <a16:creationId xmlns:a16="http://schemas.microsoft.com/office/drawing/2014/main" id="{80133015-4395-41CC-83A3-7A104A78CE3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63383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833B3-C4FC-4460-B73B-FDBE5437FC70}"/>
              </a:ext>
            </a:extLst>
          </p:cNvPr>
          <p:cNvSpPr>
            <a:spLocks noGrp="1"/>
          </p:cNvSpPr>
          <p:nvPr>
            <p:ph type="title"/>
          </p:nvPr>
        </p:nvSpPr>
        <p:spPr/>
        <p:txBody>
          <a:bodyPr/>
          <a:lstStyle/>
          <a:p>
            <a:r>
              <a:rPr lang="en-US"/>
              <a:t>Facebook Post Table + Reactions | Scott - 6 of 23</a:t>
            </a:r>
          </a:p>
        </p:txBody>
      </p:sp>
      <p:graphicFrame>
        <p:nvGraphicFramePr>
          <p:cNvPr id="5" name="Table Placeholder 4">
            <a:extLst>
              <a:ext uri="{FF2B5EF4-FFF2-40B4-BE49-F238E27FC236}">
                <a16:creationId xmlns:a16="http://schemas.microsoft.com/office/drawing/2014/main" id="{3788881E-040C-430F-9234-09447E063D19}"/>
              </a:ext>
            </a:extLst>
          </p:cNvPr>
          <p:cNvGraphicFramePr>
            <a:graphicFrameLocks noGrp="1"/>
          </p:cNvGraphicFramePr>
          <p:nvPr>
            <p:ph type="tbl" sz="quarter" idx="13"/>
            <p:extLst>
              <p:ext uri="{D42A27DB-BD31-4B8C-83A1-F6EECF244321}">
                <p14:modId xmlns:p14="http://schemas.microsoft.com/office/powerpoint/2010/main" val="7596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2973941"/>
                    </a:ext>
                  </a:extLst>
                </a:gridCol>
                <a:gridCol w="493776">
                  <a:extLst>
                    <a:ext uri="{9D8B030D-6E8A-4147-A177-3AD203B41FA5}">
                      <a16:colId xmlns:a16="http://schemas.microsoft.com/office/drawing/2014/main" val="3060679370"/>
                    </a:ext>
                  </a:extLst>
                </a:gridCol>
                <a:gridCol w="493776">
                  <a:extLst>
                    <a:ext uri="{9D8B030D-6E8A-4147-A177-3AD203B41FA5}">
                      <a16:colId xmlns:a16="http://schemas.microsoft.com/office/drawing/2014/main" val="3140832735"/>
                    </a:ext>
                  </a:extLst>
                </a:gridCol>
                <a:gridCol w="493776">
                  <a:extLst>
                    <a:ext uri="{9D8B030D-6E8A-4147-A177-3AD203B41FA5}">
                      <a16:colId xmlns:a16="http://schemas.microsoft.com/office/drawing/2014/main" val="1360764291"/>
                    </a:ext>
                  </a:extLst>
                </a:gridCol>
                <a:gridCol w="493776">
                  <a:extLst>
                    <a:ext uri="{9D8B030D-6E8A-4147-A177-3AD203B41FA5}">
                      <a16:colId xmlns:a16="http://schemas.microsoft.com/office/drawing/2014/main" val="451595326"/>
                    </a:ext>
                  </a:extLst>
                </a:gridCol>
                <a:gridCol w="493776">
                  <a:extLst>
                    <a:ext uri="{9D8B030D-6E8A-4147-A177-3AD203B41FA5}">
                      <a16:colId xmlns:a16="http://schemas.microsoft.com/office/drawing/2014/main" val="2146540549"/>
                    </a:ext>
                  </a:extLst>
                </a:gridCol>
                <a:gridCol w="493776">
                  <a:extLst>
                    <a:ext uri="{9D8B030D-6E8A-4147-A177-3AD203B41FA5}">
                      <a16:colId xmlns:a16="http://schemas.microsoft.com/office/drawing/2014/main" val="3054719204"/>
                    </a:ext>
                  </a:extLst>
                </a:gridCol>
                <a:gridCol w="493776">
                  <a:extLst>
                    <a:ext uri="{9D8B030D-6E8A-4147-A177-3AD203B41FA5}">
                      <a16:colId xmlns:a16="http://schemas.microsoft.com/office/drawing/2014/main" val="354506010"/>
                    </a:ext>
                  </a:extLst>
                </a:gridCol>
                <a:gridCol w="493776">
                  <a:extLst>
                    <a:ext uri="{9D8B030D-6E8A-4147-A177-3AD203B41FA5}">
                      <a16:colId xmlns:a16="http://schemas.microsoft.com/office/drawing/2014/main" val="4122262691"/>
                    </a:ext>
                  </a:extLst>
                </a:gridCol>
                <a:gridCol w="493776">
                  <a:extLst>
                    <a:ext uri="{9D8B030D-6E8A-4147-A177-3AD203B41FA5}">
                      <a16:colId xmlns:a16="http://schemas.microsoft.com/office/drawing/2014/main" val="2890583571"/>
                    </a:ext>
                  </a:extLst>
                </a:gridCol>
                <a:gridCol w="493776">
                  <a:extLst>
                    <a:ext uri="{9D8B030D-6E8A-4147-A177-3AD203B41FA5}">
                      <a16:colId xmlns:a16="http://schemas.microsoft.com/office/drawing/2014/main" val="1506771744"/>
                    </a:ext>
                  </a:extLst>
                </a:gridCol>
                <a:gridCol w="493776">
                  <a:extLst>
                    <a:ext uri="{9D8B030D-6E8A-4147-A177-3AD203B41FA5}">
                      <a16:colId xmlns:a16="http://schemas.microsoft.com/office/drawing/2014/main" val="3362776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8853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- 2021-11-14 21:18:34</a:t>
                      </a:r>
                      <a:r>
                        <a:rPr kumimoji="0" lang="en-US" sz="1000" b="0" i="0" u="none" strike="noStrike" kern="1200" cap="none" spc="0" normalizeH="0" baseline="0" noProof="0">
                          <a:ln>
                            <a:noFill/>
                          </a:ln>
                          <a:solidFill>
                            <a:prstClr val="black"/>
                          </a:solidFill>
                          <a:effectLst/>
                          <a:uLnTx/>
                          <a:uFillTx/>
                          <a:latin typeface="+mn-lt"/>
                          <a:ea typeface="+mn-ea"/>
                          <a:cs typeface="+mn-cs"/>
                        </a:rPr>
                        <a:t>
 Simplemente N1no.
@nschurter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2954525"/>
                  </a:ext>
                </a:extLst>
              </a:tr>
            </a:tbl>
          </a:graphicData>
        </a:graphic>
      </p:graphicFrame>
      <p:sp>
        <p:nvSpPr>
          <p:cNvPr id="4" name="Text Placeholder 3">
            <a:extLst>
              <a:ext uri="{FF2B5EF4-FFF2-40B4-BE49-F238E27FC236}">
                <a16:creationId xmlns:a16="http://schemas.microsoft.com/office/drawing/2014/main" id="{F93252BB-68A1-49D9-846F-1BDFE3A6303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73704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C06F5-F393-4BE0-BB69-7C4C3AE30609}"/>
              </a:ext>
            </a:extLst>
          </p:cNvPr>
          <p:cNvSpPr>
            <a:spLocks noGrp="1"/>
          </p:cNvSpPr>
          <p:nvPr>
            <p:ph type="title"/>
          </p:nvPr>
        </p:nvSpPr>
        <p:spPr/>
        <p:txBody>
          <a:bodyPr/>
          <a:lstStyle/>
          <a:p>
            <a:r>
              <a:rPr lang="en-US"/>
              <a:t>Facebook Post Table + Reactions | Scott - 7 of 23</a:t>
            </a:r>
          </a:p>
        </p:txBody>
      </p:sp>
      <p:graphicFrame>
        <p:nvGraphicFramePr>
          <p:cNvPr id="5" name="Table Placeholder 4">
            <a:extLst>
              <a:ext uri="{FF2B5EF4-FFF2-40B4-BE49-F238E27FC236}">
                <a16:creationId xmlns:a16="http://schemas.microsoft.com/office/drawing/2014/main" id="{E94203D4-EE1B-483E-89A0-6620092FA2CA}"/>
              </a:ext>
            </a:extLst>
          </p:cNvPr>
          <p:cNvGraphicFramePr>
            <a:graphicFrameLocks noGrp="1"/>
          </p:cNvGraphicFramePr>
          <p:nvPr>
            <p:ph type="tbl" sz="quarter" idx="13"/>
            <p:extLst>
              <p:ext uri="{D42A27DB-BD31-4B8C-83A1-F6EECF244321}">
                <p14:modId xmlns:p14="http://schemas.microsoft.com/office/powerpoint/2010/main" val="505593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11781938"/>
                    </a:ext>
                  </a:extLst>
                </a:gridCol>
                <a:gridCol w="493776">
                  <a:extLst>
                    <a:ext uri="{9D8B030D-6E8A-4147-A177-3AD203B41FA5}">
                      <a16:colId xmlns:a16="http://schemas.microsoft.com/office/drawing/2014/main" val="3023394767"/>
                    </a:ext>
                  </a:extLst>
                </a:gridCol>
                <a:gridCol w="493776">
                  <a:extLst>
                    <a:ext uri="{9D8B030D-6E8A-4147-A177-3AD203B41FA5}">
                      <a16:colId xmlns:a16="http://schemas.microsoft.com/office/drawing/2014/main" val="1033079446"/>
                    </a:ext>
                  </a:extLst>
                </a:gridCol>
                <a:gridCol w="493776">
                  <a:extLst>
                    <a:ext uri="{9D8B030D-6E8A-4147-A177-3AD203B41FA5}">
                      <a16:colId xmlns:a16="http://schemas.microsoft.com/office/drawing/2014/main" val="1522675296"/>
                    </a:ext>
                  </a:extLst>
                </a:gridCol>
                <a:gridCol w="493776">
                  <a:extLst>
                    <a:ext uri="{9D8B030D-6E8A-4147-A177-3AD203B41FA5}">
                      <a16:colId xmlns:a16="http://schemas.microsoft.com/office/drawing/2014/main" val="3605925039"/>
                    </a:ext>
                  </a:extLst>
                </a:gridCol>
                <a:gridCol w="493776">
                  <a:extLst>
                    <a:ext uri="{9D8B030D-6E8A-4147-A177-3AD203B41FA5}">
                      <a16:colId xmlns:a16="http://schemas.microsoft.com/office/drawing/2014/main" val="3249371377"/>
                    </a:ext>
                  </a:extLst>
                </a:gridCol>
                <a:gridCol w="493776">
                  <a:extLst>
                    <a:ext uri="{9D8B030D-6E8A-4147-A177-3AD203B41FA5}">
                      <a16:colId xmlns:a16="http://schemas.microsoft.com/office/drawing/2014/main" val="3427945866"/>
                    </a:ext>
                  </a:extLst>
                </a:gridCol>
                <a:gridCol w="493776">
                  <a:extLst>
                    <a:ext uri="{9D8B030D-6E8A-4147-A177-3AD203B41FA5}">
                      <a16:colId xmlns:a16="http://schemas.microsoft.com/office/drawing/2014/main" val="783030204"/>
                    </a:ext>
                  </a:extLst>
                </a:gridCol>
                <a:gridCol w="493776">
                  <a:extLst>
                    <a:ext uri="{9D8B030D-6E8A-4147-A177-3AD203B41FA5}">
                      <a16:colId xmlns:a16="http://schemas.microsoft.com/office/drawing/2014/main" val="2317987264"/>
                    </a:ext>
                  </a:extLst>
                </a:gridCol>
                <a:gridCol w="493776">
                  <a:extLst>
                    <a:ext uri="{9D8B030D-6E8A-4147-A177-3AD203B41FA5}">
                      <a16:colId xmlns:a16="http://schemas.microsoft.com/office/drawing/2014/main" val="1841547999"/>
                    </a:ext>
                  </a:extLst>
                </a:gridCol>
                <a:gridCol w="493776">
                  <a:extLst>
                    <a:ext uri="{9D8B030D-6E8A-4147-A177-3AD203B41FA5}">
                      <a16:colId xmlns:a16="http://schemas.microsoft.com/office/drawing/2014/main" val="390342418"/>
                    </a:ext>
                  </a:extLst>
                </a:gridCol>
                <a:gridCol w="493776">
                  <a:extLst>
                    <a:ext uri="{9D8B030D-6E8A-4147-A177-3AD203B41FA5}">
                      <a16:colId xmlns:a16="http://schemas.microsoft.com/office/drawing/2014/main" val="1851481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696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- 2021-11-09 18:47:20</a:t>
                      </a:r>
                      <a:r>
                        <a:rPr kumimoji="0" lang="es-ES" sz="1000" b="0" i="0" u="none" strike="noStrike" kern="1200" cap="none" spc="0" normalizeH="0" baseline="0" noProof="0">
                          <a:ln>
                            <a:noFill/>
                          </a:ln>
                          <a:solidFill>
                            <a:prstClr val="black"/>
                          </a:solidFill>
                          <a:effectLst/>
                          <a:uLnTx/>
                          <a:uFillTx/>
                          <a:latin typeface="+mn-lt"/>
                          <a:ea typeface="+mn-ea"/>
                          <a:cs typeface="+mn-cs"/>
                        </a:rPr>
                        <a:t>
 ¡La bici perfecta para el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4679183"/>
                  </a:ext>
                </a:extLst>
              </a:tr>
            </a:tbl>
          </a:graphicData>
        </a:graphic>
      </p:graphicFrame>
      <p:sp>
        <p:nvSpPr>
          <p:cNvPr id="4" name="Text Placeholder 3">
            <a:extLst>
              <a:ext uri="{FF2B5EF4-FFF2-40B4-BE49-F238E27FC236}">
                <a16:creationId xmlns:a16="http://schemas.microsoft.com/office/drawing/2014/main" id="{4DBE55B5-6208-4F77-8855-3E01BA30C6E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808813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B6723-3B0B-4FC5-A5B0-70AD4E5C6B84}"/>
              </a:ext>
            </a:extLst>
          </p:cNvPr>
          <p:cNvSpPr>
            <a:spLocks noGrp="1"/>
          </p:cNvSpPr>
          <p:nvPr>
            <p:ph type="title"/>
          </p:nvPr>
        </p:nvSpPr>
        <p:spPr/>
        <p:txBody>
          <a:bodyPr/>
          <a:lstStyle/>
          <a:p>
            <a:r>
              <a:rPr lang="en-US"/>
              <a:t>Facebook Post Table + Reactions | Scott - 8 of 23</a:t>
            </a:r>
          </a:p>
        </p:txBody>
      </p:sp>
      <p:graphicFrame>
        <p:nvGraphicFramePr>
          <p:cNvPr id="5" name="Table Placeholder 4">
            <a:extLst>
              <a:ext uri="{FF2B5EF4-FFF2-40B4-BE49-F238E27FC236}">
                <a16:creationId xmlns:a16="http://schemas.microsoft.com/office/drawing/2014/main" id="{1A7EA923-5EAB-46FF-8D25-058C86FBF637}"/>
              </a:ext>
            </a:extLst>
          </p:cNvPr>
          <p:cNvGraphicFramePr>
            <a:graphicFrameLocks noGrp="1"/>
          </p:cNvGraphicFramePr>
          <p:nvPr>
            <p:ph type="tbl" sz="quarter" idx="13"/>
            <p:extLst>
              <p:ext uri="{D42A27DB-BD31-4B8C-83A1-F6EECF244321}">
                <p14:modId xmlns:p14="http://schemas.microsoft.com/office/powerpoint/2010/main" val="1518411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25794749"/>
                    </a:ext>
                  </a:extLst>
                </a:gridCol>
                <a:gridCol w="493776">
                  <a:extLst>
                    <a:ext uri="{9D8B030D-6E8A-4147-A177-3AD203B41FA5}">
                      <a16:colId xmlns:a16="http://schemas.microsoft.com/office/drawing/2014/main" val="1501725707"/>
                    </a:ext>
                  </a:extLst>
                </a:gridCol>
                <a:gridCol w="493776">
                  <a:extLst>
                    <a:ext uri="{9D8B030D-6E8A-4147-A177-3AD203B41FA5}">
                      <a16:colId xmlns:a16="http://schemas.microsoft.com/office/drawing/2014/main" val="1993664130"/>
                    </a:ext>
                  </a:extLst>
                </a:gridCol>
                <a:gridCol w="493776">
                  <a:extLst>
                    <a:ext uri="{9D8B030D-6E8A-4147-A177-3AD203B41FA5}">
                      <a16:colId xmlns:a16="http://schemas.microsoft.com/office/drawing/2014/main" val="1277037745"/>
                    </a:ext>
                  </a:extLst>
                </a:gridCol>
                <a:gridCol w="493776">
                  <a:extLst>
                    <a:ext uri="{9D8B030D-6E8A-4147-A177-3AD203B41FA5}">
                      <a16:colId xmlns:a16="http://schemas.microsoft.com/office/drawing/2014/main" val="2648904135"/>
                    </a:ext>
                  </a:extLst>
                </a:gridCol>
                <a:gridCol w="493776">
                  <a:extLst>
                    <a:ext uri="{9D8B030D-6E8A-4147-A177-3AD203B41FA5}">
                      <a16:colId xmlns:a16="http://schemas.microsoft.com/office/drawing/2014/main" val="515392654"/>
                    </a:ext>
                  </a:extLst>
                </a:gridCol>
                <a:gridCol w="493776">
                  <a:extLst>
                    <a:ext uri="{9D8B030D-6E8A-4147-A177-3AD203B41FA5}">
                      <a16:colId xmlns:a16="http://schemas.microsoft.com/office/drawing/2014/main" val="3136530416"/>
                    </a:ext>
                  </a:extLst>
                </a:gridCol>
                <a:gridCol w="493776">
                  <a:extLst>
                    <a:ext uri="{9D8B030D-6E8A-4147-A177-3AD203B41FA5}">
                      <a16:colId xmlns:a16="http://schemas.microsoft.com/office/drawing/2014/main" val="705557220"/>
                    </a:ext>
                  </a:extLst>
                </a:gridCol>
                <a:gridCol w="493776">
                  <a:extLst>
                    <a:ext uri="{9D8B030D-6E8A-4147-A177-3AD203B41FA5}">
                      <a16:colId xmlns:a16="http://schemas.microsoft.com/office/drawing/2014/main" val="3248858255"/>
                    </a:ext>
                  </a:extLst>
                </a:gridCol>
                <a:gridCol w="493776">
                  <a:extLst>
                    <a:ext uri="{9D8B030D-6E8A-4147-A177-3AD203B41FA5}">
                      <a16:colId xmlns:a16="http://schemas.microsoft.com/office/drawing/2014/main" val="14706351"/>
                    </a:ext>
                  </a:extLst>
                </a:gridCol>
                <a:gridCol w="493776">
                  <a:extLst>
                    <a:ext uri="{9D8B030D-6E8A-4147-A177-3AD203B41FA5}">
                      <a16:colId xmlns:a16="http://schemas.microsoft.com/office/drawing/2014/main" val="3630273685"/>
                    </a:ext>
                  </a:extLst>
                </a:gridCol>
                <a:gridCol w="493776">
                  <a:extLst>
                    <a:ext uri="{9D8B030D-6E8A-4147-A177-3AD203B41FA5}">
                      <a16:colId xmlns:a16="http://schemas.microsoft.com/office/drawing/2014/main" val="2794402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8038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- 2021-11-09 11:31:24</a:t>
                      </a:r>
                      <a:r>
                        <a:rPr kumimoji="0" lang="es-ES" sz="1000" b="0" i="0" u="none" strike="noStrike" kern="1200" cap="none" spc="0" normalizeH="0" baseline="0" noProof="0">
                          <a:ln>
                            <a:noFill/>
                          </a:ln>
                          <a:solidFill>
                            <a:prstClr val="black"/>
                          </a:solidFill>
                          <a:effectLst/>
                          <a:uLnTx/>
                          <a:uFillTx/>
                          <a:latin typeface="+mn-lt"/>
                          <a:ea typeface="+mn-ea"/>
                          <a:cs typeface="+mn-cs"/>
                        </a:rPr>
                        <a:t>
 🔝 La forma más pura de correr. 
Una nueva generación de bicicletas de XC, especialmente diseñada para ser agresivo en las subidas, en las bajadas y propulsarte directamente al escalón más alto. Conocé la nueva Scalpel HT. 
Más información: https://linkin.bio/ridecannondale
Próximamente en Argentina...
#ScalpelHT #RideLefty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2702564"/>
                  </a:ext>
                </a:extLst>
              </a:tr>
            </a:tbl>
          </a:graphicData>
        </a:graphic>
      </p:graphicFrame>
      <p:sp>
        <p:nvSpPr>
          <p:cNvPr id="4" name="Text Placeholder 3">
            <a:extLst>
              <a:ext uri="{FF2B5EF4-FFF2-40B4-BE49-F238E27FC236}">
                <a16:creationId xmlns:a16="http://schemas.microsoft.com/office/drawing/2014/main" id="{5D3878F3-CCBB-4FC9-AB08-09057CC5111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312901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5B0BF-2019-4522-8F0D-D218423C9FD2}"/>
              </a:ext>
            </a:extLst>
          </p:cNvPr>
          <p:cNvSpPr>
            <a:spLocks noGrp="1"/>
          </p:cNvSpPr>
          <p:nvPr>
            <p:ph type="title"/>
          </p:nvPr>
        </p:nvSpPr>
        <p:spPr/>
        <p:txBody>
          <a:bodyPr/>
          <a:lstStyle/>
          <a:p>
            <a:r>
              <a:rPr lang="en-US"/>
              <a:t>Facebook Post Table + Reactions | Scott - 9 of 23</a:t>
            </a:r>
          </a:p>
        </p:txBody>
      </p:sp>
      <p:graphicFrame>
        <p:nvGraphicFramePr>
          <p:cNvPr id="5" name="Table Placeholder 4">
            <a:extLst>
              <a:ext uri="{FF2B5EF4-FFF2-40B4-BE49-F238E27FC236}">
                <a16:creationId xmlns:a16="http://schemas.microsoft.com/office/drawing/2014/main" id="{438FA615-292D-4592-9DA2-D1BABF413F30}"/>
              </a:ext>
            </a:extLst>
          </p:cNvPr>
          <p:cNvGraphicFramePr>
            <a:graphicFrameLocks noGrp="1"/>
          </p:cNvGraphicFramePr>
          <p:nvPr>
            <p:ph type="tbl" sz="quarter" idx="13"/>
            <p:extLst>
              <p:ext uri="{D42A27DB-BD31-4B8C-83A1-F6EECF244321}">
                <p14:modId xmlns:p14="http://schemas.microsoft.com/office/powerpoint/2010/main" val="1193280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46852820"/>
                    </a:ext>
                  </a:extLst>
                </a:gridCol>
                <a:gridCol w="493776">
                  <a:extLst>
                    <a:ext uri="{9D8B030D-6E8A-4147-A177-3AD203B41FA5}">
                      <a16:colId xmlns:a16="http://schemas.microsoft.com/office/drawing/2014/main" val="2184060243"/>
                    </a:ext>
                  </a:extLst>
                </a:gridCol>
                <a:gridCol w="493776">
                  <a:extLst>
                    <a:ext uri="{9D8B030D-6E8A-4147-A177-3AD203B41FA5}">
                      <a16:colId xmlns:a16="http://schemas.microsoft.com/office/drawing/2014/main" val="3072338539"/>
                    </a:ext>
                  </a:extLst>
                </a:gridCol>
                <a:gridCol w="493776">
                  <a:extLst>
                    <a:ext uri="{9D8B030D-6E8A-4147-A177-3AD203B41FA5}">
                      <a16:colId xmlns:a16="http://schemas.microsoft.com/office/drawing/2014/main" val="2304433315"/>
                    </a:ext>
                  </a:extLst>
                </a:gridCol>
                <a:gridCol w="493776">
                  <a:extLst>
                    <a:ext uri="{9D8B030D-6E8A-4147-A177-3AD203B41FA5}">
                      <a16:colId xmlns:a16="http://schemas.microsoft.com/office/drawing/2014/main" val="916436003"/>
                    </a:ext>
                  </a:extLst>
                </a:gridCol>
                <a:gridCol w="493776">
                  <a:extLst>
                    <a:ext uri="{9D8B030D-6E8A-4147-A177-3AD203B41FA5}">
                      <a16:colId xmlns:a16="http://schemas.microsoft.com/office/drawing/2014/main" val="2494009715"/>
                    </a:ext>
                  </a:extLst>
                </a:gridCol>
                <a:gridCol w="493776">
                  <a:extLst>
                    <a:ext uri="{9D8B030D-6E8A-4147-A177-3AD203B41FA5}">
                      <a16:colId xmlns:a16="http://schemas.microsoft.com/office/drawing/2014/main" val="4097382699"/>
                    </a:ext>
                  </a:extLst>
                </a:gridCol>
                <a:gridCol w="493776">
                  <a:extLst>
                    <a:ext uri="{9D8B030D-6E8A-4147-A177-3AD203B41FA5}">
                      <a16:colId xmlns:a16="http://schemas.microsoft.com/office/drawing/2014/main" val="3835530872"/>
                    </a:ext>
                  </a:extLst>
                </a:gridCol>
                <a:gridCol w="493776">
                  <a:extLst>
                    <a:ext uri="{9D8B030D-6E8A-4147-A177-3AD203B41FA5}">
                      <a16:colId xmlns:a16="http://schemas.microsoft.com/office/drawing/2014/main" val="3164331780"/>
                    </a:ext>
                  </a:extLst>
                </a:gridCol>
                <a:gridCol w="493776">
                  <a:extLst>
                    <a:ext uri="{9D8B030D-6E8A-4147-A177-3AD203B41FA5}">
                      <a16:colId xmlns:a16="http://schemas.microsoft.com/office/drawing/2014/main" val="2347356527"/>
                    </a:ext>
                  </a:extLst>
                </a:gridCol>
                <a:gridCol w="493776">
                  <a:extLst>
                    <a:ext uri="{9D8B030D-6E8A-4147-A177-3AD203B41FA5}">
                      <a16:colId xmlns:a16="http://schemas.microsoft.com/office/drawing/2014/main" val="3727022891"/>
                    </a:ext>
                  </a:extLst>
                </a:gridCol>
                <a:gridCol w="493776">
                  <a:extLst>
                    <a:ext uri="{9D8B030D-6E8A-4147-A177-3AD203B41FA5}">
                      <a16:colId xmlns:a16="http://schemas.microsoft.com/office/drawing/2014/main" val="1244326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959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- 2021-11-04 20:09:49</a:t>
                      </a:r>
                      <a:r>
                        <a:rPr kumimoji="0" lang="es-ES" sz="1000" b="0" i="0" u="none" strike="noStrike" kern="1200" cap="none" spc="0" normalizeH="0" baseline="0" noProof="0">
                          <a:ln>
                            <a:noFill/>
                          </a:ln>
                          <a:solidFill>
                            <a:prstClr val="black"/>
                          </a:solidFill>
                          <a:effectLst/>
                          <a:uLnTx/>
                          <a:uFillTx/>
                          <a:latin typeface="+mn-lt"/>
                          <a:ea typeface="+mn-ea"/>
                          <a:cs typeface="+mn-cs"/>
                        </a:rPr>
                        <a:t>
 Nuestra Scale 930 tiene un cuadro de fibra de carbono superligero. La combinación de suspensión FOX, transmisión Shimano de 12 velocidades y componentes Syncros produce una bicicleta de competición ligera y eficiente.
Encontrala en nuestras tiendas. Link en bio y en Stories destacadas.
#SCOTTargentina 
#SCOTTbikes 
Más detalles en https://www.scott-sports.com/ar/es/product/scott-scale-930-wakame-green-bike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7064093"/>
                  </a:ext>
                </a:extLst>
              </a:tr>
            </a:tbl>
          </a:graphicData>
        </a:graphic>
      </p:graphicFrame>
      <p:sp>
        <p:nvSpPr>
          <p:cNvPr id="4" name="Text Placeholder 3">
            <a:extLst>
              <a:ext uri="{FF2B5EF4-FFF2-40B4-BE49-F238E27FC236}">
                <a16:creationId xmlns:a16="http://schemas.microsoft.com/office/drawing/2014/main" id="{33C280C3-FD7E-4535-8D8F-CB547105733C}"/>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668406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31C1E-9B05-4B36-92A8-302087F6C117}"/>
              </a:ext>
            </a:extLst>
          </p:cNvPr>
          <p:cNvSpPr>
            <a:spLocks noGrp="1"/>
          </p:cNvSpPr>
          <p:nvPr>
            <p:ph type="title"/>
          </p:nvPr>
        </p:nvSpPr>
        <p:spPr/>
        <p:txBody>
          <a:bodyPr/>
          <a:lstStyle/>
          <a:p>
            <a:r>
              <a:rPr lang="en-US"/>
              <a:t>Facebook Post Table + Reactions | Scott - 10 of 23</a:t>
            </a:r>
          </a:p>
        </p:txBody>
      </p:sp>
      <p:graphicFrame>
        <p:nvGraphicFramePr>
          <p:cNvPr id="5" name="Table Placeholder 4">
            <a:extLst>
              <a:ext uri="{FF2B5EF4-FFF2-40B4-BE49-F238E27FC236}">
                <a16:creationId xmlns:a16="http://schemas.microsoft.com/office/drawing/2014/main" id="{89465B10-3899-40CB-843B-B1FB326A99F0}"/>
              </a:ext>
            </a:extLst>
          </p:cNvPr>
          <p:cNvGraphicFramePr>
            <a:graphicFrameLocks noGrp="1"/>
          </p:cNvGraphicFramePr>
          <p:nvPr>
            <p:ph type="tbl" sz="quarter" idx="13"/>
            <p:extLst>
              <p:ext uri="{D42A27DB-BD31-4B8C-83A1-F6EECF244321}">
                <p14:modId xmlns:p14="http://schemas.microsoft.com/office/powerpoint/2010/main" val="214706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67547953"/>
                    </a:ext>
                  </a:extLst>
                </a:gridCol>
                <a:gridCol w="493776">
                  <a:extLst>
                    <a:ext uri="{9D8B030D-6E8A-4147-A177-3AD203B41FA5}">
                      <a16:colId xmlns:a16="http://schemas.microsoft.com/office/drawing/2014/main" val="15599021"/>
                    </a:ext>
                  </a:extLst>
                </a:gridCol>
                <a:gridCol w="493776">
                  <a:extLst>
                    <a:ext uri="{9D8B030D-6E8A-4147-A177-3AD203B41FA5}">
                      <a16:colId xmlns:a16="http://schemas.microsoft.com/office/drawing/2014/main" val="1865458446"/>
                    </a:ext>
                  </a:extLst>
                </a:gridCol>
                <a:gridCol w="493776">
                  <a:extLst>
                    <a:ext uri="{9D8B030D-6E8A-4147-A177-3AD203B41FA5}">
                      <a16:colId xmlns:a16="http://schemas.microsoft.com/office/drawing/2014/main" val="678204212"/>
                    </a:ext>
                  </a:extLst>
                </a:gridCol>
                <a:gridCol w="493776">
                  <a:extLst>
                    <a:ext uri="{9D8B030D-6E8A-4147-A177-3AD203B41FA5}">
                      <a16:colId xmlns:a16="http://schemas.microsoft.com/office/drawing/2014/main" val="1807595258"/>
                    </a:ext>
                  </a:extLst>
                </a:gridCol>
                <a:gridCol w="493776">
                  <a:extLst>
                    <a:ext uri="{9D8B030D-6E8A-4147-A177-3AD203B41FA5}">
                      <a16:colId xmlns:a16="http://schemas.microsoft.com/office/drawing/2014/main" val="77475941"/>
                    </a:ext>
                  </a:extLst>
                </a:gridCol>
                <a:gridCol w="493776">
                  <a:extLst>
                    <a:ext uri="{9D8B030D-6E8A-4147-A177-3AD203B41FA5}">
                      <a16:colId xmlns:a16="http://schemas.microsoft.com/office/drawing/2014/main" val="213643487"/>
                    </a:ext>
                  </a:extLst>
                </a:gridCol>
                <a:gridCol w="493776">
                  <a:extLst>
                    <a:ext uri="{9D8B030D-6E8A-4147-A177-3AD203B41FA5}">
                      <a16:colId xmlns:a16="http://schemas.microsoft.com/office/drawing/2014/main" val="3708625686"/>
                    </a:ext>
                  </a:extLst>
                </a:gridCol>
                <a:gridCol w="493776">
                  <a:extLst>
                    <a:ext uri="{9D8B030D-6E8A-4147-A177-3AD203B41FA5}">
                      <a16:colId xmlns:a16="http://schemas.microsoft.com/office/drawing/2014/main" val="277017618"/>
                    </a:ext>
                  </a:extLst>
                </a:gridCol>
                <a:gridCol w="493776">
                  <a:extLst>
                    <a:ext uri="{9D8B030D-6E8A-4147-A177-3AD203B41FA5}">
                      <a16:colId xmlns:a16="http://schemas.microsoft.com/office/drawing/2014/main" val="280716383"/>
                    </a:ext>
                  </a:extLst>
                </a:gridCol>
                <a:gridCol w="493776">
                  <a:extLst>
                    <a:ext uri="{9D8B030D-6E8A-4147-A177-3AD203B41FA5}">
                      <a16:colId xmlns:a16="http://schemas.microsoft.com/office/drawing/2014/main" val="3233859144"/>
                    </a:ext>
                  </a:extLst>
                </a:gridCol>
                <a:gridCol w="493776">
                  <a:extLst>
                    <a:ext uri="{9D8B030D-6E8A-4147-A177-3AD203B41FA5}">
                      <a16:colId xmlns:a16="http://schemas.microsoft.com/office/drawing/2014/main" val="2808649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095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- 2021-10-29 11:09:41</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745225838"/>
                  </a:ext>
                </a:extLst>
              </a:tr>
            </a:tbl>
          </a:graphicData>
        </a:graphic>
      </p:graphicFrame>
      <p:sp>
        <p:nvSpPr>
          <p:cNvPr id="4" name="Text Placeholder 3">
            <a:extLst>
              <a:ext uri="{FF2B5EF4-FFF2-40B4-BE49-F238E27FC236}">
                <a16:creationId xmlns:a16="http://schemas.microsoft.com/office/drawing/2014/main" id="{6A3DE387-EBF2-472D-B008-90CA200D7B2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2406101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7252E-4BD6-4A7A-B21A-B83320A7B563}"/>
              </a:ext>
            </a:extLst>
          </p:cNvPr>
          <p:cNvSpPr>
            <a:spLocks noGrp="1"/>
          </p:cNvSpPr>
          <p:nvPr>
            <p:ph type="title"/>
          </p:nvPr>
        </p:nvSpPr>
        <p:spPr/>
        <p:txBody>
          <a:bodyPr/>
          <a:lstStyle/>
          <a:p>
            <a:r>
              <a:rPr lang="en-US"/>
              <a:t>Facebook Post Table + Reactions | Scott - 11 of 23</a:t>
            </a:r>
          </a:p>
        </p:txBody>
      </p:sp>
      <p:graphicFrame>
        <p:nvGraphicFramePr>
          <p:cNvPr id="5" name="Table Placeholder 4">
            <a:extLst>
              <a:ext uri="{FF2B5EF4-FFF2-40B4-BE49-F238E27FC236}">
                <a16:creationId xmlns:a16="http://schemas.microsoft.com/office/drawing/2014/main" id="{3326537D-6E5D-4008-8DEA-C83DADFB495D}"/>
              </a:ext>
            </a:extLst>
          </p:cNvPr>
          <p:cNvGraphicFramePr>
            <a:graphicFrameLocks noGrp="1"/>
          </p:cNvGraphicFramePr>
          <p:nvPr>
            <p:ph type="tbl" sz="quarter" idx="13"/>
            <p:extLst>
              <p:ext uri="{D42A27DB-BD31-4B8C-83A1-F6EECF244321}">
                <p14:modId xmlns:p14="http://schemas.microsoft.com/office/powerpoint/2010/main" val="2684273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3072236"/>
                    </a:ext>
                  </a:extLst>
                </a:gridCol>
                <a:gridCol w="493776">
                  <a:extLst>
                    <a:ext uri="{9D8B030D-6E8A-4147-A177-3AD203B41FA5}">
                      <a16:colId xmlns:a16="http://schemas.microsoft.com/office/drawing/2014/main" val="1649652068"/>
                    </a:ext>
                  </a:extLst>
                </a:gridCol>
                <a:gridCol w="493776">
                  <a:extLst>
                    <a:ext uri="{9D8B030D-6E8A-4147-A177-3AD203B41FA5}">
                      <a16:colId xmlns:a16="http://schemas.microsoft.com/office/drawing/2014/main" val="1673366218"/>
                    </a:ext>
                  </a:extLst>
                </a:gridCol>
                <a:gridCol w="493776">
                  <a:extLst>
                    <a:ext uri="{9D8B030D-6E8A-4147-A177-3AD203B41FA5}">
                      <a16:colId xmlns:a16="http://schemas.microsoft.com/office/drawing/2014/main" val="2907472348"/>
                    </a:ext>
                  </a:extLst>
                </a:gridCol>
                <a:gridCol w="493776">
                  <a:extLst>
                    <a:ext uri="{9D8B030D-6E8A-4147-A177-3AD203B41FA5}">
                      <a16:colId xmlns:a16="http://schemas.microsoft.com/office/drawing/2014/main" val="589289303"/>
                    </a:ext>
                  </a:extLst>
                </a:gridCol>
                <a:gridCol w="493776">
                  <a:extLst>
                    <a:ext uri="{9D8B030D-6E8A-4147-A177-3AD203B41FA5}">
                      <a16:colId xmlns:a16="http://schemas.microsoft.com/office/drawing/2014/main" val="813522444"/>
                    </a:ext>
                  </a:extLst>
                </a:gridCol>
                <a:gridCol w="493776">
                  <a:extLst>
                    <a:ext uri="{9D8B030D-6E8A-4147-A177-3AD203B41FA5}">
                      <a16:colId xmlns:a16="http://schemas.microsoft.com/office/drawing/2014/main" val="2199091787"/>
                    </a:ext>
                  </a:extLst>
                </a:gridCol>
                <a:gridCol w="493776">
                  <a:extLst>
                    <a:ext uri="{9D8B030D-6E8A-4147-A177-3AD203B41FA5}">
                      <a16:colId xmlns:a16="http://schemas.microsoft.com/office/drawing/2014/main" val="1645683783"/>
                    </a:ext>
                  </a:extLst>
                </a:gridCol>
                <a:gridCol w="493776">
                  <a:extLst>
                    <a:ext uri="{9D8B030D-6E8A-4147-A177-3AD203B41FA5}">
                      <a16:colId xmlns:a16="http://schemas.microsoft.com/office/drawing/2014/main" val="841385260"/>
                    </a:ext>
                  </a:extLst>
                </a:gridCol>
                <a:gridCol w="493776">
                  <a:extLst>
                    <a:ext uri="{9D8B030D-6E8A-4147-A177-3AD203B41FA5}">
                      <a16:colId xmlns:a16="http://schemas.microsoft.com/office/drawing/2014/main" val="2732821535"/>
                    </a:ext>
                  </a:extLst>
                </a:gridCol>
                <a:gridCol w="493776">
                  <a:extLst>
                    <a:ext uri="{9D8B030D-6E8A-4147-A177-3AD203B41FA5}">
                      <a16:colId xmlns:a16="http://schemas.microsoft.com/office/drawing/2014/main" val="158061075"/>
                    </a:ext>
                  </a:extLst>
                </a:gridCol>
                <a:gridCol w="493776">
                  <a:extLst>
                    <a:ext uri="{9D8B030D-6E8A-4147-A177-3AD203B41FA5}">
                      <a16:colId xmlns:a16="http://schemas.microsoft.com/office/drawing/2014/main" val="4159087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1879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- 2021-10-27 20:47:33</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conocé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09433247"/>
                  </a:ext>
                </a:extLst>
              </a:tr>
            </a:tbl>
          </a:graphicData>
        </a:graphic>
      </p:graphicFrame>
      <p:sp>
        <p:nvSpPr>
          <p:cNvPr id="4" name="Text Placeholder 3">
            <a:extLst>
              <a:ext uri="{FF2B5EF4-FFF2-40B4-BE49-F238E27FC236}">
                <a16:creationId xmlns:a16="http://schemas.microsoft.com/office/drawing/2014/main" id="{D7AEF963-25EB-4BE6-A54E-5F491155B31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7435475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03D00-ADDD-4A13-B8BA-912A614BE41F}"/>
              </a:ext>
            </a:extLst>
          </p:cNvPr>
          <p:cNvSpPr>
            <a:spLocks noGrp="1"/>
          </p:cNvSpPr>
          <p:nvPr>
            <p:ph type="title"/>
          </p:nvPr>
        </p:nvSpPr>
        <p:spPr/>
        <p:txBody>
          <a:bodyPr/>
          <a:lstStyle/>
          <a:p>
            <a:r>
              <a:rPr lang="en-US"/>
              <a:t>Facebook Post Table + Reactions | Scott - 12 of 23</a:t>
            </a:r>
          </a:p>
        </p:txBody>
      </p:sp>
      <p:graphicFrame>
        <p:nvGraphicFramePr>
          <p:cNvPr id="5" name="Table Placeholder 4">
            <a:extLst>
              <a:ext uri="{FF2B5EF4-FFF2-40B4-BE49-F238E27FC236}">
                <a16:creationId xmlns:a16="http://schemas.microsoft.com/office/drawing/2014/main" id="{AE357E73-3952-4AB6-8FAE-D7A0DF74DA0B}"/>
              </a:ext>
            </a:extLst>
          </p:cNvPr>
          <p:cNvGraphicFramePr>
            <a:graphicFrameLocks noGrp="1"/>
          </p:cNvGraphicFramePr>
          <p:nvPr>
            <p:ph type="tbl" sz="quarter" idx="13"/>
            <p:extLst>
              <p:ext uri="{D42A27DB-BD31-4B8C-83A1-F6EECF244321}">
                <p14:modId xmlns:p14="http://schemas.microsoft.com/office/powerpoint/2010/main" val="152747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7530093"/>
                    </a:ext>
                  </a:extLst>
                </a:gridCol>
                <a:gridCol w="493776">
                  <a:extLst>
                    <a:ext uri="{9D8B030D-6E8A-4147-A177-3AD203B41FA5}">
                      <a16:colId xmlns:a16="http://schemas.microsoft.com/office/drawing/2014/main" val="2212452063"/>
                    </a:ext>
                  </a:extLst>
                </a:gridCol>
                <a:gridCol w="493776">
                  <a:extLst>
                    <a:ext uri="{9D8B030D-6E8A-4147-A177-3AD203B41FA5}">
                      <a16:colId xmlns:a16="http://schemas.microsoft.com/office/drawing/2014/main" val="3723514293"/>
                    </a:ext>
                  </a:extLst>
                </a:gridCol>
                <a:gridCol w="493776">
                  <a:extLst>
                    <a:ext uri="{9D8B030D-6E8A-4147-A177-3AD203B41FA5}">
                      <a16:colId xmlns:a16="http://schemas.microsoft.com/office/drawing/2014/main" val="2911283493"/>
                    </a:ext>
                  </a:extLst>
                </a:gridCol>
                <a:gridCol w="493776">
                  <a:extLst>
                    <a:ext uri="{9D8B030D-6E8A-4147-A177-3AD203B41FA5}">
                      <a16:colId xmlns:a16="http://schemas.microsoft.com/office/drawing/2014/main" val="2778349481"/>
                    </a:ext>
                  </a:extLst>
                </a:gridCol>
                <a:gridCol w="493776">
                  <a:extLst>
                    <a:ext uri="{9D8B030D-6E8A-4147-A177-3AD203B41FA5}">
                      <a16:colId xmlns:a16="http://schemas.microsoft.com/office/drawing/2014/main" val="1904054828"/>
                    </a:ext>
                  </a:extLst>
                </a:gridCol>
                <a:gridCol w="493776">
                  <a:extLst>
                    <a:ext uri="{9D8B030D-6E8A-4147-A177-3AD203B41FA5}">
                      <a16:colId xmlns:a16="http://schemas.microsoft.com/office/drawing/2014/main" val="2978333164"/>
                    </a:ext>
                  </a:extLst>
                </a:gridCol>
                <a:gridCol w="493776">
                  <a:extLst>
                    <a:ext uri="{9D8B030D-6E8A-4147-A177-3AD203B41FA5}">
                      <a16:colId xmlns:a16="http://schemas.microsoft.com/office/drawing/2014/main" val="519246913"/>
                    </a:ext>
                  </a:extLst>
                </a:gridCol>
                <a:gridCol w="493776">
                  <a:extLst>
                    <a:ext uri="{9D8B030D-6E8A-4147-A177-3AD203B41FA5}">
                      <a16:colId xmlns:a16="http://schemas.microsoft.com/office/drawing/2014/main" val="3713021986"/>
                    </a:ext>
                  </a:extLst>
                </a:gridCol>
                <a:gridCol w="493776">
                  <a:extLst>
                    <a:ext uri="{9D8B030D-6E8A-4147-A177-3AD203B41FA5}">
                      <a16:colId xmlns:a16="http://schemas.microsoft.com/office/drawing/2014/main" val="1626462838"/>
                    </a:ext>
                  </a:extLst>
                </a:gridCol>
                <a:gridCol w="493776">
                  <a:extLst>
                    <a:ext uri="{9D8B030D-6E8A-4147-A177-3AD203B41FA5}">
                      <a16:colId xmlns:a16="http://schemas.microsoft.com/office/drawing/2014/main" val="1621815956"/>
                    </a:ext>
                  </a:extLst>
                </a:gridCol>
                <a:gridCol w="493776">
                  <a:extLst>
                    <a:ext uri="{9D8B030D-6E8A-4147-A177-3AD203B41FA5}">
                      <a16:colId xmlns:a16="http://schemas.microsoft.com/office/drawing/2014/main" val="142479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5261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- 2021-11-15 20:41:23</a:t>
                      </a:r>
                      <a:r>
                        <a:rPr kumimoji="0" lang="es-ES" sz="1000" b="0" i="0" u="none" strike="noStrike" kern="1200" cap="none" spc="0" normalizeH="0" baseline="0" noProof="0">
                          <a:ln>
                            <a:noFill/>
                          </a:ln>
                          <a:solidFill>
                            <a:prstClr val="black"/>
                          </a:solidFill>
                          <a:effectLst/>
                          <a:uLnTx/>
                          <a:uFillTx/>
                          <a:latin typeface="+mn-lt"/>
                          <a:ea typeface="+mn-ea"/>
                          <a:cs typeface="+mn-cs"/>
                        </a:rPr>
                        <a:t>
 La bicicleta Scale 940 de SCOTT está equipada con un cuadro de carbono ultraligero. La combinación de suspensión RockShox, transmisión SRAM Eagle y componentes Syncros produce una bicicleta rígida duradera y veloz.
Encontrala en nuestras tiendas. Link en bio y en Stories destacadas.
Más info en https://www.scott-sports.com/ar/es/product/scott-scale-940-granite-black-bike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4542254"/>
                  </a:ext>
                </a:extLst>
              </a:tr>
            </a:tbl>
          </a:graphicData>
        </a:graphic>
      </p:graphicFrame>
      <p:sp>
        <p:nvSpPr>
          <p:cNvPr id="4" name="Text Placeholder 3">
            <a:extLst>
              <a:ext uri="{FF2B5EF4-FFF2-40B4-BE49-F238E27FC236}">
                <a16:creationId xmlns:a16="http://schemas.microsoft.com/office/drawing/2014/main" id="{0D9DE385-A2CE-4066-A93E-586BC839E19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7100723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EDB42-2A42-432A-B6D3-B031440CEAE7}"/>
              </a:ext>
            </a:extLst>
          </p:cNvPr>
          <p:cNvSpPr>
            <a:spLocks noGrp="1"/>
          </p:cNvSpPr>
          <p:nvPr>
            <p:ph type="title"/>
          </p:nvPr>
        </p:nvSpPr>
        <p:spPr/>
        <p:txBody>
          <a:bodyPr/>
          <a:lstStyle/>
          <a:p>
            <a:r>
              <a:rPr lang="en-US"/>
              <a:t>Facebook Post Table + Reactions | Scott - 13 of 23</a:t>
            </a:r>
          </a:p>
        </p:txBody>
      </p:sp>
      <p:graphicFrame>
        <p:nvGraphicFramePr>
          <p:cNvPr id="5" name="Table Placeholder 4">
            <a:extLst>
              <a:ext uri="{FF2B5EF4-FFF2-40B4-BE49-F238E27FC236}">
                <a16:creationId xmlns:a16="http://schemas.microsoft.com/office/drawing/2014/main" id="{AF1EF386-CD68-449B-A268-7367FA85DAC4}"/>
              </a:ext>
            </a:extLst>
          </p:cNvPr>
          <p:cNvGraphicFramePr>
            <a:graphicFrameLocks noGrp="1"/>
          </p:cNvGraphicFramePr>
          <p:nvPr>
            <p:ph type="tbl" sz="quarter" idx="13"/>
            <p:extLst>
              <p:ext uri="{D42A27DB-BD31-4B8C-83A1-F6EECF244321}">
                <p14:modId xmlns:p14="http://schemas.microsoft.com/office/powerpoint/2010/main" val="1209598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17965360"/>
                    </a:ext>
                  </a:extLst>
                </a:gridCol>
                <a:gridCol w="493776">
                  <a:extLst>
                    <a:ext uri="{9D8B030D-6E8A-4147-A177-3AD203B41FA5}">
                      <a16:colId xmlns:a16="http://schemas.microsoft.com/office/drawing/2014/main" val="2038672961"/>
                    </a:ext>
                  </a:extLst>
                </a:gridCol>
                <a:gridCol w="493776">
                  <a:extLst>
                    <a:ext uri="{9D8B030D-6E8A-4147-A177-3AD203B41FA5}">
                      <a16:colId xmlns:a16="http://schemas.microsoft.com/office/drawing/2014/main" val="425915232"/>
                    </a:ext>
                  </a:extLst>
                </a:gridCol>
                <a:gridCol w="493776">
                  <a:extLst>
                    <a:ext uri="{9D8B030D-6E8A-4147-A177-3AD203B41FA5}">
                      <a16:colId xmlns:a16="http://schemas.microsoft.com/office/drawing/2014/main" val="2515824460"/>
                    </a:ext>
                  </a:extLst>
                </a:gridCol>
                <a:gridCol w="493776">
                  <a:extLst>
                    <a:ext uri="{9D8B030D-6E8A-4147-A177-3AD203B41FA5}">
                      <a16:colId xmlns:a16="http://schemas.microsoft.com/office/drawing/2014/main" val="75068950"/>
                    </a:ext>
                  </a:extLst>
                </a:gridCol>
                <a:gridCol w="493776">
                  <a:extLst>
                    <a:ext uri="{9D8B030D-6E8A-4147-A177-3AD203B41FA5}">
                      <a16:colId xmlns:a16="http://schemas.microsoft.com/office/drawing/2014/main" val="4200066870"/>
                    </a:ext>
                  </a:extLst>
                </a:gridCol>
                <a:gridCol w="493776">
                  <a:extLst>
                    <a:ext uri="{9D8B030D-6E8A-4147-A177-3AD203B41FA5}">
                      <a16:colId xmlns:a16="http://schemas.microsoft.com/office/drawing/2014/main" val="2693463219"/>
                    </a:ext>
                  </a:extLst>
                </a:gridCol>
                <a:gridCol w="493776">
                  <a:extLst>
                    <a:ext uri="{9D8B030D-6E8A-4147-A177-3AD203B41FA5}">
                      <a16:colId xmlns:a16="http://schemas.microsoft.com/office/drawing/2014/main" val="1593435107"/>
                    </a:ext>
                  </a:extLst>
                </a:gridCol>
                <a:gridCol w="493776">
                  <a:extLst>
                    <a:ext uri="{9D8B030D-6E8A-4147-A177-3AD203B41FA5}">
                      <a16:colId xmlns:a16="http://schemas.microsoft.com/office/drawing/2014/main" val="549918895"/>
                    </a:ext>
                  </a:extLst>
                </a:gridCol>
                <a:gridCol w="493776">
                  <a:extLst>
                    <a:ext uri="{9D8B030D-6E8A-4147-A177-3AD203B41FA5}">
                      <a16:colId xmlns:a16="http://schemas.microsoft.com/office/drawing/2014/main" val="3404282986"/>
                    </a:ext>
                  </a:extLst>
                </a:gridCol>
                <a:gridCol w="493776">
                  <a:extLst>
                    <a:ext uri="{9D8B030D-6E8A-4147-A177-3AD203B41FA5}">
                      <a16:colId xmlns:a16="http://schemas.microsoft.com/office/drawing/2014/main" val="3227731660"/>
                    </a:ext>
                  </a:extLst>
                </a:gridCol>
                <a:gridCol w="493776">
                  <a:extLst>
                    <a:ext uri="{9D8B030D-6E8A-4147-A177-3AD203B41FA5}">
                      <a16:colId xmlns:a16="http://schemas.microsoft.com/office/drawing/2014/main" val="2760701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061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- 2021-10-20 21:14:33</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11906702"/>
                  </a:ext>
                </a:extLst>
              </a:tr>
            </a:tbl>
          </a:graphicData>
        </a:graphic>
      </p:graphicFrame>
      <p:sp>
        <p:nvSpPr>
          <p:cNvPr id="4" name="Text Placeholder 3">
            <a:extLst>
              <a:ext uri="{FF2B5EF4-FFF2-40B4-BE49-F238E27FC236}">
                <a16:creationId xmlns:a16="http://schemas.microsoft.com/office/drawing/2014/main" id="{8DC115F9-8758-476B-9086-2AB0ED6CB99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97715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0FA9F-0850-47DD-9875-F8DE75BAF9A1}"/>
              </a:ext>
            </a:extLst>
          </p:cNvPr>
          <p:cNvSpPr>
            <a:spLocks noGrp="1"/>
          </p:cNvSpPr>
          <p:nvPr>
            <p:ph type="title"/>
          </p:nvPr>
        </p:nvSpPr>
        <p:spPr/>
        <p:txBody>
          <a:bodyPr/>
          <a:lstStyle/>
          <a:p>
            <a:r>
              <a:rPr lang="en-US"/>
              <a:t>Facebook Post Table + Reactions | Scott - 14 of 23</a:t>
            </a:r>
          </a:p>
        </p:txBody>
      </p:sp>
      <p:graphicFrame>
        <p:nvGraphicFramePr>
          <p:cNvPr id="5" name="Table Placeholder 4">
            <a:extLst>
              <a:ext uri="{FF2B5EF4-FFF2-40B4-BE49-F238E27FC236}">
                <a16:creationId xmlns:a16="http://schemas.microsoft.com/office/drawing/2014/main" id="{DD78A620-3B3C-49A1-94C7-E672F5E7A132}"/>
              </a:ext>
            </a:extLst>
          </p:cNvPr>
          <p:cNvGraphicFramePr>
            <a:graphicFrameLocks noGrp="1"/>
          </p:cNvGraphicFramePr>
          <p:nvPr>
            <p:ph type="tbl" sz="quarter" idx="13"/>
            <p:extLst>
              <p:ext uri="{D42A27DB-BD31-4B8C-83A1-F6EECF244321}">
                <p14:modId xmlns:p14="http://schemas.microsoft.com/office/powerpoint/2010/main" val="1504215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94882740"/>
                    </a:ext>
                  </a:extLst>
                </a:gridCol>
                <a:gridCol w="493776">
                  <a:extLst>
                    <a:ext uri="{9D8B030D-6E8A-4147-A177-3AD203B41FA5}">
                      <a16:colId xmlns:a16="http://schemas.microsoft.com/office/drawing/2014/main" val="1046618656"/>
                    </a:ext>
                  </a:extLst>
                </a:gridCol>
                <a:gridCol w="493776">
                  <a:extLst>
                    <a:ext uri="{9D8B030D-6E8A-4147-A177-3AD203B41FA5}">
                      <a16:colId xmlns:a16="http://schemas.microsoft.com/office/drawing/2014/main" val="1142545479"/>
                    </a:ext>
                  </a:extLst>
                </a:gridCol>
                <a:gridCol w="493776">
                  <a:extLst>
                    <a:ext uri="{9D8B030D-6E8A-4147-A177-3AD203B41FA5}">
                      <a16:colId xmlns:a16="http://schemas.microsoft.com/office/drawing/2014/main" val="3040339600"/>
                    </a:ext>
                  </a:extLst>
                </a:gridCol>
                <a:gridCol w="493776">
                  <a:extLst>
                    <a:ext uri="{9D8B030D-6E8A-4147-A177-3AD203B41FA5}">
                      <a16:colId xmlns:a16="http://schemas.microsoft.com/office/drawing/2014/main" val="2161670460"/>
                    </a:ext>
                  </a:extLst>
                </a:gridCol>
                <a:gridCol w="493776">
                  <a:extLst>
                    <a:ext uri="{9D8B030D-6E8A-4147-A177-3AD203B41FA5}">
                      <a16:colId xmlns:a16="http://schemas.microsoft.com/office/drawing/2014/main" val="3442905352"/>
                    </a:ext>
                  </a:extLst>
                </a:gridCol>
                <a:gridCol w="493776">
                  <a:extLst>
                    <a:ext uri="{9D8B030D-6E8A-4147-A177-3AD203B41FA5}">
                      <a16:colId xmlns:a16="http://schemas.microsoft.com/office/drawing/2014/main" val="1809038005"/>
                    </a:ext>
                  </a:extLst>
                </a:gridCol>
                <a:gridCol w="493776">
                  <a:extLst>
                    <a:ext uri="{9D8B030D-6E8A-4147-A177-3AD203B41FA5}">
                      <a16:colId xmlns:a16="http://schemas.microsoft.com/office/drawing/2014/main" val="327446596"/>
                    </a:ext>
                  </a:extLst>
                </a:gridCol>
                <a:gridCol w="493776">
                  <a:extLst>
                    <a:ext uri="{9D8B030D-6E8A-4147-A177-3AD203B41FA5}">
                      <a16:colId xmlns:a16="http://schemas.microsoft.com/office/drawing/2014/main" val="3597431640"/>
                    </a:ext>
                  </a:extLst>
                </a:gridCol>
                <a:gridCol w="493776">
                  <a:extLst>
                    <a:ext uri="{9D8B030D-6E8A-4147-A177-3AD203B41FA5}">
                      <a16:colId xmlns:a16="http://schemas.microsoft.com/office/drawing/2014/main" val="4125029236"/>
                    </a:ext>
                  </a:extLst>
                </a:gridCol>
                <a:gridCol w="493776">
                  <a:extLst>
                    <a:ext uri="{9D8B030D-6E8A-4147-A177-3AD203B41FA5}">
                      <a16:colId xmlns:a16="http://schemas.microsoft.com/office/drawing/2014/main" val="2307422290"/>
                    </a:ext>
                  </a:extLst>
                </a:gridCol>
                <a:gridCol w="493776">
                  <a:extLst>
                    <a:ext uri="{9D8B030D-6E8A-4147-A177-3AD203B41FA5}">
                      <a16:colId xmlns:a16="http://schemas.microsoft.com/office/drawing/2014/main" val="1181772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0083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- 2021-11-10 18:38:11</a:t>
                      </a:r>
                      <a:r>
                        <a:rPr kumimoji="0" lang="es-ES" sz="1000" b="0" i="0" u="none" strike="noStrike" kern="1200" cap="none" spc="0" normalizeH="0" baseline="0" noProof="0">
                          <a:ln>
                            <a:noFill/>
                          </a:ln>
                          <a:solidFill>
                            <a:prstClr val="black"/>
                          </a:solidFill>
                          <a:effectLst/>
                          <a:uLnTx/>
                          <a:uFillTx/>
                          <a:latin typeface="+mn-lt"/>
                          <a:ea typeface="+mn-ea"/>
                          <a:cs typeface="+mn-cs"/>
                        </a:rPr>
                        <a:t>
 ¡La @vueltaalasierrita fue para @chiquita.cantelmi ! 
Nuestra corredora de La Pampa no para de ganar y subirse a todos podios en la general. ¡Impresionante la temporada de Yesi y la #Supercaliber ! 
¡Se empieza a palpitar el @trasmontania con el #TeamTrekbontrager!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29611943"/>
                  </a:ext>
                </a:extLst>
              </a:tr>
            </a:tbl>
          </a:graphicData>
        </a:graphic>
      </p:graphicFrame>
      <p:sp>
        <p:nvSpPr>
          <p:cNvPr id="4" name="Text Placeholder 3">
            <a:extLst>
              <a:ext uri="{FF2B5EF4-FFF2-40B4-BE49-F238E27FC236}">
                <a16:creationId xmlns:a16="http://schemas.microsoft.com/office/drawing/2014/main" id="{7AC8882A-B8D7-4417-99E0-D1931F9997E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109529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644AA-13BF-473D-A6B3-05503577099C}"/>
              </a:ext>
            </a:extLst>
          </p:cNvPr>
          <p:cNvSpPr>
            <a:spLocks noGrp="1"/>
          </p:cNvSpPr>
          <p:nvPr>
            <p:ph type="title"/>
          </p:nvPr>
        </p:nvSpPr>
        <p:spPr/>
        <p:txBody>
          <a:bodyPr/>
          <a:lstStyle/>
          <a:p>
            <a:r>
              <a:rPr lang="en-US"/>
              <a:t>Facebook Post Table + Reactions | Scott - 15 of 23</a:t>
            </a:r>
          </a:p>
        </p:txBody>
      </p:sp>
      <p:graphicFrame>
        <p:nvGraphicFramePr>
          <p:cNvPr id="5" name="Table Placeholder 4">
            <a:extLst>
              <a:ext uri="{FF2B5EF4-FFF2-40B4-BE49-F238E27FC236}">
                <a16:creationId xmlns:a16="http://schemas.microsoft.com/office/drawing/2014/main" id="{EE2426CB-843D-453E-9182-64C3C035D735}"/>
              </a:ext>
            </a:extLst>
          </p:cNvPr>
          <p:cNvGraphicFramePr>
            <a:graphicFrameLocks noGrp="1"/>
          </p:cNvGraphicFramePr>
          <p:nvPr>
            <p:ph type="tbl" sz="quarter" idx="13"/>
            <p:extLst>
              <p:ext uri="{D42A27DB-BD31-4B8C-83A1-F6EECF244321}">
                <p14:modId xmlns:p14="http://schemas.microsoft.com/office/powerpoint/2010/main" val="68444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8239274"/>
                    </a:ext>
                  </a:extLst>
                </a:gridCol>
                <a:gridCol w="493776">
                  <a:extLst>
                    <a:ext uri="{9D8B030D-6E8A-4147-A177-3AD203B41FA5}">
                      <a16:colId xmlns:a16="http://schemas.microsoft.com/office/drawing/2014/main" val="2507844784"/>
                    </a:ext>
                  </a:extLst>
                </a:gridCol>
                <a:gridCol w="493776">
                  <a:extLst>
                    <a:ext uri="{9D8B030D-6E8A-4147-A177-3AD203B41FA5}">
                      <a16:colId xmlns:a16="http://schemas.microsoft.com/office/drawing/2014/main" val="2316681833"/>
                    </a:ext>
                  </a:extLst>
                </a:gridCol>
                <a:gridCol w="493776">
                  <a:extLst>
                    <a:ext uri="{9D8B030D-6E8A-4147-A177-3AD203B41FA5}">
                      <a16:colId xmlns:a16="http://schemas.microsoft.com/office/drawing/2014/main" val="2066684560"/>
                    </a:ext>
                  </a:extLst>
                </a:gridCol>
                <a:gridCol w="493776">
                  <a:extLst>
                    <a:ext uri="{9D8B030D-6E8A-4147-A177-3AD203B41FA5}">
                      <a16:colId xmlns:a16="http://schemas.microsoft.com/office/drawing/2014/main" val="2664351907"/>
                    </a:ext>
                  </a:extLst>
                </a:gridCol>
                <a:gridCol w="493776">
                  <a:extLst>
                    <a:ext uri="{9D8B030D-6E8A-4147-A177-3AD203B41FA5}">
                      <a16:colId xmlns:a16="http://schemas.microsoft.com/office/drawing/2014/main" val="3627036591"/>
                    </a:ext>
                  </a:extLst>
                </a:gridCol>
                <a:gridCol w="493776">
                  <a:extLst>
                    <a:ext uri="{9D8B030D-6E8A-4147-A177-3AD203B41FA5}">
                      <a16:colId xmlns:a16="http://schemas.microsoft.com/office/drawing/2014/main" val="2648344731"/>
                    </a:ext>
                  </a:extLst>
                </a:gridCol>
                <a:gridCol w="493776">
                  <a:extLst>
                    <a:ext uri="{9D8B030D-6E8A-4147-A177-3AD203B41FA5}">
                      <a16:colId xmlns:a16="http://schemas.microsoft.com/office/drawing/2014/main" val="3989915077"/>
                    </a:ext>
                  </a:extLst>
                </a:gridCol>
                <a:gridCol w="493776">
                  <a:extLst>
                    <a:ext uri="{9D8B030D-6E8A-4147-A177-3AD203B41FA5}">
                      <a16:colId xmlns:a16="http://schemas.microsoft.com/office/drawing/2014/main" val="674728820"/>
                    </a:ext>
                  </a:extLst>
                </a:gridCol>
                <a:gridCol w="493776">
                  <a:extLst>
                    <a:ext uri="{9D8B030D-6E8A-4147-A177-3AD203B41FA5}">
                      <a16:colId xmlns:a16="http://schemas.microsoft.com/office/drawing/2014/main" val="2683492479"/>
                    </a:ext>
                  </a:extLst>
                </a:gridCol>
                <a:gridCol w="493776">
                  <a:extLst>
                    <a:ext uri="{9D8B030D-6E8A-4147-A177-3AD203B41FA5}">
                      <a16:colId xmlns:a16="http://schemas.microsoft.com/office/drawing/2014/main" val="3902448849"/>
                    </a:ext>
                  </a:extLst>
                </a:gridCol>
                <a:gridCol w="493776">
                  <a:extLst>
                    <a:ext uri="{9D8B030D-6E8A-4147-A177-3AD203B41FA5}">
                      <a16:colId xmlns:a16="http://schemas.microsoft.com/office/drawing/2014/main" val="1861281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122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- 2021-11-15 21:37:01</a:t>
                      </a:r>
                      <a:r>
                        <a:rPr kumimoji="0" lang="en-US" sz="1000" b="0" i="0" u="none" strike="noStrike" kern="1200" cap="none" spc="0" normalizeH="0" baseline="0" noProof="0">
                          <a:ln>
                            <a:noFill/>
                          </a:ln>
                          <a:solidFill>
                            <a:prstClr val="black"/>
                          </a:solidFill>
                          <a:effectLst/>
                          <a:uLnTx/>
                          <a:uFillTx/>
                          <a:latin typeface="+mn-lt"/>
                          <a:ea typeface="+mn-ea"/>
                          <a:cs typeface="+mn-cs"/>
                        </a:rPr>
                        <a:t>
 ¡Émonda SL6! 
Descubrí las ventajas de una bici ultra ligera y aerodinámica con una combinación de componentes listas para la carrera. 
¡Ideal para los que quieres romper récords! 
@trekbicycleargentina @bontragerargentina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47931646"/>
                  </a:ext>
                </a:extLst>
              </a:tr>
            </a:tbl>
          </a:graphicData>
        </a:graphic>
      </p:graphicFrame>
      <p:sp>
        <p:nvSpPr>
          <p:cNvPr id="4" name="Text Placeholder 3">
            <a:extLst>
              <a:ext uri="{FF2B5EF4-FFF2-40B4-BE49-F238E27FC236}">
                <a16:creationId xmlns:a16="http://schemas.microsoft.com/office/drawing/2014/main" id="{146266FD-77F4-4000-86F9-1F157AB5FE2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5845167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BFAF8-76BF-43C7-BBAF-F79935E2A3AA}"/>
              </a:ext>
            </a:extLst>
          </p:cNvPr>
          <p:cNvSpPr>
            <a:spLocks noGrp="1"/>
          </p:cNvSpPr>
          <p:nvPr>
            <p:ph type="title"/>
          </p:nvPr>
        </p:nvSpPr>
        <p:spPr/>
        <p:txBody>
          <a:bodyPr/>
          <a:lstStyle/>
          <a:p>
            <a:r>
              <a:rPr lang="en-US"/>
              <a:t>Facebook Post Table + Reactions | Scott - 16 of 23</a:t>
            </a:r>
          </a:p>
        </p:txBody>
      </p:sp>
      <p:graphicFrame>
        <p:nvGraphicFramePr>
          <p:cNvPr id="5" name="Table Placeholder 4">
            <a:extLst>
              <a:ext uri="{FF2B5EF4-FFF2-40B4-BE49-F238E27FC236}">
                <a16:creationId xmlns:a16="http://schemas.microsoft.com/office/drawing/2014/main" id="{39A35361-803C-45CE-B1BB-1AB60A4A72ED}"/>
              </a:ext>
            </a:extLst>
          </p:cNvPr>
          <p:cNvGraphicFramePr>
            <a:graphicFrameLocks noGrp="1"/>
          </p:cNvGraphicFramePr>
          <p:nvPr>
            <p:ph type="tbl" sz="quarter" idx="13"/>
            <p:extLst>
              <p:ext uri="{D42A27DB-BD31-4B8C-83A1-F6EECF244321}">
                <p14:modId xmlns:p14="http://schemas.microsoft.com/office/powerpoint/2010/main" val="2333527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922395"/>
                    </a:ext>
                  </a:extLst>
                </a:gridCol>
                <a:gridCol w="493776">
                  <a:extLst>
                    <a:ext uri="{9D8B030D-6E8A-4147-A177-3AD203B41FA5}">
                      <a16:colId xmlns:a16="http://schemas.microsoft.com/office/drawing/2014/main" val="2641561973"/>
                    </a:ext>
                  </a:extLst>
                </a:gridCol>
                <a:gridCol w="493776">
                  <a:extLst>
                    <a:ext uri="{9D8B030D-6E8A-4147-A177-3AD203B41FA5}">
                      <a16:colId xmlns:a16="http://schemas.microsoft.com/office/drawing/2014/main" val="1892559367"/>
                    </a:ext>
                  </a:extLst>
                </a:gridCol>
                <a:gridCol w="493776">
                  <a:extLst>
                    <a:ext uri="{9D8B030D-6E8A-4147-A177-3AD203B41FA5}">
                      <a16:colId xmlns:a16="http://schemas.microsoft.com/office/drawing/2014/main" val="1965559091"/>
                    </a:ext>
                  </a:extLst>
                </a:gridCol>
                <a:gridCol w="493776">
                  <a:extLst>
                    <a:ext uri="{9D8B030D-6E8A-4147-A177-3AD203B41FA5}">
                      <a16:colId xmlns:a16="http://schemas.microsoft.com/office/drawing/2014/main" val="2803810034"/>
                    </a:ext>
                  </a:extLst>
                </a:gridCol>
                <a:gridCol w="493776">
                  <a:extLst>
                    <a:ext uri="{9D8B030D-6E8A-4147-A177-3AD203B41FA5}">
                      <a16:colId xmlns:a16="http://schemas.microsoft.com/office/drawing/2014/main" val="2328737477"/>
                    </a:ext>
                  </a:extLst>
                </a:gridCol>
                <a:gridCol w="493776">
                  <a:extLst>
                    <a:ext uri="{9D8B030D-6E8A-4147-A177-3AD203B41FA5}">
                      <a16:colId xmlns:a16="http://schemas.microsoft.com/office/drawing/2014/main" val="622350624"/>
                    </a:ext>
                  </a:extLst>
                </a:gridCol>
                <a:gridCol w="493776">
                  <a:extLst>
                    <a:ext uri="{9D8B030D-6E8A-4147-A177-3AD203B41FA5}">
                      <a16:colId xmlns:a16="http://schemas.microsoft.com/office/drawing/2014/main" val="171600125"/>
                    </a:ext>
                  </a:extLst>
                </a:gridCol>
                <a:gridCol w="493776">
                  <a:extLst>
                    <a:ext uri="{9D8B030D-6E8A-4147-A177-3AD203B41FA5}">
                      <a16:colId xmlns:a16="http://schemas.microsoft.com/office/drawing/2014/main" val="3603139674"/>
                    </a:ext>
                  </a:extLst>
                </a:gridCol>
                <a:gridCol w="493776">
                  <a:extLst>
                    <a:ext uri="{9D8B030D-6E8A-4147-A177-3AD203B41FA5}">
                      <a16:colId xmlns:a16="http://schemas.microsoft.com/office/drawing/2014/main" val="1795802973"/>
                    </a:ext>
                  </a:extLst>
                </a:gridCol>
                <a:gridCol w="493776">
                  <a:extLst>
                    <a:ext uri="{9D8B030D-6E8A-4147-A177-3AD203B41FA5}">
                      <a16:colId xmlns:a16="http://schemas.microsoft.com/office/drawing/2014/main" val="135366972"/>
                    </a:ext>
                  </a:extLst>
                </a:gridCol>
                <a:gridCol w="493776">
                  <a:extLst>
                    <a:ext uri="{9D8B030D-6E8A-4147-A177-3AD203B41FA5}">
                      <a16:colId xmlns:a16="http://schemas.microsoft.com/office/drawing/2014/main" val="2262397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8067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- 2021-11-05 21:15:23</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34762310"/>
                  </a:ext>
                </a:extLst>
              </a:tr>
            </a:tbl>
          </a:graphicData>
        </a:graphic>
      </p:graphicFrame>
      <p:sp>
        <p:nvSpPr>
          <p:cNvPr id="4" name="Text Placeholder 3">
            <a:extLst>
              <a:ext uri="{FF2B5EF4-FFF2-40B4-BE49-F238E27FC236}">
                <a16:creationId xmlns:a16="http://schemas.microsoft.com/office/drawing/2014/main" id="{A0C5AE8D-7032-4F49-BA9E-1EF5265C956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29490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6E8F1-D09B-4486-97FB-00ADC38A39CB}"/>
              </a:ext>
            </a:extLst>
          </p:cNvPr>
          <p:cNvSpPr>
            <a:spLocks noGrp="1"/>
          </p:cNvSpPr>
          <p:nvPr>
            <p:ph type="title"/>
          </p:nvPr>
        </p:nvSpPr>
        <p:spPr/>
        <p:txBody>
          <a:bodyPr/>
          <a:lstStyle/>
          <a:p>
            <a:r>
              <a:rPr lang="en-US"/>
              <a:t>Facebook Post Table + Reactions | Scott - 17 of 23</a:t>
            </a:r>
          </a:p>
        </p:txBody>
      </p:sp>
      <p:graphicFrame>
        <p:nvGraphicFramePr>
          <p:cNvPr id="5" name="Table Placeholder 4">
            <a:extLst>
              <a:ext uri="{FF2B5EF4-FFF2-40B4-BE49-F238E27FC236}">
                <a16:creationId xmlns:a16="http://schemas.microsoft.com/office/drawing/2014/main" id="{B423D5BC-BF61-4465-9471-C839ACC5AFC1}"/>
              </a:ext>
            </a:extLst>
          </p:cNvPr>
          <p:cNvGraphicFramePr>
            <a:graphicFrameLocks noGrp="1"/>
          </p:cNvGraphicFramePr>
          <p:nvPr>
            <p:ph type="tbl" sz="quarter" idx="13"/>
            <p:extLst>
              <p:ext uri="{D42A27DB-BD31-4B8C-83A1-F6EECF244321}">
                <p14:modId xmlns:p14="http://schemas.microsoft.com/office/powerpoint/2010/main" val="788598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35956052"/>
                    </a:ext>
                  </a:extLst>
                </a:gridCol>
                <a:gridCol w="493776">
                  <a:extLst>
                    <a:ext uri="{9D8B030D-6E8A-4147-A177-3AD203B41FA5}">
                      <a16:colId xmlns:a16="http://schemas.microsoft.com/office/drawing/2014/main" val="1693139987"/>
                    </a:ext>
                  </a:extLst>
                </a:gridCol>
                <a:gridCol w="493776">
                  <a:extLst>
                    <a:ext uri="{9D8B030D-6E8A-4147-A177-3AD203B41FA5}">
                      <a16:colId xmlns:a16="http://schemas.microsoft.com/office/drawing/2014/main" val="4215113605"/>
                    </a:ext>
                  </a:extLst>
                </a:gridCol>
                <a:gridCol w="493776">
                  <a:extLst>
                    <a:ext uri="{9D8B030D-6E8A-4147-A177-3AD203B41FA5}">
                      <a16:colId xmlns:a16="http://schemas.microsoft.com/office/drawing/2014/main" val="1326577502"/>
                    </a:ext>
                  </a:extLst>
                </a:gridCol>
                <a:gridCol w="493776">
                  <a:extLst>
                    <a:ext uri="{9D8B030D-6E8A-4147-A177-3AD203B41FA5}">
                      <a16:colId xmlns:a16="http://schemas.microsoft.com/office/drawing/2014/main" val="4001360322"/>
                    </a:ext>
                  </a:extLst>
                </a:gridCol>
                <a:gridCol w="493776">
                  <a:extLst>
                    <a:ext uri="{9D8B030D-6E8A-4147-A177-3AD203B41FA5}">
                      <a16:colId xmlns:a16="http://schemas.microsoft.com/office/drawing/2014/main" val="3240956465"/>
                    </a:ext>
                  </a:extLst>
                </a:gridCol>
                <a:gridCol w="493776">
                  <a:extLst>
                    <a:ext uri="{9D8B030D-6E8A-4147-A177-3AD203B41FA5}">
                      <a16:colId xmlns:a16="http://schemas.microsoft.com/office/drawing/2014/main" val="1846047543"/>
                    </a:ext>
                  </a:extLst>
                </a:gridCol>
                <a:gridCol w="493776">
                  <a:extLst>
                    <a:ext uri="{9D8B030D-6E8A-4147-A177-3AD203B41FA5}">
                      <a16:colId xmlns:a16="http://schemas.microsoft.com/office/drawing/2014/main" val="3831321073"/>
                    </a:ext>
                  </a:extLst>
                </a:gridCol>
                <a:gridCol w="493776">
                  <a:extLst>
                    <a:ext uri="{9D8B030D-6E8A-4147-A177-3AD203B41FA5}">
                      <a16:colId xmlns:a16="http://schemas.microsoft.com/office/drawing/2014/main" val="124653632"/>
                    </a:ext>
                  </a:extLst>
                </a:gridCol>
                <a:gridCol w="493776">
                  <a:extLst>
                    <a:ext uri="{9D8B030D-6E8A-4147-A177-3AD203B41FA5}">
                      <a16:colId xmlns:a16="http://schemas.microsoft.com/office/drawing/2014/main" val="1474346137"/>
                    </a:ext>
                  </a:extLst>
                </a:gridCol>
                <a:gridCol w="493776">
                  <a:extLst>
                    <a:ext uri="{9D8B030D-6E8A-4147-A177-3AD203B41FA5}">
                      <a16:colId xmlns:a16="http://schemas.microsoft.com/office/drawing/2014/main" val="1929000406"/>
                    </a:ext>
                  </a:extLst>
                </a:gridCol>
                <a:gridCol w="493776">
                  <a:extLst>
                    <a:ext uri="{9D8B030D-6E8A-4147-A177-3AD203B41FA5}">
                      <a16:colId xmlns:a16="http://schemas.microsoft.com/office/drawing/2014/main" val="855133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8614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- 2021-11-05 18:27:55</a:t>
                      </a:r>
                      <a:r>
                        <a:rPr kumimoji="0" lang="en-US" sz="1000" b="0" i="0" u="none" strike="noStrike" kern="1200" cap="none" spc="0" normalizeH="0" baseline="0" noProof="0">
                          <a:ln>
                            <a:noFill/>
                          </a:ln>
                          <a:solidFill>
                            <a:prstClr val="black"/>
                          </a:solidFill>
                          <a:effectLst/>
                          <a:uLnTx/>
                          <a:uFillTx/>
                          <a:latin typeface="+mn-lt"/>
                          <a:ea typeface="+mn-ea"/>
                          <a:cs typeface="+mn-cs"/>
                        </a:rPr>
                        <a:t>
 Detalle por detalle, la Scott Aspect 950:
✅ Cuadro de aleación Aspect 700/900
✅ Suntour XCT30-HLO 100 mm
✅ Shimano Altus, 18 velocidades
✅ Tektro hidráulicos Frenos de disco hidráulicos
✅ Kenda Booster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20997988"/>
                  </a:ext>
                </a:extLst>
              </a:tr>
            </a:tbl>
          </a:graphicData>
        </a:graphic>
      </p:graphicFrame>
      <p:sp>
        <p:nvSpPr>
          <p:cNvPr id="4" name="Text Placeholder 3">
            <a:extLst>
              <a:ext uri="{FF2B5EF4-FFF2-40B4-BE49-F238E27FC236}">
                <a16:creationId xmlns:a16="http://schemas.microsoft.com/office/drawing/2014/main" id="{3B1BF4F8-DD22-4F9E-A1C2-B43DEF76CC4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35203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6A28A-9829-4A60-8CC7-30940D1D5C71}"/>
              </a:ext>
            </a:extLst>
          </p:cNvPr>
          <p:cNvSpPr>
            <a:spLocks noGrp="1"/>
          </p:cNvSpPr>
          <p:nvPr>
            <p:ph type="title"/>
          </p:nvPr>
        </p:nvSpPr>
        <p:spPr/>
        <p:txBody>
          <a:bodyPr/>
          <a:lstStyle/>
          <a:p>
            <a:r>
              <a:rPr lang="en-US"/>
              <a:t>Facebook Post Table + Reactions | Scott - 18 of 23</a:t>
            </a:r>
          </a:p>
        </p:txBody>
      </p:sp>
      <p:graphicFrame>
        <p:nvGraphicFramePr>
          <p:cNvPr id="5" name="Table Placeholder 4">
            <a:extLst>
              <a:ext uri="{FF2B5EF4-FFF2-40B4-BE49-F238E27FC236}">
                <a16:creationId xmlns:a16="http://schemas.microsoft.com/office/drawing/2014/main" id="{A200D8A9-0CBB-4B90-9E7D-86E4606A2EB6}"/>
              </a:ext>
            </a:extLst>
          </p:cNvPr>
          <p:cNvGraphicFramePr>
            <a:graphicFrameLocks noGrp="1"/>
          </p:cNvGraphicFramePr>
          <p:nvPr>
            <p:ph type="tbl" sz="quarter" idx="13"/>
            <p:extLst>
              <p:ext uri="{D42A27DB-BD31-4B8C-83A1-F6EECF244321}">
                <p14:modId xmlns:p14="http://schemas.microsoft.com/office/powerpoint/2010/main" val="693170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94363725"/>
                    </a:ext>
                  </a:extLst>
                </a:gridCol>
                <a:gridCol w="493776">
                  <a:extLst>
                    <a:ext uri="{9D8B030D-6E8A-4147-A177-3AD203B41FA5}">
                      <a16:colId xmlns:a16="http://schemas.microsoft.com/office/drawing/2014/main" val="553060164"/>
                    </a:ext>
                  </a:extLst>
                </a:gridCol>
                <a:gridCol w="493776">
                  <a:extLst>
                    <a:ext uri="{9D8B030D-6E8A-4147-A177-3AD203B41FA5}">
                      <a16:colId xmlns:a16="http://schemas.microsoft.com/office/drawing/2014/main" val="606927009"/>
                    </a:ext>
                  </a:extLst>
                </a:gridCol>
                <a:gridCol w="493776">
                  <a:extLst>
                    <a:ext uri="{9D8B030D-6E8A-4147-A177-3AD203B41FA5}">
                      <a16:colId xmlns:a16="http://schemas.microsoft.com/office/drawing/2014/main" val="3269065981"/>
                    </a:ext>
                  </a:extLst>
                </a:gridCol>
                <a:gridCol w="493776">
                  <a:extLst>
                    <a:ext uri="{9D8B030D-6E8A-4147-A177-3AD203B41FA5}">
                      <a16:colId xmlns:a16="http://schemas.microsoft.com/office/drawing/2014/main" val="2204386891"/>
                    </a:ext>
                  </a:extLst>
                </a:gridCol>
                <a:gridCol w="493776">
                  <a:extLst>
                    <a:ext uri="{9D8B030D-6E8A-4147-A177-3AD203B41FA5}">
                      <a16:colId xmlns:a16="http://schemas.microsoft.com/office/drawing/2014/main" val="3277964745"/>
                    </a:ext>
                  </a:extLst>
                </a:gridCol>
                <a:gridCol w="493776">
                  <a:extLst>
                    <a:ext uri="{9D8B030D-6E8A-4147-A177-3AD203B41FA5}">
                      <a16:colId xmlns:a16="http://schemas.microsoft.com/office/drawing/2014/main" val="1073881134"/>
                    </a:ext>
                  </a:extLst>
                </a:gridCol>
                <a:gridCol w="493776">
                  <a:extLst>
                    <a:ext uri="{9D8B030D-6E8A-4147-A177-3AD203B41FA5}">
                      <a16:colId xmlns:a16="http://schemas.microsoft.com/office/drawing/2014/main" val="2511954355"/>
                    </a:ext>
                  </a:extLst>
                </a:gridCol>
                <a:gridCol w="493776">
                  <a:extLst>
                    <a:ext uri="{9D8B030D-6E8A-4147-A177-3AD203B41FA5}">
                      <a16:colId xmlns:a16="http://schemas.microsoft.com/office/drawing/2014/main" val="540930592"/>
                    </a:ext>
                  </a:extLst>
                </a:gridCol>
                <a:gridCol w="493776">
                  <a:extLst>
                    <a:ext uri="{9D8B030D-6E8A-4147-A177-3AD203B41FA5}">
                      <a16:colId xmlns:a16="http://schemas.microsoft.com/office/drawing/2014/main" val="3203501721"/>
                    </a:ext>
                  </a:extLst>
                </a:gridCol>
                <a:gridCol w="493776">
                  <a:extLst>
                    <a:ext uri="{9D8B030D-6E8A-4147-A177-3AD203B41FA5}">
                      <a16:colId xmlns:a16="http://schemas.microsoft.com/office/drawing/2014/main" val="1511259223"/>
                    </a:ext>
                  </a:extLst>
                </a:gridCol>
                <a:gridCol w="493776">
                  <a:extLst>
                    <a:ext uri="{9D8B030D-6E8A-4147-A177-3AD203B41FA5}">
                      <a16:colId xmlns:a16="http://schemas.microsoft.com/office/drawing/2014/main" val="138220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0771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- 2021-10-27 22:15:46</a:t>
                      </a:r>
                      <a:r>
                        <a:rPr kumimoji="0" lang="es-ES" sz="1000" b="0" i="0" u="none" strike="noStrike" kern="1200" cap="none" spc="0" normalizeH="0" baseline="0" noProof="0">
                          <a:ln>
                            <a:noFill/>
                          </a:ln>
                          <a:solidFill>
                            <a:prstClr val="black"/>
                          </a:solidFill>
                          <a:effectLst/>
                          <a:uLnTx/>
                          <a:uFillTx/>
                          <a:latin typeface="+mn-lt"/>
                          <a:ea typeface="+mn-ea"/>
                          <a:cs typeface="+mn-cs"/>
                        </a:rPr>
                        <a:t>
 ¡El #TeamTrekBontrager dominó el tremendo circuito del @rallymtbpilar !
@facundoperezc , @bikecarito y @carlosbalbarani arrasaron en sus categorías y se ubicaron en lo más alto del podio.
¡Felicitaciones a todos los participantes de una de las carreras más emocionantes del año! 
📸 @merle.fotografia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2593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- 2021-10-31 21:22:56</a:t>
                      </a:r>
                      <a:r>
                        <a:rPr kumimoji="0" lang="en-US" sz="1000" b="0" i="0" u="none" strike="noStrike" kern="1200" cap="none" spc="0" normalizeH="0" baseline="0" noProof="0">
                          <a:ln>
                            <a:noFill/>
                          </a:ln>
                          <a:solidFill>
                            <a:prstClr val="black"/>
                          </a:solidFill>
                          <a:effectLst/>
                          <a:uLnTx/>
                          <a:uFillTx/>
                          <a:latin typeface="+mn-lt"/>
                          <a:ea typeface="+mn-ea"/>
                          <a:cs typeface="+mn-cs"/>
                        </a:rPr>
                        <a:t>
 #Halloween al estilo Scott.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10820103"/>
                  </a:ext>
                </a:extLst>
              </a:tr>
            </a:tbl>
          </a:graphicData>
        </a:graphic>
      </p:graphicFrame>
      <p:sp>
        <p:nvSpPr>
          <p:cNvPr id="4" name="Text Placeholder 3">
            <a:extLst>
              <a:ext uri="{FF2B5EF4-FFF2-40B4-BE49-F238E27FC236}">
                <a16:creationId xmlns:a16="http://schemas.microsoft.com/office/drawing/2014/main" id="{BB05454E-1C86-48C6-B370-F0A0774DDBE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146198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2AEC2-DB98-4E1B-A8C1-8926BD785083}"/>
              </a:ext>
            </a:extLst>
          </p:cNvPr>
          <p:cNvSpPr>
            <a:spLocks noGrp="1"/>
          </p:cNvSpPr>
          <p:nvPr>
            <p:ph type="title"/>
          </p:nvPr>
        </p:nvSpPr>
        <p:spPr/>
        <p:txBody>
          <a:bodyPr/>
          <a:lstStyle/>
          <a:p>
            <a:r>
              <a:rPr lang="en-US"/>
              <a:t>Facebook Post Table + Reactions | Scott - 19 of 23</a:t>
            </a:r>
          </a:p>
        </p:txBody>
      </p:sp>
      <p:graphicFrame>
        <p:nvGraphicFramePr>
          <p:cNvPr id="5" name="Table Placeholder 4">
            <a:extLst>
              <a:ext uri="{FF2B5EF4-FFF2-40B4-BE49-F238E27FC236}">
                <a16:creationId xmlns:a16="http://schemas.microsoft.com/office/drawing/2014/main" id="{4058E898-EAC2-4F64-9D1A-31A92B31124C}"/>
              </a:ext>
            </a:extLst>
          </p:cNvPr>
          <p:cNvGraphicFramePr>
            <a:graphicFrameLocks noGrp="1"/>
          </p:cNvGraphicFramePr>
          <p:nvPr>
            <p:ph type="tbl" sz="quarter" idx="13"/>
            <p:extLst>
              <p:ext uri="{D42A27DB-BD31-4B8C-83A1-F6EECF244321}">
                <p14:modId xmlns:p14="http://schemas.microsoft.com/office/powerpoint/2010/main" val="3534489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270293"/>
                    </a:ext>
                  </a:extLst>
                </a:gridCol>
                <a:gridCol w="493776">
                  <a:extLst>
                    <a:ext uri="{9D8B030D-6E8A-4147-A177-3AD203B41FA5}">
                      <a16:colId xmlns:a16="http://schemas.microsoft.com/office/drawing/2014/main" val="1691919466"/>
                    </a:ext>
                  </a:extLst>
                </a:gridCol>
                <a:gridCol w="493776">
                  <a:extLst>
                    <a:ext uri="{9D8B030D-6E8A-4147-A177-3AD203B41FA5}">
                      <a16:colId xmlns:a16="http://schemas.microsoft.com/office/drawing/2014/main" val="4138807660"/>
                    </a:ext>
                  </a:extLst>
                </a:gridCol>
                <a:gridCol w="493776">
                  <a:extLst>
                    <a:ext uri="{9D8B030D-6E8A-4147-A177-3AD203B41FA5}">
                      <a16:colId xmlns:a16="http://schemas.microsoft.com/office/drawing/2014/main" val="141682569"/>
                    </a:ext>
                  </a:extLst>
                </a:gridCol>
                <a:gridCol w="493776">
                  <a:extLst>
                    <a:ext uri="{9D8B030D-6E8A-4147-A177-3AD203B41FA5}">
                      <a16:colId xmlns:a16="http://schemas.microsoft.com/office/drawing/2014/main" val="1612405546"/>
                    </a:ext>
                  </a:extLst>
                </a:gridCol>
                <a:gridCol w="493776">
                  <a:extLst>
                    <a:ext uri="{9D8B030D-6E8A-4147-A177-3AD203B41FA5}">
                      <a16:colId xmlns:a16="http://schemas.microsoft.com/office/drawing/2014/main" val="3854955989"/>
                    </a:ext>
                  </a:extLst>
                </a:gridCol>
                <a:gridCol w="493776">
                  <a:extLst>
                    <a:ext uri="{9D8B030D-6E8A-4147-A177-3AD203B41FA5}">
                      <a16:colId xmlns:a16="http://schemas.microsoft.com/office/drawing/2014/main" val="3914277838"/>
                    </a:ext>
                  </a:extLst>
                </a:gridCol>
                <a:gridCol w="493776">
                  <a:extLst>
                    <a:ext uri="{9D8B030D-6E8A-4147-A177-3AD203B41FA5}">
                      <a16:colId xmlns:a16="http://schemas.microsoft.com/office/drawing/2014/main" val="220986828"/>
                    </a:ext>
                  </a:extLst>
                </a:gridCol>
                <a:gridCol w="493776">
                  <a:extLst>
                    <a:ext uri="{9D8B030D-6E8A-4147-A177-3AD203B41FA5}">
                      <a16:colId xmlns:a16="http://schemas.microsoft.com/office/drawing/2014/main" val="2198672055"/>
                    </a:ext>
                  </a:extLst>
                </a:gridCol>
                <a:gridCol w="493776">
                  <a:extLst>
                    <a:ext uri="{9D8B030D-6E8A-4147-A177-3AD203B41FA5}">
                      <a16:colId xmlns:a16="http://schemas.microsoft.com/office/drawing/2014/main" val="898656284"/>
                    </a:ext>
                  </a:extLst>
                </a:gridCol>
                <a:gridCol w="493776">
                  <a:extLst>
                    <a:ext uri="{9D8B030D-6E8A-4147-A177-3AD203B41FA5}">
                      <a16:colId xmlns:a16="http://schemas.microsoft.com/office/drawing/2014/main" val="3051020785"/>
                    </a:ext>
                  </a:extLst>
                </a:gridCol>
                <a:gridCol w="493776">
                  <a:extLst>
                    <a:ext uri="{9D8B030D-6E8A-4147-A177-3AD203B41FA5}">
                      <a16:colId xmlns:a16="http://schemas.microsoft.com/office/drawing/2014/main" val="68627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46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- 2021-11-07 22:13:35</a:t>
                      </a:r>
                      <a:r>
                        <a:rPr kumimoji="0" lang="es-ES" sz="1000" b="0" i="0" u="none" strike="noStrike" kern="1200" cap="none" spc="0" normalizeH="0" baseline="0" noProof="0">
                          <a:ln>
                            <a:noFill/>
                          </a:ln>
                          <a:solidFill>
                            <a:prstClr val="black"/>
                          </a:solidFill>
                          <a:effectLst/>
                          <a:uLnTx/>
                          <a:uFillTx/>
                          <a:latin typeface="+mn-lt"/>
                          <a:ea typeface="+mn-ea"/>
                          <a:cs typeface="+mn-cs"/>
                        </a:rPr>
                        <a:t>
 Like si hiciste como @kateplusfate y te pasaste el donde con esta vista.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349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- 2021-11-16 20:04:11</a:t>
                      </a:r>
                      <a:r>
                        <a:rPr kumimoji="0" lang="es-ES" sz="1000" b="0" i="0" u="none" strike="noStrike" kern="1200" cap="none" spc="0" normalizeH="0" baseline="0" noProof="0">
                          <a:ln>
                            <a:noFill/>
                          </a:ln>
                          <a:solidFill>
                            <a:prstClr val="black"/>
                          </a:solidFill>
                          <a:effectLst/>
                          <a:uLnTx/>
                          <a:uFillTx/>
                          <a:latin typeface="+mn-lt"/>
                          <a:ea typeface="+mn-ea"/>
                          <a:cs typeface="+mn-cs"/>
                        </a:rPr>
                        <a:t>
 En tres días nos vemos en #Trasmontaña2021 !!
Te esperamos en nuestro stand. Tendremos sorpresas, regalos y servicio mecánico para tu SCOTT.
#SCOTTbikes  
#SCOTTargentina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718186"/>
                  </a:ext>
                </a:extLst>
              </a:tr>
            </a:tbl>
          </a:graphicData>
        </a:graphic>
      </p:graphicFrame>
      <p:sp>
        <p:nvSpPr>
          <p:cNvPr id="4" name="Text Placeholder 3">
            <a:extLst>
              <a:ext uri="{FF2B5EF4-FFF2-40B4-BE49-F238E27FC236}">
                <a16:creationId xmlns:a16="http://schemas.microsoft.com/office/drawing/2014/main" id="{DAC17895-AD81-4A11-A9E6-857386E1B07A}"/>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441157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4319-FE1C-40C1-B0E0-9669A0615325}"/>
              </a:ext>
            </a:extLst>
          </p:cNvPr>
          <p:cNvSpPr>
            <a:spLocks noGrp="1"/>
          </p:cNvSpPr>
          <p:nvPr>
            <p:ph type="title"/>
          </p:nvPr>
        </p:nvSpPr>
        <p:spPr/>
        <p:txBody>
          <a:bodyPr/>
          <a:lstStyle/>
          <a:p>
            <a:r>
              <a:rPr lang="en-US"/>
              <a:t>Facebook Post Table + Reactions | Scott - 20 of 23</a:t>
            </a:r>
          </a:p>
        </p:txBody>
      </p:sp>
      <p:graphicFrame>
        <p:nvGraphicFramePr>
          <p:cNvPr id="5" name="Table Placeholder 4">
            <a:extLst>
              <a:ext uri="{FF2B5EF4-FFF2-40B4-BE49-F238E27FC236}">
                <a16:creationId xmlns:a16="http://schemas.microsoft.com/office/drawing/2014/main" id="{AD5D07E9-4224-436D-8A3A-2265F7D4E94F}"/>
              </a:ext>
            </a:extLst>
          </p:cNvPr>
          <p:cNvGraphicFramePr>
            <a:graphicFrameLocks noGrp="1"/>
          </p:cNvGraphicFramePr>
          <p:nvPr>
            <p:ph type="tbl" sz="quarter" idx="13"/>
            <p:extLst>
              <p:ext uri="{D42A27DB-BD31-4B8C-83A1-F6EECF244321}">
                <p14:modId xmlns:p14="http://schemas.microsoft.com/office/powerpoint/2010/main" val="2965951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5554349"/>
                    </a:ext>
                  </a:extLst>
                </a:gridCol>
                <a:gridCol w="493776">
                  <a:extLst>
                    <a:ext uri="{9D8B030D-6E8A-4147-A177-3AD203B41FA5}">
                      <a16:colId xmlns:a16="http://schemas.microsoft.com/office/drawing/2014/main" val="1146344545"/>
                    </a:ext>
                  </a:extLst>
                </a:gridCol>
                <a:gridCol w="493776">
                  <a:extLst>
                    <a:ext uri="{9D8B030D-6E8A-4147-A177-3AD203B41FA5}">
                      <a16:colId xmlns:a16="http://schemas.microsoft.com/office/drawing/2014/main" val="2464841175"/>
                    </a:ext>
                  </a:extLst>
                </a:gridCol>
                <a:gridCol w="493776">
                  <a:extLst>
                    <a:ext uri="{9D8B030D-6E8A-4147-A177-3AD203B41FA5}">
                      <a16:colId xmlns:a16="http://schemas.microsoft.com/office/drawing/2014/main" val="2931375195"/>
                    </a:ext>
                  </a:extLst>
                </a:gridCol>
                <a:gridCol w="493776">
                  <a:extLst>
                    <a:ext uri="{9D8B030D-6E8A-4147-A177-3AD203B41FA5}">
                      <a16:colId xmlns:a16="http://schemas.microsoft.com/office/drawing/2014/main" val="3942429473"/>
                    </a:ext>
                  </a:extLst>
                </a:gridCol>
                <a:gridCol w="493776">
                  <a:extLst>
                    <a:ext uri="{9D8B030D-6E8A-4147-A177-3AD203B41FA5}">
                      <a16:colId xmlns:a16="http://schemas.microsoft.com/office/drawing/2014/main" val="3682869206"/>
                    </a:ext>
                  </a:extLst>
                </a:gridCol>
                <a:gridCol w="493776">
                  <a:extLst>
                    <a:ext uri="{9D8B030D-6E8A-4147-A177-3AD203B41FA5}">
                      <a16:colId xmlns:a16="http://schemas.microsoft.com/office/drawing/2014/main" val="888915150"/>
                    </a:ext>
                  </a:extLst>
                </a:gridCol>
                <a:gridCol w="493776">
                  <a:extLst>
                    <a:ext uri="{9D8B030D-6E8A-4147-A177-3AD203B41FA5}">
                      <a16:colId xmlns:a16="http://schemas.microsoft.com/office/drawing/2014/main" val="2264500181"/>
                    </a:ext>
                  </a:extLst>
                </a:gridCol>
                <a:gridCol w="493776">
                  <a:extLst>
                    <a:ext uri="{9D8B030D-6E8A-4147-A177-3AD203B41FA5}">
                      <a16:colId xmlns:a16="http://schemas.microsoft.com/office/drawing/2014/main" val="369536273"/>
                    </a:ext>
                  </a:extLst>
                </a:gridCol>
                <a:gridCol w="493776">
                  <a:extLst>
                    <a:ext uri="{9D8B030D-6E8A-4147-A177-3AD203B41FA5}">
                      <a16:colId xmlns:a16="http://schemas.microsoft.com/office/drawing/2014/main" val="3076372646"/>
                    </a:ext>
                  </a:extLst>
                </a:gridCol>
                <a:gridCol w="493776">
                  <a:extLst>
                    <a:ext uri="{9D8B030D-6E8A-4147-A177-3AD203B41FA5}">
                      <a16:colId xmlns:a16="http://schemas.microsoft.com/office/drawing/2014/main" val="651125538"/>
                    </a:ext>
                  </a:extLst>
                </a:gridCol>
                <a:gridCol w="493776">
                  <a:extLst>
                    <a:ext uri="{9D8B030D-6E8A-4147-A177-3AD203B41FA5}">
                      <a16:colId xmlns:a16="http://schemas.microsoft.com/office/drawing/2014/main" val="4134974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675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- 2021-11-01 22:01:47</a:t>
                      </a:r>
                      <a:r>
                        <a:rPr kumimoji="0" lang="es-ES" sz="1000" b="0" i="0" u="none" strike="noStrike" kern="1200" cap="none" spc="0" normalizeH="0" baseline="0" noProof="0">
                          <a:ln>
                            <a:noFill/>
                          </a:ln>
                          <a:solidFill>
                            <a:prstClr val="black"/>
                          </a:solidFill>
                          <a:effectLst/>
                          <a:uLnTx/>
                          <a:uFillTx/>
                          <a:latin typeface="+mn-lt"/>
                          <a:ea typeface="+mn-ea"/>
                          <a:cs typeface="+mn-cs"/>
                        </a:rPr>
                        <a:t>
 ¡Imparable @chiquita.cantelmi ! 
Una vez más Yesi se sube a lo más alto del podio en @santarosamtb. ¡Supercaliber! 
Felicitaciones a todos los participantes del Rally MTB de Santa Rosa de Calamuchita y la hermosa fiesta del MTB argentino. 
📸 @priscilafotos_ 📸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74759484"/>
                  </a:ext>
                </a:extLst>
              </a:tr>
            </a:tbl>
          </a:graphicData>
        </a:graphic>
      </p:graphicFrame>
      <p:sp>
        <p:nvSpPr>
          <p:cNvPr id="4" name="Text Placeholder 3">
            <a:extLst>
              <a:ext uri="{FF2B5EF4-FFF2-40B4-BE49-F238E27FC236}">
                <a16:creationId xmlns:a16="http://schemas.microsoft.com/office/drawing/2014/main" id="{7FF1B02A-CC90-4C32-9965-C30426CA5E6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73518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AE756-F6A0-4A15-87A5-EF05DEAB42AD}"/>
              </a:ext>
            </a:extLst>
          </p:cNvPr>
          <p:cNvSpPr>
            <a:spLocks noGrp="1"/>
          </p:cNvSpPr>
          <p:nvPr>
            <p:ph type="title"/>
          </p:nvPr>
        </p:nvSpPr>
        <p:spPr/>
        <p:txBody>
          <a:bodyPr/>
          <a:lstStyle/>
          <a:p>
            <a:r>
              <a:rPr lang="en-US"/>
              <a:t>Facebook Post Table + Reactions | Scott - 21 of 23</a:t>
            </a:r>
          </a:p>
        </p:txBody>
      </p:sp>
      <p:graphicFrame>
        <p:nvGraphicFramePr>
          <p:cNvPr id="5" name="Table Placeholder 4">
            <a:extLst>
              <a:ext uri="{FF2B5EF4-FFF2-40B4-BE49-F238E27FC236}">
                <a16:creationId xmlns:a16="http://schemas.microsoft.com/office/drawing/2014/main" id="{89BEE612-A1E3-4044-ADAE-FA9A18AC9A97}"/>
              </a:ext>
            </a:extLst>
          </p:cNvPr>
          <p:cNvGraphicFramePr>
            <a:graphicFrameLocks noGrp="1"/>
          </p:cNvGraphicFramePr>
          <p:nvPr>
            <p:ph type="tbl" sz="quarter" idx="13"/>
            <p:extLst>
              <p:ext uri="{D42A27DB-BD31-4B8C-83A1-F6EECF244321}">
                <p14:modId xmlns:p14="http://schemas.microsoft.com/office/powerpoint/2010/main" val="2581378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61973486"/>
                    </a:ext>
                  </a:extLst>
                </a:gridCol>
                <a:gridCol w="493776">
                  <a:extLst>
                    <a:ext uri="{9D8B030D-6E8A-4147-A177-3AD203B41FA5}">
                      <a16:colId xmlns:a16="http://schemas.microsoft.com/office/drawing/2014/main" val="2707448561"/>
                    </a:ext>
                  </a:extLst>
                </a:gridCol>
                <a:gridCol w="493776">
                  <a:extLst>
                    <a:ext uri="{9D8B030D-6E8A-4147-A177-3AD203B41FA5}">
                      <a16:colId xmlns:a16="http://schemas.microsoft.com/office/drawing/2014/main" val="986288443"/>
                    </a:ext>
                  </a:extLst>
                </a:gridCol>
                <a:gridCol w="493776">
                  <a:extLst>
                    <a:ext uri="{9D8B030D-6E8A-4147-A177-3AD203B41FA5}">
                      <a16:colId xmlns:a16="http://schemas.microsoft.com/office/drawing/2014/main" val="2353034607"/>
                    </a:ext>
                  </a:extLst>
                </a:gridCol>
                <a:gridCol w="493776">
                  <a:extLst>
                    <a:ext uri="{9D8B030D-6E8A-4147-A177-3AD203B41FA5}">
                      <a16:colId xmlns:a16="http://schemas.microsoft.com/office/drawing/2014/main" val="580641864"/>
                    </a:ext>
                  </a:extLst>
                </a:gridCol>
                <a:gridCol w="493776">
                  <a:extLst>
                    <a:ext uri="{9D8B030D-6E8A-4147-A177-3AD203B41FA5}">
                      <a16:colId xmlns:a16="http://schemas.microsoft.com/office/drawing/2014/main" val="1122263979"/>
                    </a:ext>
                  </a:extLst>
                </a:gridCol>
                <a:gridCol w="493776">
                  <a:extLst>
                    <a:ext uri="{9D8B030D-6E8A-4147-A177-3AD203B41FA5}">
                      <a16:colId xmlns:a16="http://schemas.microsoft.com/office/drawing/2014/main" val="919596381"/>
                    </a:ext>
                  </a:extLst>
                </a:gridCol>
                <a:gridCol w="493776">
                  <a:extLst>
                    <a:ext uri="{9D8B030D-6E8A-4147-A177-3AD203B41FA5}">
                      <a16:colId xmlns:a16="http://schemas.microsoft.com/office/drawing/2014/main" val="4187364621"/>
                    </a:ext>
                  </a:extLst>
                </a:gridCol>
                <a:gridCol w="493776">
                  <a:extLst>
                    <a:ext uri="{9D8B030D-6E8A-4147-A177-3AD203B41FA5}">
                      <a16:colId xmlns:a16="http://schemas.microsoft.com/office/drawing/2014/main" val="3983159428"/>
                    </a:ext>
                  </a:extLst>
                </a:gridCol>
                <a:gridCol w="493776">
                  <a:extLst>
                    <a:ext uri="{9D8B030D-6E8A-4147-A177-3AD203B41FA5}">
                      <a16:colId xmlns:a16="http://schemas.microsoft.com/office/drawing/2014/main" val="3369949961"/>
                    </a:ext>
                  </a:extLst>
                </a:gridCol>
                <a:gridCol w="493776">
                  <a:extLst>
                    <a:ext uri="{9D8B030D-6E8A-4147-A177-3AD203B41FA5}">
                      <a16:colId xmlns:a16="http://schemas.microsoft.com/office/drawing/2014/main" val="4168976613"/>
                    </a:ext>
                  </a:extLst>
                </a:gridCol>
                <a:gridCol w="493776">
                  <a:extLst>
                    <a:ext uri="{9D8B030D-6E8A-4147-A177-3AD203B41FA5}">
                      <a16:colId xmlns:a16="http://schemas.microsoft.com/office/drawing/2014/main" val="2864628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02443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- 2021-11-04 19:36:51</a:t>
                      </a:r>
                      <a:r>
                        <a:rPr kumimoji="0" lang="es-ES" sz="1000" b="0" i="0" u="none" strike="noStrike" kern="1200" cap="none" spc="0" normalizeH="0" baseline="0" noProof="0">
                          <a:ln>
                            <a:noFill/>
                          </a:ln>
                          <a:solidFill>
                            <a:prstClr val="black"/>
                          </a:solidFill>
                          <a:effectLst/>
                          <a:uLnTx/>
                          <a:uFillTx/>
                          <a:latin typeface="+mn-lt"/>
                          <a:ea typeface="+mn-ea"/>
                          <a:cs typeface="+mn-cs"/>
                        </a:rPr>
                        <a:t>
 ¡Las mejores fotos de @facundoperezc en @santarosamtb ! Un final de infarto para llevarse el segundo puesto en esta emocionante carrera. ¡Supercaliber siempre protagonista! 
Felicitaciones a todos los participantes del Rally MTB de Santa Rosa de Calamuchita y la hermosa fiesta del MTB argentino. 
📸 @foton_line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52894160"/>
                  </a:ext>
                </a:extLst>
              </a:tr>
            </a:tbl>
          </a:graphicData>
        </a:graphic>
      </p:graphicFrame>
      <p:sp>
        <p:nvSpPr>
          <p:cNvPr id="4" name="Text Placeholder 3">
            <a:extLst>
              <a:ext uri="{FF2B5EF4-FFF2-40B4-BE49-F238E27FC236}">
                <a16:creationId xmlns:a16="http://schemas.microsoft.com/office/drawing/2014/main" id="{726D895C-2FC8-4FF3-AEAA-1C40AD40211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08503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C1B81-C78D-4929-92BF-DF82C84562DB}"/>
              </a:ext>
            </a:extLst>
          </p:cNvPr>
          <p:cNvSpPr>
            <a:spLocks noGrp="1"/>
          </p:cNvSpPr>
          <p:nvPr>
            <p:ph type="title"/>
          </p:nvPr>
        </p:nvSpPr>
        <p:spPr/>
        <p:txBody>
          <a:bodyPr/>
          <a:lstStyle/>
          <a:p>
            <a:r>
              <a:rPr lang="en-US"/>
              <a:t>Facebook Post Table + Reactions | Scott - 22 of 23</a:t>
            </a:r>
          </a:p>
        </p:txBody>
      </p:sp>
      <p:graphicFrame>
        <p:nvGraphicFramePr>
          <p:cNvPr id="5" name="Table Placeholder 4">
            <a:extLst>
              <a:ext uri="{FF2B5EF4-FFF2-40B4-BE49-F238E27FC236}">
                <a16:creationId xmlns:a16="http://schemas.microsoft.com/office/drawing/2014/main" id="{0062BE4D-0A5F-47F0-81C1-4E4BF1EA8987}"/>
              </a:ext>
            </a:extLst>
          </p:cNvPr>
          <p:cNvGraphicFramePr>
            <a:graphicFrameLocks noGrp="1"/>
          </p:cNvGraphicFramePr>
          <p:nvPr>
            <p:ph type="tbl" sz="quarter" idx="13"/>
            <p:extLst>
              <p:ext uri="{D42A27DB-BD31-4B8C-83A1-F6EECF244321}">
                <p14:modId xmlns:p14="http://schemas.microsoft.com/office/powerpoint/2010/main" val="64432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0428188"/>
                    </a:ext>
                  </a:extLst>
                </a:gridCol>
                <a:gridCol w="493776">
                  <a:extLst>
                    <a:ext uri="{9D8B030D-6E8A-4147-A177-3AD203B41FA5}">
                      <a16:colId xmlns:a16="http://schemas.microsoft.com/office/drawing/2014/main" val="3062781899"/>
                    </a:ext>
                  </a:extLst>
                </a:gridCol>
                <a:gridCol w="493776">
                  <a:extLst>
                    <a:ext uri="{9D8B030D-6E8A-4147-A177-3AD203B41FA5}">
                      <a16:colId xmlns:a16="http://schemas.microsoft.com/office/drawing/2014/main" val="1880901133"/>
                    </a:ext>
                  </a:extLst>
                </a:gridCol>
                <a:gridCol w="493776">
                  <a:extLst>
                    <a:ext uri="{9D8B030D-6E8A-4147-A177-3AD203B41FA5}">
                      <a16:colId xmlns:a16="http://schemas.microsoft.com/office/drawing/2014/main" val="3280727122"/>
                    </a:ext>
                  </a:extLst>
                </a:gridCol>
                <a:gridCol w="493776">
                  <a:extLst>
                    <a:ext uri="{9D8B030D-6E8A-4147-A177-3AD203B41FA5}">
                      <a16:colId xmlns:a16="http://schemas.microsoft.com/office/drawing/2014/main" val="2061758368"/>
                    </a:ext>
                  </a:extLst>
                </a:gridCol>
                <a:gridCol w="493776">
                  <a:extLst>
                    <a:ext uri="{9D8B030D-6E8A-4147-A177-3AD203B41FA5}">
                      <a16:colId xmlns:a16="http://schemas.microsoft.com/office/drawing/2014/main" val="3683484003"/>
                    </a:ext>
                  </a:extLst>
                </a:gridCol>
                <a:gridCol w="493776">
                  <a:extLst>
                    <a:ext uri="{9D8B030D-6E8A-4147-A177-3AD203B41FA5}">
                      <a16:colId xmlns:a16="http://schemas.microsoft.com/office/drawing/2014/main" val="3004688861"/>
                    </a:ext>
                  </a:extLst>
                </a:gridCol>
                <a:gridCol w="493776">
                  <a:extLst>
                    <a:ext uri="{9D8B030D-6E8A-4147-A177-3AD203B41FA5}">
                      <a16:colId xmlns:a16="http://schemas.microsoft.com/office/drawing/2014/main" val="247722219"/>
                    </a:ext>
                  </a:extLst>
                </a:gridCol>
                <a:gridCol w="493776">
                  <a:extLst>
                    <a:ext uri="{9D8B030D-6E8A-4147-A177-3AD203B41FA5}">
                      <a16:colId xmlns:a16="http://schemas.microsoft.com/office/drawing/2014/main" val="2469787184"/>
                    </a:ext>
                  </a:extLst>
                </a:gridCol>
                <a:gridCol w="493776">
                  <a:extLst>
                    <a:ext uri="{9D8B030D-6E8A-4147-A177-3AD203B41FA5}">
                      <a16:colId xmlns:a16="http://schemas.microsoft.com/office/drawing/2014/main" val="3009192249"/>
                    </a:ext>
                  </a:extLst>
                </a:gridCol>
                <a:gridCol w="493776">
                  <a:extLst>
                    <a:ext uri="{9D8B030D-6E8A-4147-A177-3AD203B41FA5}">
                      <a16:colId xmlns:a16="http://schemas.microsoft.com/office/drawing/2014/main" val="1434905345"/>
                    </a:ext>
                  </a:extLst>
                </a:gridCol>
                <a:gridCol w="493776">
                  <a:extLst>
                    <a:ext uri="{9D8B030D-6E8A-4147-A177-3AD203B41FA5}">
                      <a16:colId xmlns:a16="http://schemas.microsoft.com/office/drawing/2014/main" val="1808554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9593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- 2021-10-26 17:55:50</a:t>
                      </a:r>
                      <a:r>
                        <a:rPr kumimoji="0" lang="es-ES" sz="1000" b="0" i="0" u="none" strike="noStrike" kern="1200" cap="none" spc="0" normalizeH="0" baseline="0" noProof="0">
                          <a:ln>
                            <a:noFill/>
                          </a:ln>
                          <a:solidFill>
                            <a:prstClr val="black"/>
                          </a:solidFill>
                          <a:effectLst/>
                          <a:uLnTx/>
                          <a:uFillTx/>
                          <a:latin typeface="+mn-lt"/>
                          <a:ea typeface="+mn-ea"/>
                          <a:cs typeface="+mn-cs"/>
                        </a:rPr>
                        <a:t>
 ¡@alvaritomacias campeón del abierto argentino XCO 2021!
El corredor del #TeamTrekBontrager se quedó con la última fecha del abierto en el Club MTB de Catamarca demostrando una vez más un excelente nivel.
¡Felicitaciones "cóndor”!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72259098"/>
                  </a:ext>
                </a:extLst>
              </a:tr>
            </a:tbl>
          </a:graphicData>
        </a:graphic>
      </p:graphicFrame>
      <p:sp>
        <p:nvSpPr>
          <p:cNvPr id="4" name="Text Placeholder 3">
            <a:extLst>
              <a:ext uri="{FF2B5EF4-FFF2-40B4-BE49-F238E27FC236}">
                <a16:creationId xmlns:a16="http://schemas.microsoft.com/office/drawing/2014/main" id="{5F1B3432-5144-4713-AABC-4EA9BB5C741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081463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9AF78-D6C8-4343-A983-F852FFB2296C}"/>
              </a:ext>
            </a:extLst>
          </p:cNvPr>
          <p:cNvSpPr>
            <a:spLocks noGrp="1"/>
          </p:cNvSpPr>
          <p:nvPr>
            <p:ph type="title"/>
          </p:nvPr>
        </p:nvSpPr>
        <p:spPr/>
        <p:txBody>
          <a:bodyPr/>
          <a:lstStyle/>
          <a:p>
            <a:r>
              <a:rPr lang="en-US"/>
              <a:t>Facebook Post Table + Reactions | Scott - 23 of 23</a:t>
            </a:r>
          </a:p>
        </p:txBody>
      </p:sp>
      <p:graphicFrame>
        <p:nvGraphicFramePr>
          <p:cNvPr id="5" name="Table Placeholder 4">
            <a:extLst>
              <a:ext uri="{FF2B5EF4-FFF2-40B4-BE49-F238E27FC236}">
                <a16:creationId xmlns:a16="http://schemas.microsoft.com/office/drawing/2014/main" id="{2F6A3AFB-8DA9-4A2E-8D96-CA203BD3136C}"/>
              </a:ext>
            </a:extLst>
          </p:cNvPr>
          <p:cNvGraphicFramePr>
            <a:graphicFrameLocks noGrp="1"/>
          </p:cNvGraphicFramePr>
          <p:nvPr>
            <p:ph type="tbl" sz="quarter" idx="13"/>
            <p:extLst>
              <p:ext uri="{D42A27DB-BD31-4B8C-83A1-F6EECF244321}">
                <p14:modId xmlns:p14="http://schemas.microsoft.com/office/powerpoint/2010/main" val="545929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2715845"/>
                    </a:ext>
                  </a:extLst>
                </a:gridCol>
                <a:gridCol w="493776">
                  <a:extLst>
                    <a:ext uri="{9D8B030D-6E8A-4147-A177-3AD203B41FA5}">
                      <a16:colId xmlns:a16="http://schemas.microsoft.com/office/drawing/2014/main" val="4200027672"/>
                    </a:ext>
                  </a:extLst>
                </a:gridCol>
                <a:gridCol w="493776">
                  <a:extLst>
                    <a:ext uri="{9D8B030D-6E8A-4147-A177-3AD203B41FA5}">
                      <a16:colId xmlns:a16="http://schemas.microsoft.com/office/drawing/2014/main" val="1885232248"/>
                    </a:ext>
                  </a:extLst>
                </a:gridCol>
                <a:gridCol w="493776">
                  <a:extLst>
                    <a:ext uri="{9D8B030D-6E8A-4147-A177-3AD203B41FA5}">
                      <a16:colId xmlns:a16="http://schemas.microsoft.com/office/drawing/2014/main" val="1362200732"/>
                    </a:ext>
                  </a:extLst>
                </a:gridCol>
                <a:gridCol w="493776">
                  <a:extLst>
                    <a:ext uri="{9D8B030D-6E8A-4147-A177-3AD203B41FA5}">
                      <a16:colId xmlns:a16="http://schemas.microsoft.com/office/drawing/2014/main" val="3566557315"/>
                    </a:ext>
                  </a:extLst>
                </a:gridCol>
                <a:gridCol w="493776">
                  <a:extLst>
                    <a:ext uri="{9D8B030D-6E8A-4147-A177-3AD203B41FA5}">
                      <a16:colId xmlns:a16="http://schemas.microsoft.com/office/drawing/2014/main" val="3195046017"/>
                    </a:ext>
                  </a:extLst>
                </a:gridCol>
                <a:gridCol w="493776">
                  <a:extLst>
                    <a:ext uri="{9D8B030D-6E8A-4147-A177-3AD203B41FA5}">
                      <a16:colId xmlns:a16="http://schemas.microsoft.com/office/drawing/2014/main" val="2400300272"/>
                    </a:ext>
                  </a:extLst>
                </a:gridCol>
                <a:gridCol w="493776">
                  <a:extLst>
                    <a:ext uri="{9D8B030D-6E8A-4147-A177-3AD203B41FA5}">
                      <a16:colId xmlns:a16="http://schemas.microsoft.com/office/drawing/2014/main" val="2636015637"/>
                    </a:ext>
                  </a:extLst>
                </a:gridCol>
                <a:gridCol w="493776">
                  <a:extLst>
                    <a:ext uri="{9D8B030D-6E8A-4147-A177-3AD203B41FA5}">
                      <a16:colId xmlns:a16="http://schemas.microsoft.com/office/drawing/2014/main" val="2048575328"/>
                    </a:ext>
                  </a:extLst>
                </a:gridCol>
                <a:gridCol w="493776">
                  <a:extLst>
                    <a:ext uri="{9D8B030D-6E8A-4147-A177-3AD203B41FA5}">
                      <a16:colId xmlns:a16="http://schemas.microsoft.com/office/drawing/2014/main" val="1885348494"/>
                    </a:ext>
                  </a:extLst>
                </a:gridCol>
                <a:gridCol w="493776">
                  <a:extLst>
                    <a:ext uri="{9D8B030D-6E8A-4147-A177-3AD203B41FA5}">
                      <a16:colId xmlns:a16="http://schemas.microsoft.com/office/drawing/2014/main" val="714545152"/>
                    </a:ext>
                  </a:extLst>
                </a:gridCol>
                <a:gridCol w="493776">
                  <a:extLst>
                    <a:ext uri="{9D8B030D-6E8A-4147-A177-3AD203B41FA5}">
                      <a16:colId xmlns:a16="http://schemas.microsoft.com/office/drawing/2014/main" val="580587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135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- 2021-10-29 17:07:22</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1736710"/>
                  </a:ext>
                </a:extLst>
              </a:tr>
            </a:tbl>
          </a:graphicData>
        </a:graphic>
      </p:graphicFrame>
      <p:sp>
        <p:nvSpPr>
          <p:cNvPr id="4" name="Text Placeholder 3">
            <a:extLst>
              <a:ext uri="{FF2B5EF4-FFF2-40B4-BE49-F238E27FC236}">
                <a16:creationId xmlns:a16="http://schemas.microsoft.com/office/drawing/2014/main" id="{812CD690-92EB-4A2E-8CC3-7566A720F29D}"/>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6058533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6CA9E-818C-44D5-9D0E-B55B86119410}"/>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F47DA2C8-5499-4CEE-A814-CA66E67C4E11}"/>
              </a:ext>
            </a:extLst>
          </p:cNvPr>
          <p:cNvGraphicFramePr>
            <a:graphicFrameLocks noGrp="1"/>
          </p:cNvGraphicFramePr>
          <p:nvPr>
            <p:ph type="chart" sz="quarter" idx="13"/>
            <p:extLst>
              <p:ext uri="{D42A27DB-BD31-4B8C-83A1-F6EECF244321}">
                <p14:modId xmlns:p14="http://schemas.microsoft.com/office/powerpoint/2010/main" val="357127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F3A11A-2755-4893-9B23-1A10BF43E31C}"/>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F92B790-33A2-416B-9D19-673C0E23A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34473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E373A-48F8-4BE6-9BC5-C2BC92698F53}"/>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3B3B6BEE-5E63-4A64-B4E4-9011EABCDE70}"/>
              </a:ext>
            </a:extLst>
          </p:cNvPr>
          <p:cNvGraphicFramePr>
            <a:graphicFrameLocks noGrp="1"/>
          </p:cNvGraphicFramePr>
          <p:nvPr>
            <p:ph type="tbl" sz="quarter" idx="13"/>
            <p:extLst>
              <p:ext uri="{D42A27DB-BD31-4B8C-83A1-F6EECF244321}">
                <p14:modId xmlns:p14="http://schemas.microsoft.com/office/powerpoint/2010/main" val="3765472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309410354"/>
                    </a:ext>
                  </a:extLst>
                </a:gridCol>
                <a:gridCol w="1152144">
                  <a:extLst>
                    <a:ext uri="{9D8B030D-6E8A-4147-A177-3AD203B41FA5}">
                      <a16:colId xmlns:a16="http://schemas.microsoft.com/office/drawing/2014/main" val="2749403080"/>
                    </a:ext>
                  </a:extLst>
                </a:gridCol>
                <a:gridCol w="1152144">
                  <a:extLst>
                    <a:ext uri="{9D8B030D-6E8A-4147-A177-3AD203B41FA5}">
                      <a16:colId xmlns:a16="http://schemas.microsoft.com/office/drawing/2014/main" val="2042234565"/>
                    </a:ext>
                  </a:extLst>
                </a:gridCol>
                <a:gridCol w="1152144">
                  <a:extLst>
                    <a:ext uri="{9D8B030D-6E8A-4147-A177-3AD203B41FA5}">
                      <a16:colId xmlns:a16="http://schemas.microsoft.com/office/drawing/2014/main" val="1749575603"/>
                    </a:ext>
                  </a:extLst>
                </a:gridCol>
                <a:gridCol w="1152144">
                  <a:extLst>
                    <a:ext uri="{9D8B030D-6E8A-4147-A177-3AD203B41FA5}">
                      <a16:colId xmlns:a16="http://schemas.microsoft.com/office/drawing/2014/main" val="420606699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2791108589"/>
                  </a:ext>
                </a:extLst>
              </a:tr>
              <a:tr h="370840">
                <a:tc>
                  <a:txBody>
                    <a:bodyPr/>
                    <a:lstStyle/>
                    <a:p>
                      <a:r>
                        <a:rPr lang="es-ES" sz="1000" b="1"/>
                        <a:t>Orbea Argentina - 2021-10-21 16:56:37</a:t>
                      </a:r>
                      <a:r>
                        <a:rPr lang="es-ES" sz="1000"/>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195283258"/>
                  </a:ext>
                </a:extLst>
              </a:tr>
            </a:tbl>
          </a:graphicData>
        </a:graphic>
      </p:graphicFrame>
      <p:sp>
        <p:nvSpPr>
          <p:cNvPr id="4" name="Text Placeholder 3">
            <a:extLst>
              <a:ext uri="{FF2B5EF4-FFF2-40B4-BE49-F238E27FC236}">
                <a16:creationId xmlns:a16="http://schemas.microsoft.com/office/drawing/2014/main" id="{AA32A6DD-334C-452F-9D84-4DF9C493C4B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0562392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1498</Words>
  <Application>Microsoft Office PowerPoint</Application>
  <PresentationFormat>On-screen Show (4:3)</PresentationFormat>
  <Paragraphs>832</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Scott</vt:lpstr>
      <vt:lpstr>Facebook Page Likes Total | Scott</vt:lpstr>
      <vt:lpstr>Facebook Key Metrics Radar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23</vt:lpstr>
      <vt:lpstr>Facebook Post Table + Reactions | Scott - 2 of 23</vt:lpstr>
      <vt:lpstr>Facebook Post Table + Reactions | Scott - 3 of 23</vt:lpstr>
      <vt:lpstr>Facebook Post Table + Reactions | Scott - 4 of 23</vt:lpstr>
      <vt:lpstr>Facebook Post Table + Reactions | Scott - 5 of 23</vt:lpstr>
      <vt:lpstr>Facebook Post Table + Reactions | Scott - 6 of 23</vt:lpstr>
      <vt:lpstr>Facebook Post Table + Reactions | Scott - 7 of 23</vt:lpstr>
      <vt:lpstr>Facebook Post Table + Reactions | Scott - 8 of 23</vt:lpstr>
      <vt:lpstr>Facebook Post Table + Reactions | Scott - 9 of 23</vt:lpstr>
      <vt:lpstr>Facebook Post Table + Reactions | Scott - 10 of 23</vt:lpstr>
      <vt:lpstr>Facebook Post Table + Reactions | Scott - 11 of 23</vt:lpstr>
      <vt:lpstr>Facebook Post Table + Reactions | Scott - 12 of 23</vt:lpstr>
      <vt:lpstr>Facebook Post Table + Reactions | Scott - 13 of 23</vt:lpstr>
      <vt:lpstr>Facebook Post Table + Reactions | Scott - 14 of 23</vt:lpstr>
      <vt:lpstr>Facebook Post Table + Reactions | Scott - 15 of 23</vt:lpstr>
      <vt:lpstr>Facebook Post Table + Reactions | Scott - 16 of 23</vt:lpstr>
      <vt:lpstr>Facebook Post Table + Reactions | Scott - 17 of 23</vt:lpstr>
      <vt:lpstr>Facebook Post Table + Reactions | Scott - 18 of 23</vt:lpstr>
      <vt:lpstr>Facebook Post Table + Reactions | Scott - 19 of 23</vt:lpstr>
      <vt:lpstr>Facebook Post Table + Reactions | Scott - 20 of 23</vt:lpstr>
      <vt:lpstr>Facebook Post Table + Reactions | Scott - 21 of 23</vt:lpstr>
      <vt:lpstr>Facebook Post Table + Reactions | Scott - 22 of 23</vt:lpstr>
      <vt:lpstr>Facebook Post Table + Reactions | Scott - 23 of 23</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2021-11-19T17:55:23Z</dcterms:created>
  <dcterms:modified xsi:type="dcterms:W3CDTF">2021-11-19T17:56:33Z</dcterms:modified>
</cp:coreProperties>
</file>