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1" r:id="rId45"/>
    <p:sldId id="302" r:id="rId46"/>
    <p:sldId id="303"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32111</c:v>
                </c:pt>
                <c:pt idx="1">
                  <c:v>32111</c:v>
                </c:pt>
                <c:pt idx="2">
                  <c:v>32112</c:v>
                </c:pt>
                <c:pt idx="3">
                  <c:v>32116</c:v>
                </c:pt>
                <c:pt idx="4">
                  <c:v>32116</c:v>
                </c:pt>
                <c:pt idx="5">
                  <c:v>32117</c:v>
                </c:pt>
                <c:pt idx="6">
                  <c:v>32115</c:v>
                </c:pt>
                <c:pt idx="7">
                  <c:v>32118</c:v>
                </c:pt>
                <c:pt idx="8">
                  <c:v>32118</c:v>
                </c:pt>
                <c:pt idx="9">
                  <c:v>32121</c:v>
                </c:pt>
                <c:pt idx="10">
                  <c:v>32120</c:v>
                </c:pt>
                <c:pt idx="11">
                  <c:v>32122</c:v>
                </c:pt>
                <c:pt idx="12">
                  <c:v>32120</c:v>
                </c:pt>
                <c:pt idx="13">
                  <c:v>32119</c:v>
                </c:pt>
                <c:pt idx="14">
                  <c:v>32120</c:v>
                </c:pt>
                <c:pt idx="15">
                  <c:v>32120</c:v>
                </c:pt>
                <c:pt idx="16">
                  <c:v>32117</c:v>
                </c:pt>
                <c:pt idx="17">
                  <c:v>32119</c:v>
                </c:pt>
                <c:pt idx="18">
                  <c:v>32118</c:v>
                </c:pt>
                <c:pt idx="19">
                  <c:v>32117</c:v>
                </c:pt>
                <c:pt idx="20">
                  <c:v>32122</c:v>
                </c:pt>
                <c:pt idx="21">
                  <c:v>32121</c:v>
                </c:pt>
                <c:pt idx="22">
                  <c:v>32121</c:v>
                </c:pt>
                <c:pt idx="23">
                  <c:v>32121</c:v>
                </c:pt>
                <c:pt idx="24">
                  <c:v>32121</c:v>
                </c:pt>
                <c:pt idx="25">
                  <c:v>32121</c:v>
                </c:pt>
                <c:pt idx="26">
                  <c:v>32121</c:v>
                </c:pt>
                <c:pt idx="27">
                  <c:v>32120</c:v>
                </c:pt>
                <c:pt idx="28">
                  <c:v>32120</c:v>
                </c:pt>
                <c:pt idx="29">
                  <c:v>32120</c:v>
                </c:pt>
                <c:pt idx="30">
                  <c:v>32119</c:v>
                </c:pt>
                <c:pt idx="31">
                  <c:v>32120</c:v>
                </c:pt>
                <c:pt idx="32">
                  <c:v>32120</c:v>
                </c:pt>
              </c:numCache>
            </c:numRef>
          </c:val>
          <c:smooth val="0"/>
          <c:extLst>
            <c:ext xmlns:c16="http://schemas.microsoft.com/office/drawing/2014/chart" uri="{C3380CC4-5D6E-409C-BE32-E72D297353CC}">
              <c16:uniqueId val="{00000000-6C13-43BE-B5DB-2612137AB08B}"/>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1243</c:v>
                </c:pt>
                <c:pt idx="1">
                  <c:v>1243</c:v>
                </c:pt>
                <c:pt idx="2">
                  <c:v>1245</c:v>
                </c:pt>
                <c:pt idx="3">
                  <c:v>1249</c:v>
                </c:pt>
                <c:pt idx="4">
                  <c:v>1251</c:v>
                </c:pt>
                <c:pt idx="5">
                  <c:v>1251</c:v>
                </c:pt>
                <c:pt idx="6">
                  <c:v>1252</c:v>
                </c:pt>
                <c:pt idx="7">
                  <c:v>1253</c:v>
                </c:pt>
                <c:pt idx="8">
                  <c:v>1253</c:v>
                </c:pt>
                <c:pt idx="9">
                  <c:v>1253</c:v>
                </c:pt>
                <c:pt idx="10">
                  <c:v>1253</c:v>
                </c:pt>
                <c:pt idx="11">
                  <c:v>1253</c:v>
                </c:pt>
                <c:pt idx="12">
                  <c:v>1253</c:v>
                </c:pt>
                <c:pt idx="13">
                  <c:v>1255</c:v>
                </c:pt>
                <c:pt idx="14">
                  <c:v>1257</c:v>
                </c:pt>
                <c:pt idx="15">
                  <c:v>1257</c:v>
                </c:pt>
                <c:pt idx="16">
                  <c:v>1257</c:v>
                </c:pt>
                <c:pt idx="17">
                  <c:v>1257</c:v>
                </c:pt>
                <c:pt idx="18">
                  <c:v>1256</c:v>
                </c:pt>
                <c:pt idx="19">
                  <c:v>1256</c:v>
                </c:pt>
                <c:pt idx="20">
                  <c:v>1257</c:v>
                </c:pt>
                <c:pt idx="21">
                  <c:v>1257</c:v>
                </c:pt>
                <c:pt idx="22">
                  <c:v>1257</c:v>
                </c:pt>
                <c:pt idx="23">
                  <c:v>1257</c:v>
                </c:pt>
                <c:pt idx="24">
                  <c:v>1261</c:v>
                </c:pt>
                <c:pt idx="25">
                  <c:v>1261</c:v>
                </c:pt>
                <c:pt idx="26">
                  <c:v>1261</c:v>
                </c:pt>
                <c:pt idx="27">
                  <c:v>1261</c:v>
                </c:pt>
                <c:pt idx="28">
                  <c:v>1261</c:v>
                </c:pt>
                <c:pt idx="29">
                  <c:v>1261</c:v>
                </c:pt>
                <c:pt idx="30">
                  <c:v>1261</c:v>
                </c:pt>
                <c:pt idx="31">
                  <c:v>1261</c:v>
                </c:pt>
                <c:pt idx="32">
                  <c:v>1261</c:v>
                </c:pt>
              </c:numCache>
            </c:numRef>
          </c:val>
          <c:smooth val="0"/>
          <c:extLst>
            <c:ext xmlns:c16="http://schemas.microsoft.com/office/drawing/2014/chart" uri="{C3380CC4-5D6E-409C-BE32-E72D297353CC}">
              <c16:uniqueId val="{00000001-6C13-43BE-B5DB-2612137AB08B}"/>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49769</c:v>
                </c:pt>
                <c:pt idx="1">
                  <c:v>49772</c:v>
                </c:pt>
                <c:pt idx="2">
                  <c:v>49776</c:v>
                </c:pt>
                <c:pt idx="3">
                  <c:v>49774</c:v>
                </c:pt>
                <c:pt idx="4">
                  <c:v>49773</c:v>
                </c:pt>
                <c:pt idx="5">
                  <c:v>49777</c:v>
                </c:pt>
                <c:pt idx="6">
                  <c:v>49775</c:v>
                </c:pt>
                <c:pt idx="7">
                  <c:v>49778</c:v>
                </c:pt>
                <c:pt idx="8">
                  <c:v>49783</c:v>
                </c:pt>
                <c:pt idx="9">
                  <c:v>49784</c:v>
                </c:pt>
                <c:pt idx="10">
                  <c:v>49784</c:v>
                </c:pt>
                <c:pt idx="11">
                  <c:v>49787</c:v>
                </c:pt>
                <c:pt idx="12">
                  <c:v>49788</c:v>
                </c:pt>
                <c:pt idx="13">
                  <c:v>49786</c:v>
                </c:pt>
                <c:pt idx="14">
                  <c:v>49790</c:v>
                </c:pt>
                <c:pt idx="15">
                  <c:v>49789</c:v>
                </c:pt>
                <c:pt idx="16">
                  <c:v>49793</c:v>
                </c:pt>
                <c:pt idx="17">
                  <c:v>49791</c:v>
                </c:pt>
                <c:pt idx="18">
                  <c:v>49794</c:v>
                </c:pt>
                <c:pt idx="19">
                  <c:v>49795</c:v>
                </c:pt>
                <c:pt idx="20">
                  <c:v>49794</c:v>
                </c:pt>
                <c:pt idx="21">
                  <c:v>49799</c:v>
                </c:pt>
                <c:pt idx="22">
                  <c:v>49801</c:v>
                </c:pt>
                <c:pt idx="23">
                  <c:v>49803</c:v>
                </c:pt>
                <c:pt idx="24">
                  <c:v>49803</c:v>
                </c:pt>
                <c:pt idx="25">
                  <c:v>49805</c:v>
                </c:pt>
                <c:pt idx="26">
                  <c:v>49806</c:v>
                </c:pt>
                <c:pt idx="27">
                  <c:v>49810</c:v>
                </c:pt>
                <c:pt idx="28">
                  <c:v>49857</c:v>
                </c:pt>
                <c:pt idx="29">
                  <c:v>49921</c:v>
                </c:pt>
                <c:pt idx="30">
                  <c:v>49952</c:v>
                </c:pt>
                <c:pt idx="31">
                  <c:v>49957</c:v>
                </c:pt>
                <c:pt idx="32">
                  <c:v>49957</c:v>
                </c:pt>
              </c:numCache>
            </c:numRef>
          </c:val>
          <c:smooth val="0"/>
          <c:extLst>
            <c:ext xmlns:c16="http://schemas.microsoft.com/office/drawing/2014/chart" uri="{C3380CC4-5D6E-409C-BE32-E72D297353CC}">
              <c16:uniqueId val="{00000002-6C13-43BE-B5DB-2612137AB08B}"/>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30648</c:v>
                </c:pt>
                <c:pt idx="1">
                  <c:v>30685</c:v>
                </c:pt>
                <c:pt idx="2">
                  <c:v>30712</c:v>
                </c:pt>
                <c:pt idx="3">
                  <c:v>30745</c:v>
                </c:pt>
                <c:pt idx="4">
                  <c:v>30763</c:v>
                </c:pt>
                <c:pt idx="5">
                  <c:v>30789</c:v>
                </c:pt>
                <c:pt idx="6">
                  <c:v>30824</c:v>
                </c:pt>
                <c:pt idx="7">
                  <c:v>30861</c:v>
                </c:pt>
                <c:pt idx="8">
                  <c:v>30888</c:v>
                </c:pt>
                <c:pt idx="9">
                  <c:v>30907</c:v>
                </c:pt>
                <c:pt idx="10">
                  <c:v>30935</c:v>
                </c:pt>
                <c:pt idx="11">
                  <c:v>30960</c:v>
                </c:pt>
                <c:pt idx="12">
                  <c:v>30980</c:v>
                </c:pt>
                <c:pt idx="13">
                  <c:v>31015</c:v>
                </c:pt>
                <c:pt idx="14">
                  <c:v>31021</c:v>
                </c:pt>
                <c:pt idx="15">
                  <c:v>31041</c:v>
                </c:pt>
                <c:pt idx="16">
                  <c:v>31055</c:v>
                </c:pt>
                <c:pt idx="17">
                  <c:v>31072</c:v>
                </c:pt>
                <c:pt idx="18">
                  <c:v>31091</c:v>
                </c:pt>
                <c:pt idx="19">
                  <c:v>31115</c:v>
                </c:pt>
                <c:pt idx="20">
                  <c:v>31131</c:v>
                </c:pt>
                <c:pt idx="21">
                  <c:v>31164</c:v>
                </c:pt>
                <c:pt idx="22">
                  <c:v>31183</c:v>
                </c:pt>
                <c:pt idx="23">
                  <c:v>31197</c:v>
                </c:pt>
                <c:pt idx="24">
                  <c:v>31211</c:v>
                </c:pt>
                <c:pt idx="25">
                  <c:v>31234</c:v>
                </c:pt>
                <c:pt idx="26">
                  <c:v>31253</c:v>
                </c:pt>
                <c:pt idx="27">
                  <c:v>31278</c:v>
                </c:pt>
                <c:pt idx="28">
                  <c:v>31300</c:v>
                </c:pt>
                <c:pt idx="29">
                  <c:v>31317</c:v>
                </c:pt>
                <c:pt idx="30">
                  <c:v>31348</c:v>
                </c:pt>
                <c:pt idx="31">
                  <c:v>31360</c:v>
                </c:pt>
                <c:pt idx="32">
                  <c:v>31365</c:v>
                </c:pt>
              </c:numCache>
            </c:numRef>
          </c:val>
          <c:smooth val="0"/>
          <c:extLst>
            <c:ext xmlns:c16="http://schemas.microsoft.com/office/drawing/2014/chart" uri="{C3380CC4-5D6E-409C-BE32-E72D297353CC}">
              <c16:uniqueId val="{00000003-6C13-43BE-B5DB-2612137AB08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265092</c:v>
                </c:pt>
                <c:pt idx="1">
                  <c:v>265087</c:v>
                </c:pt>
                <c:pt idx="2">
                  <c:v>265085</c:v>
                </c:pt>
                <c:pt idx="3">
                  <c:v>265078</c:v>
                </c:pt>
                <c:pt idx="4">
                  <c:v>265074</c:v>
                </c:pt>
                <c:pt idx="5">
                  <c:v>265067</c:v>
                </c:pt>
                <c:pt idx="6">
                  <c:v>265057</c:v>
                </c:pt>
                <c:pt idx="7">
                  <c:v>265052</c:v>
                </c:pt>
                <c:pt idx="8">
                  <c:v>265044</c:v>
                </c:pt>
                <c:pt idx="9">
                  <c:v>265030</c:v>
                </c:pt>
                <c:pt idx="10">
                  <c:v>265024</c:v>
                </c:pt>
                <c:pt idx="11">
                  <c:v>265018</c:v>
                </c:pt>
                <c:pt idx="12">
                  <c:v>265012</c:v>
                </c:pt>
                <c:pt idx="13">
                  <c:v>265002</c:v>
                </c:pt>
                <c:pt idx="14">
                  <c:v>264999</c:v>
                </c:pt>
                <c:pt idx="15">
                  <c:v>264999</c:v>
                </c:pt>
                <c:pt idx="16">
                  <c:v>264992</c:v>
                </c:pt>
                <c:pt idx="17">
                  <c:v>264989</c:v>
                </c:pt>
                <c:pt idx="18">
                  <c:v>264979</c:v>
                </c:pt>
                <c:pt idx="19">
                  <c:v>264974</c:v>
                </c:pt>
                <c:pt idx="20">
                  <c:v>264968</c:v>
                </c:pt>
                <c:pt idx="21">
                  <c:v>264962</c:v>
                </c:pt>
                <c:pt idx="22">
                  <c:v>264956</c:v>
                </c:pt>
                <c:pt idx="23">
                  <c:v>264946</c:v>
                </c:pt>
                <c:pt idx="24">
                  <c:v>264937</c:v>
                </c:pt>
                <c:pt idx="25">
                  <c:v>264933</c:v>
                </c:pt>
                <c:pt idx="26">
                  <c:v>264927</c:v>
                </c:pt>
                <c:pt idx="27">
                  <c:v>264924</c:v>
                </c:pt>
                <c:pt idx="28">
                  <c:v>264916</c:v>
                </c:pt>
                <c:pt idx="29">
                  <c:v>264908</c:v>
                </c:pt>
                <c:pt idx="30">
                  <c:v>264905</c:v>
                </c:pt>
                <c:pt idx="31">
                  <c:v>264901</c:v>
                </c:pt>
                <c:pt idx="32">
                  <c:v>264898</c:v>
                </c:pt>
              </c:numCache>
            </c:numRef>
          </c:val>
          <c:smooth val="0"/>
          <c:extLst>
            <c:ext xmlns:c16="http://schemas.microsoft.com/office/drawing/2014/chart" uri="{C3380CC4-5D6E-409C-BE32-E72D297353CC}">
              <c16:uniqueId val="{00000004-6C13-43BE-B5DB-2612137AB08B}"/>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28230</c:v>
                </c:pt>
                <c:pt idx="1">
                  <c:v>28233</c:v>
                </c:pt>
                <c:pt idx="2">
                  <c:v>28239</c:v>
                </c:pt>
                <c:pt idx="3">
                  <c:v>28244</c:v>
                </c:pt>
                <c:pt idx="4">
                  <c:v>28246</c:v>
                </c:pt>
                <c:pt idx="5">
                  <c:v>28248</c:v>
                </c:pt>
                <c:pt idx="6">
                  <c:v>28252</c:v>
                </c:pt>
                <c:pt idx="7">
                  <c:v>28254</c:v>
                </c:pt>
                <c:pt idx="8">
                  <c:v>28257</c:v>
                </c:pt>
                <c:pt idx="9">
                  <c:v>28264</c:v>
                </c:pt>
                <c:pt idx="10">
                  <c:v>28266</c:v>
                </c:pt>
                <c:pt idx="11">
                  <c:v>28270</c:v>
                </c:pt>
                <c:pt idx="12">
                  <c:v>28265</c:v>
                </c:pt>
                <c:pt idx="13">
                  <c:v>28268</c:v>
                </c:pt>
                <c:pt idx="14">
                  <c:v>28269</c:v>
                </c:pt>
                <c:pt idx="15">
                  <c:v>28279</c:v>
                </c:pt>
                <c:pt idx="16">
                  <c:v>28285</c:v>
                </c:pt>
                <c:pt idx="17">
                  <c:v>28292</c:v>
                </c:pt>
                <c:pt idx="18">
                  <c:v>28295</c:v>
                </c:pt>
                <c:pt idx="19">
                  <c:v>28300</c:v>
                </c:pt>
                <c:pt idx="20">
                  <c:v>28308</c:v>
                </c:pt>
                <c:pt idx="21">
                  <c:v>28316</c:v>
                </c:pt>
                <c:pt idx="22">
                  <c:v>28317</c:v>
                </c:pt>
                <c:pt idx="23">
                  <c:v>28325</c:v>
                </c:pt>
                <c:pt idx="24">
                  <c:v>28332</c:v>
                </c:pt>
                <c:pt idx="25">
                  <c:v>28334</c:v>
                </c:pt>
                <c:pt idx="26">
                  <c:v>28336</c:v>
                </c:pt>
                <c:pt idx="27">
                  <c:v>28344</c:v>
                </c:pt>
                <c:pt idx="28">
                  <c:v>28353</c:v>
                </c:pt>
                <c:pt idx="29">
                  <c:v>28362</c:v>
                </c:pt>
                <c:pt idx="30">
                  <c:v>28376</c:v>
                </c:pt>
                <c:pt idx="31">
                  <c:v>28385</c:v>
                </c:pt>
                <c:pt idx="32">
                  <c:v>28388</c:v>
                </c:pt>
              </c:numCache>
            </c:numRef>
          </c:val>
          <c:smooth val="0"/>
          <c:extLst>
            <c:ext xmlns:c16="http://schemas.microsoft.com/office/drawing/2014/chart" uri="{C3380CC4-5D6E-409C-BE32-E72D297353CC}">
              <c16:uniqueId val="{00000005-6C13-43BE-B5DB-2612137AB08B}"/>
            </c:ext>
          </c:extLst>
        </c:ser>
        <c:dLbls>
          <c:showLegendKey val="0"/>
          <c:showVal val="0"/>
          <c:showCatName val="0"/>
          <c:showSerName val="0"/>
          <c:showPercent val="0"/>
          <c:showBubbleSize val="0"/>
        </c:dLbls>
        <c:smooth val="0"/>
        <c:axId val="393531448"/>
        <c:axId val="393543912"/>
      </c:lineChart>
      <c:dateAx>
        <c:axId val="39353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43912"/>
        <c:crosses val="autoZero"/>
        <c:auto val="1"/>
        <c:lblOffset val="100"/>
        <c:baseTimeUnit val="days"/>
      </c:dateAx>
      <c:valAx>
        <c:axId val="39354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3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12.125400000000001</c:v>
                </c:pt>
                <c:pt idx="1">
                  <c:v>100</c:v>
                </c:pt>
                <c:pt idx="2">
                  <c:v>17.3294</c:v>
                </c:pt>
                <c:pt idx="3">
                  <c:v>0</c:v>
                </c:pt>
                <c:pt idx="4">
                  <c:v>12.0365</c:v>
                </c:pt>
                <c:pt idx="5">
                  <c:v>1.1425000000000001</c:v>
                </c:pt>
              </c:numCache>
            </c:numRef>
          </c:val>
          <c:extLst>
            <c:ext xmlns:c16="http://schemas.microsoft.com/office/drawing/2014/chart" uri="{C3380CC4-5D6E-409C-BE32-E72D297353CC}">
              <c16:uniqueId val="{00000000-58D1-4C0B-AD1A-56ED562B33A3}"/>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0.47599999999999998</c:v>
                </c:pt>
                <c:pt idx="1">
                  <c:v>57.142899999999997</c:v>
                </c:pt>
                <c:pt idx="2">
                  <c:v>3.2046999999999999</c:v>
                </c:pt>
                <c:pt idx="3">
                  <c:v>0</c:v>
                </c:pt>
                <c:pt idx="4">
                  <c:v>100</c:v>
                </c:pt>
                <c:pt idx="5">
                  <c:v>62.360900000000001</c:v>
                </c:pt>
              </c:numCache>
            </c:numRef>
          </c:val>
          <c:extLst>
            <c:ext xmlns:c16="http://schemas.microsoft.com/office/drawing/2014/chart" uri="{C3380CC4-5D6E-409C-BE32-E72D297353CC}">
              <c16:uniqueId val="{00000001-58D1-4C0B-AD1A-56ED562B33A3}"/>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18.859000000000002</c:v>
                </c:pt>
                <c:pt idx="1">
                  <c:v>92.857100000000003</c:v>
                </c:pt>
                <c:pt idx="2">
                  <c:v>100</c:v>
                </c:pt>
                <c:pt idx="3">
                  <c:v>0</c:v>
                </c:pt>
                <c:pt idx="4">
                  <c:v>48.177100000000003</c:v>
                </c:pt>
                <c:pt idx="5">
                  <c:v>15.563000000000001</c:v>
                </c:pt>
              </c:numCache>
            </c:numRef>
          </c:val>
          <c:extLst>
            <c:ext xmlns:c16="http://schemas.microsoft.com/office/drawing/2014/chart" uri="{C3380CC4-5D6E-409C-BE32-E72D297353CC}">
              <c16:uniqueId val="{00000002-58D1-4C0B-AD1A-56ED562B33A3}"/>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11.840400000000001</c:v>
                </c:pt>
                <c:pt idx="1">
                  <c:v>64.285700000000006</c:v>
                </c:pt>
                <c:pt idx="2">
                  <c:v>3.5608</c:v>
                </c:pt>
                <c:pt idx="3">
                  <c:v>0</c:v>
                </c:pt>
                <c:pt idx="4">
                  <c:v>3.9870999999999999</c:v>
                </c:pt>
                <c:pt idx="5">
                  <c:v>100</c:v>
                </c:pt>
              </c:numCache>
            </c:numRef>
          </c:val>
          <c:extLst>
            <c:ext xmlns:c16="http://schemas.microsoft.com/office/drawing/2014/chart" uri="{C3380CC4-5D6E-409C-BE32-E72D297353CC}">
              <c16:uniqueId val="{00000003-58D1-4C0B-AD1A-56ED562B33A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-3.1215000000000002</c:v>
                </c:pt>
              </c:numCache>
            </c:numRef>
          </c:val>
          <c:extLst>
            <c:ext xmlns:c16="http://schemas.microsoft.com/office/drawing/2014/chart" uri="{C3380CC4-5D6E-409C-BE32-E72D297353CC}">
              <c16:uniqueId val="{00000004-58D1-4C0B-AD1A-56ED562B33A3}"/>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10.7166</c:v>
                </c:pt>
                <c:pt idx="1">
                  <c:v>50</c:v>
                </c:pt>
                <c:pt idx="2">
                  <c:v>1.365</c:v>
                </c:pt>
                <c:pt idx="3">
                  <c:v>0</c:v>
                </c:pt>
                <c:pt idx="4">
                  <c:v>2.1513</c:v>
                </c:pt>
                <c:pt idx="5">
                  <c:v>23.541499999999999</c:v>
                </c:pt>
              </c:numCache>
            </c:numRef>
          </c:val>
          <c:extLst>
            <c:ext xmlns:c16="http://schemas.microsoft.com/office/drawing/2014/chart" uri="{C3380CC4-5D6E-409C-BE32-E72D297353CC}">
              <c16:uniqueId val="{00000005-58D1-4C0B-AD1A-56ED562B33A3}"/>
            </c:ext>
          </c:extLst>
        </c:ser>
        <c:dLbls>
          <c:showLegendKey val="0"/>
          <c:showVal val="0"/>
          <c:showCatName val="0"/>
          <c:showSerName val="0"/>
          <c:showPercent val="0"/>
          <c:showBubbleSize val="0"/>
        </c:dLbls>
        <c:axId val="415024280"/>
        <c:axId val="415019032"/>
      </c:radarChart>
      <c:catAx>
        <c:axId val="41502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19032"/>
        <c:crosses val="autoZero"/>
        <c:auto val="1"/>
        <c:lblAlgn val="ctr"/>
        <c:lblOffset val="100"/>
        <c:noMultiLvlLbl val="0"/>
      </c:catAx>
      <c:valAx>
        <c:axId val="41501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2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1</c:v>
                </c:pt>
                <c:pt idx="3">
                  <c:v>4</c:v>
                </c:pt>
                <c:pt idx="4">
                  <c:v>0</c:v>
                </c:pt>
                <c:pt idx="5">
                  <c:v>1</c:v>
                </c:pt>
                <c:pt idx="6">
                  <c:v>-2</c:v>
                </c:pt>
                <c:pt idx="7">
                  <c:v>3</c:v>
                </c:pt>
                <c:pt idx="8">
                  <c:v>0</c:v>
                </c:pt>
                <c:pt idx="9">
                  <c:v>3</c:v>
                </c:pt>
                <c:pt idx="10">
                  <c:v>-1</c:v>
                </c:pt>
                <c:pt idx="11">
                  <c:v>2</c:v>
                </c:pt>
                <c:pt idx="12">
                  <c:v>-2</c:v>
                </c:pt>
                <c:pt idx="13">
                  <c:v>-1</c:v>
                </c:pt>
                <c:pt idx="14">
                  <c:v>1</c:v>
                </c:pt>
                <c:pt idx="15">
                  <c:v>0</c:v>
                </c:pt>
                <c:pt idx="16">
                  <c:v>-3</c:v>
                </c:pt>
                <c:pt idx="17">
                  <c:v>2</c:v>
                </c:pt>
                <c:pt idx="18">
                  <c:v>-1</c:v>
                </c:pt>
                <c:pt idx="19">
                  <c:v>-1</c:v>
                </c:pt>
                <c:pt idx="20">
                  <c:v>5</c:v>
                </c:pt>
                <c:pt idx="21">
                  <c:v>-1</c:v>
                </c:pt>
                <c:pt idx="22">
                  <c:v>0</c:v>
                </c:pt>
                <c:pt idx="23">
                  <c:v>0</c:v>
                </c:pt>
                <c:pt idx="24">
                  <c:v>0</c:v>
                </c:pt>
                <c:pt idx="25">
                  <c:v>0</c:v>
                </c:pt>
                <c:pt idx="26">
                  <c:v>0</c:v>
                </c:pt>
                <c:pt idx="27">
                  <c:v>-1</c:v>
                </c:pt>
                <c:pt idx="28">
                  <c:v>0</c:v>
                </c:pt>
                <c:pt idx="29">
                  <c:v>0</c:v>
                </c:pt>
                <c:pt idx="30">
                  <c:v>-1</c:v>
                </c:pt>
                <c:pt idx="31">
                  <c:v>1</c:v>
                </c:pt>
                <c:pt idx="32">
                  <c:v>0</c:v>
                </c:pt>
              </c:numCache>
            </c:numRef>
          </c:val>
          <c:smooth val="0"/>
          <c:extLst>
            <c:ext xmlns:c16="http://schemas.microsoft.com/office/drawing/2014/chart" uri="{C3380CC4-5D6E-409C-BE32-E72D297353CC}">
              <c16:uniqueId val="{00000000-DD74-46B1-BF3E-89BC05197AEB}"/>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1</c:v>
                </c:pt>
                <c:pt idx="1">
                  <c:v>0</c:v>
                </c:pt>
                <c:pt idx="2">
                  <c:v>2</c:v>
                </c:pt>
                <c:pt idx="3">
                  <c:v>4</c:v>
                </c:pt>
                <c:pt idx="4">
                  <c:v>2</c:v>
                </c:pt>
                <c:pt idx="5">
                  <c:v>0</c:v>
                </c:pt>
                <c:pt idx="6">
                  <c:v>1</c:v>
                </c:pt>
                <c:pt idx="7">
                  <c:v>1</c:v>
                </c:pt>
                <c:pt idx="8">
                  <c:v>0</c:v>
                </c:pt>
                <c:pt idx="9">
                  <c:v>0</c:v>
                </c:pt>
                <c:pt idx="10">
                  <c:v>0</c:v>
                </c:pt>
                <c:pt idx="11">
                  <c:v>0</c:v>
                </c:pt>
                <c:pt idx="12">
                  <c:v>0</c:v>
                </c:pt>
                <c:pt idx="13">
                  <c:v>2</c:v>
                </c:pt>
                <c:pt idx="14">
                  <c:v>2</c:v>
                </c:pt>
                <c:pt idx="15">
                  <c:v>0</c:v>
                </c:pt>
                <c:pt idx="16">
                  <c:v>0</c:v>
                </c:pt>
                <c:pt idx="17">
                  <c:v>0</c:v>
                </c:pt>
                <c:pt idx="18">
                  <c:v>-1</c:v>
                </c:pt>
                <c:pt idx="19">
                  <c:v>0</c:v>
                </c:pt>
                <c:pt idx="20">
                  <c:v>1</c:v>
                </c:pt>
                <c:pt idx="21">
                  <c:v>0</c:v>
                </c:pt>
                <c:pt idx="22">
                  <c:v>0</c:v>
                </c:pt>
                <c:pt idx="23">
                  <c:v>0</c:v>
                </c:pt>
                <c:pt idx="24">
                  <c:v>4</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1-DD74-46B1-BF3E-89BC05197AEB}"/>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2</c:v>
                </c:pt>
                <c:pt idx="1">
                  <c:v>3</c:v>
                </c:pt>
                <c:pt idx="2">
                  <c:v>4</c:v>
                </c:pt>
                <c:pt idx="3">
                  <c:v>-2</c:v>
                </c:pt>
                <c:pt idx="4">
                  <c:v>-1</c:v>
                </c:pt>
                <c:pt idx="5">
                  <c:v>4</c:v>
                </c:pt>
                <c:pt idx="6">
                  <c:v>-2</c:v>
                </c:pt>
                <c:pt idx="7">
                  <c:v>3</c:v>
                </c:pt>
                <c:pt idx="8">
                  <c:v>5</c:v>
                </c:pt>
                <c:pt idx="9">
                  <c:v>1</c:v>
                </c:pt>
                <c:pt idx="10">
                  <c:v>0</c:v>
                </c:pt>
                <c:pt idx="11">
                  <c:v>3</c:v>
                </c:pt>
                <c:pt idx="12">
                  <c:v>1</c:v>
                </c:pt>
                <c:pt idx="13">
                  <c:v>-2</c:v>
                </c:pt>
                <c:pt idx="14">
                  <c:v>4</c:v>
                </c:pt>
                <c:pt idx="15">
                  <c:v>-1</c:v>
                </c:pt>
                <c:pt idx="16">
                  <c:v>4</c:v>
                </c:pt>
                <c:pt idx="17">
                  <c:v>-2</c:v>
                </c:pt>
                <c:pt idx="18">
                  <c:v>3</c:v>
                </c:pt>
                <c:pt idx="19">
                  <c:v>1</c:v>
                </c:pt>
                <c:pt idx="20">
                  <c:v>-1</c:v>
                </c:pt>
                <c:pt idx="21">
                  <c:v>5</c:v>
                </c:pt>
                <c:pt idx="22">
                  <c:v>2</c:v>
                </c:pt>
                <c:pt idx="23">
                  <c:v>2</c:v>
                </c:pt>
                <c:pt idx="24">
                  <c:v>0</c:v>
                </c:pt>
                <c:pt idx="25">
                  <c:v>2</c:v>
                </c:pt>
                <c:pt idx="26">
                  <c:v>1</c:v>
                </c:pt>
                <c:pt idx="27">
                  <c:v>4</c:v>
                </c:pt>
                <c:pt idx="28">
                  <c:v>47</c:v>
                </c:pt>
                <c:pt idx="29">
                  <c:v>64</c:v>
                </c:pt>
                <c:pt idx="30">
                  <c:v>31</c:v>
                </c:pt>
                <c:pt idx="31">
                  <c:v>5</c:v>
                </c:pt>
                <c:pt idx="32">
                  <c:v>0</c:v>
                </c:pt>
              </c:numCache>
            </c:numRef>
          </c:val>
          <c:smooth val="0"/>
          <c:extLst>
            <c:ext xmlns:c16="http://schemas.microsoft.com/office/drawing/2014/chart" uri="{C3380CC4-5D6E-409C-BE32-E72D297353CC}">
              <c16:uniqueId val="{00000002-DD74-46B1-BF3E-89BC05197AEB}"/>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34</c:v>
                </c:pt>
                <c:pt idx="1">
                  <c:v>37</c:v>
                </c:pt>
                <c:pt idx="2">
                  <c:v>27</c:v>
                </c:pt>
                <c:pt idx="3">
                  <c:v>33</c:v>
                </c:pt>
                <c:pt idx="4">
                  <c:v>18</c:v>
                </c:pt>
                <c:pt idx="5">
                  <c:v>26</c:v>
                </c:pt>
                <c:pt idx="6">
                  <c:v>35</c:v>
                </c:pt>
                <c:pt idx="7">
                  <c:v>37</c:v>
                </c:pt>
                <c:pt idx="8">
                  <c:v>27</c:v>
                </c:pt>
                <c:pt idx="9">
                  <c:v>19</c:v>
                </c:pt>
                <c:pt idx="10">
                  <c:v>28</c:v>
                </c:pt>
                <c:pt idx="11">
                  <c:v>25</c:v>
                </c:pt>
                <c:pt idx="12">
                  <c:v>20</c:v>
                </c:pt>
                <c:pt idx="13">
                  <c:v>35</c:v>
                </c:pt>
                <c:pt idx="14">
                  <c:v>6</c:v>
                </c:pt>
                <c:pt idx="15">
                  <c:v>20</c:v>
                </c:pt>
                <c:pt idx="16">
                  <c:v>14</c:v>
                </c:pt>
                <c:pt idx="17">
                  <c:v>17</c:v>
                </c:pt>
                <c:pt idx="18">
                  <c:v>19</c:v>
                </c:pt>
                <c:pt idx="19">
                  <c:v>24</c:v>
                </c:pt>
                <c:pt idx="20">
                  <c:v>16</c:v>
                </c:pt>
                <c:pt idx="21">
                  <c:v>33</c:v>
                </c:pt>
                <c:pt idx="22">
                  <c:v>19</c:v>
                </c:pt>
                <c:pt idx="23">
                  <c:v>14</c:v>
                </c:pt>
                <c:pt idx="24">
                  <c:v>14</c:v>
                </c:pt>
                <c:pt idx="25">
                  <c:v>23</c:v>
                </c:pt>
                <c:pt idx="26">
                  <c:v>19</c:v>
                </c:pt>
                <c:pt idx="27">
                  <c:v>25</c:v>
                </c:pt>
                <c:pt idx="28">
                  <c:v>22</c:v>
                </c:pt>
                <c:pt idx="29">
                  <c:v>17</c:v>
                </c:pt>
                <c:pt idx="30">
                  <c:v>31</c:v>
                </c:pt>
                <c:pt idx="31">
                  <c:v>12</c:v>
                </c:pt>
                <c:pt idx="32">
                  <c:v>5</c:v>
                </c:pt>
              </c:numCache>
            </c:numRef>
          </c:val>
          <c:smooth val="0"/>
          <c:extLst>
            <c:ext xmlns:c16="http://schemas.microsoft.com/office/drawing/2014/chart" uri="{C3380CC4-5D6E-409C-BE32-E72D297353CC}">
              <c16:uniqueId val="{00000003-DD74-46B1-BF3E-89BC05197AE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-9</c:v>
                </c:pt>
                <c:pt idx="1">
                  <c:v>-5</c:v>
                </c:pt>
                <c:pt idx="2">
                  <c:v>-2</c:v>
                </c:pt>
                <c:pt idx="3">
                  <c:v>-7</c:v>
                </c:pt>
                <c:pt idx="4">
                  <c:v>-4</c:v>
                </c:pt>
                <c:pt idx="5">
                  <c:v>-7</c:v>
                </c:pt>
                <c:pt idx="6">
                  <c:v>-10</c:v>
                </c:pt>
                <c:pt idx="7">
                  <c:v>-5</c:v>
                </c:pt>
                <c:pt idx="8">
                  <c:v>-8</c:v>
                </c:pt>
                <c:pt idx="9">
                  <c:v>-14</c:v>
                </c:pt>
                <c:pt idx="10">
                  <c:v>-6</c:v>
                </c:pt>
                <c:pt idx="11">
                  <c:v>-6</c:v>
                </c:pt>
                <c:pt idx="12">
                  <c:v>-6</c:v>
                </c:pt>
                <c:pt idx="13">
                  <c:v>-10</c:v>
                </c:pt>
                <c:pt idx="14">
                  <c:v>-3</c:v>
                </c:pt>
                <c:pt idx="15">
                  <c:v>0</c:v>
                </c:pt>
                <c:pt idx="16">
                  <c:v>-7</c:v>
                </c:pt>
                <c:pt idx="17">
                  <c:v>-3</c:v>
                </c:pt>
                <c:pt idx="18">
                  <c:v>-10</c:v>
                </c:pt>
                <c:pt idx="19">
                  <c:v>-5</c:v>
                </c:pt>
                <c:pt idx="20">
                  <c:v>-6</c:v>
                </c:pt>
                <c:pt idx="21">
                  <c:v>-6</c:v>
                </c:pt>
                <c:pt idx="22">
                  <c:v>-6</c:v>
                </c:pt>
                <c:pt idx="23">
                  <c:v>-10</c:v>
                </c:pt>
                <c:pt idx="24">
                  <c:v>-9</c:v>
                </c:pt>
                <c:pt idx="25">
                  <c:v>-4</c:v>
                </c:pt>
                <c:pt idx="26">
                  <c:v>-6</c:v>
                </c:pt>
                <c:pt idx="27">
                  <c:v>-3</c:v>
                </c:pt>
                <c:pt idx="28">
                  <c:v>-8</c:v>
                </c:pt>
                <c:pt idx="29">
                  <c:v>-8</c:v>
                </c:pt>
                <c:pt idx="30">
                  <c:v>-3</c:v>
                </c:pt>
                <c:pt idx="31">
                  <c:v>-4</c:v>
                </c:pt>
                <c:pt idx="32">
                  <c:v>-3</c:v>
                </c:pt>
              </c:numCache>
            </c:numRef>
          </c:val>
          <c:smooth val="0"/>
          <c:extLst>
            <c:ext xmlns:c16="http://schemas.microsoft.com/office/drawing/2014/chart" uri="{C3380CC4-5D6E-409C-BE32-E72D297353CC}">
              <c16:uniqueId val="{00000004-DD74-46B1-BF3E-89BC05197AEB}"/>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5</c:v>
                </c:pt>
                <c:pt idx="1">
                  <c:v>3</c:v>
                </c:pt>
                <c:pt idx="2">
                  <c:v>6</c:v>
                </c:pt>
                <c:pt idx="3">
                  <c:v>5</c:v>
                </c:pt>
                <c:pt idx="4">
                  <c:v>2</c:v>
                </c:pt>
                <c:pt idx="5">
                  <c:v>2</c:v>
                </c:pt>
                <c:pt idx="6">
                  <c:v>4</c:v>
                </c:pt>
                <c:pt idx="7">
                  <c:v>2</c:v>
                </c:pt>
                <c:pt idx="8">
                  <c:v>3</c:v>
                </c:pt>
                <c:pt idx="9">
                  <c:v>7</c:v>
                </c:pt>
                <c:pt idx="10">
                  <c:v>2</c:v>
                </c:pt>
                <c:pt idx="11">
                  <c:v>4</c:v>
                </c:pt>
                <c:pt idx="12">
                  <c:v>-5</c:v>
                </c:pt>
                <c:pt idx="13">
                  <c:v>3</c:v>
                </c:pt>
                <c:pt idx="14">
                  <c:v>1</c:v>
                </c:pt>
                <c:pt idx="15">
                  <c:v>10</c:v>
                </c:pt>
                <c:pt idx="16">
                  <c:v>6</c:v>
                </c:pt>
                <c:pt idx="17">
                  <c:v>7</c:v>
                </c:pt>
                <c:pt idx="18">
                  <c:v>3</c:v>
                </c:pt>
                <c:pt idx="19">
                  <c:v>5</c:v>
                </c:pt>
                <c:pt idx="20">
                  <c:v>8</c:v>
                </c:pt>
                <c:pt idx="21">
                  <c:v>8</c:v>
                </c:pt>
                <c:pt idx="22">
                  <c:v>1</c:v>
                </c:pt>
                <c:pt idx="23">
                  <c:v>8</c:v>
                </c:pt>
                <c:pt idx="24">
                  <c:v>7</c:v>
                </c:pt>
                <c:pt idx="25">
                  <c:v>2</c:v>
                </c:pt>
                <c:pt idx="26">
                  <c:v>2</c:v>
                </c:pt>
                <c:pt idx="27">
                  <c:v>8</c:v>
                </c:pt>
                <c:pt idx="28">
                  <c:v>9</c:v>
                </c:pt>
                <c:pt idx="29">
                  <c:v>9</c:v>
                </c:pt>
                <c:pt idx="30">
                  <c:v>14</c:v>
                </c:pt>
                <c:pt idx="31">
                  <c:v>9</c:v>
                </c:pt>
                <c:pt idx="32">
                  <c:v>3</c:v>
                </c:pt>
              </c:numCache>
            </c:numRef>
          </c:val>
          <c:smooth val="0"/>
          <c:extLst>
            <c:ext xmlns:c16="http://schemas.microsoft.com/office/drawing/2014/chart" uri="{C3380CC4-5D6E-409C-BE32-E72D297353CC}">
              <c16:uniqueId val="{00000005-DD74-46B1-BF3E-89BC05197AEB}"/>
            </c:ext>
          </c:extLst>
        </c:ser>
        <c:dLbls>
          <c:showLegendKey val="0"/>
          <c:showVal val="0"/>
          <c:showCatName val="0"/>
          <c:showSerName val="0"/>
          <c:showPercent val="0"/>
          <c:showBubbleSize val="0"/>
        </c:dLbls>
        <c:smooth val="0"/>
        <c:axId val="415027232"/>
        <c:axId val="415027560"/>
      </c:lineChart>
      <c:dateAx>
        <c:axId val="41502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27560"/>
        <c:crosses val="autoZero"/>
        <c:auto val="1"/>
        <c:lblOffset val="100"/>
        <c:baseTimeUnit val="days"/>
      </c:dateAx>
      <c:valAx>
        <c:axId val="41502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2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1</c:v>
                </c:pt>
                <c:pt idx="4">
                  <c:v>0</c:v>
                </c:pt>
                <c:pt idx="5">
                  <c:v>-1</c:v>
                </c:pt>
                <c:pt idx="6">
                  <c:v>0</c:v>
                </c:pt>
              </c:numCache>
            </c:numRef>
          </c:val>
          <c:extLst>
            <c:ext xmlns:c16="http://schemas.microsoft.com/office/drawing/2014/chart" uri="{C3380CC4-5D6E-409C-BE32-E72D297353CC}">
              <c16:uniqueId val="{00000000-7EC2-4FB3-B7EA-E0178AAE0D1A}"/>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0</c:v>
                </c:pt>
                <c:pt idx="3">
                  <c:v>2</c:v>
                </c:pt>
                <c:pt idx="4">
                  <c:v>0</c:v>
                </c:pt>
                <c:pt idx="5">
                  <c:v>0</c:v>
                </c:pt>
                <c:pt idx="6">
                  <c:v>1</c:v>
                </c:pt>
              </c:numCache>
            </c:numRef>
          </c:val>
          <c:extLst>
            <c:ext xmlns:c16="http://schemas.microsoft.com/office/drawing/2014/chart" uri="{C3380CC4-5D6E-409C-BE32-E72D297353CC}">
              <c16:uniqueId val="{00000001-7EC2-4FB3-B7EA-E0178AAE0D1A}"/>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15</c:v>
                </c:pt>
                <c:pt idx="2">
                  <c:v>8</c:v>
                </c:pt>
                <c:pt idx="3">
                  <c:v>0</c:v>
                </c:pt>
                <c:pt idx="4">
                  <c:v>1</c:v>
                </c:pt>
                <c:pt idx="5">
                  <c:v>2</c:v>
                </c:pt>
                <c:pt idx="6">
                  <c:v>0</c:v>
                </c:pt>
              </c:numCache>
            </c:numRef>
          </c:val>
          <c:extLst>
            <c:ext xmlns:c16="http://schemas.microsoft.com/office/drawing/2014/chart" uri="{C3380CC4-5D6E-409C-BE32-E72D297353CC}">
              <c16:uniqueId val="{00000002-7EC2-4FB3-B7EA-E0178AAE0D1A}"/>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26</c:v>
                </c:pt>
                <c:pt idx="1">
                  <c:v>24</c:v>
                </c:pt>
                <c:pt idx="2">
                  <c:v>21</c:v>
                </c:pt>
                <c:pt idx="3">
                  <c:v>21</c:v>
                </c:pt>
                <c:pt idx="4">
                  <c:v>18</c:v>
                </c:pt>
                <c:pt idx="5">
                  <c:v>22</c:v>
                </c:pt>
                <c:pt idx="6">
                  <c:v>28</c:v>
                </c:pt>
              </c:numCache>
            </c:numRef>
          </c:val>
          <c:extLst>
            <c:ext xmlns:c16="http://schemas.microsoft.com/office/drawing/2014/chart" uri="{C3380CC4-5D6E-409C-BE32-E72D297353CC}">
              <c16:uniqueId val="{00000003-7EC2-4FB3-B7EA-E0178AAE0D1A}"/>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-5</c:v>
                </c:pt>
                <c:pt idx="2">
                  <c:v>-7</c:v>
                </c:pt>
                <c:pt idx="3">
                  <c:v>-6</c:v>
                </c:pt>
                <c:pt idx="4">
                  <c:v>-5</c:v>
                </c:pt>
                <c:pt idx="5">
                  <c:v>-6</c:v>
                </c:pt>
                <c:pt idx="6">
                  <c:v>-7</c:v>
                </c:pt>
              </c:numCache>
            </c:numRef>
          </c:val>
          <c:extLst>
            <c:ext xmlns:c16="http://schemas.microsoft.com/office/drawing/2014/chart" uri="{C3380CC4-5D6E-409C-BE32-E72D297353CC}">
              <c16:uniqueId val="{00000004-7EC2-4FB3-B7EA-E0178AAE0D1A}"/>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8</c:v>
                </c:pt>
                <c:pt idx="3">
                  <c:v>6</c:v>
                </c:pt>
                <c:pt idx="4">
                  <c:v>3</c:v>
                </c:pt>
                <c:pt idx="5">
                  <c:v>1</c:v>
                </c:pt>
                <c:pt idx="6">
                  <c:v>6</c:v>
                </c:pt>
              </c:numCache>
            </c:numRef>
          </c:val>
          <c:extLst>
            <c:ext xmlns:c16="http://schemas.microsoft.com/office/drawing/2014/chart" uri="{C3380CC4-5D6E-409C-BE32-E72D297353CC}">
              <c16:uniqueId val="{00000005-7EC2-4FB3-B7EA-E0178AAE0D1A}"/>
            </c:ext>
          </c:extLst>
        </c:ser>
        <c:dLbls>
          <c:showLegendKey val="0"/>
          <c:showVal val="0"/>
          <c:showCatName val="0"/>
          <c:showSerName val="0"/>
          <c:showPercent val="0"/>
          <c:showBubbleSize val="0"/>
        </c:dLbls>
        <c:gapWidth val="219"/>
        <c:overlap val="-27"/>
        <c:axId val="415030184"/>
        <c:axId val="415032808"/>
      </c:barChart>
      <c:catAx>
        <c:axId val="41503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32808"/>
        <c:crosses val="autoZero"/>
        <c:auto val="1"/>
        <c:lblAlgn val="ctr"/>
        <c:lblOffset val="100"/>
        <c:noMultiLvlLbl val="0"/>
      </c:catAx>
      <c:valAx>
        <c:axId val="41503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3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3.1141976269814099E-3</c:v>
                </c:pt>
                <c:pt idx="3">
                  <c:v>1.24564025909317E-2</c:v>
                </c:pt>
                <c:pt idx="4">
                  <c:v>0</c:v>
                </c:pt>
                <c:pt idx="5">
                  <c:v>3.1137127911321501E-3</c:v>
                </c:pt>
                <c:pt idx="6">
                  <c:v>-6.2272316841548098E-3</c:v>
                </c:pt>
                <c:pt idx="7">
                  <c:v>9.3414292386735202E-3</c:v>
                </c:pt>
                <c:pt idx="8">
                  <c:v>0</c:v>
                </c:pt>
                <c:pt idx="9">
                  <c:v>9.3405566971791493E-3</c:v>
                </c:pt>
                <c:pt idx="10">
                  <c:v>-3.11322810622334E-3</c:v>
                </c:pt>
                <c:pt idx="11">
                  <c:v>6.2266500622665004E-3</c:v>
                </c:pt>
                <c:pt idx="12">
                  <c:v>-6.2262623746964698E-3</c:v>
                </c:pt>
                <c:pt idx="13">
                  <c:v>-3.1133250311332502E-3</c:v>
                </c:pt>
                <c:pt idx="14">
                  <c:v>3.11342196207852E-3</c:v>
                </c:pt>
                <c:pt idx="15">
                  <c:v>0</c:v>
                </c:pt>
                <c:pt idx="16">
                  <c:v>-9.3399750933997501E-3</c:v>
                </c:pt>
                <c:pt idx="17">
                  <c:v>6.2272316841548098E-3</c:v>
                </c:pt>
                <c:pt idx="18">
                  <c:v>-3.11342196207852E-3</c:v>
                </c:pt>
                <c:pt idx="19">
                  <c:v>-3.1135188990597199E-3</c:v>
                </c:pt>
                <c:pt idx="20">
                  <c:v>1.5568079210387E-2</c:v>
                </c:pt>
                <c:pt idx="21">
                  <c:v>-3.1131311873482301E-3</c:v>
                </c:pt>
                <c:pt idx="22">
                  <c:v>0</c:v>
                </c:pt>
                <c:pt idx="23">
                  <c:v>0</c:v>
                </c:pt>
                <c:pt idx="24">
                  <c:v>0</c:v>
                </c:pt>
                <c:pt idx="25">
                  <c:v>0</c:v>
                </c:pt>
                <c:pt idx="26">
                  <c:v>0</c:v>
                </c:pt>
                <c:pt idx="27">
                  <c:v>-3.11322810622334E-3</c:v>
                </c:pt>
                <c:pt idx="28">
                  <c:v>0</c:v>
                </c:pt>
                <c:pt idx="29">
                  <c:v>0</c:v>
                </c:pt>
                <c:pt idx="30">
                  <c:v>-3.1133250311332502E-3</c:v>
                </c:pt>
                <c:pt idx="31">
                  <c:v>3.11342196207852E-3</c:v>
                </c:pt>
                <c:pt idx="32">
                  <c:v>0</c:v>
                </c:pt>
              </c:numCache>
            </c:numRef>
          </c:val>
          <c:smooth val="0"/>
          <c:extLst>
            <c:ext xmlns:c16="http://schemas.microsoft.com/office/drawing/2014/chart" uri="{C3380CC4-5D6E-409C-BE32-E72D297353CC}">
              <c16:uniqueId val="{00000000-CBD4-463A-B9E2-2EA6E8685700}"/>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8.0515297906602307E-2</c:v>
                </c:pt>
                <c:pt idx="1">
                  <c:v>0</c:v>
                </c:pt>
                <c:pt idx="2">
                  <c:v>0.16090104585679799</c:v>
                </c:pt>
                <c:pt idx="3">
                  <c:v>0.32128514056224899</c:v>
                </c:pt>
                <c:pt idx="4">
                  <c:v>0.160128102481986</c:v>
                </c:pt>
                <c:pt idx="5">
                  <c:v>0</c:v>
                </c:pt>
                <c:pt idx="6">
                  <c:v>7.9936051159072694E-2</c:v>
                </c:pt>
                <c:pt idx="7">
                  <c:v>7.9872204472843406E-2</c:v>
                </c:pt>
                <c:pt idx="8">
                  <c:v>0</c:v>
                </c:pt>
                <c:pt idx="9">
                  <c:v>0</c:v>
                </c:pt>
                <c:pt idx="10">
                  <c:v>0</c:v>
                </c:pt>
                <c:pt idx="11">
                  <c:v>0</c:v>
                </c:pt>
                <c:pt idx="12">
                  <c:v>0</c:v>
                </c:pt>
                <c:pt idx="13">
                  <c:v>0.15961691939345601</c:v>
                </c:pt>
                <c:pt idx="14">
                  <c:v>0.159362549800797</c:v>
                </c:pt>
                <c:pt idx="15">
                  <c:v>0</c:v>
                </c:pt>
                <c:pt idx="16">
                  <c:v>0</c:v>
                </c:pt>
                <c:pt idx="17">
                  <c:v>0</c:v>
                </c:pt>
                <c:pt idx="18">
                  <c:v>-7.9554494828957795E-2</c:v>
                </c:pt>
                <c:pt idx="19">
                  <c:v>0</c:v>
                </c:pt>
                <c:pt idx="20">
                  <c:v>7.9617834394904496E-2</c:v>
                </c:pt>
                <c:pt idx="21">
                  <c:v>0</c:v>
                </c:pt>
                <c:pt idx="22">
                  <c:v>0</c:v>
                </c:pt>
                <c:pt idx="23">
                  <c:v>0</c:v>
                </c:pt>
                <c:pt idx="24">
                  <c:v>0.31821797931583101</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1-CBD4-463A-B9E2-2EA6E8685700}"/>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4.0187272690738801E-3</c:v>
                </c:pt>
                <c:pt idx="1">
                  <c:v>6.0278486608129596E-3</c:v>
                </c:pt>
                <c:pt idx="2">
                  <c:v>8.0366471108253602E-3</c:v>
                </c:pt>
                <c:pt idx="3">
                  <c:v>-4.0180006428800997E-3</c:v>
                </c:pt>
                <c:pt idx="4">
                  <c:v>-2.0090810463294102E-3</c:v>
                </c:pt>
                <c:pt idx="5">
                  <c:v>8.0364856448275207E-3</c:v>
                </c:pt>
                <c:pt idx="6">
                  <c:v>-4.0179199228559401E-3</c:v>
                </c:pt>
                <c:pt idx="7">
                  <c:v>6.0271220492215003E-3</c:v>
                </c:pt>
                <c:pt idx="8">
                  <c:v>1.00445980151874E-2</c:v>
                </c:pt>
                <c:pt idx="9">
                  <c:v>2.0087178354056602E-3</c:v>
                </c:pt>
                <c:pt idx="10">
                  <c:v>0</c:v>
                </c:pt>
                <c:pt idx="11">
                  <c:v>6.0260324602281904E-3</c:v>
                </c:pt>
                <c:pt idx="12">
                  <c:v>2.0085564504790398E-3</c:v>
                </c:pt>
                <c:pt idx="13">
                  <c:v>-4.0170322165983801E-3</c:v>
                </c:pt>
                <c:pt idx="14">
                  <c:v>8.0343871771180707E-3</c:v>
                </c:pt>
                <c:pt idx="15">
                  <c:v>-2.0084354288009598E-3</c:v>
                </c:pt>
                <c:pt idx="16">
                  <c:v>8.0339030709594503E-3</c:v>
                </c:pt>
                <c:pt idx="17">
                  <c:v>-4.0166288434117202E-3</c:v>
                </c:pt>
                <c:pt idx="18">
                  <c:v>6.0251852744471904E-3</c:v>
                </c:pt>
                <c:pt idx="19">
                  <c:v>2.0082740892476999E-3</c:v>
                </c:pt>
                <c:pt idx="20">
                  <c:v>-2.0082337584094801E-3</c:v>
                </c:pt>
                <c:pt idx="21">
                  <c:v>1.00413704462385E-2</c:v>
                </c:pt>
                <c:pt idx="22">
                  <c:v>4.0161449025080797E-3</c:v>
                </c:pt>
                <c:pt idx="23">
                  <c:v>4.0159836147868498E-3</c:v>
                </c:pt>
                <c:pt idx="24">
                  <c:v>0</c:v>
                </c:pt>
                <c:pt idx="25">
                  <c:v>4.0158223400196796E-3</c:v>
                </c:pt>
                <c:pt idx="26">
                  <c:v>2.0078305391025E-3</c:v>
                </c:pt>
                <c:pt idx="27">
                  <c:v>8.0311609043087206E-3</c:v>
                </c:pt>
                <c:pt idx="28">
                  <c:v>9.4358562537643006E-2</c:v>
                </c:pt>
                <c:pt idx="29">
                  <c:v>0.12836712999177599</c:v>
                </c:pt>
                <c:pt idx="30">
                  <c:v>6.2098115021734297E-2</c:v>
                </c:pt>
                <c:pt idx="31">
                  <c:v>1.00096092248559E-2</c:v>
                </c:pt>
                <c:pt idx="32">
                  <c:v>0</c:v>
                </c:pt>
              </c:numCache>
            </c:numRef>
          </c:val>
          <c:smooth val="0"/>
          <c:extLst>
            <c:ext xmlns:c16="http://schemas.microsoft.com/office/drawing/2014/chart" uri="{C3380CC4-5D6E-409C-BE32-E72D297353CC}">
              <c16:uniqueId val="{00000002-CBD4-463A-B9E2-2EA6E8685700}"/>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0.11106029920951201</c:v>
                </c:pt>
                <c:pt idx="1">
                  <c:v>0.12072565909684201</c:v>
                </c:pt>
                <c:pt idx="2">
                  <c:v>8.79908750203683E-2</c:v>
                </c:pt>
                <c:pt idx="3">
                  <c:v>0.107449856733524</c:v>
                </c:pt>
                <c:pt idx="4">
                  <c:v>5.8546105057733E-2</c:v>
                </c:pt>
                <c:pt idx="5">
                  <c:v>8.4517114715729896E-2</c:v>
                </c:pt>
                <c:pt idx="6">
                  <c:v>0.113676962551561</c:v>
                </c:pt>
                <c:pt idx="7">
                  <c:v>0.12003633532312501</c:v>
                </c:pt>
                <c:pt idx="8">
                  <c:v>8.7489063867016603E-2</c:v>
                </c:pt>
                <c:pt idx="9">
                  <c:v>6.1512561512561501E-2</c:v>
                </c:pt>
                <c:pt idx="10">
                  <c:v>9.0594363736370406E-2</c:v>
                </c:pt>
                <c:pt idx="11">
                  <c:v>8.0814611281719698E-2</c:v>
                </c:pt>
                <c:pt idx="12">
                  <c:v>6.4599483204134403E-2</c:v>
                </c:pt>
                <c:pt idx="13">
                  <c:v>0.11297611362169099</c:v>
                </c:pt>
                <c:pt idx="14">
                  <c:v>1.93454779945188E-2</c:v>
                </c:pt>
                <c:pt idx="15">
                  <c:v>6.4472454143967003E-2</c:v>
                </c:pt>
                <c:pt idx="16">
                  <c:v>4.5101639766760099E-2</c:v>
                </c:pt>
                <c:pt idx="17">
                  <c:v>5.4741587506037699E-2</c:v>
                </c:pt>
                <c:pt idx="18">
                  <c:v>6.1148300720906303E-2</c:v>
                </c:pt>
                <c:pt idx="19">
                  <c:v>7.7192756746325294E-2</c:v>
                </c:pt>
                <c:pt idx="20">
                  <c:v>5.14221436606139E-2</c:v>
                </c:pt>
                <c:pt idx="21">
                  <c:v>0.106003661944685</c:v>
                </c:pt>
                <c:pt idx="22">
                  <c:v>6.0967783339751003E-2</c:v>
                </c:pt>
                <c:pt idx="23">
                  <c:v>4.4896257576243499E-2</c:v>
                </c:pt>
                <c:pt idx="24">
                  <c:v>4.4876109882360501E-2</c:v>
                </c:pt>
                <c:pt idx="25">
                  <c:v>7.3691967575534298E-2</c:v>
                </c:pt>
                <c:pt idx="26">
                  <c:v>6.0831145546519798E-2</c:v>
                </c:pt>
                <c:pt idx="27">
                  <c:v>7.9992320737209202E-2</c:v>
                </c:pt>
                <c:pt idx="28">
                  <c:v>7.0336978067651407E-2</c:v>
                </c:pt>
                <c:pt idx="29">
                  <c:v>5.4313099041533502E-2</c:v>
                </c:pt>
                <c:pt idx="30">
                  <c:v>9.8987770220646906E-2</c:v>
                </c:pt>
                <c:pt idx="31">
                  <c:v>3.8279954064055099E-2</c:v>
                </c:pt>
                <c:pt idx="32">
                  <c:v>1.5943877551020402E-2</c:v>
                </c:pt>
              </c:numCache>
            </c:numRef>
          </c:val>
          <c:smooth val="0"/>
          <c:extLst>
            <c:ext xmlns:c16="http://schemas.microsoft.com/office/drawing/2014/chart" uri="{C3380CC4-5D6E-409C-BE32-E72D297353CC}">
              <c16:uniqueId val="{00000003-CBD4-463A-B9E2-2EA6E8685700}"/>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-3.3949324974255099E-3</c:v>
                </c:pt>
                <c:pt idx="1">
                  <c:v>-1.8861376427806199E-3</c:v>
                </c:pt>
                <c:pt idx="2">
                  <c:v>-7.5446928744148198E-4</c:v>
                </c:pt>
                <c:pt idx="3">
                  <c:v>-2.6406624290322002E-3</c:v>
                </c:pt>
                <c:pt idx="4">
                  <c:v>-1.50898980677386E-3</c:v>
                </c:pt>
                <c:pt idx="5">
                  <c:v>-2.6407720108347099E-3</c:v>
                </c:pt>
                <c:pt idx="6">
                  <c:v>-3.7726310706349699E-3</c:v>
                </c:pt>
                <c:pt idx="7">
                  <c:v>-1.8863867017283101E-3</c:v>
                </c:pt>
                <c:pt idx="8">
                  <c:v>-3.0182756591159501E-3</c:v>
                </c:pt>
                <c:pt idx="9">
                  <c:v>-5.2821418330541298E-3</c:v>
                </c:pt>
                <c:pt idx="10">
                  <c:v>-2.2638946534354601E-3</c:v>
                </c:pt>
                <c:pt idx="11">
                  <c:v>-2.2639459067857999E-3</c:v>
                </c:pt>
                <c:pt idx="12">
                  <c:v>-2.2639971624568902E-3</c:v>
                </c:pt>
                <c:pt idx="13">
                  <c:v>-3.7734140340814799E-3</c:v>
                </c:pt>
                <c:pt idx="14">
                  <c:v>-1.1320669277967699E-3</c:v>
                </c:pt>
                <c:pt idx="15">
                  <c:v>0</c:v>
                </c:pt>
                <c:pt idx="16">
                  <c:v>-2.6415194019600101E-3</c:v>
                </c:pt>
                <c:pt idx="17">
                  <c:v>-1.1321096485931699E-3</c:v>
                </c:pt>
                <c:pt idx="18">
                  <c:v>-3.7737415515360999E-3</c:v>
                </c:pt>
                <c:pt idx="19">
                  <c:v>-1.8869419840817599E-3</c:v>
                </c:pt>
                <c:pt idx="20">
                  <c:v>-2.2643731083049701E-3</c:v>
                </c:pt>
                <c:pt idx="21">
                  <c:v>-2.2644243833217599E-3</c:v>
                </c:pt>
                <c:pt idx="22">
                  <c:v>-2.2644756606607702E-3</c:v>
                </c:pt>
                <c:pt idx="23">
                  <c:v>-3.77421156720361E-3</c:v>
                </c:pt>
                <c:pt idx="24">
                  <c:v>-3.39691861737864E-3</c:v>
                </c:pt>
                <c:pt idx="25">
                  <c:v>-1.50979289415974E-3</c:v>
                </c:pt>
                <c:pt idx="26">
                  <c:v>-2.2647235338746001E-3</c:v>
                </c:pt>
                <c:pt idx="27">
                  <c:v>-1.1323874123815201E-3</c:v>
                </c:pt>
                <c:pt idx="28">
                  <c:v>-3.0197339614380001E-3</c:v>
                </c:pt>
                <c:pt idx="29">
                  <c:v>-3.0198251521236898E-3</c:v>
                </c:pt>
                <c:pt idx="30">
                  <c:v>-1.1324686306189301E-3</c:v>
                </c:pt>
                <c:pt idx="31">
                  <c:v>-1.50997527415489E-3</c:v>
                </c:pt>
                <c:pt idx="32">
                  <c:v>-1.13249855606434E-3</c:v>
                </c:pt>
              </c:numCache>
            </c:numRef>
          </c:val>
          <c:smooth val="0"/>
          <c:extLst>
            <c:ext xmlns:c16="http://schemas.microsoft.com/office/drawing/2014/chart" uri="{C3380CC4-5D6E-409C-BE32-E72D297353CC}">
              <c16:uniqueId val="{00000004-CBD4-463A-B9E2-2EA6E8685700}"/>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1.7714791851195798E-2</c:v>
                </c:pt>
                <c:pt idx="1">
                  <c:v>1.0626992561105201E-2</c:v>
                </c:pt>
                <c:pt idx="2">
                  <c:v>2.1251726702794599E-2</c:v>
                </c:pt>
                <c:pt idx="3">
                  <c:v>1.7706009419597001E-2</c:v>
                </c:pt>
                <c:pt idx="4">
                  <c:v>7.0811499787565499E-3</c:v>
                </c:pt>
                <c:pt idx="5">
                  <c:v>7.0806485874106099E-3</c:v>
                </c:pt>
                <c:pt idx="6">
                  <c:v>1.4160294534126301E-2</c:v>
                </c:pt>
                <c:pt idx="7">
                  <c:v>7.0791448393034096E-3</c:v>
                </c:pt>
                <c:pt idx="8">
                  <c:v>1.06179655977915E-2</c:v>
                </c:pt>
                <c:pt idx="9">
                  <c:v>2.4772622712956101E-2</c:v>
                </c:pt>
                <c:pt idx="10">
                  <c:v>7.0761392584206004E-3</c:v>
                </c:pt>
                <c:pt idx="11">
                  <c:v>1.4151277152763E-2</c:v>
                </c:pt>
                <c:pt idx="12">
                  <c:v>-1.76865935620799E-2</c:v>
                </c:pt>
                <c:pt idx="13">
                  <c:v>1.06138333628162E-2</c:v>
                </c:pt>
                <c:pt idx="14">
                  <c:v>3.5375689825951598E-3</c:v>
                </c:pt>
                <c:pt idx="15">
                  <c:v>3.5374438430789898E-2</c:v>
                </c:pt>
                <c:pt idx="16">
                  <c:v>2.1217157608119101E-2</c:v>
                </c:pt>
                <c:pt idx="17">
                  <c:v>2.4748099699487401E-2</c:v>
                </c:pt>
                <c:pt idx="18">
                  <c:v>1.06037042273434E-2</c:v>
                </c:pt>
                <c:pt idx="19">
                  <c:v>1.76709666018731E-2</c:v>
                </c:pt>
                <c:pt idx="20">
                  <c:v>2.8268551236749099E-2</c:v>
                </c:pt>
                <c:pt idx="21">
                  <c:v>2.82605623851915E-2</c:v>
                </c:pt>
                <c:pt idx="22">
                  <c:v>3.53157225596836E-3</c:v>
                </c:pt>
                <c:pt idx="23">
                  <c:v>2.8251580322774299E-2</c:v>
                </c:pt>
                <c:pt idx="24">
                  <c:v>2.4713150926743199E-2</c:v>
                </c:pt>
                <c:pt idx="25">
                  <c:v>7.05915572497529E-3</c:v>
                </c:pt>
                <c:pt idx="26">
                  <c:v>7.0586574433542703E-3</c:v>
                </c:pt>
                <c:pt idx="27">
                  <c:v>2.82326369282891E-2</c:v>
                </c:pt>
                <c:pt idx="28">
                  <c:v>3.1752751905165098E-2</c:v>
                </c:pt>
                <c:pt idx="29">
                  <c:v>3.1742672733044097E-2</c:v>
                </c:pt>
                <c:pt idx="30">
                  <c:v>4.9361822156406499E-2</c:v>
                </c:pt>
                <c:pt idx="31">
                  <c:v>3.1716943896250301E-2</c:v>
                </c:pt>
                <c:pt idx="32">
                  <c:v>1.05689624801832E-2</c:v>
                </c:pt>
              </c:numCache>
            </c:numRef>
          </c:val>
          <c:smooth val="0"/>
          <c:extLst>
            <c:ext xmlns:c16="http://schemas.microsoft.com/office/drawing/2014/chart" uri="{C3380CC4-5D6E-409C-BE32-E72D297353CC}">
              <c16:uniqueId val="{00000005-CBD4-463A-B9E2-2EA6E8685700}"/>
            </c:ext>
          </c:extLst>
        </c:ser>
        <c:dLbls>
          <c:showLegendKey val="0"/>
          <c:showVal val="0"/>
          <c:showCatName val="0"/>
          <c:showSerName val="0"/>
          <c:showPercent val="0"/>
          <c:showBubbleSize val="0"/>
        </c:dLbls>
        <c:smooth val="0"/>
        <c:axId val="415033464"/>
        <c:axId val="415030512"/>
      </c:lineChart>
      <c:dateAx>
        <c:axId val="41503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30512"/>
        <c:crosses val="autoZero"/>
        <c:auto val="1"/>
        <c:lblOffset val="100"/>
        <c:baseTimeUnit val="days"/>
      </c:dateAx>
      <c:valAx>
        <c:axId val="41503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3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c:v>
                </c:pt>
                <c:pt idx="1">
                  <c:v>0</c:v>
                </c:pt>
                <c:pt idx="2">
                  <c:v>1</c:v>
                </c:pt>
                <c:pt idx="3">
                  <c:v>0</c:v>
                </c:pt>
                <c:pt idx="4">
                  <c:v>0</c:v>
                </c:pt>
                <c:pt idx="5">
                  <c:v>1</c:v>
                </c:pt>
                <c:pt idx="6">
                  <c:v>0</c:v>
                </c:pt>
                <c:pt idx="7">
                  <c:v>1</c:v>
                </c:pt>
                <c:pt idx="8">
                  <c:v>0</c:v>
                </c:pt>
                <c:pt idx="9">
                  <c:v>1</c:v>
                </c:pt>
                <c:pt idx="10">
                  <c:v>0</c:v>
                </c:pt>
                <c:pt idx="11">
                  <c:v>0</c:v>
                </c:pt>
                <c:pt idx="12">
                  <c:v>1</c:v>
                </c:pt>
                <c:pt idx="13">
                  <c:v>0</c:v>
                </c:pt>
                <c:pt idx="14">
                  <c:v>1</c:v>
                </c:pt>
                <c:pt idx="15">
                  <c:v>0</c:v>
                </c:pt>
                <c:pt idx="16">
                  <c:v>0</c:v>
                </c:pt>
                <c:pt idx="17">
                  <c:v>1</c:v>
                </c:pt>
                <c:pt idx="18">
                  <c:v>0</c:v>
                </c:pt>
                <c:pt idx="19">
                  <c:v>1</c:v>
                </c:pt>
                <c:pt idx="20">
                  <c:v>0</c:v>
                </c:pt>
                <c:pt idx="21">
                  <c:v>1</c:v>
                </c:pt>
                <c:pt idx="22">
                  <c:v>0</c:v>
                </c:pt>
                <c:pt idx="23">
                  <c:v>1</c:v>
                </c:pt>
                <c:pt idx="24">
                  <c:v>0</c:v>
                </c:pt>
                <c:pt idx="25">
                  <c:v>0</c:v>
                </c:pt>
                <c:pt idx="26">
                  <c:v>1</c:v>
                </c:pt>
                <c:pt idx="27">
                  <c:v>0</c:v>
                </c:pt>
                <c:pt idx="28">
                  <c:v>1</c:v>
                </c:pt>
                <c:pt idx="29">
                  <c:v>0</c:v>
                </c:pt>
                <c:pt idx="30">
                  <c:v>1</c:v>
                </c:pt>
                <c:pt idx="31">
                  <c:v>0</c:v>
                </c:pt>
                <c:pt idx="32">
                  <c:v>0</c:v>
                </c:pt>
              </c:numCache>
            </c:numRef>
          </c:val>
          <c:smooth val="0"/>
          <c:extLst>
            <c:ext xmlns:c16="http://schemas.microsoft.com/office/drawing/2014/chart" uri="{C3380CC4-5D6E-409C-BE32-E72D297353CC}">
              <c16:uniqueId val="{00000000-C65F-4CA8-8603-9AA130C8857E}"/>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1</c:v>
                </c:pt>
                <c:pt idx="3">
                  <c:v>0</c:v>
                </c:pt>
                <c:pt idx="4">
                  <c:v>0</c:v>
                </c:pt>
                <c:pt idx="5">
                  <c:v>0</c:v>
                </c:pt>
                <c:pt idx="6">
                  <c:v>0</c:v>
                </c:pt>
                <c:pt idx="7">
                  <c:v>1</c:v>
                </c:pt>
                <c:pt idx="8">
                  <c:v>1</c:v>
                </c:pt>
                <c:pt idx="9">
                  <c:v>0</c:v>
                </c:pt>
                <c:pt idx="10">
                  <c:v>0</c:v>
                </c:pt>
                <c:pt idx="11">
                  <c:v>1</c:v>
                </c:pt>
                <c:pt idx="12">
                  <c:v>0</c:v>
                </c:pt>
                <c:pt idx="13">
                  <c:v>0</c:v>
                </c:pt>
                <c:pt idx="14">
                  <c:v>2</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pt idx="31">
                  <c:v>0</c:v>
                </c:pt>
                <c:pt idx="32">
                  <c:v>0</c:v>
                </c:pt>
              </c:numCache>
            </c:numRef>
          </c:val>
          <c:smooth val="0"/>
          <c:extLst>
            <c:ext xmlns:c16="http://schemas.microsoft.com/office/drawing/2014/chart" uri="{C3380CC4-5D6E-409C-BE32-E72D297353CC}">
              <c16:uniqueId val="{00000001-C65F-4CA8-8603-9AA130C8857E}"/>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1</c:v>
                </c:pt>
                <c:pt idx="4">
                  <c:v>0</c:v>
                </c:pt>
                <c:pt idx="5">
                  <c:v>0</c:v>
                </c:pt>
                <c:pt idx="6">
                  <c:v>1</c:v>
                </c:pt>
                <c:pt idx="7">
                  <c:v>0</c:v>
                </c:pt>
                <c:pt idx="8">
                  <c:v>0</c:v>
                </c:pt>
                <c:pt idx="9">
                  <c:v>0</c:v>
                </c:pt>
                <c:pt idx="10">
                  <c:v>0</c:v>
                </c:pt>
                <c:pt idx="11">
                  <c:v>1</c:v>
                </c:pt>
                <c:pt idx="12">
                  <c:v>0</c:v>
                </c:pt>
                <c:pt idx="13">
                  <c:v>0</c:v>
                </c:pt>
                <c:pt idx="14">
                  <c:v>2</c:v>
                </c:pt>
                <c:pt idx="15">
                  <c:v>0</c:v>
                </c:pt>
                <c:pt idx="16">
                  <c:v>0</c:v>
                </c:pt>
                <c:pt idx="17">
                  <c:v>1</c:v>
                </c:pt>
                <c:pt idx="18">
                  <c:v>0</c:v>
                </c:pt>
                <c:pt idx="19">
                  <c:v>0</c:v>
                </c:pt>
                <c:pt idx="20">
                  <c:v>0</c:v>
                </c:pt>
                <c:pt idx="21">
                  <c:v>1</c:v>
                </c:pt>
                <c:pt idx="22">
                  <c:v>1</c:v>
                </c:pt>
                <c:pt idx="23">
                  <c:v>0</c:v>
                </c:pt>
                <c:pt idx="24">
                  <c:v>0</c:v>
                </c:pt>
                <c:pt idx="25">
                  <c:v>0</c:v>
                </c:pt>
                <c:pt idx="26">
                  <c:v>1</c:v>
                </c:pt>
                <c:pt idx="27">
                  <c:v>0</c:v>
                </c:pt>
                <c:pt idx="28">
                  <c:v>1</c:v>
                </c:pt>
                <c:pt idx="29">
                  <c:v>1</c:v>
                </c:pt>
                <c:pt idx="30">
                  <c:v>2</c:v>
                </c:pt>
                <c:pt idx="31">
                  <c:v>0</c:v>
                </c:pt>
                <c:pt idx="32">
                  <c:v>0</c:v>
                </c:pt>
              </c:numCache>
            </c:numRef>
          </c:val>
          <c:smooth val="0"/>
          <c:extLst>
            <c:ext xmlns:c16="http://schemas.microsoft.com/office/drawing/2014/chart" uri="{C3380CC4-5D6E-409C-BE32-E72D297353CC}">
              <c16:uniqueId val="{00000002-C65F-4CA8-8603-9AA130C8857E}"/>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0</c:v>
                </c:pt>
                <c:pt idx="3">
                  <c:v>1</c:v>
                </c:pt>
                <c:pt idx="4">
                  <c:v>0</c:v>
                </c:pt>
                <c:pt idx="5">
                  <c:v>0</c:v>
                </c:pt>
                <c:pt idx="6">
                  <c:v>0</c:v>
                </c:pt>
                <c:pt idx="7">
                  <c:v>0</c:v>
                </c:pt>
                <c:pt idx="8">
                  <c:v>0</c:v>
                </c:pt>
                <c:pt idx="9">
                  <c:v>1</c:v>
                </c:pt>
                <c:pt idx="10">
                  <c:v>1</c:v>
                </c:pt>
                <c:pt idx="11">
                  <c:v>0</c:v>
                </c:pt>
                <c:pt idx="12">
                  <c:v>0</c:v>
                </c:pt>
                <c:pt idx="13">
                  <c:v>1</c:v>
                </c:pt>
                <c:pt idx="14">
                  <c:v>0</c:v>
                </c:pt>
                <c:pt idx="15">
                  <c:v>1</c:v>
                </c:pt>
                <c:pt idx="16">
                  <c:v>0</c:v>
                </c:pt>
                <c:pt idx="17">
                  <c:v>0</c:v>
                </c:pt>
                <c:pt idx="18">
                  <c:v>1</c:v>
                </c:pt>
                <c:pt idx="19">
                  <c:v>0</c:v>
                </c:pt>
                <c:pt idx="20">
                  <c:v>0</c:v>
                </c:pt>
                <c:pt idx="21">
                  <c:v>0</c:v>
                </c:pt>
                <c:pt idx="22">
                  <c:v>1</c:v>
                </c:pt>
                <c:pt idx="23">
                  <c:v>0</c:v>
                </c:pt>
                <c:pt idx="24">
                  <c:v>0</c:v>
                </c:pt>
                <c:pt idx="25">
                  <c:v>0</c:v>
                </c:pt>
                <c:pt idx="26">
                  <c:v>0</c:v>
                </c:pt>
                <c:pt idx="27">
                  <c:v>0</c:v>
                </c:pt>
                <c:pt idx="28">
                  <c:v>0</c:v>
                </c:pt>
                <c:pt idx="29">
                  <c:v>0</c:v>
                </c:pt>
                <c:pt idx="30">
                  <c:v>1</c:v>
                </c:pt>
                <c:pt idx="31">
                  <c:v>1</c:v>
                </c:pt>
                <c:pt idx="32">
                  <c:v>0</c:v>
                </c:pt>
              </c:numCache>
            </c:numRef>
          </c:val>
          <c:smooth val="0"/>
          <c:extLst>
            <c:ext xmlns:c16="http://schemas.microsoft.com/office/drawing/2014/chart" uri="{C3380CC4-5D6E-409C-BE32-E72D297353CC}">
              <c16:uniqueId val="{00000003-C65F-4CA8-8603-9AA130C8857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4-C65F-4CA8-8603-9AA130C8857E}"/>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1</c:v>
                </c:pt>
                <c:pt idx="3">
                  <c:v>1</c:v>
                </c:pt>
                <c:pt idx="4">
                  <c:v>0</c:v>
                </c:pt>
                <c:pt idx="5">
                  <c:v>0</c:v>
                </c:pt>
                <c:pt idx="6">
                  <c:v>0</c:v>
                </c:pt>
                <c:pt idx="7">
                  <c:v>0</c:v>
                </c:pt>
                <c:pt idx="8">
                  <c:v>1</c:v>
                </c:pt>
                <c:pt idx="9">
                  <c:v>1</c:v>
                </c:pt>
                <c:pt idx="10">
                  <c:v>1</c:v>
                </c:pt>
                <c:pt idx="11">
                  <c:v>0</c:v>
                </c:pt>
                <c:pt idx="12">
                  <c:v>0</c:v>
                </c:pt>
                <c:pt idx="13">
                  <c:v>1</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5-C65F-4CA8-8603-9AA130C8857E}"/>
            </c:ext>
          </c:extLst>
        </c:ser>
        <c:dLbls>
          <c:showLegendKey val="0"/>
          <c:showVal val="0"/>
          <c:showCatName val="0"/>
          <c:showSerName val="0"/>
          <c:showPercent val="0"/>
          <c:showBubbleSize val="0"/>
        </c:dLbls>
        <c:smooth val="0"/>
        <c:axId val="388139344"/>
        <c:axId val="388142624"/>
      </c:lineChart>
      <c:dateAx>
        <c:axId val="38813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42624"/>
        <c:crosses val="autoZero"/>
        <c:auto val="1"/>
        <c:lblOffset val="100"/>
        <c:baseTimeUnit val="days"/>
      </c:dateAx>
      <c:valAx>
        <c:axId val="38814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3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4</c:v>
                </c:pt>
                <c:pt idx="12">
                  <c:v>1</c:v>
                </c:pt>
                <c:pt idx="13">
                  <c:v>0</c:v>
                </c:pt>
                <c:pt idx="14">
                  <c:v>0</c:v>
                </c:pt>
                <c:pt idx="15">
                  <c:v>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D89-46D7-94A4-52E77253669F}"/>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0</c:v>
                </c:pt>
                <c:pt idx="9">
                  <c:v>0</c:v>
                </c:pt>
                <c:pt idx="10">
                  <c:v>2</c:v>
                </c:pt>
                <c:pt idx="11">
                  <c:v>2</c:v>
                </c:pt>
                <c:pt idx="12">
                  <c:v>1</c:v>
                </c:pt>
                <c:pt idx="13">
                  <c:v>0</c:v>
                </c:pt>
                <c:pt idx="14">
                  <c:v>0</c:v>
                </c:pt>
                <c:pt idx="15">
                  <c:v>0</c:v>
                </c:pt>
                <c:pt idx="16">
                  <c:v>1</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1-2D89-46D7-94A4-52E77253669F}"/>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2</c:v>
                </c:pt>
                <c:pt idx="15">
                  <c:v>0</c:v>
                </c:pt>
                <c:pt idx="16">
                  <c:v>1</c:v>
                </c:pt>
                <c:pt idx="17">
                  <c:v>0</c:v>
                </c:pt>
                <c:pt idx="18">
                  <c:v>0</c:v>
                </c:pt>
                <c:pt idx="19">
                  <c:v>1</c:v>
                </c:pt>
                <c:pt idx="20">
                  <c:v>5</c:v>
                </c:pt>
                <c:pt idx="21">
                  <c:v>0</c:v>
                </c:pt>
                <c:pt idx="22">
                  <c:v>2</c:v>
                </c:pt>
                <c:pt idx="23">
                  <c:v>0</c:v>
                </c:pt>
              </c:numCache>
            </c:numRef>
          </c:val>
          <c:smooth val="0"/>
          <c:extLst>
            <c:ext xmlns:c16="http://schemas.microsoft.com/office/drawing/2014/chart" uri="{C3380CC4-5D6E-409C-BE32-E72D297353CC}">
              <c16:uniqueId val="{00000002-2D89-46D7-94A4-52E77253669F}"/>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0</c:v>
                </c:pt>
                <c:pt idx="15">
                  <c:v>2</c:v>
                </c:pt>
                <c:pt idx="16">
                  <c:v>2</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2D89-46D7-94A4-52E77253669F}"/>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D89-46D7-94A4-52E77253669F}"/>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2</c:v>
                </c:pt>
                <c:pt idx="13">
                  <c:v>0</c:v>
                </c:pt>
                <c:pt idx="14">
                  <c:v>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D89-46D7-94A4-52E77253669F}"/>
            </c:ext>
          </c:extLst>
        </c:ser>
        <c:dLbls>
          <c:showLegendKey val="0"/>
          <c:showVal val="0"/>
          <c:showCatName val="0"/>
          <c:showSerName val="0"/>
          <c:showPercent val="0"/>
          <c:showBubbleSize val="0"/>
        </c:dLbls>
        <c:smooth val="0"/>
        <c:axId val="388137048"/>
        <c:axId val="388130160"/>
      </c:lineChart>
      <c:catAx>
        <c:axId val="38813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30160"/>
        <c:crosses val="autoZero"/>
        <c:auto val="1"/>
        <c:lblAlgn val="ctr"/>
        <c:lblOffset val="100"/>
        <c:noMultiLvlLbl val="0"/>
      </c:catAx>
      <c:valAx>
        <c:axId val="38813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3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0</c:v>
                </c:pt>
                <c:pt idx="2">
                  <c:v>4</c:v>
                </c:pt>
                <c:pt idx="3">
                  <c:v>1</c:v>
                </c:pt>
                <c:pt idx="4">
                  <c:v>0</c:v>
                </c:pt>
                <c:pt idx="5">
                  <c:v>4</c:v>
                </c:pt>
                <c:pt idx="6">
                  <c:v>0</c:v>
                </c:pt>
              </c:numCache>
            </c:numRef>
          </c:val>
          <c:extLst>
            <c:ext xmlns:c16="http://schemas.microsoft.com/office/drawing/2014/chart" uri="{C3380CC4-5D6E-409C-BE32-E72D297353CC}">
              <c16:uniqueId val="{00000000-CB32-4EE0-84B6-C18085E0CDE7}"/>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2</c:v>
                </c:pt>
                <c:pt idx="3">
                  <c:v>0</c:v>
                </c:pt>
                <c:pt idx="4">
                  <c:v>1</c:v>
                </c:pt>
                <c:pt idx="5">
                  <c:v>0</c:v>
                </c:pt>
                <c:pt idx="6">
                  <c:v>0</c:v>
                </c:pt>
              </c:numCache>
            </c:numRef>
          </c:val>
          <c:extLst>
            <c:ext xmlns:c16="http://schemas.microsoft.com/office/drawing/2014/chart" uri="{C3380CC4-5D6E-409C-BE32-E72D297353CC}">
              <c16:uniqueId val="{00000001-CB32-4EE0-84B6-C18085E0CDE7}"/>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2</c:v>
                </c:pt>
                <c:pt idx="2">
                  <c:v>2</c:v>
                </c:pt>
                <c:pt idx="3">
                  <c:v>2</c:v>
                </c:pt>
                <c:pt idx="4">
                  <c:v>1</c:v>
                </c:pt>
                <c:pt idx="5">
                  <c:v>1</c:v>
                </c:pt>
                <c:pt idx="6">
                  <c:v>1</c:v>
                </c:pt>
              </c:numCache>
            </c:numRef>
          </c:val>
          <c:extLst>
            <c:ext xmlns:c16="http://schemas.microsoft.com/office/drawing/2014/chart" uri="{C3380CC4-5D6E-409C-BE32-E72D297353CC}">
              <c16:uniqueId val="{00000002-CB32-4EE0-84B6-C18085E0CDE7}"/>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2</c:v>
                </c:pt>
                <c:pt idx="2">
                  <c:v>2</c:v>
                </c:pt>
                <c:pt idx="3">
                  <c:v>3</c:v>
                </c:pt>
                <c:pt idx="4">
                  <c:v>1</c:v>
                </c:pt>
                <c:pt idx="5">
                  <c:v>0</c:v>
                </c:pt>
                <c:pt idx="6">
                  <c:v>1</c:v>
                </c:pt>
              </c:numCache>
            </c:numRef>
          </c:val>
          <c:extLst>
            <c:ext xmlns:c16="http://schemas.microsoft.com/office/drawing/2014/chart" uri="{C3380CC4-5D6E-409C-BE32-E72D297353CC}">
              <c16:uniqueId val="{00000003-CB32-4EE0-84B6-C18085E0CDE7}"/>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CB32-4EE0-84B6-C18085E0CDE7}"/>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2</c:v>
                </c:pt>
                <c:pt idx="2">
                  <c:v>2</c:v>
                </c:pt>
                <c:pt idx="3">
                  <c:v>2</c:v>
                </c:pt>
                <c:pt idx="4">
                  <c:v>0</c:v>
                </c:pt>
                <c:pt idx="5">
                  <c:v>0</c:v>
                </c:pt>
                <c:pt idx="6">
                  <c:v>1</c:v>
                </c:pt>
              </c:numCache>
            </c:numRef>
          </c:val>
          <c:extLst>
            <c:ext xmlns:c16="http://schemas.microsoft.com/office/drawing/2014/chart" uri="{C3380CC4-5D6E-409C-BE32-E72D297353CC}">
              <c16:uniqueId val="{00000005-CB32-4EE0-84B6-C18085E0CDE7}"/>
            </c:ext>
          </c:extLst>
        </c:ser>
        <c:dLbls>
          <c:showLegendKey val="0"/>
          <c:showVal val="0"/>
          <c:showCatName val="0"/>
          <c:showSerName val="0"/>
          <c:showPercent val="0"/>
          <c:showBubbleSize val="0"/>
        </c:dLbls>
        <c:gapWidth val="219"/>
        <c:overlap val="-27"/>
        <c:axId val="388135080"/>
        <c:axId val="388135736"/>
      </c:barChart>
      <c:catAx>
        <c:axId val="38813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35736"/>
        <c:crosses val="autoZero"/>
        <c:auto val="1"/>
        <c:lblAlgn val="ctr"/>
        <c:lblOffset val="100"/>
        <c:noMultiLvlLbl val="0"/>
      </c:catAx>
      <c:valAx>
        <c:axId val="38813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3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Sheet1!$B$2:$B$7</c:f>
              <c:numCache>
                <c:formatCode>General</c:formatCode>
                <c:ptCount val="6"/>
                <c:pt idx="0">
                  <c:v>175</c:v>
                </c:pt>
                <c:pt idx="1">
                  <c:v>46</c:v>
                </c:pt>
                <c:pt idx="2">
                  <c:v>1230</c:v>
                </c:pt>
                <c:pt idx="3">
                  <c:v>43</c:v>
                </c:pt>
                <c:pt idx="4">
                  <c:v>0</c:v>
                </c:pt>
                <c:pt idx="5">
                  <c:v>20</c:v>
                </c:pt>
              </c:numCache>
            </c:numRef>
          </c:val>
          <c:extLst>
            <c:ext xmlns:c16="http://schemas.microsoft.com/office/drawing/2014/chart" uri="{C3380CC4-5D6E-409C-BE32-E72D297353CC}">
              <c16:uniqueId val="{00000000-EE5F-4D57-A4C0-E4200EB62E48}"/>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Sheet1!$C$2:$C$7</c:f>
              <c:numCache>
                <c:formatCode>General</c:formatCode>
                <c:ptCount val="6"/>
                <c:pt idx="0">
                  <c:v>12</c:v>
                </c:pt>
                <c:pt idx="1">
                  <c:v>5</c:v>
                </c:pt>
                <c:pt idx="2">
                  <c:v>237</c:v>
                </c:pt>
                <c:pt idx="3">
                  <c:v>9</c:v>
                </c:pt>
                <c:pt idx="4">
                  <c:v>0</c:v>
                </c:pt>
                <c:pt idx="5">
                  <c:v>1</c:v>
                </c:pt>
              </c:numCache>
            </c:numRef>
          </c:val>
          <c:extLst>
            <c:ext xmlns:c16="http://schemas.microsoft.com/office/drawing/2014/chart" uri="{C3380CC4-5D6E-409C-BE32-E72D297353CC}">
              <c16:uniqueId val="{00000001-EE5F-4D57-A4C0-E4200EB62E48}"/>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Sheet1!$D$2:$D$7</c:f>
              <c:numCache>
                <c:formatCode>General</c:formatCode>
                <c:ptCount val="6"/>
                <c:pt idx="0">
                  <c:v>0</c:v>
                </c:pt>
                <c:pt idx="1">
                  <c:v>0</c:v>
                </c:pt>
                <c:pt idx="2">
                  <c:v>5</c:v>
                </c:pt>
                <c:pt idx="3">
                  <c:v>1</c:v>
                </c:pt>
                <c:pt idx="4">
                  <c:v>0</c:v>
                </c:pt>
                <c:pt idx="5">
                  <c:v>0</c:v>
                </c:pt>
              </c:numCache>
            </c:numRef>
          </c:val>
          <c:extLst>
            <c:ext xmlns:c16="http://schemas.microsoft.com/office/drawing/2014/chart" uri="{C3380CC4-5D6E-409C-BE32-E72D297353CC}">
              <c16:uniqueId val="{00000002-EE5F-4D57-A4C0-E4200EB62E48}"/>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Sheet1!$E$2:$E$7</c:f>
              <c:numCache>
                <c:formatCode>General</c:formatCode>
                <c:ptCount val="6"/>
                <c:pt idx="0">
                  <c:v>0</c:v>
                </c:pt>
                <c:pt idx="1">
                  <c:v>0</c:v>
                </c:pt>
                <c:pt idx="2">
                  <c:v>11</c:v>
                </c:pt>
                <c:pt idx="3">
                  <c:v>0</c:v>
                </c:pt>
                <c:pt idx="4">
                  <c:v>0</c:v>
                </c:pt>
                <c:pt idx="5">
                  <c:v>0</c:v>
                </c:pt>
              </c:numCache>
            </c:numRef>
          </c:val>
          <c:extLst>
            <c:ext xmlns:c16="http://schemas.microsoft.com/office/drawing/2014/chart" uri="{C3380CC4-5D6E-409C-BE32-E72D297353CC}">
              <c16:uniqueId val="{00000003-EE5F-4D57-A4C0-E4200EB62E48}"/>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EE5F-4D57-A4C0-E4200EB62E48}"/>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Sheet1!$G$2:$G$7</c:f>
              <c:numCache>
                <c:formatCode>General</c:formatCode>
                <c:ptCount val="6"/>
                <c:pt idx="0">
                  <c:v>1</c:v>
                </c:pt>
                <c:pt idx="1">
                  <c:v>0</c:v>
                </c:pt>
                <c:pt idx="2">
                  <c:v>0</c:v>
                </c:pt>
                <c:pt idx="3">
                  <c:v>0</c:v>
                </c:pt>
                <c:pt idx="4">
                  <c:v>0</c:v>
                </c:pt>
                <c:pt idx="5">
                  <c:v>0</c:v>
                </c:pt>
              </c:numCache>
            </c:numRef>
          </c:val>
          <c:extLst>
            <c:ext xmlns:c16="http://schemas.microsoft.com/office/drawing/2014/chart" uri="{C3380CC4-5D6E-409C-BE32-E72D297353CC}">
              <c16:uniqueId val="{00000005-EE5F-4D57-A4C0-E4200EB62E4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Sheet1!$H$2:$H$7</c:f>
              <c:numCache>
                <c:formatCode>General</c:formatCode>
                <c:ptCount val="6"/>
                <c:pt idx="0">
                  <c:v>97</c:v>
                </c:pt>
                <c:pt idx="1">
                  <c:v>2</c:v>
                </c:pt>
                <c:pt idx="2">
                  <c:v>139</c:v>
                </c:pt>
                <c:pt idx="3">
                  <c:v>6</c:v>
                </c:pt>
                <c:pt idx="4">
                  <c:v>0</c:v>
                </c:pt>
                <c:pt idx="5">
                  <c:v>0</c:v>
                </c:pt>
              </c:numCache>
            </c:numRef>
          </c:val>
          <c:extLst>
            <c:ext xmlns:c16="http://schemas.microsoft.com/office/drawing/2014/chart" uri="{C3380CC4-5D6E-409C-BE32-E72D297353CC}">
              <c16:uniqueId val="{00000006-EE5F-4D57-A4C0-E4200EB62E4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Sheet1!$I$2:$I$7</c:f>
              <c:numCache>
                <c:formatCode>General</c:formatCode>
                <c:ptCount val="6"/>
                <c:pt idx="0">
                  <c:v>7</c:v>
                </c:pt>
                <c:pt idx="1">
                  <c:v>1</c:v>
                </c:pt>
                <c:pt idx="2">
                  <c:v>63</c:v>
                </c:pt>
                <c:pt idx="3">
                  <c:v>1</c:v>
                </c:pt>
                <c:pt idx="4">
                  <c:v>0</c:v>
                </c:pt>
                <c:pt idx="5">
                  <c:v>2</c:v>
                </c:pt>
              </c:numCache>
            </c:numRef>
          </c:val>
          <c:extLst>
            <c:ext xmlns:c16="http://schemas.microsoft.com/office/drawing/2014/chart" uri="{C3380CC4-5D6E-409C-BE32-E72D297353CC}">
              <c16:uniqueId val="{00000007-EE5F-4D57-A4C0-E4200EB62E48}"/>
            </c:ext>
          </c:extLst>
        </c:ser>
        <c:dLbls>
          <c:showLegendKey val="0"/>
          <c:showVal val="0"/>
          <c:showCatName val="0"/>
          <c:showSerName val="0"/>
          <c:showPercent val="0"/>
          <c:showBubbleSize val="0"/>
        </c:dLbls>
        <c:gapWidth val="150"/>
        <c:overlap val="100"/>
        <c:axId val="388133112"/>
        <c:axId val="388127864"/>
      </c:barChart>
      <c:catAx>
        <c:axId val="38813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27864"/>
        <c:crosses val="autoZero"/>
        <c:auto val="1"/>
        <c:lblAlgn val="ctr"/>
        <c:lblOffset val="100"/>
        <c:noMultiLvlLbl val="0"/>
      </c:catAx>
      <c:valAx>
        <c:axId val="388127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3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Sheet1!$B$2:$B$7</c:f>
              <c:numCache>
                <c:formatCode>General</c:formatCode>
                <c:ptCount val="6"/>
                <c:pt idx="0">
                  <c:v>0</c:v>
                </c:pt>
                <c:pt idx="1">
                  <c:v>6</c:v>
                </c:pt>
                <c:pt idx="2">
                  <c:v>12</c:v>
                </c:pt>
                <c:pt idx="3">
                  <c:v>2</c:v>
                </c:pt>
                <c:pt idx="4">
                  <c:v>0</c:v>
                </c:pt>
                <c:pt idx="5">
                  <c:v>3</c:v>
                </c:pt>
              </c:numCache>
            </c:numRef>
          </c:val>
          <c:extLst>
            <c:ext xmlns:c16="http://schemas.microsoft.com/office/drawing/2014/chart" uri="{C3380CC4-5D6E-409C-BE32-E72D297353CC}">
              <c16:uniqueId val="{00000000-7EDF-4A92-A5C4-464B82653C11}"/>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Sheet1!$C$2:$C$7</c:f>
              <c:numCache>
                <c:formatCode>General</c:formatCode>
                <c:ptCount val="6"/>
                <c:pt idx="0">
                  <c:v>13</c:v>
                </c:pt>
                <c:pt idx="1">
                  <c:v>2</c:v>
                </c:pt>
                <c:pt idx="2">
                  <c:v>0</c:v>
                </c:pt>
                <c:pt idx="3">
                  <c:v>3</c:v>
                </c:pt>
                <c:pt idx="4">
                  <c:v>0</c:v>
                </c:pt>
                <c:pt idx="5">
                  <c:v>4</c:v>
                </c:pt>
              </c:numCache>
            </c:numRef>
          </c:val>
          <c:extLst>
            <c:ext xmlns:c16="http://schemas.microsoft.com/office/drawing/2014/chart" uri="{C3380CC4-5D6E-409C-BE32-E72D297353CC}">
              <c16:uniqueId val="{00000001-7EDF-4A92-A5C4-464B82653C11}"/>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Sheet1!$D$2:$D$7</c:f>
              <c:numCache>
                <c:formatCode>General</c:formatCode>
                <c:ptCount val="6"/>
                <c:pt idx="0">
                  <c:v>1</c:v>
                </c:pt>
                <c:pt idx="1">
                  <c:v>0</c:v>
                </c:pt>
                <c:pt idx="2">
                  <c:v>0</c:v>
                </c:pt>
                <c:pt idx="3">
                  <c:v>4</c:v>
                </c:pt>
                <c:pt idx="4">
                  <c:v>0</c:v>
                </c:pt>
                <c:pt idx="5">
                  <c:v>0</c:v>
                </c:pt>
              </c:numCache>
            </c:numRef>
          </c:val>
          <c:extLst>
            <c:ext xmlns:c16="http://schemas.microsoft.com/office/drawing/2014/chart" uri="{C3380CC4-5D6E-409C-BE32-E72D297353CC}">
              <c16:uniqueId val="{00000002-7EDF-4A92-A5C4-464B82653C11}"/>
            </c:ext>
          </c:extLst>
        </c:ser>
        <c:ser>
          <c:idx val="3"/>
          <c:order val="3"/>
          <c:tx>
            <c:strRef>
              <c:f>Sheet1!$E$1</c:f>
              <c:strCache>
                <c:ptCount val="1"/>
                <c:pt idx="0">
                  <c:v>YouTube Video</c:v>
                </c:pt>
              </c:strCache>
            </c:strRef>
          </c:tx>
          <c:spPr>
            <a:solidFill>
              <a:schemeClr val="accent4"/>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Sheet1!$E$2:$E$7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3-7EDF-4A92-A5C4-464B82653C11}"/>
            </c:ext>
          </c:extLst>
        </c:ser>
        <c:dLbls>
          <c:showLegendKey val="0"/>
          <c:showVal val="0"/>
          <c:showCatName val="0"/>
          <c:showSerName val="0"/>
          <c:showPercent val="0"/>
          <c:showBubbleSize val="0"/>
        </c:dLbls>
        <c:gapWidth val="150"/>
        <c:overlap val="100"/>
        <c:axId val="410300936"/>
        <c:axId val="410307168"/>
      </c:barChart>
      <c:catAx>
        <c:axId val="41030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7168"/>
        <c:crosses val="autoZero"/>
        <c:auto val="1"/>
        <c:lblAlgn val="ctr"/>
        <c:lblOffset val="100"/>
        <c:noMultiLvlLbl val="0"/>
      </c:catAx>
      <c:valAx>
        <c:axId val="41030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7.78452436556126E-2</c:v>
                </c:pt>
                <c:pt idx="2">
                  <c:v>7.2396076599719805E-2</c:v>
                </c:pt>
                <c:pt idx="3">
                  <c:v>2.8024287716020599E-2</c:v>
                </c:pt>
                <c:pt idx="5">
                  <c:v>5.0599408376148201E-2</c:v>
                </c:pt>
              </c:numCache>
            </c:numRef>
          </c:val>
          <c:extLst>
            <c:ext xmlns:c16="http://schemas.microsoft.com/office/drawing/2014/chart" uri="{C3380CC4-5D6E-409C-BE32-E72D297353CC}">
              <c16:uniqueId val="{00000000-A824-472F-940C-A4BB4A053251}"/>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0.53248136315229</c:v>
                </c:pt>
                <c:pt idx="1">
                  <c:v>0.47923322683706099</c:v>
                </c:pt>
                <c:pt idx="2">
                  <c:v>0.47923322683706099</c:v>
                </c:pt>
                <c:pt idx="4">
                  <c:v>0.798722044728434</c:v>
                </c:pt>
              </c:numCache>
            </c:numRef>
          </c:val>
          <c:extLst>
            <c:ext xmlns:c16="http://schemas.microsoft.com/office/drawing/2014/chart" uri="{C3380CC4-5D6E-409C-BE32-E72D297353CC}">
              <c16:uniqueId val="{00000001-A824-472F-940C-A4BB4A053251}"/>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6.1668972985981597E-2</c:v>
                </c:pt>
                <c:pt idx="1">
                  <c:v>1.20329703387281E-2</c:v>
                </c:pt>
                <c:pt idx="2">
                  <c:v>3.0082425846820302E-3</c:v>
                </c:pt>
                <c:pt idx="3">
                  <c:v>1.3326514650141399</c:v>
                </c:pt>
                <c:pt idx="4">
                  <c:v>6.0164851693640603E-3</c:v>
                </c:pt>
                <c:pt idx="5">
                  <c:v>0.22662094137937999</c:v>
                </c:pt>
                <c:pt idx="6">
                  <c:v>0.20456049575837801</c:v>
                </c:pt>
              </c:numCache>
            </c:numRef>
          </c:val>
          <c:extLst>
            <c:ext xmlns:c16="http://schemas.microsoft.com/office/drawing/2014/chart" uri="{C3380CC4-5D6E-409C-BE32-E72D297353CC}">
              <c16:uniqueId val="{00000002-A824-472F-940C-A4BB4A053251}"/>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1.9351093336773501E-2</c:v>
                </c:pt>
                <c:pt idx="2">
                  <c:v>1.4513320002580101E-2</c:v>
                </c:pt>
                <c:pt idx="3">
                  <c:v>1.50508503730461E-2</c:v>
                </c:pt>
                <c:pt idx="4">
                  <c:v>3.87021866735471E-2</c:v>
                </c:pt>
                <c:pt idx="6">
                  <c:v>4.1927368896342597E-2</c:v>
                </c:pt>
              </c:numCache>
            </c:numRef>
          </c:val>
          <c:extLst>
            <c:ext xmlns:c16="http://schemas.microsoft.com/office/drawing/2014/chart" uri="{C3380CC4-5D6E-409C-BE32-E72D297353CC}">
              <c16:uniqueId val="{00000003-A824-472F-940C-A4BB4A053251}"/>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A824-472F-940C-A4BB4A053251}"/>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8.8311137800699407E-3</c:v>
                </c:pt>
                <c:pt idx="2">
                  <c:v>8.8311137800699407E-3</c:v>
                </c:pt>
                <c:pt idx="3">
                  <c:v>7.0648910240559502E-3</c:v>
                </c:pt>
                <c:pt idx="6">
                  <c:v>3.1792009608251799E-2</c:v>
                </c:pt>
              </c:numCache>
            </c:numRef>
          </c:val>
          <c:extLst>
            <c:ext xmlns:c16="http://schemas.microsoft.com/office/drawing/2014/chart" uri="{C3380CC4-5D6E-409C-BE32-E72D297353CC}">
              <c16:uniqueId val="{00000005-A824-472F-940C-A4BB4A053251}"/>
            </c:ext>
          </c:extLst>
        </c:ser>
        <c:dLbls>
          <c:showLegendKey val="0"/>
          <c:showVal val="0"/>
          <c:showCatName val="0"/>
          <c:showSerName val="0"/>
          <c:showPercent val="0"/>
          <c:showBubbleSize val="0"/>
        </c:dLbls>
        <c:gapWidth val="219"/>
        <c:overlap val="-27"/>
        <c:axId val="410305200"/>
        <c:axId val="410303560"/>
      </c:barChart>
      <c:catAx>
        <c:axId val="41030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3560"/>
        <c:crosses val="autoZero"/>
        <c:auto val="1"/>
        <c:lblAlgn val="ctr"/>
        <c:lblOffset val="100"/>
        <c:noMultiLvlLbl val="0"/>
      </c:catAx>
      <c:valAx>
        <c:axId val="41030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6.5398150166609603E-2</c:v>
                </c:pt>
                <c:pt idx="1">
                  <c:v>0</c:v>
                </c:pt>
                <c:pt idx="2">
                  <c:v>9.6540126436423707E-2</c:v>
                </c:pt>
                <c:pt idx="3">
                  <c:v>0</c:v>
                </c:pt>
                <c:pt idx="4">
                  <c:v>0</c:v>
                </c:pt>
                <c:pt idx="5">
                  <c:v>3.1137127911321501E-2</c:v>
                </c:pt>
                <c:pt idx="6">
                  <c:v>0</c:v>
                </c:pt>
                <c:pt idx="7">
                  <c:v>4.6705691866982202E-2</c:v>
                </c:pt>
                <c:pt idx="8">
                  <c:v>0</c:v>
                </c:pt>
                <c:pt idx="9">
                  <c:v>2.4907375696628199E-2</c:v>
                </c:pt>
                <c:pt idx="10">
                  <c:v>0</c:v>
                </c:pt>
                <c:pt idx="11">
                  <c:v>0</c:v>
                </c:pt>
                <c:pt idx="12">
                  <c:v>2.80190529560101E-2</c:v>
                </c:pt>
                <c:pt idx="13">
                  <c:v>0</c:v>
                </c:pt>
                <c:pt idx="14">
                  <c:v>9.9629502786512697E-2</c:v>
                </c:pt>
                <c:pt idx="15">
                  <c:v>0</c:v>
                </c:pt>
                <c:pt idx="16">
                  <c:v>0</c:v>
                </c:pt>
                <c:pt idx="17">
                  <c:v>2.8021670091537498E-2</c:v>
                </c:pt>
                <c:pt idx="18">
                  <c:v>0</c:v>
                </c:pt>
                <c:pt idx="19">
                  <c:v>2.4908926736619201E-2</c:v>
                </c:pt>
                <c:pt idx="20">
                  <c:v>0</c:v>
                </c:pt>
                <c:pt idx="21">
                  <c:v>8.4057158868030293E-2</c:v>
                </c:pt>
                <c:pt idx="22">
                  <c:v>0</c:v>
                </c:pt>
                <c:pt idx="23">
                  <c:v>0.127642352355157</c:v>
                </c:pt>
                <c:pt idx="24">
                  <c:v>0</c:v>
                </c:pt>
                <c:pt idx="25">
                  <c:v>0</c:v>
                </c:pt>
                <c:pt idx="26">
                  <c:v>0.11830266803648699</c:v>
                </c:pt>
                <c:pt idx="27">
                  <c:v>0</c:v>
                </c:pt>
                <c:pt idx="28">
                  <c:v>9.3399750933997494E-2</c:v>
                </c:pt>
                <c:pt idx="29">
                  <c:v>0</c:v>
                </c:pt>
                <c:pt idx="30">
                  <c:v>4.0474485507020798E-2</c:v>
                </c:pt>
                <c:pt idx="31">
                  <c:v>0</c:v>
                </c:pt>
                <c:pt idx="32">
                  <c:v>0</c:v>
                </c:pt>
              </c:numCache>
            </c:numRef>
          </c:val>
          <c:smooth val="0"/>
          <c:extLst>
            <c:ext xmlns:c16="http://schemas.microsoft.com/office/drawing/2014/chart" uri="{C3380CC4-5D6E-409C-BE32-E72D297353CC}">
              <c16:uniqueId val="{00000000-7C34-4932-8B20-6CD87D485453}"/>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0.48231511254019299</c:v>
                </c:pt>
                <c:pt idx="3">
                  <c:v>0</c:v>
                </c:pt>
                <c:pt idx="4">
                  <c:v>0</c:v>
                </c:pt>
                <c:pt idx="5">
                  <c:v>0</c:v>
                </c:pt>
                <c:pt idx="6">
                  <c:v>0</c:v>
                </c:pt>
                <c:pt idx="7">
                  <c:v>0.55910543130990398</c:v>
                </c:pt>
                <c:pt idx="8">
                  <c:v>0.39904229848363898</c:v>
                </c:pt>
                <c:pt idx="9">
                  <c:v>0</c:v>
                </c:pt>
                <c:pt idx="10">
                  <c:v>0</c:v>
                </c:pt>
                <c:pt idx="11">
                  <c:v>0.79808459696727896</c:v>
                </c:pt>
                <c:pt idx="12">
                  <c:v>0</c:v>
                </c:pt>
                <c:pt idx="13">
                  <c:v>0</c:v>
                </c:pt>
                <c:pt idx="14">
                  <c:v>0.51751592356687903</c:v>
                </c:pt>
                <c:pt idx="15">
                  <c:v>0</c:v>
                </c:pt>
                <c:pt idx="16">
                  <c:v>0.47732696897374699</c:v>
                </c:pt>
                <c:pt idx="17">
                  <c:v>0</c:v>
                </c:pt>
                <c:pt idx="18">
                  <c:v>0</c:v>
                </c:pt>
                <c:pt idx="19">
                  <c:v>0</c:v>
                </c:pt>
                <c:pt idx="20">
                  <c:v>0</c:v>
                </c:pt>
                <c:pt idx="21">
                  <c:v>0</c:v>
                </c:pt>
                <c:pt idx="22">
                  <c:v>0</c:v>
                </c:pt>
                <c:pt idx="23">
                  <c:v>0</c:v>
                </c:pt>
                <c:pt idx="24">
                  <c:v>0</c:v>
                </c:pt>
                <c:pt idx="25">
                  <c:v>0</c:v>
                </c:pt>
                <c:pt idx="26">
                  <c:v>0</c:v>
                </c:pt>
                <c:pt idx="27">
                  <c:v>0</c:v>
                </c:pt>
                <c:pt idx="28">
                  <c:v>0</c:v>
                </c:pt>
                <c:pt idx="29">
                  <c:v>0.55511498810467896</c:v>
                </c:pt>
                <c:pt idx="30">
                  <c:v>0</c:v>
                </c:pt>
                <c:pt idx="31">
                  <c:v>0</c:v>
                </c:pt>
                <c:pt idx="32">
                  <c:v>0</c:v>
                </c:pt>
              </c:numCache>
            </c:numRef>
          </c:val>
          <c:smooth val="0"/>
          <c:extLst>
            <c:ext xmlns:c16="http://schemas.microsoft.com/office/drawing/2014/chart" uri="{C3380CC4-5D6E-409C-BE32-E72D297353CC}">
              <c16:uniqueId val="{00000001-7C34-4932-8B20-6CD87D485453}"/>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0.15268709191361099</c:v>
                </c:pt>
                <c:pt idx="4">
                  <c:v>0</c:v>
                </c:pt>
                <c:pt idx="5">
                  <c:v>0</c:v>
                </c:pt>
                <c:pt idx="6">
                  <c:v>0.204918032786885</c:v>
                </c:pt>
                <c:pt idx="7">
                  <c:v>0</c:v>
                </c:pt>
                <c:pt idx="8">
                  <c:v>0</c:v>
                </c:pt>
                <c:pt idx="9">
                  <c:v>0</c:v>
                </c:pt>
                <c:pt idx="10">
                  <c:v>0</c:v>
                </c:pt>
                <c:pt idx="11">
                  <c:v>6.0259114191021403E-3</c:v>
                </c:pt>
                <c:pt idx="12">
                  <c:v>0</c:v>
                </c:pt>
                <c:pt idx="13">
                  <c:v>0</c:v>
                </c:pt>
                <c:pt idx="14">
                  <c:v>2.1089419137141501E-2</c:v>
                </c:pt>
                <c:pt idx="15">
                  <c:v>0</c:v>
                </c:pt>
                <c:pt idx="16">
                  <c:v>0</c:v>
                </c:pt>
                <c:pt idx="17">
                  <c:v>2.5164685089974301</c:v>
                </c:pt>
                <c:pt idx="18">
                  <c:v>0</c:v>
                </c:pt>
                <c:pt idx="19">
                  <c:v>0</c:v>
                </c:pt>
                <c:pt idx="20">
                  <c:v>0</c:v>
                </c:pt>
                <c:pt idx="21">
                  <c:v>0.158647280906097</c:v>
                </c:pt>
                <c:pt idx="22">
                  <c:v>6.0240963855421699E-3</c:v>
                </c:pt>
                <c:pt idx="23">
                  <c:v>0</c:v>
                </c:pt>
                <c:pt idx="24">
                  <c:v>0</c:v>
                </c:pt>
                <c:pt idx="25">
                  <c:v>0</c:v>
                </c:pt>
                <c:pt idx="26">
                  <c:v>0.22688485091858199</c:v>
                </c:pt>
                <c:pt idx="27">
                  <c:v>0</c:v>
                </c:pt>
                <c:pt idx="28">
                  <c:v>4.6154154877290202E-2</c:v>
                </c:pt>
                <c:pt idx="29">
                  <c:v>1.8040048908577001E-2</c:v>
                </c:pt>
                <c:pt idx="30">
                  <c:v>3.0038449214995198E-3</c:v>
                </c:pt>
                <c:pt idx="31">
                  <c:v>0</c:v>
                </c:pt>
                <c:pt idx="32">
                  <c:v>0</c:v>
                </c:pt>
              </c:numCache>
            </c:numRef>
          </c:val>
          <c:smooth val="0"/>
          <c:extLst>
            <c:ext xmlns:c16="http://schemas.microsoft.com/office/drawing/2014/chart" uri="{C3380CC4-5D6E-409C-BE32-E72D297353CC}">
              <c16:uniqueId val="{00000002-7C34-4932-8B20-6CD87D485453}"/>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0</c:v>
                </c:pt>
                <c:pt idx="3">
                  <c:v>6.5087216870606604E-3</c:v>
                </c:pt>
                <c:pt idx="4">
                  <c:v>0</c:v>
                </c:pt>
                <c:pt idx="5">
                  <c:v>0</c:v>
                </c:pt>
                <c:pt idx="6">
                  <c:v>0</c:v>
                </c:pt>
                <c:pt idx="7">
                  <c:v>0</c:v>
                </c:pt>
                <c:pt idx="8">
                  <c:v>0</c:v>
                </c:pt>
                <c:pt idx="9">
                  <c:v>1.6182800919183098E-2</c:v>
                </c:pt>
                <c:pt idx="10">
                  <c:v>1.9404288347724799E-2</c:v>
                </c:pt>
                <c:pt idx="11">
                  <c:v>0</c:v>
                </c:pt>
                <c:pt idx="12">
                  <c:v>0</c:v>
                </c:pt>
                <c:pt idx="13">
                  <c:v>4.1939542536374497E-2</c:v>
                </c:pt>
                <c:pt idx="14">
                  <c:v>0</c:v>
                </c:pt>
                <c:pt idx="15">
                  <c:v>1.2890335470980599E-2</c:v>
                </c:pt>
                <c:pt idx="16">
                  <c:v>0</c:v>
                </c:pt>
                <c:pt idx="17">
                  <c:v>0</c:v>
                </c:pt>
                <c:pt idx="18">
                  <c:v>3.8608796370773101E-2</c:v>
                </c:pt>
                <c:pt idx="19">
                  <c:v>0</c:v>
                </c:pt>
                <c:pt idx="20">
                  <c:v>0</c:v>
                </c:pt>
                <c:pt idx="21">
                  <c:v>0</c:v>
                </c:pt>
                <c:pt idx="22">
                  <c:v>2.5663234209091199E-2</c:v>
                </c:pt>
                <c:pt idx="23">
                  <c:v>0</c:v>
                </c:pt>
                <c:pt idx="24">
                  <c:v>0</c:v>
                </c:pt>
                <c:pt idx="25">
                  <c:v>0</c:v>
                </c:pt>
                <c:pt idx="26">
                  <c:v>0</c:v>
                </c:pt>
                <c:pt idx="27">
                  <c:v>0</c:v>
                </c:pt>
                <c:pt idx="28">
                  <c:v>0</c:v>
                </c:pt>
                <c:pt idx="29">
                  <c:v>0</c:v>
                </c:pt>
                <c:pt idx="30">
                  <c:v>1.2766500702157501E-2</c:v>
                </c:pt>
                <c:pt idx="31">
                  <c:v>1.9136314345857001E-2</c:v>
                </c:pt>
                <c:pt idx="32">
                  <c:v>0</c:v>
                </c:pt>
              </c:numCache>
            </c:numRef>
          </c:val>
          <c:smooth val="0"/>
          <c:extLst>
            <c:ext xmlns:c16="http://schemas.microsoft.com/office/drawing/2014/chart" uri="{C3380CC4-5D6E-409C-BE32-E72D297353CC}">
              <c16:uniqueId val="{00000003-7C34-4932-8B20-6CD87D48545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4-7C34-4932-8B20-6CD87D485453}"/>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1.0624734381640501E-2</c:v>
                </c:pt>
                <c:pt idx="3">
                  <c:v>1.0622853298396E-2</c:v>
                </c:pt>
                <c:pt idx="4">
                  <c:v>0</c:v>
                </c:pt>
                <c:pt idx="5">
                  <c:v>0</c:v>
                </c:pt>
                <c:pt idx="6">
                  <c:v>0</c:v>
                </c:pt>
                <c:pt idx="7">
                  <c:v>0</c:v>
                </c:pt>
                <c:pt idx="8">
                  <c:v>7.0783932047425203E-3</c:v>
                </c:pt>
                <c:pt idx="9">
                  <c:v>7.0771408351026199E-3</c:v>
                </c:pt>
                <c:pt idx="10">
                  <c:v>3.5379444542720699E-3</c:v>
                </c:pt>
                <c:pt idx="11">
                  <c:v>0</c:v>
                </c:pt>
                <c:pt idx="12">
                  <c:v>0</c:v>
                </c:pt>
                <c:pt idx="13">
                  <c:v>3.1840373593716803E-2</c:v>
                </c:pt>
                <c:pt idx="14">
                  <c:v>0</c:v>
                </c:pt>
                <c:pt idx="15">
                  <c:v>1.0610454834830601E-2</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5-7C34-4932-8B20-6CD87D485453}"/>
            </c:ext>
          </c:extLst>
        </c:ser>
        <c:dLbls>
          <c:showLegendKey val="0"/>
          <c:showVal val="0"/>
          <c:showCatName val="0"/>
          <c:showSerName val="0"/>
          <c:showPercent val="0"/>
          <c:showBubbleSize val="0"/>
        </c:dLbls>
        <c:smooth val="0"/>
        <c:axId val="415032480"/>
        <c:axId val="415031824"/>
      </c:lineChart>
      <c:dateAx>
        <c:axId val="41503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31824"/>
        <c:crosses val="autoZero"/>
        <c:auto val="1"/>
        <c:lblOffset val="100"/>
        <c:baseTimeUnit val="days"/>
      </c:dateAx>
      <c:valAx>
        <c:axId val="41503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3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Sheet1!$A$2:$A$5</c:f>
              <c:strCache>
                <c:ptCount val="4"/>
                <c:pt idx="0">
                  <c:v>Album</c:v>
                </c:pt>
                <c:pt idx="1">
                  <c:v>Photo</c:v>
                </c:pt>
                <c:pt idx="2">
                  <c:v>Video</c:v>
                </c:pt>
                <c:pt idx="3">
                  <c:v>YouTube Video</c:v>
                </c:pt>
              </c:strCache>
            </c:strRef>
          </c:cat>
          <c:val>
            <c:numRef>
              <c:f>Sheet1!$B$2:$B$5</c:f>
              <c:numCache>
                <c:formatCode>General</c:formatCode>
                <c:ptCount val="4"/>
                <c:pt idx="0">
                  <c:v>0</c:v>
                </c:pt>
                <c:pt idx="1">
                  <c:v>6.01146270015471E-2</c:v>
                </c:pt>
                <c:pt idx="2">
                  <c:v>0.127642352355157</c:v>
                </c:pt>
                <c:pt idx="3">
                  <c:v>0</c:v>
                </c:pt>
              </c:numCache>
            </c:numRef>
          </c:val>
          <c:extLst>
            <c:ext xmlns:c16="http://schemas.microsoft.com/office/drawing/2014/chart" uri="{C3380CC4-5D6E-409C-BE32-E72D297353CC}">
              <c16:uniqueId val="{00000000-3C55-4FD6-A62B-43073B5BBF7F}"/>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Sheet1!$A$2:$A$5</c:f>
              <c:strCache>
                <c:ptCount val="4"/>
                <c:pt idx="0">
                  <c:v>Album</c:v>
                </c:pt>
                <c:pt idx="1">
                  <c:v>Photo</c:v>
                </c:pt>
                <c:pt idx="2">
                  <c:v>Video</c:v>
                </c:pt>
                <c:pt idx="3">
                  <c:v>YouTube Video</c:v>
                </c:pt>
              </c:strCache>
            </c:strRef>
          </c:cat>
          <c:val>
            <c:numRef>
              <c:f>Sheet1!$C$2:$C$5</c:f>
              <c:numCache>
                <c:formatCode>General</c:formatCode>
                <c:ptCount val="4"/>
                <c:pt idx="0">
                  <c:v>0.55777711627758797</c:v>
                </c:pt>
                <c:pt idx="1">
                  <c:v>0.47885075818036699</c:v>
                </c:pt>
                <c:pt idx="2">
                  <c:v>0</c:v>
                </c:pt>
                <c:pt idx="3">
                  <c:v>0</c:v>
                </c:pt>
              </c:numCache>
            </c:numRef>
          </c:val>
          <c:extLst>
            <c:ext xmlns:c16="http://schemas.microsoft.com/office/drawing/2014/chart" uri="{C3380CC4-5D6E-409C-BE32-E72D297353CC}">
              <c16:uniqueId val="{00000001-3C55-4FD6-A62B-43073B5BBF7F}"/>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Sheet1!$A$2:$A$5</c:f>
              <c:strCache>
                <c:ptCount val="4"/>
                <c:pt idx="0">
                  <c:v>Album</c:v>
                </c:pt>
                <c:pt idx="1">
                  <c:v>Photo</c:v>
                </c:pt>
                <c:pt idx="2">
                  <c:v>Video</c:v>
                </c:pt>
                <c:pt idx="3">
                  <c:v>YouTube Video</c:v>
                </c:pt>
              </c:strCache>
            </c:strRef>
          </c:cat>
          <c:val>
            <c:numRef>
              <c:f>Sheet1!$D$2:$D$5</c:f>
              <c:numCache>
                <c:formatCode>General</c:formatCode>
                <c:ptCount val="4"/>
                <c:pt idx="0">
                  <c:v>0.28150153160467301</c:v>
                </c:pt>
                <c:pt idx="1">
                  <c:v>0</c:v>
                </c:pt>
                <c:pt idx="2">
                  <c:v>0</c:v>
                </c:pt>
                <c:pt idx="3">
                  <c:v>6.0239754221802803E-3</c:v>
                </c:pt>
              </c:numCache>
            </c:numRef>
          </c:val>
          <c:extLst>
            <c:ext xmlns:c16="http://schemas.microsoft.com/office/drawing/2014/chart" uri="{C3380CC4-5D6E-409C-BE32-E72D297353CC}">
              <c16:uniqueId val="{00000002-3C55-4FD6-A62B-43073B5BBF7F}"/>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Sheet1!$A$2:$A$5</c:f>
              <c:strCache>
                <c:ptCount val="4"/>
                <c:pt idx="0">
                  <c:v>Album</c:v>
                </c:pt>
                <c:pt idx="1">
                  <c:v>Photo</c:v>
                </c:pt>
                <c:pt idx="2">
                  <c:v>Video</c:v>
                </c:pt>
                <c:pt idx="3">
                  <c:v>YouTube Video</c:v>
                </c:pt>
              </c:strCache>
            </c:strRef>
          </c:cat>
          <c:val>
            <c:numRef>
              <c:f>Sheet1!$E$2:$E$5</c:f>
              <c:numCache>
                <c:formatCode>General</c:formatCode>
                <c:ptCount val="4"/>
                <c:pt idx="0">
                  <c:v>1.1341343868557899E-2</c:v>
                </c:pt>
                <c:pt idx="1">
                  <c:v>2.68187964804141E-2</c:v>
                </c:pt>
                <c:pt idx="2">
                  <c:v>2.2471130707504599E-2</c:v>
                </c:pt>
                <c:pt idx="3">
                  <c:v>0</c:v>
                </c:pt>
              </c:numCache>
            </c:numRef>
          </c:val>
          <c:extLst>
            <c:ext xmlns:c16="http://schemas.microsoft.com/office/drawing/2014/chart" uri="{C3380CC4-5D6E-409C-BE32-E72D297353CC}">
              <c16:uniqueId val="{00000003-3C55-4FD6-A62B-43073B5BBF7F}"/>
            </c:ext>
          </c:extLst>
        </c:ser>
        <c:ser>
          <c:idx val="4"/>
          <c:order val="4"/>
          <c:tx>
            <c:strRef>
              <c:f>Sheet1!$F$1</c:f>
              <c:strCache>
                <c:ptCount val="1"/>
                <c:pt idx="0">
                  <c:v>Olmo Bikes</c:v>
                </c:pt>
              </c:strCache>
            </c:strRef>
          </c:tx>
          <c:spPr>
            <a:solidFill>
              <a:schemeClr val="accent5"/>
            </a:solidFill>
            <a:ln>
              <a:noFill/>
            </a:ln>
            <a:effectLst/>
          </c:spPr>
          <c:invertIfNegative val="0"/>
          <c:cat>
            <c:strRef>
              <c:f>Sheet1!$A$2:$A$5</c:f>
              <c:strCache>
                <c:ptCount val="4"/>
                <c:pt idx="0">
                  <c:v>Album</c:v>
                </c:pt>
                <c:pt idx="1">
                  <c:v>Photo</c:v>
                </c:pt>
                <c:pt idx="2">
                  <c:v>Video</c:v>
                </c:pt>
                <c:pt idx="3">
                  <c:v>YouTube Video</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3C55-4FD6-A62B-43073B5BBF7F}"/>
            </c:ext>
          </c:extLst>
        </c:ser>
        <c:ser>
          <c:idx val="5"/>
          <c:order val="5"/>
          <c:tx>
            <c:strRef>
              <c:f>Sheet1!$G$1</c:f>
              <c:strCache>
                <c:ptCount val="1"/>
                <c:pt idx="0">
                  <c:v>Teknial Bikes</c:v>
                </c:pt>
              </c:strCache>
            </c:strRef>
          </c:tx>
          <c:spPr>
            <a:solidFill>
              <a:schemeClr val="accent6"/>
            </a:solidFill>
            <a:ln>
              <a:noFill/>
            </a:ln>
            <a:effectLst/>
          </c:spPr>
          <c:invertIfNegative val="0"/>
          <c:cat>
            <c:strRef>
              <c:f>Sheet1!$A$2:$A$5</c:f>
              <c:strCache>
                <c:ptCount val="4"/>
                <c:pt idx="0">
                  <c:v>Album</c:v>
                </c:pt>
                <c:pt idx="1">
                  <c:v>Photo</c:v>
                </c:pt>
                <c:pt idx="2">
                  <c:v>Video</c:v>
                </c:pt>
                <c:pt idx="3">
                  <c:v>YouTube Video</c:v>
                </c:pt>
              </c:strCache>
            </c:strRef>
          </c:cat>
          <c:val>
            <c:numRef>
              <c:f>Sheet1!$G$2:$G$5</c:f>
              <c:numCache>
                <c:formatCode>General</c:formatCode>
                <c:ptCount val="4"/>
                <c:pt idx="0">
                  <c:v>7.0791880661231904E-3</c:v>
                </c:pt>
                <c:pt idx="1">
                  <c:v>1.50365792048131E-2</c:v>
                </c:pt>
                <c:pt idx="2">
                  <c:v>0</c:v>
                </c:pt>
                <c:pt idx="3">
                  <c:v>0</c:v>
                </c:pt>
              </c:numCache>
            </c:numRef>
          </c:val>
          <c:extLst>
            <c:ext xmlns:c16="http://schemas.microsoft.com/office/drawing/2014/chart" uri="{C3380CC4-5D6E-409C-BE32-E72D297353CC}">
              <c16:uniqueId val="{00000005-3C55-4FD6-A62B-43073B5BBF7F}"/>
            </c:ext>
          </c:extLst>
        </c:ser>
        <c:dLbls>
          <c:showLegendKey val="0"/>
          <c:showVal val="0"/>
          <c:showCatName val="0"/>
          <c:showSerName val="0"/>
          <c:showPercent val="0"/>
          <c:showBubbleSize val="0"/>
        </c:dLbls>
        <c:gapWidth val="219"/>
        <c:overlap val="-27"/>
        <c:axId val="393538664"/>
        <c:axId val="393545552"/>
      </c:barChart>
      <c:catAx>
        <c:axId val="39353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45552"/>
        <c:crosses val="autoZero"/>
        <c:auto val="1"/>
        <c:lblAlgn val="ctr"/>
        <c:lblOffset val="100"/>
        <c:noMultiLvlLbl val="0"/>
      </c:catAx>
      <c:valAx>
        <c:axId val="39354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3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6.9393474344431799E-2</c:v>
                </c:pt>
                <c:pt idx="11">
                  <c:v>6.8503814416939104E-2</c:v>
                </c:pt>
                <c:pt idx="12">
                  <c:v>2.8024287716020599E-2</c:v>
                </c:pt>
                <c:pt idx="13">
                  <c:v>0</c:v>
                </c:pt>
                <c:pt idx="14">
                  <c:v>0</c:v>
                </c:pt>
                <c:pt idx="15">
                  <c:v>6.0719290051377897E-2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C78-4BAA-83A3-30353784A2D7}"/>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0.55910543130990398</c:v>
                </c:pt>
                <c:pt idx="8">
                  <c:v>0</c:v>
                </c:pt>
                <c:pt idx="9">
                  <c:v>0</c:v>
                </c:pt>
                <c:pt idx="10">
                  <c:v>0.43929712460063902</c:v>
                </c:pt>
                <c:pt idx="11">
                  <c:v>0.63897763578274802</c:v>
                </c:pt>
                <c:pt idx="12">
                  <c:v>0.55910543130990398</c:v>
                </c:pt>
                <c:pt idx="13">
                  <c:v>0</c:v>
                </c:pt>
                <c:pt idx="14">
                  <c:v>0</c:v>
                </c:pt>
                <c:pt idx="15">
                  <c:v>0</c:v>
                </c:pt>
                <c:pt idx="16">
                  <c:v>0.47923322683706099</c:v>
                </c:pt>
                <c:pt idx="17">
                  <c:v>0</c:v>
                </c:pt>
                <c:pt idx="18">
                  <c:v>0</c:v>
                </c:pt>
                <c:pt idx="19">
                  <c:v>0</c:v>
                </c:pt>
                <c:pt idx="20">
                  <c:v>0</c:v>
                </c:pt>
                <c:pt idx="21">
                  <c:v>0</c:v>
                </c:pt>
                <c:pt idx="22">
                  <c:v>0.55910543130990398</c:v>
                </c:pt>
                <c:pt idx="23">
                  <c:v>0</c:v>
                </c:pt>
              </c:numCache>
            </c:numRef>
          </c:val>
          <c:smooth val="0"/>
          <c:extLst>
            <c:ext xmlns:c16="http://schemas.microsoft.com/office/drawing/2014/chart" uri="{C3380CC4-5D6E-409C-BE32-E72D297353CC}">
              <c16:uniqueId val="{00000001-8C78-4BAA-83A3-30353784A2D7}"/>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2.5128853057377198</c:v>
                </c:pt>
                <c:pt idx="12">
                  <c:v>1.8049455508092199E-2</c:v>
                </c:pt>
                <c:pt idx="13">
                  <c:v>0</c:v>
                </c:pt>
                <c:pt idx="14">
                  <c:v>3.0082425846820302E-3</c:v>
                </c:pt>
                <c:pt idx="15">
                  <c:v>0</c:v>
                </c:pt>
                <c:pt idx="16">
                  <c:v>0</c:v>
                </c:pt>
                <c:pt idx="17">
                  <c:v>0</c:v>
                </c:pt>
                <c:pt idx="18">
                  <c:v>0</c:v>
                </c:pt>
                <c:pt idx="19">
                  <c:v>4.2115396185548402E-2</c:v>
                </c:pt>
                <c:pt idx="20">
                  <c:v>0.120329703387281</c:v>
                </c:pt>
                <c:pt idx="21">
                  <c:v>0</c:v>
                </c:pt>
                <c:pt idx="22">
                  <c:v>9.9272005294506901E-2</c:v>
                </c:pt>
                <c:pt idx="23">
                  <c:v>0</c:v>
                </c:pt>
              </c:numCache>
            </c:numRef>
          </c:val>
          <c:smooth val="0"/>
          <c:extLst>
            <c:ext xmlns:c16="http://schemas.microsoft.com/office/drawing/2014/chart" uri="{C3380CC4-5D6E-409C-BE32-E72D297353CC}">
              <c16:uniqueId val="{00000002-8C78-4BAA-83A3-30353784A2D7}"/>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3.0650104855621901E-2</c:v>
                </c:pt>
                <c:pt idx="12">
                  <c:v>0</c:v>
                </c:pt>
                <c:pt idx="13">
                  <c:v>1.2905307307630299E-2</c:v>
                </c:pt>
                <c:pt idx="14">
                  <c:v>0</c:v>
                </c:pt>
                <c:pt idx="15">
                  <c:v>2.7423778028714301E-2</c:v>
                </c:pt>
                <c:pt idx="16">
                  <c:v>1.61316341345378E-2</c:v>
                </c:pt>
                <c:pt idx="17">
                  <c:v>1.9357960961445399E-2</c:v>
                </c:pt>
                <c:pt idx="18">
                  <c:v>1.2905307307630299E-2</c:v>
                </c:pt>
                <c:pt idx="19">
                  <c:v>0</c:v>
                </c:pt>
                <c:pt idx="20">
                  <c:v>0</c:v>
                </c:pt>
                <c:pt idx="21">
                  <c:v>0</c:v>
                </c:pt>
                <c:pt idx="22">
                  <c:v>0</c:v>
                </c:pt>
                <c:pt idx="23">
                  <c:v>0</c:v>
                </c:pt>
              </c:numCache>
            </c:numRef>
          </c:val>
          <c:smooth val="0"/>
          <c:extLst>
            <c:ext xmlns:c16="http://schemas.microsoft.com/office/drawing/2014/chart" uri="{C3380CC4-5D6E-409C-BE32-E72D297353CC}">
              <c16:uniqueId val="{00000003-8C78-4BAA-83A3-30353784A2D7}"/>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C78-4BAA-83A3-30353784A2D7}"/>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2.1196919381049999E-2</c:v>
                </c:pt>
                <c:pt idx="11">
                  <c:v>3.5328198968416599E-3</c:v>
                </c:pt>
                <c:pt idx="12">
                  <c:v>8.8320497421041505E-3</c:v>
                </c:pt>
                <c:pt idx="13">
                  <c:v>0</c:v>
                </c:pt>
                <c:pt idx="14">
                  <c:v>8.8320497421041505E-3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C78-4BAA-83A3-30353784A2D7}"/>
            </c:ext>
          </c:extLst>
        </c:ser>
        <c:dLbls>
          <c:showLegendKey val="0"/>
          <c:showVal val="0"/>
          <c:showCatName val="0"/>
          <c:showSerName val="0"/>
          <c:showPercent val="0"/>
          <c:showBubbleSize val="0"/>
        </c:dLbls>
        <c:smooth val="0"/>
        <c:axId val="382240928"/>
        <c:axId val="382241584"/>
      </c:lineChart>
      <c:catAx>
        <c:axId val="38224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241584"/>
        <c:crosses val="autoZero"/>
        <c:auto val="1"/>
        <c:lblAlgn val="ctr"/>
        <c:lblOffset val="100"/>
        <c:noMultiLvlLbl val="0"/>
      </c:catAx>
      <c:valAx>
        <c:axId val="38224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24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0-5DF7-4028-B928-18BA6DE87DB8}"/>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1-5DF7-4028-B928-18BA6DE87DB8}"/>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5DF7-4028-B928-18BA6DE87DB8}"/>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3-5DF7-4028-B928-18BA6DE87DB8}"/>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4-5DF7-4028-B928-18BA6DE87DB8}"/>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numCache>
            </c:numRef>
          </c:val>
          <c:smooth val="0"/>
          <c:extLst>
            <c:ext xmlns:c16="http://schemas.microsoft.com/office/drawing/2014/chart" uri="{C3380CC4-5D6E-409C-BE32-E72D297353CC}">
              <c16:uniqueId val="{00000005-5DF7-4028-B928-18BA6DE87DB8}"/>
            </c:ext>
          </c:extLst>
        </c:ser>
        <c:dLbls>
          <c:showLegendKey val="0"/>
          <c:showVal val="0"/>
          <c:showCatName val="0"/>
          <c:showSerName val="0"/>
          <c:showPercent val="0"/>
          <c:showBubbleSize val="0"/>
        </c:dLbls>
        <c:smooth val="0"/>
        <c:axId val="512701504"/>
        <c:axId val="512700192"/>
      </c:lineChart>
      <c:dateAx>
        <c:axId val="5127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700192"/>
        <c:crosses val="autoZero"/>
        <c:auto val="1"/>
        <c:lblOffset val="100"/>
        <c:baseTimeUnit val="days"/>
      </c:dateAx>
      <c:valAx>
        <c:axId val="51270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7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B66E6-F071-4592-B55E-6E2F368886B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601B1C1-AEEC-4F0C-8940-578B7EE3A94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11420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2CCDB-FA09-4B85-A25F-1F41936CC493}"/>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461CC2C0-1223-40AE-9792-3AA37EBDD7ED}"/>
              </a:ext>
            </a:extLst>
          </p:cNvPr>
          <p:cNvGraphicFramePr>
            <a:graphicFrameLocks noGrp="1"/>
          </p:cNvGraphicFramePr>
          <p:nvPr>
            <p:ph type="tbl" sz="quarter" idx="13"/>
            <p:extLst>
              <p:ext uri="{D42A27DB-BD31-4B8C-83A1-F6EECF244321}">
                <p14:modId xmlns:p14="http://schemas.microsoft.com/office/powerpoint/2010/main" val="148030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0930388"/>
                    </a:ext>
                  </a:extLst>
                </a:gridCol>
                <a:gridCol w="740664">
                  <a:extLst>
                    <a:ext uri="{9D8B030D-6E8A-4147-A177-3AD203B41FA5}">
                      <a16:colId xmlns:a16="http://schemas.microsoft.com/office/drawing/2014/main" val="2842077540"/>
                    </a:ext>
                  </a:extLst>
                </a:gridCol>
                <a:gridCol w="740664">
                  <a:extLst>
                    <a:ext uri="{9D8B030D-6E8A-4147-A177-3AD203B41FA5}">
                      <a16:colId xmlns:a16="http://schemas.microsoft.com/office/drawing/2014/main" val="1240532973"/>
                    </a:ext>
                  </a:extLst>
                </a:gridCol>
                <a:gridCol w="740664">
                  <a:extLst>
                    <a:ext uri="{9D8B030D-6E8A-4147-A177-3AD203B41FA5}">
                      <a16:colId xmlns:a16="http://schemas.microsoft.com/office/drawing/2014/main" val="635346898"/>
                    </a:ext>
                  </a:extLst>
                </a:gridCol>
                <a:gridCol w="740664">
                  <a:extLst>
                    <a:ext uri="{9D8B030D-6E8A-4147-A177-3AD203B41FA5}">
                      <a16:colId xmlns:a16="http://schemas.microsoft.com/office/drawing/2014/main" val="1069725393"/>
                    </a:ext>
                  </a:extLst>
                </a:gridCol>
                <a:gridCol w="740664">
                  <a:extLst>
                    <a:ext uri="{9D8B030D-6E8A-4147-A177-3AD203B41FA5}">
                      <a16:colId xmlns:a16="http://schemas.microsoft.com/office/drawing/2014/main" val="857640173"/>
                    </a:ext>
                  </a:extLst>
                </a:gridCol>
                <a:gridCol w="740664">
                  <a:extLst>
                    <a:ext uri="{9D8B030D-6E8A-4147-A177-3AD203B41FA5}">
                      <a16:colId xmlns:a16="http://schemas.microsoft.com/office/drawing/2014/main" val="2107745849"/>
                    </a:ext>
                  </a:extLst>
                </a:gridCol>
                <a:gridCol w="740664">
                  <a:extLst>
                    <a:ext uri="{9D8B030D-6E8A-4147-A177-3AD203B41FA5}">
                      <a16:colId xmlns:a16="http://schemas.microsoft.com/office/drawing/2014/main" val="1109595090"/>
                    </a:ext>
                  </a:extLst>
                </a:gridCol>
                <a:gridCol w="740664">
                  <a:extLst>
                    <a:ext uri="{9D8B030D-6E8A-4147-A177-3AD203B41FA5}">
                      <a16:colId xmlns:a16="http://schemas.microsoft.com/office/drawing/2014/main" val="31048177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043747689"/>
                  </a:ext>
                </a:extLst>
              </a:tr>
              <a:tr h="370840">
                <a:tc>
                  <a:txBody>
                    <a:bodyPr/>
                    <a:lstStyle/>
                    <a:p>
                      <a:r>
                        <a:rPr lang="en-US" sz="1000"/>
                        <a:t>Olmo Bikes</a:t>
                      </a:r>
                    </a:p>
                  </a:txBody>
                  <a:tcPr/>
                </a:tc>
                <a:tc>
                  <a:txBody>
                    <a:bodyPr/>
                    <a:lstStyle/>
                    <a:p>
                      <a:r>
                        <a:rPr lang="en-US" sz="1000"/>
                        <a:t>264898</a:t>
                      </a:r>
                    </a:p>
                  </a:txBody>
                  <a:tcPr/>
                </a:tc>
                <a:tc>
                  <a:txBody>
                    <a:bodyPr/>
                    <a:lstStyle/>
                    <a:p>
                      <a:r>
                        <a:rPr lang="en-US" sz="1000"/>
                        <a:t>-203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191783542"/>
                  </a:ext>
                </a:extLst>
              </a:tr>
              <a:tr h="370840">
                <a:tc>
                  <a:txBody>
                    <a:bodyPr/>
                    <a:lstStyle/>
                    <a:p>
                      <a:r>
                        <a:rPr lang="en-US" sz="1000"/>
                        <a:t>Venzo Argentina</a:t>
                      </a:r>
                    </a:p>
                  </a:txBody>
                  <a:tcPr/>
                </a:tc>
                <a:tc>
                  <a:txBody>
                    <a:bodyPr/>
                    <a:lstStyle/>
                    <a:p>
                      <a:r>
                        <a:rPr lang="en-US" sz="1000"/>
                        <a:t>49957</a:t>
                      </a:r>
                    </a:p>
                  </a:txBody>
                  <a:tcPr/>
                </a:tc>
                <a:tc>
                  <a:txBody>
                    <a:bodyPr/>
                    <a:lstStyle/>
                    <a:p>
                      <a:r>
                        <a:rPr lang="en-US" sz="1000"/>
                        <a:t>190</a:t>
                      </a:r>
                    </a:p>
                  </a:txBody>
                  <a:tcPr/>
                </a:tc>
                <a:tc>
                  <a:txBody>
                    <a:bodyPr/>
                    <a:lstStyle/>
                    <a:p>
                      <a:r>
                        <a:rPr lang="en-US" sz="1000"/>
                        <a:t>13</a:t>
                      </a:r>
                    </a:p>
                  </a:txBody>
                  <a:tcPr/>
                </a:tc>
                <a:tc>
                  <a:txBody>
                    <a:bodyPr/>
                    <a:lstStyle/>
                    <a:p>
                      <a:r>
                        <a:rPr lang="en-US" sz="1000"/>
                        <a:t>1483</a:t>
                      </a:r>
                    </a:p>
                  </a:txBody>
                  <a:tcPr/>
                </a:tc>
                <a:tc>
                  <a:txBody>
                    <a:bodyPr/>
                    <a:lstStyle/>
                    <a:p>
                      <a:r>
                        <a:rPr lang="en-US" sz="1000"/>
                        <a:t>139</a:t>
                      </a:r>
                    </a:p>
                  </a:txBody>
                  <a:tcPr/>
                </a:tc>
                <a:tc>
                  <a:txBody>
                    <a:bodyPr/>
                    <a:lstStyle/>
                    <a:p>
                      <a:r>
                        <a:rPr lang="en-US" sz="1000"/>
                        <a:t>63</a:t>
                      </a:r>
                    </a:p>
                  </a:txBody>
                  <a:tcPr/>
                </a:tc>
                <a:tc>
                  <a:txBody>
                    <a:bodyPr/>
                    <a:lstStyle/>
                    <a:p>
                      <a:r>
                        <a:rPr lang="en-US" sz="1000"/>
                        <a:t>0</a:t>
                      </a:r>
                    </a:p>
                  </a:txBody>
                  <a:tcPr/>
                </a:tc>
                <a:tc>
                  <a:txBody>
                    <a:bodyPr/>
                    <a:lstStyle/>
                    <a:p>
                      <a:r>
                        <a:rPr lang="en-US" sz="1000"/>
                        <a:t>0.2599 %</a:t>
                      </a:r>
                    </a:p>
                  </a:txBody>
                  <a:tcPr/>
                </a:tc>
                <a:extLst>
                  <a:ext uri="{0D108BD9-81ED-4DB2-BD59-A6C34878D82A}">
                    <a16:rowId xmlns:a16="http://schemas.microsoft.com/office/drawing/2014/main" val="1339379653"/>
                  </a:ext>
                </a:extLst>
              </a:tr>
              <a:tr h="370840">
                <a:tc>
                  <a:txBody>
                    <a:bodyPr/>
                    <a:lstStyle/>
                    <a:p>
                      <a:r>
                        <a:rPr lang="en-US" sz="1000"/>
                        <a:t>Topmega oficial</a:t>
                      </a:r>
                    </a:p>
                  </a:txBody>
                  <a:tcPr/>
                </a:tc>
                <a:tc>
                  <a:txBody>
                    <a:bodyPr/>
                    <a:lstStyle/>
                    <a:p>
                      <a:r>
                        <a:rPr lang="en-US" sz="1000"/>
                        <a:t>32120</a:t>
                      </a:r>
                    </a:p>
                  </a:txBody>
                  <a:tcPr/>
                </a:tc>
                <a:tc>
                  <a:txBody>
                    <a:bodyPr/>
                    <a:lstStyle/>
                    <a:p>
                      <a:r>
                        <a:rPr lang="en-US" sz="1000"/>
                        <a:t>9</a:t>
                      </a:r>
                    </a:p>
                  </a:txBody>
                  <a:tcPr/>
                </a:tc>
                <a:tc>
                  <a:txBody>
                    <a:bodyPr/>
                    <a:lstStyle/>
                    <a:p>
                      <a:r>
                        <a:rPr lang="en-US" sz="1000"/>
                        <a:t>14</a:t>
                      </a:r>
                    </a:p>
                  </a:txBody>
                  <a:tcPr/>
                </a:tc>
                <a:tc>
                  <a:txBody>
                    <a:bodyPr/>
                    <a:lstStyle/>
                    <a:p>
                      <a:r>
                        <a:rPr lang="en-US" sz="1000"/>
                        <a:t>188</a:t>
                      </a:r>
                    </a:p>
                  </a:txBody>
                  <a:tcPr/>
                </a:tc>
                <a:tc>
                  <a:txBody>
                    <a:bodyPr/>
                    <a:lstStyle/>
                    <a:p>
                      <a:r>
                        <a:rPr lang="en-US" sz="1000"/>
                        <a:t>97</a:t>
                      </a:r>
                    </a:p>
                  </a:txBody>
                  <a:tcPr/>
                </a:tc>
                <a:tc>
                  <a:txBody>
                    <a:bodyPr/>
                    <a:lstStyle/>
                    <a:p>
                      <a:r>
                        <a:rPr lang="en-US" sz="1000"/>
                        <a:t>7</a:t>
                      </a:r>
                    </a:p>
                  </a:txBody>
                  <a:tcPr/>
                </a:tc>
                <a:tc>
                  <a:txBody>
                    <a:bodyPr/>
                    <a:lstStyle/>
                    <a:p>
                      <a:r>
                        <a:rPr lang="en-US" sz="1000"/>
                        <a:t>0</a:t>
                      </a:r>
                    </a:p>
                  </a:txBody>
                  <a:tcPr/>
                </a:tc>
                <a:tc>
                  <a:txBody>
                    <a:bodyPr/>
                    <a:lstStyle/>
                    <a:p>
                      <a:r>
                        <a:rPr lang="en-US" sz="1000"/>
                        <a:t>0.0649 %</a:t>
                      </a:r>
                    </a:p>
                  </a:txBody>
                  <a:tcPr/>
                </a:tc>
                <a:extLst>
                  <a:ext uri="{0D108BD9-81ED-4DB2-BD59-A6C34878D82A}">
                    <a16:rowId xmlns:a16="http://schemas.microsoft.com/office/drawing/2014/main" val="3461496343"/>
                  </a:ext>
                </a:extLst>
              </a:tr>
              <a:tr h="370840">
                <a:tc>
                  <a:txBody>
                    <a:bodyPr/>
                    <a:lstStyle/>
                    <a:p>
                      <a:r>
                        <a:rPr lang="en-US" sz="1000"/>
                        <a:t>Motomel Bicicletas</a:t>
                      </a:r>
                    </a:p>
                  </a:txBody>
                  <a:tcPr/>
                </a:tc>
                <a:tc>
                  <a:txBody>
                    <a:bodyPr/>
                    <a:lstStyle/>
                    <a:p>
                      <a:r>
                        <a:rPr lang="en-US" sz="1000"/>
                        <a:t>31365</a:t>
                      </a:r>
                    </a:p>
                  </a:txBody>
                  <a:tcPr/>
                </a:tc>
                <a:tc>
                  <a:txBody>
                    <a:bodyPr/>
                    <a:lstStyle/>
                    <a:p>
                      <a:r>
                        <a:rPr lang="en-US" sz="1000"/>
                        <a:t>751</a:t>
                      </a:r>
                    </a:p>
                  </a:txBody>
                  <a:tcPr/>
                </a:tc>
                <a:tc>
                  <a:txBody>
                    <a:bodyPr/>
                    <a:lstStyle/>
                    <a:p>
                      <a:r>
                        <a:rPr lang="en-US" sz="1000"/>
                        <a:t>9</a:t>
                      </a:r>
                    </a:p>
                  </a:txBody>
                  <a:tcPr/>
                </a:tc>
                <a:tc>
                  <a:txBody>
                    <a:bodyPr/>
                    <a:lstStyle/>
                    <a:p>
                      <a:r>
                        <a:rPr lang="en-US" sz="1000"/>
                        <a:t>53</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0.0215 %</a:t>
                      </a:r>
                    </a:p>
                  </a:txBody>
                  <a:tcPr/>
                </a:tc>
                <a:extLst>
                  <a:ext uri="{0D108BD9-81ED-4DB2-BD59-A6C34878D82A}">
                    <a16:rowId xmlns:a16="http://schemas.microsoft.com/office/drawing/2014/main" val="3676207453"/>
                  </a:ext>
                </a:extLst>
              </a:tr>
              <a:tr h="370840">
                <a:tc>
                  <a:txBody>
                    <a:bodyPr/>
                    <a:lstStyle/>
                    <a:p>
                      <a:r>
                        <a:rPr lang="en-US" sz="1000"/>
                        <a:t>Teknial Bikes</a:t>
                      </a:r>
                    </a:p>
                  </a:txBody>
                  <a:tcPr/>
                </a:tc>
                <a:tc>
                  <a:txBody>
                    <a:bodyPr/>
                    <a:lstStyle/>
                    <a:p>
                      <a:r>
                        <a:rPr lang="en-US" sz="1000"/>
                        <a:t>28388</a:t>
                      </a:r>
                    </a:p>
                  </a:txBody>
                  <a:tcPr/>
                </a:tc>
                <a:tc>
                  <a:txBody>
                    <a:bodyPr/>
                    <a:lstStyle/>
                    <a:p>
                      <a:r>
                        <a:rPr lang="en-US" sz="1000"/>
                        <a:t>163</a:t>
                      </a:r>
                    </a:p>
                  </a:txBody>
                  <a:tcPr/>
                </a:tc>
                <a:tc>
                  <a:txBody>
                    <a:bodyPr/>
                    <a:lstStyle/>
                    <a:p>
                      <a:r>
                        <a:rPr lang="en-US" sz="1000"/>
                        <a:t>7</a:t>
                      </a:r>
                    </a:p>
                  </a:txBody>
                  <a:tcPr/>
                </a:tc>
                <a:tc>
                  <a:txBody>
                    <a:bodyPr/>
                    <a:lstStyle/>
                    <a:p>
                      <a:r>
                        <a:rPr lang="en-US" sz="1000"/>
                        <a:t>21</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0.0116 %</a:t>
                      </a:r>
                    </a:p>
                  </a:txBody>
                  <a:tcPr/>
                </a:tc>
                <a:extLst>
                  <a:ext uri="{0D108BD9-81ED-4DB2-BD59-A6C34878D82A}">
                    <a16:rowId xmlns:a16="http://schemas.microsoft.com/office/drawing/2014/main" val="2794446093"/>
                  </a:ext>
                </a:extLst>
              </a:tr>
              <a:tr h="370840">
                <a:tc>
                  <a:txBody>
                    <a:bodyPr/>
                    <a:lstStyle/>
                    <a:p>
                      <a:r>
                        <a:rPr lang="en-US" sz="1000"/>
                        <a:t>Raleigh.bicicletas</a:t>
                      </a:r>
                    </a:p>
                  </a:txBody>
                  <a:tcPr/>
                </a:tc>
                <a:tc>
                  <a:txBody>
                    <a:bodyPr/>
                    <a:lstStyle/>
                    <a:p>
                      <a:r>
                        <a:rPr lang="en-US" sz="1000"/>
                        <a:t>1261</a:t>
                      </a:r>
                    </a:p>
                  </a:txBody>
                  <a:tcPr/>
                </a:tc>
                <a:tc>
                  <a:txBody>
                    <a:bodyPr/>
                    <a:lstStyle/>
                    <a:p>
                      <a:r>
                        <a:rPr lang="en-US" sz="1000"/>
                        <a:t>19</a:t>
                      </a:r>
                    </a:p>
                  </a:txBody>
                  <a:tcPr/>
                </a:tc>
                <a:tc>
                  <a:txBody>
                    <a:bodyPr/>
                    <a:lstStyle/>
                    <a:p>
                      <a:r>
                        <a:rPr lang="en-US" sz="1000"/>
                        <a:t>8</a:t>
                      </a:r>
                    </a:p>
                  </a:txBody>
                  <a:tcPr/>
                </a:tc>
                <a:tc>
                  <a:txBody>
                    <a:bodyPr/>
                    <a:lstStyle/>
                    <a:p>
                      <a:r>
                        <a:rPr lang="en-US" sz="1000"/>
                        <a:t>51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0.5396 %</a:t>
                      </a:r>
                    </a:p>
                  </a:txBody>
                  <a:tcPr/>
                </a:tc>
                <a:extLst>
                  <a:ext uri="{0D108BD9-81ED-4DB2-BD59-A6C34878D82A}">
                    <a16:rowId xmlns:a16="http://schemas.microsoft.com/office/drawing/2014/main" val="2876264501"/>
                  </a:ext>
                </a:extLst>
              </a:tr>
            </a:tbl>
          </a:graphicData>
        </a:graphic>
      </p:graphicFrame>
      <p:sp>
        <p:nvSpPr>
          <p:cNvPr id="4" name="Text Placeholder 3">
            <a:extLst>
              <a:ext uri="{FF2B5EF4-FFF2-40B4-BE49-F238E27FC236}">
                <a16:creationId xmlns:a16="http://schemas.microsoft.com/office/drawing/2014/main" id="{989DB6BD-817E-450E-8C18-6EEF68E4C7A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42576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0BFD-476D-403A-81E9-728A8450ED29}"/>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B98AF0B5-6DFB-46E3-BDB9-387D389C7E75}"/>
              </a:ext>
            </a:extLst>
          </p:cNvPr>
          <p:cNvGraphicFramePr>
            <a:graphicFrameLocks noGrp="1"/>
          </p:cNvGraphicFramePr>
          <p:nvPr>
            <p:ph type="chart" sz="quarter" idx="13"/>
            <p:extLst>
              <p:ext uri="{D42A27DB-BD31-4B8C-83A1-F6EECF244321}">
                <p14:modId xmlns:p14="http://schemas.microsoft.com/office/powerpoint/2010/main" val="1634687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0BE0B9-55E3-4362-85BB-4977D94F2C6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2310201-7AE4-40F8-96A7-269788C3F5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790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2D370-A765-4DC4-B13F-B312C7E233E1}"/>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51D23EE5-A64D-4FF2-8D28-6F9E0395C406}"/>
              </a:ext>
            </a:extLst>
          </p:cNvPr>
          <p:cNvGraphicFramePr>
            <a:graphicFrameLocks noGrp="1"/>
          </p:cNvGraphicFramePr>
          <p:nvPr>
            <p:ph type="chart" sz="quarter" idx="13"/>
            <p:extLst>
              <p:ext uri="{D42A27DB-BD31-4B8C-83A1-F6EECF244321}">
                <p14:modId xmlns:p14="http://schemas.microsoft.com/office/powerpoint/2010/main" val="167675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E15D4-1DB9-411C-9DFB-6B40560B565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E74EC68-2760-4443-82B9-2D173F59D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221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37091-E5DA-4792-A340-89A47AE618CD}"/>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FBB5BBF9-1A9D-4E8F-8D53-1AFFE9E6BBE0}"/>
              </a:ext>
            </a:extLst>
          </p:cNvPr>
          <p:cNvGraphicFramePr>
            <a:graphicFrameLocks noGrp="1"/>
          </p:cNvGraphicFramePr>
          <p:nvPr>
            <p:ph type="chart" sz="quarter" idx="13"/>
            <p:extLst>
              <p:ext uri="{D42A27DB-BD31-4B8C-83A1-F6EECF244321}">
                <p14:modId xmlns:p14="http://schemas.microsoft.com/office/powerpoint/2010/main" val="4206263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AB001-B822-4414-BEBB-A3AB7D94945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D22C09F-4B22-48D3-8CD3-D38F1C8F0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936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E9A4E-D00C-4E23-897D-AAB79A6E3B06}"/>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0702344D-582A-4311-9BE6-F1B6A27E7FD9}"/>
              </a:ext>
            </a:extLst>
          </p:cNvPr>
          <p:cNvGraphicFramePr>
            <a:graphicFrameLocks noGrp="1"/>
          </p:cNvGraphicFramePr>
          <p:nvPr>
            <p:ph type="chart" sz="quarter" idx="13"/>
            <p:extLst>
              <p:ext uri="{D42A27DB-BD31-4B8C-83A1-F6EECF244321}">
                <p14:modId xmlns:p14="http://schemas.microsoft.com/office/powerpoint/2010/main" val="1256549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8FF16A-5635-4F8B-95E7-B7C8C96C44ED}"/>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D395D3A-66EE-48F4-AEEB-4EF9132DA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841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C126-4CD3-4B5A-A56B-AAAFA7957071}"/>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BDAB62F9-C4D6-4053-B1A2-FEA2A11C9D23}"/>
              </a:ext>
            </a:extLst>
          </p:cNvPr>
          <p:cNvGraphicFramePr>
            <a:graphicFrameLocks noGrp="1"/>
          </p:cNvGraphicFramePr>
          <p:nvPr>
            <p:ph type="chart" sz="quarter" idx="13"/>
            <p:extLst>
              <p:ext uri="{D42A27DB-BD31-4B8C-83A1-F6EECF244321}">
                <p14:modId xmlns:p14="http://schemas.microsoft.com/office/powerpoint/2010/main" val="666285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0F5E20-8B0F-4B2C-B653-22EFF018D3B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CF52EE4-B463-4996-A24A-E1FFB46C1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260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1C23B-9C0C-4F3B-AA6C-DA5DAC20EBC1}"/>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E8DEB332-D0C7-483D-9AC5-8F1696FD40BD}"/>
              </a:ext>
            </a:extLst>
          </p:cNvPr>
          <p:cNvGraphicFramePr>
            <a:graphicFrameLocks noGrp="1"/>
          </p:cNvGraphicFramePr>
          <p:nvPr>
            <p:ph type="chart" sz="quarter" idx="13"/>
            <p:extLst>
              <p:ext uri="{D42A27DB-BD31-4B8C-83A1-F6EECF244321}">
                <p14:modId xmlns:p14="http://schemas.microsoft.com/office/powerpoint/2010/main" val="1349860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9DD20-B34D-44C6-B1D4-67B393A9E78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6E398CDE-B053-4F31-82AE-1DC8C5DD4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703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C1DEB-1B54-4861-B5BD-4CC01839E031}"/>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D447CE45-C997-499C-A99D-081FE37D92BC}"/>
              </a:ext>
            </a:extLst>
          </p:cNvPr>
          <p:cNvGraphicFramePr>
            <a:graphicFrameLocks noGrp="1"/>
          </p:cNvGraphicFramePr>
          <p:nvPr>
            <p:ph type="chart" sz="quarter" idx="13"/>
            <p:extLst>
              <p:ext uri="{D42A27DB-BD31-4B8C-83A1-F6EECF244321}">
                <p14:modId xmlns:p14="http://schemas.microsoft.com/office/powerpoint/2010/main" val="4069705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996B54-255A-44B3-8AB9-66B6B6216CD1}"/>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0B73F48-7B5D-4546-A7F6-360BD8768C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597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403C3-A29B-436F-A34B-6F02407C6604}"/>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8D93C62F-7719-47AB-9B2F-E8ED54BA8653}"/>
              </a:ext>
            </a:extLst>
          </p:cNvPr>
          <p:cNvGraphicFramePr>
            <a:graphicFrameLocks noGrp="1"/>
          </p:cNvGraphicFramePr>
          <p:nvPr>
            <p:ph type="chart" sz="quarter" idx="13"/>
            <p:extLst>
              <p:ext uri="{D42A27DB-BD31-4B8C-83A1-F6EECF244321}">
                <p14:modId xmlns:p14="http://schemas.microsoft.com/office/powerpoint/2010/main" val="2236863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459BE-EB2C-479D-851E-0BAED09E8432}"/>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F06A337-DC75-43F8-90C5-4A1DEC0E3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073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7AF3-55DD-422C-A444-1869A7C4677C}"/>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F581CD12-BF61-4440-BB88-5711A8DDEBD6}"/>
              </a:ext>
            </a:extLst>
          </p:cNvPr>
          <p:cNvGraphicFramePr>
            <a:graphicFrameLocks noGrp="1"/>
          </p:cNvGraphicFramePr>
          <p:nvPr>
            <p:ph type="chart" sz="quarter" idx="13"/>
            <p:extLst>
              <p:ext uri="{D42A27DB-BD31-4B8C-83A1-F6EECF244321}">
                <p14:modId xmlns:p14="http://schemas.microsoft.com/office/powerpoint/2010/main" val="2555980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14E7D9-2BA1-448C-AFB3-531ABADD512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171E1D6-38DF-4B8C-9944-B4675918E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2902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9F7E4-C7D0-4C2D-9787-C0C4898B652F}"/>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883034A7-FA03-44E3-A510-D59825EDC3A1}"/>
              </a:ext>
            </a:extLst>
          </p:cNvPr>
          <p:cNvGraphicFramePr>
            <a:graphicFrameLocks noGrp="1"/>
          </p:cNvGraphicFramePr>
          <p:nvPr>
            <p:ph type="chart" sz="quarter" idx="13"/>
            <p:extLst>
              <p:ext uri="{D42A27DB-BD31-4B8C-83A1-F6EECF244321}">
                <p14:modId xmlns:p14="http://schemas.microsoft.com/office/powerpoint/2010/main" val="2061574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961589-BEF9-404D-8DF0-35CE4434771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E1E0F1B-37B0-4F38-8C44-A3F78E8EFD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07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676C-F585-4FB2-BEBB-2D6E12BDA278}"/>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07D790A9-8C7E-4E3E-865F-029F01CA21C0}"/>
              </a:ext>
            </a:extLst>
          </p:cNvPr>
          <p:cNvGraphicFramePr>
            <a:graphicFrameLocks noGrp="1"/>
          </p:cNvGraphicFramePr>
          <p:nvPr>
            <p:ph type="chart" sz="quarter" idx="13"/>
            <p:extLst>
              <p:ext uri="{D42A27DB-BD31-4B8C-83A1-F6EECF244321}">
                <p14:modId xmlns:p14="http://schemas.microsoft.com/office/powerpoint/2010/main" val="2273639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5BC3B-6B52-4194-BDCC-DEBAE382862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8346C46-C320-41B4-AB7E-052E14D9FC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3075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B257-7461-462F-8E9D-A2AAF397E240}"/>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C25BA6F7-0F2A-4E1F-924F-B4E5F6E28BD7}"/>
              </a:ext>
            </a:extLst>
          </p:cNvPr>
          <p:cNvGraphicFramePr>
            <a:graphicFrameLocks noGrp="1"/>
          </p:cNvGraphicFramePr>
          <p:nvPr>
            <p:ph type="chart" sz="quarter" idx="13"/>
            <p:extLst>
              <p:ext uri="{D42A27DB-BD31-4B8C-83A1-F6EECF244321}">
                <p14:modId xmlns:p14="http://schemas.microsoft.com/office/powerpoint/2010/main" val="2670133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E0658-5E78-47CD-8F19-A898D25A51D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33AC842-0BB4-4275-9E36-C99030A09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742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247A-3035-4948-9CF7-CD04C9BF3974}"/>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9E71C407-6846-4A38-AFBD-ADD3DB059801}"/>
              </a:ext>
            </a:extLst>
          </p:cNvPr>
          <p:cNvGraphicFramePr>
            <a:graphicFrameLocks noGrp="1"/>
          </p:cNvGraphicFramePr>
          <p:nvPr>
            <p:ph type="chart" sz="quarter" idx="13"/>
            <p:extLst>
              <p:ext uri="{D42A27DB-BD31-4B8C-83A1-F6EECF244321}">
                <p14:modId xmlns:p14="http://schemas.microsoft.com/office/powerpoint/2010/main" val="224380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B50EAC-A5DF-418F-84B2-E05E9F852E7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639074B7-05E9-45FE-AA7A-99ADCE081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808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9D53-D9F9-49FD-A22A-F08740BEA715}"/>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0EAB79D4-EA2A-45E2-A574-6DD42CD2235A}"/>
              </a:ext>
            </a:extLst>
          </p:cNvPr>
          <p:cNvGraphicFramePr>
            <a:graphicFrameLocks noGrp="1"/>
          </p:cNvGraphicFramePr>
          <p:nvPr>
            <p:ph type="chart" sz="quarter" idx="13"/>
            <p:extLst>
              <p:ext uri="{D42A27DB-BD31-4B8C-83A1-F6EECF244321}">
                <p14:modId xmlns:p14="http://schemas.microsoft.com/office/powerpoint/2010/main" val="2044861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102C6-C098-4D2A-B09F-829247F9778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CE0B68F-6E93-424D-870D-1EB5E0446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6747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BFA39-3FB8-4271-B2EE-EAB9D18CF398}"/>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53EA9C9F-3D1F-4050-89B5-623F32F847DF}"/>
              </a:ext>
            </a:extLst>
          </p:cNvPr>
          <p:cNvGraphicFramePr>
            <a:graphicFrameLocks noGrp="1"/>
          </p:cNvGraphicFramePr>
          <p:nvPr>
            <p:ph type="tbl" sz="quarter" idx="13"/>
            <p:extLst>
              <p:ext uri="{D42A27DB-BD31-4B8C-83A1-F6EECF244321}">
                <p14:modId xmlns:p14="http://schemas.microsoft.com/office/powerpoint/2010/main" val="233236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8789863"/>
                    </a:ext>
                  </a:extLst>
                </a:gridCol>
                <a:gridCol w="1152144">
                  <a:extLst>
                    <a:ext uri="{9D8B030D-6E8A-4147-A177-3AD203B41FA5}">
                      <a16:colId xmlns:a16="http://schemas.microsoft.com/office/drawing/2014/main" val="2805549579"/>
                    </a:ext>
                  </a:extLst>
                </a:gridCol>
                <a:gridCol w="1152144">
                  <a:extLst>
                    <a:ext uri="{9D8B030D-6E8A-4147-A177-3AD203B41FA5}">
                      <a16:colId xmlns:a16="http://schemas.microsoft.com/office/drawing/2014/main" val="1234597626"/>
                    </a:ext>
                  </a:extLst>
                </a:gridCol>
                <a:gridCol w="1152144">
                  <a:extLst>
                    <a:ext uri="{9D8B030D-6E8A-4147-A177-3AD203B41FA5}">
                      <a16:colId xmlns:a16="http://schemas.microsoft.com/office/drawing/2014/main" val="3535934051"/>
                    </a:ext>
                  </a:extLst>
                </a:gridCol>
                <a:gridCol w="1152144">
                  <a:extLst>
                    <a:ext uri="{9D8B030D-6E8A-4147-A177-3AD203B41FA5}">
                      <a16:colId xmlns:a16="http://schemas.microsoft.com/office/drawing/2014/main" val="1971533377"/>
                    </a:ext>
                  </a:extLst>
                </a:gridCol>
                <a:gridCol w="1152144">
                  <a:extLst>
                    <a:ext uri="{9D8B030D-6E8A-4147-A177-3AD203B41FA5}">
                      <a16:colId xmlns:a16="http://schemas.microsoft.com/office/drawing/2014/main" val="172450428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567733473"/>
                  </a:ext>
                </a:extLst>
              </a:tr>
              <a:tr h="370840">
                <a:tc>
                  <a:txBody>
                    <a:bodyPr/>
                    <a:lstStyle/>
                    <a:p>
                      <a:r>
                        <a:rPr lang="en-US" sz="1000"/>
                        <a:t>#mtblife</a:t>
                      </a:r>
                    </a:p>
                  </a:txBody>
                  <a:tcPr/>
                </a:tc>
                <a:tc>
                  <a:txBody>
                    <a:bodyPr/>
                    <a:lstStyle/>
                    <a:p>
                      <a:r>
                        <a:rPr lang="en-US" sz="1000"/>
                        <a:t>24</a:t>
                      </a:r>
                    </a:p>
                  </a:txBody>
                  <a:tcPr/>
                </a:tc>
                <a:tc>
                  <a:txBody>
                    <a:bodyPr/>
                    <a:lstStyle/>
                    <a:p>
                      <a:r>
                        <a:rPr lang="en-US" sz="1000"/>
                        <a:t>56.166666666667</a:t>
                      </a:r>
                    </a:p>
                  </a:txBody>
                  <a:tcPr/>
                </a:tc>
                <a:tc>
                  <a:txBody>
                    <a:bodyPr/>
                    <a:lstStyle/>
                    <a:p>
                      <a:r>
                        <a:rPr lang="en-US" sz="1000"/>
                        <a:t>8.9166666666667</a:t>
                      </a:r>
                    </a:p>
                  </a:txBody>
                  <a:tcPr/>
                </a:tc>
                <a:tc>
                  <a:txBody>
                    <a:bodyPr/>
                    <a:lstStyle/>
                    <a:p>
                      <a:r>
                        <a:rPr lang="en-US" sz="1000"/>
                        <a:t>1.9166666666667</a:t>
                      </a:r>
                    </a:p>
                  </a:txBody>
                  <a:tcPr/>
                </a:tc>
                <a:tc>
                  <a:txBody>
                    <a:bodyPr/>
                    <a:lstStyle/>
                    <a:p>
                      <a:r>
                        <a:rPr lang="en-US" sz="1000"/>
                        <a:t>67</a:t>
                      </a:r>
                    </a:p>
                  </a:txBody>
                  <a:tcPr/>
                </a:tc>
                <a:extLst>
                  <a:ext uri="{0D108BD9-81ED-4DB2-BD59-A6C34878D82A}">
                    <a16:rowId xmlns:a16="http://schemas.microsoft.com/office/drawing/2014/main" val="2051371934"/>
                  </a:ext>
                </a:extLst>
              </a:tr>
              <a:tr h="370840">
                <a:tc>
                  <a:txBody>
                    <a:bodyPr/>
                    <a:lstStyle/>
                    <a:p>
                      <a:r>
                        <a:rPr lang="en-US" sz="1000"/>
                        <a:t>#ciclismo</a:t>
                      </a:r>
                    </a:p>
                  </a:txBody>
                  <a:tcPr/>
                </a:tc>
                <a:tc>
                  <a:txBody>
                    <a:bodyPr/>
                    <a:lstStyle/>
                    <a:p>
                      <a:r>
                        <a:rPr lang="en-US" sz="1000"/>
                        <a:t>21</a:t>
                      </a:r>
                    </a:p>
                  </a:txBody>
                  <a:tcPr/>
                </a:tc>
                <a:tc>
                  <a:txBody>
                    <a:bodyPr/>
                    <a:lstStyle/>
                    <a:p>
                      <a:r>
                        <a:rPr lang="en-US" sz="1000"/>
                        <a:t>72.380952380952</a:t>
                      </a:r>
                    </a:p>
                  </a:txBody>
                  <a:tcPr/>
                </a:tc>
                <a:tc>
                  <a:txBody>
                    <a:bodyPr/>
                    <a:lstStyle/>
                    <a:p>
                      <a:r>
                        <a:rPr lang="en-US" sz="1000"/>
                        <a:t>10.619047619048</a:t>
                      </a:r>
                    </a:p>
                  </a:txBody>
                  <a:tcPr/>
                </a:tc>
                <a:tc>
                  <a:txBody>
                    <a:bodyPr/>
                    <a:lstStyle/>
                    <a:p>
                      <a:r>
                        <a:rPr lang="en-US" sz="1000"/>
                        <a:t>2.8095238095238</a:t>
                      </a:r>
                    </a:p>
                  </a:txBody>
                  <a:tcPr/>
                </a:tc>
                <a:tc>
                  <a:txBody>
                    <a:bodyPr/>
                    <a:lstStyle/>
                    <a:p>
                      <a:r>
                        <a:rPr lang="en-US" sz="1000"/>
                        <a:t>85.809523809524</a:t>
                      </a:r>
                    </a:p>
                  </a:txBody>
                  <a:tcPr/>
                </a:tc>
                <a:extLst>
                  <a:ext uri="{0D108BD9-81ED-4DB2-BD59-A6C34878D82A}">
                    <a16:rowId xmlns:a16="http://schemas.microsoft.com/office/drawing/2014/main" val="493938106"/>
                  </a:ext>
                </a:extLst>
              </a:tr>
              <a:tr h="370840">
                <a:tc>
                  <a:txBody>
                    <a:bodyPr/>
                    <a:lstStyle/>
                    <a:p>
                      <a:r>
                        <a:rPr lang="en-US" sz="1000"/>
                        <a:t>#SomosRaleigh</a:t>
                      </a:r>
                    </a:p>
                  </a:txBody>
                  <a:tcPr/>
                </a:tc>
                <a:tc>
                  <a:txBody>
                    <a:bodyPr/>
                    <a:lstStyle/>
                    <a:p>
                      <a:r>
                        <a:rPr lang="en-US" sz="1000"/>
                        <a:t>16</a:t>
                      </a:r>
                    </a:p>
                  </a:txBody>
                  <a:tcPr/>
                </a:tc>
                <a:tc>
                  <a:txBody>
                    <a:bodyPr/>
                    <a:lstStyle/>
                    <a:p>
                      <a:r>
                        <a:rPr lang="en-US" sz="1000"/>
                        <a:t>6.375</a:t>
                      </a:r>
                    </a:p>
                  </a:txBody>
                  <a:tcPr/>
                </a:tc>
                <a:tc>
                  <a:txBody>
                    <a:bodyPr/>
                    <a:lstStyle/>
                    <a:p>
                      <a:r>
                        <a:rPr lang="en-US" sz="1000"/>
                        <a:t>0.25</a:t>
                      </a:r>
                    </a:p>
                  </a:txBody>
                  <a:tcPr/>
                </a:tc>
                <a:tc>
                  <a:txBody>
                    <a:bodyPr/>
                    <a:lstStyle/>
                    <a:p>
                      <a:r>
                        <a:rPr lang="en-US" sz="1000"/>
                        <a:t>0.125</a:t>
                      </a:r>
                    </a:p>
                  </a:txBody>
                  <a:tcPr/>
                </a:tc>
                <a:tc>
                  <a:txBody>
                    <a:bodyPr/>
                    <a:lstStyle/>
                    <a:p>
                      <a:r>
                        <a:rPr lang="en-US" sz="1000"/>
                        <a:t>6.75</a:t>
                      </a:r>
                    </a:p>
                  </a:txBody>
                  <a:tcPr/>
                </a:tc>
                <a:extLst>
                  <a:ext uri="{0D108BD9-81ED-4DB2-BD59-A6C34878D82A}">
                    <a16:rowId xmlns:a16="http://schemas.microsoft.com/office/drawing/2014/main" val="2645981836"/>
                  </a:ext>
                </a:extLst>
              </a:tr>
              <a:tr h="370840">
                <a:tc>
                  <a:txBody>
                    <a:bodyPr/>
                    <a:lstStyle/>
                    <a:p>
                      <a:r>
                        <a:rPr lang="en-US" sz="1000"/>
                        <a:t>#mtb</a:t>
                      </a:r>
                    </a:p>
                  </a:txBody>
                  <a:tcPr/>
                </a:tc>
                <a:tc>
                  <a:txBody>
                    <a:bodyPr/>
                    <a:lstStyle/>
                    <a:p>
                      <a:r>
                        <a:rPr lang="en-US" sz="1000"/>
                        <a:t>15</a:t>
                      </a:r>
                    </a:p>
                  </a:txBody>
                  <a:tcPr/>
                </a:tc>
                <a:tc>
                  <a:txBody>
                    <a:bodyPr/>
                    <a:lstStyle/>
                    <a:p>
                      <a:r>
                        <a:rPr lang="en-US" sz="1000"/>
                        <a:t>91.666666666667</a:t>
                      </a:r>
                    </a:p>
                  </a:txBody>
                  <a:tcPr/>
                </a:tc>
                <a:tc>
                  <a:txBody>
                    <a:bodyPr/>
                    <a:lstStyle/>
                    <a:p>
                      <a:r>
                        <a:rPr lang="en-US" sz="1000"/>
                        <a:t>8.5333333333333</a:t>
                      </a:r>
                    </a:p>
                  </a:txBody>
                  <a:tcPr/>
                </a:tc>
                <a:tc>
                  <a:txBody>
                    <a:bodyPr/>
                    <a:lstStyle/>
                    <a:p>
                      <a:r>
                        <a:rPr lang="en-US" sz="1000"/>
                        <a:t>3.6</a:t>
                      </a:r>
                    </a:p>
                  </a:txBody>
                  <a:tcPr/>
                </a:tc>
                <a:tc>
                  <a:txBody>
                    <a:bodyPr/>
                    <a:lstStyle/>
                    <a:p>
                      <a:r>
                        <a:rPr lang="en-US" sz="1000"/>
                        <a:t>103.8</a:t>
                      </a:r>
                    </a:p>
                  </a:txBody>
                  <a:tcPr/>
                </a:tc>
                <a:extLst>
                  <a:ext uri="{0D108BD9-81ED-4DB2-BD59-A6C34878D82A}">
                    <a16:rowId xmlns:a16="http://schemas.microsoft.com/office/drawing/2014/main" val="1337639835"/>
                  </a:ext>
                </a:extLst>
              </a:tr>
              <a:tr h="370840">
                <a:tc>
                  <a:txBody>
                    <a:bodyPr/>
                    <a:lstStyle/>
                    <a:p>
                      <a:r>
                        <a:rPr lang="en-US" sz="1000"/>
                        <a:t>#topmega</a:t>
                      </a:r>
                    </a:p>
                  </a:txBody>
                  <a:tcPr/>
                </a:tc>
                <a:tc>
                  <a:txBody>
                    <a:bodyPr/>
                    <a:lstStyle/>
                    <a:p>
                      <a:r>
                        <a:rPr lang="en-US" sz="1000"/>
                        <a:t>14</a:t>
                      </a:r>
                    </a:p>
                  </a:txBody>
                  <a:tcPr/>
                </a:tc>
                <a:tc>
                  <a:txBody>
                    <a:bodyPr/>
                    <a:lstStyle/>
                    <a:p>
                      <a:r>
                        <a:rPr lang="en-US" sz="1000"/>
                        <a:t>13.428571428571</a:t>
                      </a:r>
                    </a:p>
                  </a:txBody>
                  <a:tcPr/>
                </a:tc>
                <a:tc>
                  <a:txBody>
                    <a:bodyPr/>
                    <a:lstStyle/>
                    <a:p>
                      <a:r>
                        <a:rPr lang="en-US" sz="1000"/>
                        <a:t>6.9285714285714</a:t>
                      </a:r>
                    </a:p>
                  </a:txBody>
                  <a:tcPr/>
                </a:tc>
                <a:tc>
                  <a:txBody>
                    <a:bodyPr/>
                    <a:lstStyle/>
                    <a:p>
                      <a:r>
                        <a:rPr lang="en-US" sz="1000"/>
                        <a:t>0.5</a:t>
                      </a:r>
                    </a:p>
                  </a:txBody>
                  <a:tcPr/>
                </a:tc>
                <a:tc>
                  <a:txBody>
                    <a:bodyPr/>
                    <a:lstStyle/>
                    <a:p>
                      <a:r>
                        <a:rPr lang="en-US" sz="1000"/>
                        <a:t>20.857142857143</a:t>
                      </a:r>
                    </a:p>
                  </a:txBody>
                  <a:tcPr/>
                </a:tc>
                <a:extLst>
                  <a:ext uri="{0D108BD9-81ED-4DB2-BD59-A6C34878D82A}">
                    <a16:rowId xmlns:a16="http://schemas.microsoft.com/office/drawing/2014/main" val="2162308888"/>
                  </a:ext>
                </a:extLst>
              </a:tr>
              <a:tr h="370840">
                <a:tc>
                  <a:txBody>
                    <a:bodyPr/>
                    <a:lstStyle/>
                    <a:p>
                      <a:r>
                        <a:rPr lang="en-US" sz="1000"/>
                        <a:t>#tubicitumundo</a:t>
                      </a:r>
                    </a:p>
                  </a:txBody>
                  <a:tcPr/>
                </a:tc>
                <a:tc>
                  <a:txBody>
                    <a:bodyPr/>
                    <a:lstStyle/>
                    <a:p>
                      <a:r>
                        <a:rPr lang="en-US" sz="1000"/>
                        <a:t>14</a:t>
                      </a:r>
                    </a:p>
                  </a:txBody>
                  <a:tcPr/>
                </a:tc>
                <a:tc>
                  <a:txBody>
                    <a:bodyPr/>
                    <a:lstStyle/>
                    <a:p>
                      <a:r>
                        <a:rPr lang="en-US" sz="1000"/>
                        <a:t>13.428571428571</a:t>
                      </a:r>
                    </a:p>
                  </a:txBody>
                  <a:tcPr/>
                </a:tc>
                <a:tc>
                  <a:txBody>
                    <a:bodyPr/>
                    <a:lstStyle/>
                    <a:p>
                      <a:r>
                        <a:rPr lang="en-US" sz="1000"/>
                        <a:t>6.9285714285714</a:t>
                      </a:r>
                    </a:p>
                  </a:txBody>
                  <a:tcPr/>
                </a:tc>
                <a:tc>
                  <a:txBody>
                    <a:bodyPr/>
                    <a:lstStyle/>
                    <a:p>
                      <a:r>
                        <a:rPr lang="en-US" sz="1000"/>
                        <a:t>0.5</a:t>
                      </a:r>
                    </a:p>
                  </a:txBody>
                  <a:tcPr/>
                </a:tc>
                <a:tc>
                  <a:txBody>
                    <a:bodyPr/>
                    <a:lstStyle/>
                    <a:p>
                      <a:r>
                        <a:rPr lang="en-US" sz="1000"/>
                        <a:t>20.857142857143</a:t>
                      </a:r>
                    </a:p>
                  </a:txBody>
                  <a:tcPr/>
                </a:tc>
                <a:extLst>
                  <a:ext uri="{0D108BD9-81ED-4DB2-BD59-A6C34878D82A}">
                    <a16:rowId xmlns:a16="http://schemas.microsoft.com/office/drawing/2014/main" val="1771821687"/>
                  </a:ext>
                </a:extLst>
              </a:tr>
              <a:tr h="370840">
                <a:tc>
                  <a:txBody>
                    <a:bodyPr/>
                    <a:lstStyle/>
                    <a:p>
                      <a:r>
                        <a:rPr lang="en-US" sz="1000"/>
                        <a:t>#adrenalina</a:t>
                      </a:r>
                    </a:p>
                  </a:txBody>
                  <a:tcPr/>
                </a:tc>
                <a:tc>
                  <a:txBody>
                    <a:bodyPr/>
                    <a:lstStyle/>
                    <a:p>
                      <a:r>
                        <a:rPr lang="en-US" sz="1000"/>
                        <a:t>14</a:t>
                      </a:r>
                    </a:p>
                  </a:txBody>
                  <a:tcPr/>
                </a:tc>
                <a:tc>
                  <a:txBody>
                    <a:bodyPr/>
                    <a:lstStyle/>
                    <a:p>
                      <a:r>
                        <a:rPr lang="en-US" sz="1000"/>
                        <a:t>13.428571428571</a:t>
                      </a:r>
                    </a:p>
                  </a:txBody>
                  <a:tcPr/>
                </a:tc>
                <a:tc>
                  <a:txBody>
                    <a:bodyPr/>
                    <a:lstStyle/>
                    <a:p>
                      <a:r>
                        <a:rPr lang="en-US" sz="1000"/>
                        <a:t>6.9285714285714</a:t>
                      </a:r>
                    </a:p>
                  </a:txBody>
                  <a:tcPr/>
                </a:tc>
                <a:tc>
                  <a:txBody>
                    <a:bodyPr/>
                    <a:lstStyle/>
                    <a:p>
                      <a:r>
                        <a:rPr lang="en-US" sz="1000"/>
                        <a:t>0.5</a:t>
                      </a:r>
                    </a:p>
                  </a:txBody>
                  <a:tcPr/>
                </a:tc>
                <a:tc>
                  <a:txBody>
                    <a:bodyPr/>
                    <a:lstStyle/>
                    <a:p>
                      <a:r>
                        <a:rPr lang="en-US" sz="1000"/>
                        <a:t>20.857142857143</a:t>
                      </a:r>
                    </a:p>
                  </a:txBody>
                  <a:tcPr/>
                </a:tc>
                <a:extLst>
                  <a:ext uri="{0D108BD9-81ED-4DB2-BD59-A6C34878D82A}">
                    <a16:rowId xmlns:a16="http://schemas.microsoft.com/office/drawing/2014/main" val="1285904366"/>
                  </a:ext>
                </a:extLst>
              </a:tr>
              <a:tr h="370840">
                <a:tc>
                  <a:txBody>
                    <a:bodyPr/>
                    <a:lstStyle/>
                    <a:p>
                      <a:r>
                        <a:rPr lang="en-US" sz="1000"/>
                        <a:t>#aventura</a:t>
                      </a:r>
                    </a:p>
                  </a:txBody>
                  <a:tcPr/>
                </a:tc>
                <a:tc>
                  <a:txBody>
                    <a:bodyPr/>
                    <a:lstStyle/>
                    <a:p>
                      <a:r>
                        <a:rPr lang="en-US" sz="1000"/>
                        <a:t>14</a:t>
                      </a:r>
                    </a:p>
                  </a:txBody>
                  <a:tcPr/>
                </a:tc>
                <a:tc>
                  <a:txBody>
                    <a:bodyPr/>
                    <a:lstStyle/>
                    <a:p>
                      <a:r>
                        <a:rPr lang="en-US" sz="1000"/>
                        <a:t>13.428571428571</a:t>
                      </a:r>
                    </a:p>
                  </a:txBody>
                  <a:tcPr/>
                </a:tc>
                <a:tc>
                  <a:txBody>
                    <a:bodyPr/>
                    <a:lstStyle/>
                    <a:p>
                      <a:r>
                        <a:rPr lang="en-US" sz="1000"/>
                        <a:t>6.9285714285714</a:t>
                      </a:r>
                    </a:p>
                  </a:txBody>
                  <a:tcPr/>
                </a:tc>
                <a:tc>
                  <a:txBody>
                    <a:bodyPr/>
                    <a:lstStyle/>
                    <a:p>
                      <a:r>
                        <a:rPr lang="en-US" sz="1000"/>
                        <a:t>0.5</a:t>
                      </a:r>
                    </a:p>
                  </a:txBody>
                  <a:tcPr/>
                </a:tc>
                <a:tc>
                  <a:txBody>
                    <a:bodyPr/>
                    <a:lstStyle/>
                    <a:p>
                      <a:r>
                        <a:rPr lang="en-US" sz="1000"/>
                        <a:t>20.857142857143</a:t>
                      </a:r>
                    </a:p>
                  </a:txBody>
                  <a:tcPr/>
                </a:tc>
                <a:extLst>
                  <a:ext uri="{0D108BD9-81ED-4DB2-BD59-A6C34878D82A}">
                    <a16:rowId xmlns:a16="http://schemas.microsoft.com/office/drawing/2014/main" val="3283494345"/>
                  </a:ext>
                </a:extLst>
              </a:tr>
              <a:tr h="370840">
                <a:tc>
                  <a:txBody>
                    <a:bodyPr/>
                    <a:lstStyle/>
                    <a:p>
                      <a:r>
                        <a:rPr lang="en-US" sz="1000"/>
                        <a:t>#ciclismourbano</a:t>
                      </a:r>
                    </a:p>
                  </a:txBody>
                  <a:tcPr/>
                </a:tc>
                <a:tc>
                  <a:txBody>
                    <a:bodyPr/>
                    <a:lstStyle/>
                    <a:p>
                      <a:r>
                        <a:rPr lang="en-US" sz="1000"/>
                        <a:t>14</a:t>
                      </a:r>
                    </a:p>
                  </a:txBody>
                  <a:tcPr/>
                </a:tc>
                <a:tc>
                  <a:txBody>
                    <a:bodyPr/>
                    <a:lstStyle/>
                    <a:p>
                      <a:r>
                        <a:rPr lang="en-US" sz="1000"/>
                        <a:t>13.428571428571</a:t>
                      </a:r>
                    </a:p>
                  </a:txBody>
                  <a:tcPr/>
                </a:tc>
                <a:tc>
                  <a:txBody>
                    <a:bodyPr/>
                    <a:lstStyle/>
                    <a:p>
                      <a:r>
                        <a:rPr lang="en-US" sz="1000"/>
                        <a:t>6.9285714285714</a:t>
                      </a:r>
                    </a:p>
                  </a:txBody>
                  <a:tcPr/>
                </a:tc>
                <a:tc>
                  <a:txBody>
                    <a:bodyPr/>
                    <a:lstStyle/>
                    <a:p>
                      <a:r>
                        <a:rPr lang="en-US" sz="1000"/>
                        <a:t>0.5</a:t>
                      </a:r>
                    </a:p>
                  </a:txBody>
                  <a:tcPr/>
                </a:tc>
                <a:tc>
                  <a:txBody>
                    <a:bodyPr/>
                    <a:lstStyle/>
                    <a:p>
                      <a:r>
                        <a:rPr lang="en-US" sz="1000"/>
                        <a:t>20.857142857143</a:t>
                      </a:r>
                    </a:p>
                  </a:txBody>
                  <a:tcPr/>
                </a:tc>
                <a:extLst>
                  <a:ext uri="{0D108BD9-81ED-4DB2-BD59-A6C34878D82A}">
                    <a16:rowId xmlns:a16="http://schemas.microsoft.com/office/drawing/2014/main" val="1301368024"/>
                  </a:ext>
                </a:extLst>
              </a:tr>
              <a:tr h="370840">
                <a:tc>
                  <a:txBody>
                    <a:bodyPr/>
                    <a:lstStyle/>
                    <a:p>
                      <a:r>
                        <a:rPr lang="en-US" sz="1000"/>
                        <a:t>#ciclismoargentina</a:t>
                      </a:r>
                    </a:p>
                  </a:txBody>
                  <a:tcPr/>
                </a:tc>
                <a:tc>
                  <a:txBody>
                    <a:bodyPr/>
                    <a:lstStyle/>
                    <a:p>
                      <a:r>
                        <a:rPr lang="en-US" sz="1000"/>
                        <a:t>14</a:t>
                      </a:r>
                    </a:p>
                  </a:txBody>
                  <a:tcPr/>
                </a:tc>
                <a:tc>
                  <a:txBody>
                    <a:bodyPr/>
                    <a:lstStyle/>
                    <a:p>
                      <a:r>
                        <a:rPr lang="en-US" sz="1000"/>
                        <a:t>13.428571428571</a:t>
                      </a:r>
                    </a:p>
                  </a:txBody>
                  <a:tcPr/>
                </a:tc>
                <a:tc>
                  <a:txBody>
                    <a:bodyPr/>
                    <a:lstStyle/>
                    <a:p>
                      <a:r>
                        <a:rPr lang="en-US" sz="1000"/>
                        <a:t>6.9285714285714</a:t>
                      </a:r>
                    </a:p>
                  </a:txBody>
                  <a:tcPr/>
                </a:tc>
                <a:tc>
                  <a:txBody>
                    <a:bodyPr/>
                    <a:lstStyle/>
                    <a:p>
                      <a:r>
                        <a:rPr lang="en-US" sz="1000"/>
                        <a:t>0.5</a:t>
                      </a:r>
                    </a:p>
                  </a:txBody>
                  <a:tcPr/>
                </a:tc>
                <a:tc>
                  <a:txBody>
                    <a:bodyPr/>
                    <a:lstStyle/>
                    <a:p>
                      <a:r>
                        <a:rPr lang="en-US" sz="1000"/>
                        <a:t>20.857142857143</a:t>
                      </a:r>
                    </a:p>
                  </a:txBody>
                  <a:tcPr/>
                </a:tc>
                <a:extLst>
                  <a:ext uri="{0D108BD9-81ED-4DB2-BD59-A6C34878D82A}">
                    <a16:rowId xmlns:a16="http://schemas.microsoft.com/office/drawing/2014/main" val="666153893"/>
                  </a:ext>
                </a:extLst>
              </a:tr>
            </a:tbl>
          </a:graphicData>
        </a:graphic>
      </p:graphicFrame>
      <p:sp>
        <p:nvSpPr>
          <p:cNvPr id="4" name="Text Placeholder 3">
            <a:extLst>
              <a:ext uri="{FF2B5EF4-FFF2-40B4-BE49-F238E27FC236}">
                <a16:creationId xmlns:a16="http://schemas.microsoft.com/office/drawing/2014/main" id="{ACC745DC-46EF-4DAA-8A63-1A837B49B2A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64687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28BC-7396-474B-B8C8-DC7F90F21793}"/>
              </a:ext>
            </a:extLst>
          </p:cNvPr>
          <p:cNvSpPr>
            <a:spLocks noGrp="1"/>
          </p:cNvSpPr>
          <p:nvPr>
            <p:ph type="title"/>
          </p:nvPr>
        </p:nvSpPr>
        <p:spPr/>
        <p:txBody>
          <a:bodyPr/>
          <a:lstStyle/>
          <a:p>
            <a:r>
              <a:rPr lang="en-US"/>
              <a:t>Facebook Post Table + Reactions | Teknialbikes - 1 of 25</a:t>
            </a:r>
          </a:p>
        </p:txBody>
      </p:sp>
      <p:graphicFrame>
        <p:nvGraphicFramePr>
          <p:cNvPr id="5" name="Table Placeholder 4">
            <a:extLst>
              <a:ext uri="{FF2B5EF4-FFF2-40B4-BE49-F238E27FC236}">
                <a16:creationId xmlns:a16="http://schemas.microsoft.com/office/drawing/2014/main" id="{28A274B6-C077-4C45-9195-BCCA76142DB1}"/>
              </a:ext>
            </a:extLst>
          </p:cNvPr>
          <p:cNvGraphicFramePr>
            <a:graphicFrameLocks noGrp="1"/>
          </p:cNvGraphicFramePr>
          <p:nvPr>
            <p:ph type="tbl" sz="quarter" idx="13"/>
            <p:extLst>
              <p:ext uri="{D42A27DB-BD31-4B8C-83A1-F6EECF244321}">
                <p14:modId xmlns:p14="http://schemas.microsoft.com/office/powerpoint/2010/main" val="221185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9389922"/>
                    </a:ext>
                  </a:extLst>
                </a:gridCol>
                <a:gridCol w="493776">
                  <a:extLst>
                    <a:ext uri="{9D8B030D-6E8A-4147-A177-3AD203B41FA5}">
                      <a16:colId xmlns:a16="http://schemas.microsoft.com/office/drawing/2014/main" val="2663895869"/>
                    </a:ext>
                  </a:extLst>
                </a:gridCol>
                <a:gridCol w="493776">
                  <a:extLst>
                    <a:ext uri="{9D8B030D-6E8A-4147-A177-3AD203B41FA5}">
                      <a16:colId xmlns:a16="http://schemas.microsoft.com/office/drawing/2014/main" val="3656296192"/>
                    </a:ext>
                  </a:extLst>
                </a:gridCol>
                <a:gridCol w="493776">
                  <a:extLst>
                    <a:ext uri="{9D8B030D-6E8A-4147-A177-3AD203B41FA5}">
                      <a16:colId xmlns:a16="http://schemas.microsoft.com/office/drawing/2014/main" val="3282892778"/>
                    </a:ext>
                  </a:extLst>
                </a:gridCol>
                <a:gridCol w="493776">
                  <a:extLst>
                    <a:ext uri="{9D8B030D-6E8A-4147-A177-3AD203B41FA5}">
                      <a16:colId xmlns:a16="http://schemas.microsoft.com/office/drawing/2014/main" val="4267199538"/>
                    </a:ext>
                  </a:extLst>
                </a:gridCol>
                <a:gridCol w="493776">
                  <a:extLst>
                    <a:ext uri="{9D8B030D-6E8A-4147-A177-3AD203B41FA5}">
                      <a16:colId xmlns:a16="http://schemas.microsoft.com/office/drawing/2014/main" val="28120787"/>
                    </a:ext>
                  </a:extLst>
                </a:gridCol>
                <a:gridCol w="493776">
                  <a:extLst>
                    <a:ext uri="{9D8B030D-6E8A-4147-A177-3AD203B41FA5}">
                      <a16:colId xmlns:a16="http://schemas.microsoft.com/office/drawing/2014/main" val="1304398211"/>
                    </a:ext>
                  </a:extLst>
                </a:gridCol>
                <a:gridCol w="493776">
                  <a:extLst>
                    <a:ext uri="{9D8B030D-6E8A-4147-A177-3AD203B41FA5}">
                      <a16:colId xmlns:a16="http://schemas.microsoft.com/office/drawing/2014/main" val="3966553295"/>
                    </a:ext>
                  </a:extLst>
                </a:gridCol>
                <a:gridCol w="493776">
                  <a:extLst>
                    <a:ext uri="{9D8B030D-6E8A-4147-A177-3AD203B41FA5}">
                      <a16:colId xmlns:a16="http://schemas.microsoft.com/office/drawing/2014/main" val="2570436633"/>
                    </a:ext>
                  </a:extLst>
                </a:gridCol>
                <a:gridCol w="493776">
                  <a:extLst>
                    <a:ext uri="{9D8B030D-6E8A-4147-A177-3AD203B41FA5}">
                      <a16:colId xmlns:a16="http://schemas.microsoft.com/office/drawing/2014/main" val="2440724620"/>
                    </a:ext>
                  </a:extLst>
                </a:gridCol>
                <a:gridCol w="493776">
                  <a:extLst>
                    <a:ext uri="{9D8B030D-6E8A-4147-A177-3AD203B41FA5}">
                      <a16:colId xmlns:a16="http://schemas.microsoft.com/office/drawing/2014/main" val="4070957534"/>
                    </a:ext>
                  </a:extLst>
                </a:gridCol>
                <a:gridCol w="493776">
                  <a:extLst>
                    <a:ext uri="{9D8B030D-6E8A-4147-A177-3AD203B41FA5}">
                      <a16:colId xmlns:a16="http://schemas.microsoft.com/office/drawing/2014/main" val="245612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7529336"/>
                  </a:ext>
                </a:extLst>
              </a:tr>
            </a:tbl>
          </a:graphicData>
        </a:graphic>
      </p:graphicFrame>
      <p:sp>
        <p:nvSpPr>
          <p:cNvPr id="4" name="Text Placeholder 3">
            <a:extLst>
              <a:ext uri="{FF2B5EF4-FFF2-40B4-BE49-F238E27FC236}">
                <a16:creationId xmlns:a16="http://schemas.microsoft.com/office/drawing/2014/main" id="{A3F2A104-C139-466E-868E-FE4185BC540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886240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B9923-E1D2-459B-A754-5A20EC62EE3F}"/>
              </a:ext>
            </a:extLst>
          </p:cNvPr>
          <p:cNvSpPr>
            <a:spLocks noGrp="1"/>
          </p:cNvSpPr>
          <p:nvPr>
            <p:ph type="title"/>
          </p:nvPr>
        </p:nvSpPr>
        <p:spPr/>
        <p:txBody>
          <a:bodyPr/>
          <a:lstStyle/>
          <a:p>
            <a:r>
              <a:rPr lang="en-US"/>
              <a:t>Facebook Post Table + Reactions | Teknialbikes - 2 of 25</a:t>
            </a:r>
          </a:p>
        </p:txBody>
      </p:sp>
      <p:graphicFrame>
        <p:nvGraphicFramePr>
          <p:cNvPr id="5" name="Table Placeholder 4">
            <a:extLst>
              <a:ext uri="{FF2B5EF4-FFF2-40B4-BE49-F238E27FC236}">
                <a16:creationId xmlns:a16="http://schemas.microsoft.com/office/drawing/2014/main" id="{BAC933B8-8F57-4472-AEE2-15807042FDC3}"/>
              </a:ext>
            </a:extLst>
          </p:cNvPr>
          <p:cNvGraphicFramePr>
            <a:graphicFrameLocks noGrp="1"/>
          </p:cNvGraphicFramePr>
          <p:nvPr>
            <p:ph type="tbl" sz="quarter" idx="13"/>
            <p:extLst>
              <p:ext uri="{D42A27DB-BD31-4B8C-83A1-F6EECF244321}">
                <p14:modId xmlns:p14="http://schemas.microsoft.com/office/powerpoint/2010/main" val="342563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8900970"/>
                    </a:ext>
                  </a:extLst>
                </a:gridCol>
                <a:gridCol w="493776">
                  <a:extLst>
                    <a:ext uri="{9D8B030D-6E8A-4147-A177-3AD203B41FA5}">
                      <a16:colId xmlns:a16="http://schemas.microsoft.com/office/drawing/2014/main" val="2088242814"/>
                    </a:ext>
                  </a:extLst>
                </a:gridCol>
                <a:gridCol w="493776">
                  <a:extLst>
                    <a:ext uri="{9D8B030D-6E8A-4147-A177-3AD203B41FA5}">
                      <a16:colId xmlns:a16="http://schemas.microsoft.com/office/drawing/2014/main" val="3315568908"/>
                    </a:ext>
                  </a:extLst>
                </a:gridCol>
                <a:gridCol w="493776">
                  <a:extLst>
                    <a:ext uri="{9D8B030D-6E8A-4147-A177-3AD203B41FA5}">
                      <a16:colId xmlns:a16="http://schemas.microsoft.com/office/drawing/2014/main" val="2117955067"/>
                    </a:ext>
                  </a:extLst>
                </a:gridCol>
                <a:gridCol w="493776">
                  <a:extLst>
                    <a:ext uri="{9D8B030D-6E8A-4147-A177-3AD203B41FA5}">
                      <a16:colId xmlns:a16="http://schemas.microsoft.com/office/drawing/2014/main" val="2190606994"/>
                    </a:ext>
                  </a:extLst>
                </a:gridCol>
                <a:gridCol w="493776">
                  <a:extLst>
                    <a:ext uri="{9D8B030D-6E8A-4147-A177-3AD203B41FA5}">
                      <a16:colId xmlns:a16="http://schemas.microsoft.com/office/drawing/2014/main" val="3368372266"/>
                    </a:ext>
                  </a:extLst>
                </a:gridCol>
                <a:gridCol w="493776">
                  <a:extLst>
                    <a:ext uri="{9D8B030D-6E8A-4147-A177-3AD203B41FA5}">
                      <a16:colId xmlns:a16="http://schemas.microsoft.com/office/drawing/2014/main" val="3524581976"/>
                    </a:ext>
                  </a:extLst>
                </a:gridCol>
                <a:gridCol w="493776">
                  <a:extLst>
                    <a:ext uri="{9D8B030D-6E8A-4147-A177-3AD203B41FA5}">
                      <a16:colId xmlns:a16="http://schemas.microsoft.com/office/drawing/2014/main" val="2771684138"/>
                    </a:ext>
                  </a:extLst>
                </a:gridCol>
                <a:gridCol w="493776">
                  <a:extLst>
                    <a:ext uri="{9D8B030D-6E8A-4147-A177-3AD203B41FA5}">
                      <a16:colId xmlns:a16="http://schemas.microsoft.com/office/drawing/2014/main" val="260529495"/>
                    </a:ext>
                  </a:extLst>
                </a:gridCol>
                <a:gridCol w="493776">
                  <a:extLst>
                    <a:ext uri="{9D8B030D-6E8A-4147-A177-3AD203B41FA5}">
                      <a16:colId xmlns:a16="http://schemas.microsoft.com/office/drawing/2014/main" val="4080420093"/>
                    </a:ext>
                  </a:extLst>
                </a:gridCol>
                <a:gridCol w="493776">
                  <a:extLst>
                    <a:ext uri="{9D8B030D-6E8A-4147-A177-3AD203B41FA5}">
                      <a16:colId xmlns:a16="http://schemas.microsoft.com/office/drawing/2014/main" val="2197068113"/>
                    </a:ext>
                  </a:extLst>
                </a:gridCol>
                <a:gridCol w="493776">
                  <a:extLst>
                    <a:ext uri="{9D8B030D-6E8A-4147-A177-3AD203B41FA5}">
                      <a16:colId xmlns:a16="http://schemas.microsoft.com/office/drawing/2014/main" val="2954014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871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- 2021-11-04 11:25:03</a:t>
                      </a:r>
                      <a:r>
                        <a:rPr kumimoji="0" lang="en-US" sz="1000" b="0" i="0" u="none" strike="noStrike" kern="1200" cap="none" spc="0" normalizeH="0" baseline="0" noProof="0">
                          <a:ln>
                            <a:noFill/>
                          </a:ln>
                          <a:solidFill>
                            <a:prstClr val="black"/>
                          </a:solidFill>
                          <a:effectLst/>
                          <a:uLnTx/>
                          <a:uFillTx/>
                          <a:latin typeface="+mn-lt"/>
                          <a:ea typeface="+mn-ea"/>
                          <a:cs typeface="+mn-cs"/>
                        </a:rPr>
                        <a:t>
 💥 Te presentamos la nueva #AtixEX 💥
Nuestro modelo tope de gama de #aluminio, con opciones de armado diferentes para que se adapte a lo que estás buscando!! .
Te contamos como viene armada:
⚡Cuadro R.29 Venzo #Atix EX, Aluminio 6061
⚡Horquilla 29 RST F1rst
⚡Transmisión FULL Shimano DEORE o SLX.
⚡Podes elegirla en 1x11 ó 2x11 
⚡Posee frenos a Disco hidráulicos.
⚡Armada con Ruedas #Shimano MT15 o MT35
⚡Cubiertas Maxxis Ikon 29x2.2 con alambre
⚡Componentes de Aluminio
(Asiento, ahead, forma y p.silla)
.
.
La nueva ATIX EX llegó para conquistar cualquier terreno!🔥
 Conseguila en todas las #bicicleteriasvenzo del país! .
.
.
* #VenzoArgentina no comercializa al público.
* Por precios y disponibilidad de Stock, consultá con cualquiera de las Bicicleterías #Venzo que sugerimos en historias destacadas en Instagram en “Comercios”
.
#SOMOSVENZO
#venzobikes #venzobike #cycling #ciclismo #ciclismoargentino #teamvenzo #venzotravel #mtb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43705486"/>
                  </a:ext>
                </a:extLst>
              </a:tr>
            </a:tbl>
          </a:graphicData>
        </a:graphic>
      </p:graphicFrame>
      <p:sp>
        <p:nvSpPr>
          <p:cNvPr id="4" name="Text Placeholder 3">
            <a:extLst>
              <a:ext uri="{FF2B5EF4-FFF2-40B4-BE49-F238E27FC236}">
                <a16:creationId xmlns:a16="http://schemas.microsoft.com/office/drawing/2014/main" id="{7F4BF3A6-2989-49BC-B570-A5D85AF51A7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430765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00D9E-DC85-4B83-BFBD-D1121D114F61}"/>
              </a:ext>
            </a:extLst>
          </p:cNvPr>
          <p:cNvSpPr>
            <a:spLocks noGrp="1"/>
          </p:cNvSpPr>
          <p:nvPr>
            <p:ph type="title"/>
          </p:nvPr>
        </p:nvSpPr>
        <p:spPr/>
        <p:txBody>
          <a:bodyPr/>
          <a:lstStyle/>
          <a:p>
            <a:r>
              <a:rPr lang="en-US"/>
              <a:t>Facebook Post Table + Reactions | Teknialbikes - 3 of 25</a:t>
            </a:r>
          </a:p>
        </p:txBody>
      </p:sp>
      <p:graphicFrame>
        <p:nvGraphicFramePr>
          <p:cNvPr id="5" name="Table Placeholder 4">
            <a:extLst>
              <a:ext uri="{FF2B5EF4-FFF2-40B4-BE49-F238E27FC236}">
                <a16:creationId xmlns:a16="http://schemas.microsoft.com/office/drawing/2014/main" id="{EFA458E3-5CE4-49FC-91B1-78F1F7651062}"/>
              </a:ext>
            </a:extLst>
          </p:cNvPr>
          <p:cNvGraphicFramePr>
            <a:graphicFrameLocks noGrp="1"/>
          </p:cNvGraphicFramePr>
          <p:nvPr>
            <p:ph type="tbl" sz="quarter" idx="13"/>
            <p:extLst>
              <p:ext uri="{D42A27DB-BD31-4B8C-83A1-F6EECF244321}">
                <p14:modId xmlns:p14="http://schemas.microsoft.com/office/powerpoint/2010/main" val="213839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7382218"/>
                    </a:ext>
                  </a:extLst>
                </a:gridCol>
                <a:gridCol w="493776">
                  <a:extLst>
                    <a:ext uri="{9D8B030D-6E8A-4147-A177-3AD203B41FA5}">
                      <a16:colId xmlns:a16="http://schemas.microsoft.com/office/drawing/2014/main" val="1982392739"/>
                    </a:ext>
                  </a:extLst>
                </a:gridCol>
                <a:gridCol w="493776">
                  <a:extLst>
                    <a:ext uri="{9D8B030D-6E8A-4147-A177-3AD203B41FA5}">
                      <a16:colId xmlns:a16="http://schemas.microsoft.com/office/drawing/2014/main" val="216443015"/>
                    </a:ext>
                  </a:extLst>
                </a:gridCol>
                <a:gridCol w="493776">
                  <a:extLst>
                    <a:ext uri="{9D8B030D-6E8A-4147-A177-3AD203B41FA5}">
                      <a16:colId xmlns:a16="http://schemas.microsoft.com/office/drawing/2014/main" val="3655478148"/>
                    </a:ext>
                  </a:extLst>
                </a:gridCol>
                <a:gridCol w="493776">
                  <a:extLst>
                    <a:ext uri="{9D8B030D-6E8A-4147-A177-3AD203B41FA5}">
                      <a16:colId xmlns:a16="http://schemas.microsoft.com/office/drawing/2014/main" val="585196402"/>
                    </a:ext>
                  </a:extLst>
                </a:gridCol>
                <a:gridCol w="493776">
                  <a:extLst>
                    <a:ext uri="{9D8B030D-6E8A-4147-A177-3AD203B41FA5}">
                      <a16:colId xmlns:a16="http://schemas.microsoft.com/office/drawing/2014/main" val="970793694"/>
                    </a:ext>
                  </a:extLst>
                </a:gridCol>
                <a:gridCol w="493776">
                  <a:extLst>
                    <a:ext uri="{9D8B030D-6E8A-4147-A177-3AD203B41FA5}">
                      <a16:colId xmlns:a16="http://schemas.microsoft.com/office/drawing/2014/main" val="1588672180"/>
                    </a:ext>
                  </a:extLst>
                </a:gridCol>
                <a:gridCol w="493776">
                  <a:extLst>
                    <a:ext uri="{9D8B030D-6E8A-4147-A177-3AD203B41FA5}">
                      <a16:colId xmlns:a16="http://schemas.microsoft.com/office/drawing/2014/main" val="3467629066"/>
                    </a:ext>
                  </a:extLst>
                </a:gridCol>
                <a:gridCol w="493776">
                  <a:extLst>
                    <a:ext uri="{9D8B030D-6E8A-4147-A177-3AD203B41FA5}">
                      <a16:colId xmlns:a16="http://schemas.microsoft.com/office/drawing/2014/main" val="1608994309"/>
                    </a:ext>
                  </a:extLst>
                </a:gridCol>
                <a:gridCol w="493776">
                  <a:extLst>
                    <a:ext uri="{9D8B030D-6E8A-4147-A177-3AD203B41FA5}">
                      <a16:colId xmlns:a16="http://schemas.microsoft.com/office/drawing/2014/main" val="3443699215"/>
                    </a:ext>
                  </a:extLst>
                </a:gridCol>
                <a:gridCol w="493776">
                  <a:extLst>
                    <a:ext uri="{9D8B030D-6E8A-4147-A177-3AD203B41FA5}">
                      <a16:colId xmlns:a16="http://schemas.microsoft.com/office/drawing/2014/main" val="120806527"/>
                    </a:ext>
                  </a:extLst>
                </a:gridCol>
                <a:gridCol w="493776">
                  <a:extLst>
                    <a:ext uri="{9D8B030D-6E8A-4147-A177-3AD203B41FA5}">
                      <a16:colId xmlns:a16="http://schemas.microsoft.com/office/drawing/2014/main" val="427419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682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- 2021-11-13 20:34:00</a:t>
                      </a:r>
                      <a:r>
                        <a:rPr kumimoji="0" lang="en-US" sz="1000" b="0" i="0" u="none" strike="noStrike" kern="1200" cap="none" spc="0" normalizeH="0" baseline="0" noProof="0">
                          <a:ln>
                            <a:noFill/>
                          </a:ln>
                          <a:solidFill>
                            <a:prstClr val="black"/>
                          </a:solidFill>
                          <a:effectLst/>
                          <a:uLnTx/>
                          <a:uFillTx/>
                          <a:latin typeface="+mn-lt"/>
                          <a:ea typeface="+mn-ea"/>
                          <a:cs typeface="+mn-cs"/>
                        </a:rPr>
                        <a:t>
 Las nuevas #Venzoxtreme están listas para conquistar los senderos!! ✊🏻🔥
.
Estaremos en @trasmontania presentando a estas espectaculares #DoblesVenzo en la #expobiciclub
.
Te esperamos el próximo 19 y 20 de Noviembre en el predio Hotel Hilton de San Miguel de #Tucuman 
.
.
#trasmontaña #trasmontañabiker #expobici #biciclubrevista #mtb #ciclismo #ciclismoargentino #venzo #somosvenzo #vivivenzo #venzobikes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21789022"/>
                  </a:ext>
                </a:extLst>
              </a:tr>
            </a:tbl>
          </a:graphicData>
        </a:graphic>
      </p:graphicFrame>
      <p:sp>
        <p:nvSpPr>
          <p:cNvPr id="4" name="Text Placeholder 3">
            <a:extLst>
              <a:ext uri="{FF2B5EF4-FFF2-40B4-BE49-F238E27FC236}">
                <a16:creationId xmlns:a16="http://schemas.microsoft.com/office/drawing/2014/main" id="{48250DC9-A9B6-4381-9AD1-E5101F477A0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918997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8CB7-A783-422F-A3FC-40040B509E63}"/>
              </a:ext>
            </a:extLst>
          </p:cNvPr>
          <p:cNvSpPr>
            <a:spLocks noGrp="1"/>
          </p:cNvSpPr>
          <p:nvPr>
            <p:ph type="title"/>
          </p:nvPr>
        </p:nvSpPr>
        <p:spPr/>
        <p:txBody>
          <a:bodyPr/>
          <a:lstStyle/>
          <a:p>
            <a:r>
              <a:rPr lang="en-US"/>
              <a:t>Facebook Post Table + Reactions | Teknialbikes - 4 of 25</a:t>
            </a:r>
          </a:p>
        </p:txBody>
      </p:sp>
      <p:graphicFrame>
        <p:nvGraphicFramePr>
          <p:cNvPr id="5" name="Table Placeholder 4">
            <a:extLst>
              <a:ext uri="{FF2B5EF4-FFF2-40B4-BE49-F238E27FC236}">
                <a16:creationId xmlns:a16="http://schemas.microsoft.com/office/drawing/2014/main" id="{E874A186-CA60-4EAE-A914-F3FD40C6F79D}"/>
              </a:ext>
            </a:extLst>
          </p:cNvPr>
          <p:cNvGraphicFramePr>
            <a:graphicFrameLocks noGrp="1"/>
          </p:cNvGraphicFramePr>
          <p:nvPr>
            <p:ph type="tbl" sz="quarter" idx="13"/>
            <p:extLst>
              <p:ext uri="{D42A27DB-BD31-4B8C-83A1-F6EECF244321}">
                <p14:modId xmlns:p14="http://schemas.microsoft.com/office/powerpoint/2010/main" val="198508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5846681"/>
                    </a:ext>
                  </a:extLst>
                </a:gridCol>
                <a:gridCol w="493776">
                  <a:extLst>
                    <a:ext uri="{9D8B030D-6E8A-4147-A177-3AD203B41FA5}">
                      <a16:colId xmlns:a16="http://schemas.microsoft.com/office/drawing/2014/main" val="2387343552"/>
                    </a:ext>
                  </a:extLst>
                </a:gridCol>
                <a:gridCol w="493776">
                  <a:extLst>
                    <a:ext uri="{9D8B030D-6E8A-4147-A177-3AD203B41FA5}">
                      <a16:colId xmlns:a16="http://schemas.microsoft.com/office/drawing/2014/main" val="2013567240"/>
                    </a:ext>
                  </a:extLst>
                </a:gridCol>
                <a:gridCol w="493776">
                  <a:extLst>
                    <a:ext uri="{9D8B030D-6E8A-4147-A177-3AD203B41FA5}">
                      <a16:colId xmlns:a16="http://schemas.microsoft.com/office/drawing/2014/main" val="3755978730"/>
                    </a:ext>
                  </a:extLst>
                </a:gridCol>
                <a:gridCol w="493776">
                  <a:extLst>
                    <a:ext uri="{9D8B030D-6E8A-4147-A177-3AD203B41FA5}">
                      <a16:colId xmlns:a16="http://schemas.microsoft.com/office/drawing/2014/main" val="404491522"/>
                    </a:ext>
                  </a:extLst>
                </a:gridCol>
                <a:gridCol w="493776">
                  <a:extLst>
                    <a:ext uri="{9D8B030D-6E8A-4147-A177-3AD203B41FA5}">
                      <a16:colId xmlns:a16="http://schemas.microsoft.com/office/drawing/2014/main" val="2623302569"/>
                    </a:ext>
                  </a:extLst>
                </a:gridCol>
                <a:gridCol w="493776">
                  <a:extLst>
                    <a:ext uri="{9D8B030D-6E8A-4147-A177-3AD203B41FA5}">
                      <a16:colId xmlns:a16="http://schemas.microsoft.com/office/drawing/2014/main" val="3258541302"/>
                    </a:ext>
                  </a:extLst>
                </a:gridCol>
                <a:gridCol w="493776">
                  <a:extLst>
                    <a:ext uri="{9D8B030D-6E8A-4147-A177-3AD203B41FA5}">
                      <a16:colId xmlns:a16="http://schemas.microsoft.com/office/drawing/2014/main" val="2771948397"/>
                    </a:ext>
                  </a:extLst>
                </a:gridCol>
                <a:gridCol w="493776">
                  <a:extLst>
                    <a:ext uri="{9D8B030D-6E8A-4147-A177-3AD203B41FA5}">
                      <a16:colId xmlns:a16="http://schemas.microsoft.com/office/drawing/2014/main" val="3658991469"/>
                    </a:ext>
                  </a:extLst>
                </a:gridCol>
                <a:gridCol w="493776">
                  <a:extLst>
                    <a:ext uri="{9D8B030D-6E8A-4147-A177-3AD203B41FA5}">
                      <a16:colId xmlns:a16="http://schemas.microsoft.com/office/drawing/2014/main" val="810554146"/>
                    </a:ext>
                  </a:extLst>
                </a:gridCol>
                <a:gridCol w="493776">
                  <a:extLst>
                    <a:ext uri="{9D8B030D-6E8A-4147-A177-3AD203B41FA5}">
                      <a16:colId xmlns:a16="http://schemas.microsoft.com/office/drawing/2014/main" val="1985506345"/>
                    </a:ext>
                  </a:extLst>
                </a:gridCol>
                <a:gridCol w="493776">
                  <a:extLst>
                    <a:ext uri="{9D8B030D-6E8A-4147-A177-3AD203B41FA5}">
                      <a16:colId xmlns:a16="http://schemas.microsoft.com/office/drawing/2014/main" val="408016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045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- 2021-10-24 20:29:21</a:t>
                      </a:r>
                      <a:r>
                        <a:rPr kumimoji="0" lang="es-ES" sz="1000" b="0" i="0" u="none" strike="noStrike" kern="1200" cap="none" spc="0" normalizeH="0" baseline="0" noProof="0">
                          <a:ln>
                            <a:noFill/>
                          </a:ln>
                          <a:solidFill>
                            <a:prstClr val="black"/>
                          </a:solidFill>
                          <a:effectLst/>
                          <a:uLnTx/>
                          <a:uFillTx/>
                          <a:latin typeface="+mn-lt"/>
                          <a:ea typeface="+mn-ea"/>
                          <a:cs typeface="+mn-cs"/>
                        </a:rPr>
                        <a:t>
 Desde @venzoarg apostamos al desarrollo de productos desde #Argentina para el mundo.
.
Las nuevas integrantes de esta gran #familia están listas para salir pronto a las pistas! 🔥✊🏻
.
Las #doblesvenzo y la nueva #etna son las grandes joyas del desarrollo de #venzo
.
.
#SOMOSVENZO
#venzo #venzobike #venzobikes #bike #ruta #mtb #cycling #ciclismo #venzoarg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67858568"/>
                  </a:ext>
                </a:extLst>
              </a:tr>
            </a:tbl>
          </a:graphicData>
        </a:graphic>
      </p:graphicFrame>
      <p:sp>
        <p:nvSpPr>
          <p:cNvPr id="4" name="Text Placeholder 3">
            <a:extLst>
              <a:ext uri="{FF2B5EF4-FFF2-40B4-BE49-F238E27FC236}">
                <a16:creationId xmlns:a16="http://schemas.microsoft.com/office/drawing/2014/main" id="{559095F2-20E5-4257-A8E6-2FEEBAB4FB7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829784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1822-9623-493F-B488-B31F88D828A6}"/>
              </a:ext>
            </a:extLst>
          </p:cNvPr>
          <p:cNvSpPr>
            <a:spLocks noGrp="1"/>
          </p:cNvSpPr>
          <p:nvPr>
            <p:ph type="title"/>
          </p:nvPr>
        </p:nvSpPr>
        <p:spPr/>
        <p:txBody>
          <a:bodyPr/>
          <a:lstStyle/>
          <a:p>
            <a:r>
              <a:rPr lang="en-US"/>
              <a:t>Facebook Post Table + Reactions | Teknialbikes - 5 of 25</a:t>
            </a:r>
          </a:p>
        </p:txBody>
      </p:sp>
      <p:graphicFrame>
        <p:nvGraphicFramePr>
          <p:cNvPr id="5" name="Table Placeholder 4">
            <a:extLst>
              <a:ext uri="{FF2B5EF4-FFF2-40B4-BE49-F238E27FC236}">
                <a16:creationId xmlns:a16="http://schemas.microsoft.com/office/drawing/2014/main" id="{60BE03FB-CC92-45EB-A603-A0B44C1C27A2}"/>
              </a:ext>
            </a:extLst>
          </p:cNvPr>
          <p:cNvGraphicFramePr>
            <a:graphicFrameLocks noGrp="1"/>
          </p:cNvGraphicFramePr>
          <p:nvPr>
            <p:ph type="tbl" sz="quarter" idx="13"/>
            <p:extLst>
              <p:ext uri="{D42A27DB-BD31-4B8C-83A1-F6EECF244321}">
                <p14:modId xmlns:p14="http://schemas.microsoft.com/office/powerpoint/2010/main" val="194624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1616360"/>
                    </a:ext>
                  </a:extLst>
                </a:gridCol>
                <a:gridCol w="493776">
                  <a:extLst>
                    <a:ext uri="{9D8B030D-6E8A-4147-A177-3AD203B41FA5}">
                      <a16:colId xmlns:a16="http://schemas.microsoft.com/office/drawing/2014/main" val="4050217671"/>
                    </a:ext>
                  </a:extLst>
                </a:gridCol>
                <a:gridCol w="493776">
                  <a:extLst>
                    <a:ext uri="{9D8B030D-6E8A-4147-A177-3AD203B41FA5}">
                      <a16:colId xmlns:a16="http://schemas.microsoft.com/office/drawing/2014/main" val="124232645"/>
                    </a:ext>
                  </a:extLst>
                </a:gridCol>
                <a:gridCol w="493776">
                  <a:extLst>
                    <a:ext uri="{9D8B030D-6E8A-4147-A177-3AD203B41FA5}">
                      <a16:colId xmlns:a16="http://schemas.microsoft.com/office/drawing/2014/main" val="987277884"/>
                    </a:ext>
                  </a:extLst>
                </a:gridCol>
                <a:gridCol w="493776">
                  <a:extLst>
                    <a:ext uri="{9D8B030D-6E8A-4147-A177-3AD203B41FA5}">
                      <a16:colId xmlns:a16="http://schemas.microsoft.com/office/drawing/2014/main" val="1501610345"/>
                    </a:ext>
                  </a:extLst>
                </a:gridCol>
                <a:gridCol w="493776">
                  <a:extLst>
                    <a:ext uri="{9D8B030D-6E8A-4147-A177-3AD203B41FA5}">
                      <a16:colId xmlns:a16="http://schemas.microsoft.com/office/drawing/2014/main" val="375068196"/>
                    </a:ext>
                  </a:extLst>
                </a:gridCol>
                <a:gridCol w="493776">
                  <a:extLst>
                    <a:ext uri="{9D8B030D-6E8A-4147-A177-3AD203B41FA5}">
                      <a16:colId xmlns:a16="http://schemas.microsoft.com/office/drawing/2014/main" val="3745079211"/>
                    </a:ext>
                  </a:extLst>
                </a:gridCol>
                <a:gridCol w="493776">
                  <a:extLst>
                    <a:ext uri="{9D8B030D-6E8A-4147-A177-3AD203B41FA5}">
                      <a16:colId xmlns:a16="http://schemas.microsoft.com/office/drawing/2014/main" val="1293697868"/>
                    </a:ext>
                  </a:extLst>
                </a:gridCol>
                <a:gridCol w="493776">
                  <a:extLst>
                    <a:ext uri="{9D8B030D-6E8A-4147-A177-3AD203B41FA5}">
                      <a16:colId xmlns:a16="http://schemas.microsoft.com/office/drawing/2014/main" val="1302668042"/>
                    </a:ext>
                  </a:extLst>
                </a:gridCol>
                <a:gridCol w="493776">
                  <a:extLst>
                    <a:ext uri="{9D8B030D-6E8A-4147-A177-3AD203B41FA5}">
                      <a16:colId xmlns:a16="http://schemas.microsoft.com/office/drawing/2014/main" val="3291426912"/>
                    </a:ext>
                  </a:extLst>
                </a:gridCol>
                <a:gridCol w="493776">
                  <a:extLst>
                    <a:ext uri="{9D8B030D-6E8A-4147-A177-3AD203B41FA5}">
                      <a16:colId xmlns:a16="http://schemas.microsoft.com/office/drawing/2014/main" val="916015993"/>
                    </a:ext>
                  </a:extLst>
                </a:gridCol>
                <a:gridCol w="493776">
                  <a:extLst>
                    <a:ext uri="{9D8B030D-6E8A-4147-A177-3AD203B41FA5}">
                      <a16:colId xmlns:a16="http://schemas.microsoft.com/office/drawing/2014/main" val="1857146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036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- 2021-11-08 20:09:41</a:t>
                      </a:r>
                      <a:r>
                        <a:rPr kumimoji="0" lang="en-US" sz="1000" b="0" i="0" u="none" strike="noStrike" kern="1200" cap="none" spc="0" normalizeH="0" baseline="0" noProof="0">
                          <a:ln>
                            <a:noFill/>
                          </a:ln>
                          <a:solidFill>
                            <a:prstClr val="black"/>
                          </a:solidFill>
                          <a:effectLst/>
                          <a:uLnTx/>
                          <a:uFillTx/>
                          <a:latin typeface="+mn-lt"/>
                          <a:ea typeface="+mn-ea"/>
                          <a:cs typeface="+mn-cs"/>
                        </a:rPr>
                        <a:t>
 🔥 #PHOENIX PRO 🔥
.
Una nueva versión mejorada de la phoenix ya está arrasando la ruta!!
Nuevo diseño. Nueva geometría.
Más cómoda. Más liviana. Más pro.
Así viene equipada 👇🏻😎 
🔥Cuadro Venzo Phoenix Pro 700c – Aluminio 6061 
🔥Horquilla rígida Venzo #PhoenixPro
🔥Transmisión full #Shimano Tiagra – 20v.
🔥Frenos a herradura #ShimanoTiagra
🔥Ruedas #WTB Freedom - Mazas #Novatec a rulemanes 
🔥Cubiertas #Maxxis Detonator 700x23
🔥Manubrio, ahead y portasilla #Venzo de aluminio - Sillín Venzo.
. .
* #VenzoArgentina comercializa a través de #bicicleterias oficiales.
* Por precios y disponibilidad de Stock, consultá con cualquiera de las #bicicleteriasvenzo del país!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85538300"/>
                  </a:ext>
                </a:extLst>
              </a:tr>
            </a:tbl>
          </a:graphicData>
        </a:graphic>
      </p:graphicFrame>
      <p:sp>
        <p:nvSpPr>
          <p:cNvPr id="4" name="Text Placeholder 3">
            <a:extLst>
              <a:ext uri="{FF2B5EF4-FFF2-40B4-BE49-F238E27FC236}">
                <a16:creationId xmlns:a16="http://schemas.microsoft.com/office/drawing/2014/main" id="{97CF5B51-C67D-436B-A4D9-10A0D90D114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35124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1A017-653F-4DAE-A256-B7D0409D8517}"/>
              </a:ext>
            </a:extLst>
          </p:cNvPr>
          <p:cNvSpPr>
            <a:spLocks noGrp="1"/>
          </p:cNvSpPr>
          <p:nvPr>
            <p:ph type="title"/>
          </p:nvPr>
        </p:nvSpPr>
        <p:spPr/>
        <p:txBody>
          <a:bodyPr/>
          <a:lstStyle/>
          <a:p>
            <a:r>
              <a:rPr lang="en-US"/>
              <a:t>Facebook Post Table + Reactions | Teknialbikes - 6 of 25</a:t>
            </a:r>
          </a:p>
        </p:txBody>
      </p:sp>
      <p:graphicFrame>
        <p:nvGraphicFramePr>
          <p:cNvPr id="5" name="Table Placeholder 4">
            <a:extLst>
              <a:ext uri="{FF2B5EF4-FFF2-40B4-BE49-F238E27FC236}">
                <a16:creationId xmlns:a16="http://schemas.microsoft.com/office/drawing/2014/main" id="{36166551-D19A-44DE-8168-14AEE9395002}"/>
              </a:ext>
            </a:extLst>
          </p:cNvPr>
          <p:cNvGraphicFramePr>
            <a:graphicFrameLocks noGrp="1"/>
          </p:cNvGraphicFramePr>
          <p:nvPr>
            <p:ph type="tbl" sz="quarter" idx="13"/>
            <p:extLst>
              <p:ext uri="{D42A27DB-BD31-4B8C-83A1-F6EECF244321}">
                <p14:modId xmlns:p14="http://schemas.microsoft.com/office/powerpoint/2010/main" val="357200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743125"/>
                    </a:ext>
                  </a:extLst>
                </a:gridCol>
                <a:gridCol w="493776">
                  <a:extLst>
                    <a:ext uri="{9D8B030D-6E8A-4147-A177-3AD203B41FA5}">
                      <a16:colId xmlns:a16="http://schemas.microsoft.com/office/drawing/2014/main" val="1059394886"/>
                    </a:ext>
                  </a:extLst>
                </a:gridCol>
                <a:gridCol w="493776">
                  <a:extLst>
                    <a:ext uri="{9D8B030D-6E8A-4147-A177-3AD203B41FA5}">
                      <a16:colId xmlns:a16="http://schemas.microsoft.com/office/drawing/2014/main" val="3566165323"/>
                    </a:ext>
                  </a:extLst>
                </a:gridCol>
                <a:gridCol w="493776">
                  <a:extLst>
                    <a:ext uri="{9D8B030D-6E8A-4147-A177-3AD203B41FA5}">
                      <a16:colId xmlns:a16="http://schemas.microsoft.com/office/drawing/2014/main" val="19326185"/>
                    </a:ext>
                  </a:extLst>
                </a:gridCol>
                <a:gridCol w="493776">
                  <a:extLst>
                    <a:ext uri="{9D8B030D-6E8A-4147-A177-3AD203B41FA5}">
                      <a16:colId xmlns:a16="http://schemas.microsoft.com/office/drawing/2014/main" val="3556372092"/>
                    </a:ext>
                  </a:extLst>
                </a:gridCol>
                <a:gridCol w="493776">
                  <a:extLst>
                    <a:ext uri="{9D8B030D-6E8A-4147-A177-3AD203B41FA5}">
                      <a16:colId xmlns:a16="http://schemas.microsoft.com/office/drawing/2014/main" val="3148769286"/>
                    </a:ext>
                  </a:extLst>
                </a:gridCol>
                <a:gridCol w="493776">
                  <a:extLst>
                    <a:ext uri="{9D8B030D-6E8A-4147-A177-3AD203B41FA5}">
                      <a16:colId xmlns:a16="http://schemas.microsoft.com/office/drawing/2014/main" val="2962668487"/>
                    </a:ext>
                  </a:extLst>
                </a:gridCol>
                <a:gridCol w="493776">
                  <a:extLst>
                    <a:ext uri="{9D8B030D-6E8A-4147-A177-3AD203B41FA5}">
                      <a16:colId xmlns:a16="http://schemas.microsoft.com/office/drawing/2014/main" val="4002428793"/>
                    </a:ext>
                  </a:extLst>
                </a:gridCol>
                <a:gridCol w="493776">
                  <a:extLst>
                    <a:ext uri="{9D8B030D-6E8A-4147-A177-3AD203B41FA5}">
                      <a16:colId xmlns:a16="http://schemas.microsoft.com/office/drawing/2014/main" val="968914181"/>
                    </a:ext>
                  </a:extLst>
                </a:gridCol>
                <a:gridCol w="493776">
                  <a:extLst>
                    <a:ext uri="{9D8B030D-6E8A-4147-A177-3AD203B41FA5}">
                      <a16:colId xmlns:a16="http://schemas.microsoft.com/office/drawing/2014/main" val="1157582233"/>
                    </a:ext>
                  </a:extLst>
                </a:gridCol>
                <a:gridCol w="493776">
                  <a:extLst>
                    <a:ext uri="{9D8B030D-6E8A-4147-A177-3AD203B41FA5}">
                      <a16:colId xmlns:a16="http://schemas.microsoft.com/office/drawing/2014/main" val="438455029"/>
                    </a:ext>
                  </a:extLst>
                </a:gridCol>
                <a:gridCol w="493776">
                  <a:extLst>
                    <a:ext uri="{9D8B030D-6E8A-4147-A177-3AD203B41FA5}">
                      <a16:colId xmlns:a16="http://schemas.microsoft.com/office/drawing/2014/main" val="386909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799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- 2021-10-21 22:57:04</a:t>
                      </a:r>
                      <a:r>
                        <a:rPr kumimoji="0" lang="en-US" sz="1000" b="0" i="0" u="none" strike="noStrike" kern="1200" cap="none" spc="0" normalizeH="0" baseline="0" noProof="0">
                          <a:ln>
                            <a:noFill/>
                          </a:ln>
                          <a:solidFill>
                            <a:prstClr val="black"/>
                          </a:solidFill>
                          <a:effectLst/>
                          <a:uLnTx/>
                          <a:uFillTx/>
                          <a:latin typeface="+mn-lt"/>
                          <a:ea typeface="+mn-ea"/>
                          <a:cs typeface="+mn-cs"/>
                        </a:rPr>
                        <a:t>
 🔥ETNA Pro Disc🔥
.
.
La nueva Etna está lista para empezar la temporada de #ruta.
.
Equipada con:
🔥 Cuadro #VenzoEtna 700c de #fibradecarbono para freno a Disco.
🔥Horquilla #Venzo #Etna de #Carbono
🔥Frenos a Disco #Shimano105
🔥Ruedas de Carbono #B1 Perfil 60mm - Mazas #B1team a rulemanes.
🔥Cubiertas #Maxxis Detonator 700x23
🔥Sillín #SelleItalia Thoork
🔥Manubrio B1 de Carbono.
🔥Ahead y portasilla Venzo de Carbono.
.
.
🔥🖤  #SomosVenzo  🖤🔥
#venzoargentina #venzoarg #vivivenzo #venzobike #venzobikes #ciclismoargentino #cycling #bike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19003551"/>
                  </a:ext>
                </a:extLst>
              </a:tr>
            </a:tbl>
          </a:graphicData>
        </a:graphic>
      </p:graphicFrame>
      <p:sp>
        <p:nvSpPr>
          <p:cNvPr id="4" name="Text Placeholder 3">
            <a:extLst>
              <a:ext uri="{FF2B5EF4-FFF2-40B4-BE49-F238E27FC236}">
                <a16:creationId xmlns:a16="http://schemas.microsoft.com/office/drawing/2014/main" id="{AD76D626-31D5-4632-AE09-DCB0E148BB3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83181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48B2-AEF5-4AAD-AD9F-C6F7E0861F29}"/>
              </a:ext>
            </a:extLst>
          </p:cNvPr>
          <p:cNvSpPr>
            <a:spLocks noGrp="1"/>
          </p:cNvSpPr>
          <p:nvPr>
            <p:ph type="title"/>
          </p:nvPr>
        </p:nvSpPr>
        <p:spPr/>
        <p:txBody>
          <a:bodyPr/>
          <a:lstStyle/>
          <a:p>
            <a:r>
              <a:rPr lang="en-US"/>
              <a:t>Facebook Post Table + Reactions | Teknialbikes - 7 of 25</a:t>
            </a:r>
          </a:p>
        </p:txBody>
      </p:sp>
      <p:graphicFrame>
        <p:nvGraphicFramePr>
          <p:cNvPr id="5" name="Table Placeholder 4">
            <a:extLst>
              <a:ext uri="{FF2B5EF4-FFF2-40B4-BE49-F238E27FC236}">
                <a16:creationId xmlns:a16="http://schemas.microsoft.com/office/drawing/2014/main" id="{06BB4458-A463-416D-B565-9A8BACD6F467}"/>
              </a:ext>
            </a:extLst>
          </p:cNvPr>
          <p:cNvGraphicFramePr>
            <a:graphicFrameLocks noGrp="1"/>
          </p:cNvGraphicFramePr>
          <p:nvPr>
            <p:ph type="tbl" sz="quarter" idx="13"/>
            <p:extLst>
              <p:ext uri="{D42A27DB-BD31-4B8C-83A1-F6EECF244321}">
                <p14:modId xmlns:p14="http://schemas.microsoft.com/office/powerpoint/2010/main" val="245300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9773270"/>
                    </a:ext>
                  </a:extLst>
                </a:gridCol>
                <a:gridCol w="493776">
                  <a:extLst>
                    <a:ext uri="{9D8B030D-6E8A-4147-A177-3AD203B41FA5}">
                      <a16:colId xmlns:a16="http://schemas.microsoft.com/office/drawing/2014/main" val="2533709677"/>
                    </a:ext>
                  </a:extLst>
                </a:gridCol>
                <a:gridCol w="493776">
                  <a:extLst>
                    <a:ext uri="{9D8B030D-6E8A-4147-A177-3AD203B41FA5}">
                      <a16:colId xmlns:a16="http://schemas.microsoft.com/office/drawing/2014/main" val="2101501806"/>
                    </a:ext>
                  </a:extLst>
                </a:gridCol>
                <a:gridCol w="493776">
                  <a:extLst>
                    <a:ext uri="{9D8B030D-6E8A-4147-A177-3AD203B41FA5}">
                      <a16:colId xmlns:a16="http://schemas.microsoft.com/office/drawing/2014/main" val="3570221591"/>
                    </a:ext>
                  </a:extLst>
                </a:gridCol>
                <a:gridCol w="493776">
                  <a:extLst>
                    <a:ext uri="{9D8B030D-6E8A-4147-A177-3AD203B41FA5}">
                      <a16:colId xmlns:a16="http://schemas.microsoft.com/office/drawing/2014/main" val="805165252"/>
                    </a:ext>
                  </a:extLst>
                </a:gridCol>
                <a:gridCol w="493776">
                  <a:extLst>
                    <a:ext uri="{9D8B030D-6E8A-4147-A177-3AD203B41FA5}">
                      <a16:colId xmlns:a16="http://schemas.microsoft.com/office/drawing/2014/main" val="4053133729"/>
                    </a:ext>
                  </a:extLst>
                </a:gridCol>
                <a:gridCol w="493776">
                  <a:extLst>
                    <a:ext uri="{9D8B030D-6E8A-4147-A177-3AD203B41FA5}">
                      <a16:colId xmlns:a16="http://schemas.microsoft.com/office/drawing/2014/main" val="2530791067"/>
                    </a:ext>
                  </a:extLst>
                </a:gridCol>
                <a:gridCol w="493776">
                  <a:extLst>
                    <a:ext uri="{9D8B030D-6E8A-4147-A177-3AD203B41FA5}">
                      <a16:colId xmlns:a16="http://schemas.microsoft.com/office/drawing/2014/main" val="2627491798"/>
                    </a:ext>
                  </a:extLst>
                </a:gridCol>
                <a:gridCol w="493776">
                  <a:extLst>
                    <a:ext uri="{9D8B030D-6E8A-4147-A177-3AD203B41FA5}">
                      <a16:colId xmlns:a16="http://schemas.microsoft.com/office/drawing/2014/main" val="3897560329"/>
                    </a:ext>
                  </a:extLst>
                </a:gridCol>
                <a:gridCol w="493776">
                  <a:extLst>
                    <a:ext uri="{9D8B030D-6E8A-4147-A177-3AD203B41FA5}">
                      <a16:colId xmlns:a16="http://schemas.microsoft.com/office/drawing/2014/main" val="267330704"/>
                    </a:ext>
                  </a:extLst>
                </a:gridCol>
                <a:gridCol w="493776">
                  <a:extLst>
                    <a:ext uri="{9D8B030D-6E8A-4147-A177-3AD203B41FA5}">
                      <a16:colId xmlns:a16="http://schemas.microsoft.com/office/drawing/2014/main" val="3912383697"/>
                    </a:ext>
                  </a:extLst>
                </a:gridCol>
                <a:gridCol w="493776">
                  <a:extLst>
                    <a:ext uri="{9D8B030D-6E8A-4147-A177-3AD203B41FA5}">
                      <a16:colId xmlns:a16="http://schemas.microsoft.com/office/drawing/2014/main" val="125676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11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- 2021-11-10 10:30:43</a:t>
                      </a:r>
                      <a:r>
                        <a:rPr kumimoji="0" lang="en-US" sz="1000" b="0" i="0" u="none" strike="noStrike" kern="1200" cap="none" spc="0" normalizeH="0" baseline="0" noProof="0">
                          <a:ln>
                            <a:noFill/>
                          </a:ln>
                          <a:solidFill>
                            <a:prstClr val="black"/>
                          </a:solidFill>
                          <a:effectLst/>
                          <a:uLnTx/>
                          <a:uFillTx/>
                          <a:latin typeface="+mn-lt"/>
                          <a:ea typeface="+mn-ea"/>
                          <a:cs typeface="+mn-cs"/>
                        </a:rPr>
                        <a:t>
 ✅𝘿𝙖𝙩𝙖𝙯𝙤: ᴘᴇᴅᴀʟᴇᴀʀ ʀᴇᴅᴜᴄᴇ ᴇʟ ᴇsᴛʀés. 😉
.
Agarrá tu bici y sᴀʟí ᴀ sᴇʀ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ᴇʟɪᴢ, con toda la #ActitudTopmega 🙌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1324090"/>
                  </a:ext>
                </a:extLst>
              </a:tr>
            </a:tbl>
          </a:graphicData>
        </a:graphic>
      </p:graphicFrame>
      <p:sp>
        <p:nvSpPr>
          <p:cNvPr id="4" name="Text Placeholder 3">
            <a:extLst>
              <a:ext uri="{FF2B5EF4-FFF2-40B4-BE49-F238E27FC236}">
                <a16:creationId xmlns:a16="http://schemas.microsoft.com/office/drawing/2014/main" id="{E9414F41-6359-4D1E-BE7E-32CE9868E9B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14177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0357-7FE3-41E3-9549-F5579EFD3CA8}"/>
              </a:ext>
            </a:extLst>
          </p:cNvPr>
          <p:cNvSpPr>
            <a:spLocks noGrp="1"/>
          </p:cNvSpPr>
          <p:nvPr>
            <p:ph type="title"/>
          </p:nvPr>
        </p:nvSpPr>
        <p:spPr/>
        <p:txBody>
          <a:bodyPr/>
          <a:lstStyle/>
          <a:p>
            <a:r>
              <a:rPr lang="en-US"/>
              <a:t>Facebook Post Table + Reactions | Teknialbikes - 8 of 25</a:t>
            </a:r>
          </a:p>
        </p:txBody>
      </p:sp>
      <p:graphicFrame>
        <p:nvGraphicFramePr>
          <p:cNvPr id="5" name="Table Placeholder 4">
            <a:extLst>
              <a:ext uri="{FF2B5EF4-FFF2-40B4-BE49-F238E27FC236}">
                <a16:creationId xmlns:a16="http://schemas.microsoft.com/office/drawing/2014/main" id="{3ECA3283-4CFC-42C8-9A8D-47D80665AD40}"/>
              </a:ext>
            </a:extLst>
          </p:cNvPr>
          <p:cNvGraphicFramePr>
            <a:graphicFrameLocks noGrp="1"/>
          </p:cNvGraphicFramePr>
          <p:nvPr>
            <p:ph type="tbl" sz="quarter" idx="13"/>
            <p:extLst>
              <p:ext uri="{D42A27DB-BD31-4B8C-83A1-F6EECF244321}">
                <p14:modId xmlns:p14="http://schemas.microsoft.com/office/powerpoint/2010/main" val="181770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9877835"/>
                    </a:ext>
                  </a:extLst>
                </a:gridCol>
                <a:gridCol w="493776">
                  <a:extLst>
                    <a:ext uri="{9D8B030D-6E8A-4147-A177-3AD203B41FA5}">
                      <a16:colId xmlns:a16="http://schemas.microsoft.com/office/drawing/2014/main" val="3091415325"/>
                    </a:ext>
                  </a:extLst>
                </a:gridCol>
                <a:gridCol w="493776">
                  <a:extLst>
                    <a:ext uri="{9D8B030D-6E8A-4147-A177-3AD203B41FA5}">
                      <a16:colId xmlns:a16="http://schemas.microsoft.com/office/drawing/2014/main" val="3524834791"/>
                    </a:ext>
                  </a:extLst>
                </a:gridCol>
                <a:gridCol w="493776">
                  <a:extLst>
                    <a:ext uri="{9D8B030D-6E8A-4147-A177-3AD203B41FA5}">
                      <a16:colId xmlns:a16="http://schemas.microsoft.com/office/drawing/2014/main" val="2368523928"/>
                    </a:ext>
                  </a:extLst>
                </a:gridCol>
                <a:gridCol w="493776">
                  <a:extLst>
                    <a:ext uri="{9D8B030D-6E8A-4147-A177-3AD203B41FA5}">
                      <a16:colId xmlns:a16="http://schemas.microsoft.com/office/drawing/2014/main" val="4051754041"/>
                    </a:ext>
                  </a:extLst>
                </a:gridCol>
                <a:gridCol w="493776">
                  <a:extLst>
                    <a:ext uri="{9D8B030D-6E8A-4147-A177-3AD203B41FA5}">
                      <a16:colId xmlns:a16="http://schemas.microsoft.com/office/drawing/2014/main" val="4207960253"/>
                    </a:ext>
                  </a:extLst>
                </a:gridCol>
                <a:gridCol w="493776">
                  <a:extLst>
                    <a:ext uri="{9D8B030D-6E8A-4147-A177-3AD203B41FA5}">
                      <a16:colId xmlns:a16="http://schemas.microsoft.com/office/drawing/2014/main" val="107476641"/>
                    </a:ext>
                  </a:extLst>
                </a:gridCol>
                <a:gridCol w="493776">
                  <a:extLst>
                    <a:ext uri="{9D8B030D-6E8A-4147-A177-3AD203B41FA5}">
                      <a16:colId xmlns:a16="http://schemas.microsoft.com/office/drawing/2014/main" val="2258522812"/>
                    </a:ext>
                  </a:extLst>
                </a:gridCol>
                <a:gridCol w="493776">
                  <a:extLst>
                    <a:ext uri="{9D8B030D-6E8A-4147-A177-3AD203B41FA5}">
                      <a16:colId xmlns:a16="http://schemas.microsoft.com/office/drawing/2014/main" val="1385945182"/>
                    </a:ext>
                  </a:extLst>
                </a:gridCol>
                <a:gridCol w="493776">
                  <a:extLst>
                    <a:ext uri="{9D8B030D-6E8A-4147-A177-3AD203B41FA5}">
                      <a16:colId xmlns:a16="http://schemas.microsoft.com/office/drawing/2014/main" val="3487016351"/>
                    </a:ext>
                  </a:extLst>
                </a:gridCol>
                <a:gridCol w="493776">
                  <a:extLst>
                    <a:ext uri="{9D8B030D-6E8A-4147-A177-3AD203B41FA5}">
                      <a16:colId xmlns:a16="http://schemas.microsoft.com/office/drawing/2014/main" val="2672260153"/>
                    </a:ext>
                  </a:extLst>
                </a:gridCol>
                <a:gridCol w="493776">
                  <a:extLst>
                    <a:ext uri="{9D8B030D-6E8A-4147-A177-3AD203B41FA5}">
                      <a16:colId xmlns:a16="http://schemas.microsoft.com/office/drawing/2014/main" val="3599003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11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- 2021-11-13 11:30:04</a:t>
                      </a:r>
                      <a:r>
                        <a:rPr kumimoji="0" lang="en-US" sz="1000" b="0" i="0" u="none" strike="noStrike" kern="1200" cap="none" spc="0" normalizeH="0" baseline="0" noProof="0">
                          <a:ln>
                            <a:noFill/>
                          </a:ln>
                          <a:solidFill>
                            <a:prstClr val="black"/>
                          </a:solidFill>
                          <a:effectLst/>
                          <a:uLnTx/>
                          <a:uFillTx/>
                          <a:latin typeface="+mn-lt"/>
                          <a:ea typeface="+mn-ea"/>
                          <a:cs typeface="+mn-cs"/>
                        </a:rPr>
                        <a:t>
 ᴇsᴛᴇ ᴅíᴀ sᴇ ᴍᴇʀᴇᴄᴇ ᴜɴ ᴘᴀsᴇᴏ ᴇɴ ʙɪᴄɪ. 🙌 😉
. 
✅Prepará tu #Topmega, tu 𝗰𝗮𝘀𝗰𝗼 y 𝘁𝗼𝗱𝗮 𝗹𝗮 𝗮𝗰𝘁𝗶𝘁𝘂𝗱 y ¡sᴀʟí ᴀ ʜᴀᴄᴇʀ ᴇsᴏ ǫᴜᴇ ᴛᴇ ʜᴀᴄᴇ ᴛᴀɴᴛᴏ ʙɪᴇɴ!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2396618"/>
                  </a:ext>
                </a:extLst>
              </a:tr>
            </a:tbl>
          </a:graphicData>
        </a:graphic>
      </p:graphicFrame>
      <p:sp>
        <p:nvSpPr>
          <p:cNvPr id="4" name="Text Placeholder 3">
            <a:extLst>
              <a:ext uri="{FF2B5EF4-FFF2-40B4-BE49-F238E27FC236}">
                <a16:creationId xmlns:a16="http://schemas.microsoft.com/office/drawing/2014/main" id="{749F015E-49C9-4FB2-A862-FF3C26EDEC4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918922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DD60A-30EF-45DC-BAB7-CBA500DC8AF0}"/>
              </a:ext>
            </a:extLst>
          </p:cNvPr>
          <p:cNvSpPr>
            <a:spLocks noGrp="1"/>
          </p:cNvSpPr>
          <p:nvPr>
            <p:ph type="title"/>
          </p:nvPr>
        </p:nvSpPr>
        <p:spPr/>
        <p:txBody>
          <a:bodyPr/>
          <a:lstStyle/>
          <a:p>
            <a:r>
              <a:rPr lang="en-US"/>
              <a:t>Facebook Post Table + Reactions | Teknialbikes - 9 of 25</a:t>
            </a:r>
          </a:p>
        </p:txBody>
      </p:sp>
      <p:graphicFrame>
        <p:nvGraphicFramePr>
          <p:cNvPr id="5" name="Table Placeholder 4">
            <a:extLst>
              <a:ext uri="{FF2B5EF4-FFF2-40B4-BE49-F238E27FC236}">
                <a16:creationId xmlns:a16="http://schemas.microsoft.com/office/drawing/2014/main" id="{5D630C9C-F508-4675-9A95-945E5B2C2D39}"/>
              </a:ext>
            </a:extLst>
          </p:cNvPr>
          <p:cNvGraphicFramePr>
            <a:graphicFrameLocks noGrp="1"/>
          </p:cNvGraphicFramePr>
          <p:nvPr>
            <p:ph type="tbl" sz="quarter" idx="13"/>
            <p:extLst>
              <p:ext uri="{D42A27DB-BD31-4B8C-83A1-F6EECF244321}">
                <p14:modId xmlns:p14="http://schemas.microsoft.com/office/powerpoint/2010/main" val="172846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3511189"/>
                    </a:ext>
                  </a:extLst>
                </a:gridCol>
                <a:gridCol w="493776">
                  <a:extLst>
                    <a:ext uri="{9D8B030D-6E8A-4147-A177-3AD203B41FA5}">
                      <a16:colId xmlns:a16="http://schemas.microsoft.com/office/drawing/2014/main" val="3299618173"/>
                    </a:ext>
                  </a:extLst>
                </a:gridCol>
                <a:gridCol w="493776">
                  <a:extLst>
                    <a:ext uri="{9D8B030D-6E8A-4147-A177-3AD203B41FA5}">
                      <a16:colId xmlns:a16="http://schemas.microsoft.com/office/drawing/2014/main" val="1439536131"/>
                    </a:ext>
                  </a:extLst>
                </a:gridCol>
                <a:gridCol w="493776">
                  <a:extLst>
                    <a:ext uri="{9D8B030D-6E8A-4147-A177-3AD203B41FA5}">
                      <a16:colId xmlns:a16="http://schemas.microsoft.com/office/drawing/2014/main" val="1776307637"/>
                    </a:ext>
                  </a:extLst>
                </a:gridCol>
                <a:gridCol w="493776">
                  <a:extLst>
                    <a:ext uri="{9D8B030D-6E8A-4147-A177-3AD203B41FA5}">
                      <a16:colId xmlns:a16="http://schemas.microsoft.com/office/drawing/2014/main" val="685301088"/>
                    </a:ext>
                  </a:extLst>
                </a:gridCol>
                <a:gridCol w="493776">
                  <a:extLst>
                    <a:ext uri="{9D8B030D-6E8A-4147-A177-3AD203B41FA5}">
                      <a16:colId xmlns:a16="http://schemas.microsoft.com/office/drawing/2014/main" val="776050619"/>
                    </a:ext>
                  </a:extLst>
                </a:gridCol>
                <a:gridCol w="493776">
                  <a:extLst>
                    <a:ext uri="{9D8B030D-6E8A-4147-A177-3AD203B41FA5}">
                      <a16:colId xmlns:a16="http://schemas.microsoft.com/office/drawing/2014/main" val="1931222761"/>
                    </a:ext>
                  </a:extLst>
                </a:gridCol>
                <a:gridCol w="493776">
                  <a:extLst>
                    <a:ext uri="{9D8B030D-6E8A-4147-A177-3AD203B41FA5}">
                      <a16:colId xmlns:a16="http://schemas.microsoft.com/office/drawing/2014/main" val="2903270917"/>
                    </a:ext>
                  </a:extLst>
                </a:gridCol>
                <a:gridCol w="493776">
                  <a:extLst>
                    <a:ext uri="{9D8B030D-6E8A-4147-A177-3AD203B41FA5}">
                      <a16:colId xmlns:a16="http://schemas.microsoft.com/office/drawing/2014/main" val="2835263679"/>
                    </a:ext>
                  </a:extLst>
                </a:gridCol>
                <a:gridCol w="493776">
                  <a:extLst>
                    <a:ext uri="{9D8B030D-6E8A-4147-A177-3AD203B41FA5}">
                      <a16:colId xmlns:a16="http://schemas.microsoft.com/office/drawing/2014/main" val="4053741352"/>
                    </a:ext>
                  </a:extLst>
                </a:gridCol>
                <a:gridCol w="493776">
                  <a:extLst>
                    <a:ext uri="{9D8B030D-6E8A-4147-A177-3AD203B41FA5}">
                      <a16:colId xmlns:a16="http://schemas.microsoft.com/office/drawing/2014/main" val="3483525269"/>
                    </a:ext>
                  </a:extLst>
                </a:gridCol>
                <a:gridCol w="493776">
                  <a:extLst>
                    <a:ext uri="{9D8B030D-6E8A-4147-A177-3AD203B41FA5}">
                      <a16:colId xmlns:a16="http://schemas.microsoft.com/office/drawing/2014/main" val="202077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447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- 2021-11-01 11:30:05</a:t>
                      </a:r>
                      <a:r>
                        <a:rPr kumimoji="0" lang="en-US" sz="1000" b="0" i="0" u="none" strike="noStrike" kern="1200" cap="none" spc="0" normalizeH="0" baseline="0" noProof="0">
                          <a:ln>
                            <a:noFill/>
                          </a:ln>
                          <a:solidFill>
                            <a:prstClr val="black"/>
                          </a:solidFill>
                          <a:effectLst/>
                          <a:uLnTx/>
                          <a:uFillTx/>
                          <a:latin typeface="+mn-lt"/>
                          <a:ea typeface="+mn-ea"/>
                          <a:cs typeface="+mn-cs"/>
                        </a:rPr>
                        <a:t>
 Arrancó el #CyberMonday 🔥🥳
.
Es momento de pasarte a las dos ruedas. 🚴 𝙀𝙨 𝙢𝙤𝙢𝙚𝙣𝙩𝙤 𝙙𝙚 𝙩𝙚𝙣𝙚𝙧 𝙩𝙪 𝙏𝙤𝙥𝙢𝙚𝙜𝙖. 😎
.
➡Aprovechá los 𝗱𝗲𝘀𝗰𝘂𝗲𝗻𝘁𝗼𝘀 🤩 ingresando a nuestra web www.topmega.com.ar Hacemos envíos 𝙂𝙍𝘼𝙏𝙄𝙎 a todo el país. 🛒🇦🇷
.
.
.
#topmega #tubicitumundo #cybermonday #cybermondayarg #cybermonday2021 #descuentos #ofertas #oportunidades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3794110"/>
                  </a:ext>
                </a:extLst>
              </a:tr>
            </a:tbl>
          </a:graphicData>
        </a:graphic>
      </p:graphicFrame>
      <p:sp>
        <p:nvSpPr>
          <p:cNvPr id="4" name="Text Placeholder 3">
            <a:extLst>
              <a:ext uri="{FF2B5EF4-FFF2-40B4-BE49-F238E27FC236}">
                <a16:creationId xmlns:a16="http://schemas.microsoft.com/office/drawing/2014/main" id="{3CE6DEE3-390F-41F4-87B4-F505D3F97CF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3015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7C4EB-1A2C-46D6-8827-6D3DA9439EA7}"/>
              </a:ext>
            </a:extLst>
          </p:cNvPr>
          <p:cNvSpPr>
            <a:spLocks noGrp="1"/>
          </p:cNvSpPr>
          <p:nvPr>
            <p:ph type="title"/>
          </p:nvPr>
        </p:nvSpPr>
        <p:spPr/>
        <p:txBody>
          <a:bodyPr/>
          <a:lstStyle/>
          <a:p>
            <a:r>
              <a:rPr lang="en-US"/>
              <a:t>Facebook Post Table + Reactions | Teknialbikes - 10 of 25</a:t>
            </a:r>
          </a:p>
        </p:txBody>
      </p:sp>
      <p:graphicFrame>
        <p:nvGraphicFramePr>
          <p:cNvPr id="5" name="Table Placeholder 4">
            <a:extLst>
              <a:ext uri="{FF2B5EF4-FFF2-40B4-BE49-F238E27FC236}">
                <a16:creationId xmlns:a16="http://schemas.microsoft.com/office/drawing/2014/main" id="{EFC793D0-AE2D-4566-9876-FF4D699DA6F4}"/>
              </a:ext>
            </a:extLst>
          </p:cNvPr>
          <p:cNvGraphicFramePr>
            <a:graphicFrameLocks noGrp="1"/>
          </p:cNvGraphicFramePr>
          <p:nvPr>
            <p:ph type="tbl" sz="quarter" idx="13"/>
            <p:extLst>
              <p:ext uri="{D42A27DB-BD31-4B8C-83A1-F6EECF244321}">
                <p14:modId xmlns:p14="http://schemas.microsoft.com/office/powerpoint/2010/main" val="19655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9530373"/>
                    </a:ext>
                  </a:extLst>
                </a:gridCol>
                <a:gridCol w="493776">
                  <a:extLst>
                    <a:ext uri="{9D8B030D-6E8A-4147-A177-3AD203B41FA5}">
                      <a16:colId xmlns:a16="http://schemas.microsoft.com/office/drawing/2014/main" val="3795234421"/>
                    </a:ext>
                  </a:extLst>
                </a:gridCol>
                <a:gridCol w="493776">
                  <a:extLst>
                    <a:ext uri="{9D8B030D-6E8A-4147-A177-3AD203B41FA5}">
                      <a16:colId xmlns:a16="http://schemas.microsoft.com/office/drawing/2014/main" val="841250833"/>
                    </a:ext>
                  </a:extLst>
                </a:gridCol>
                <a:gridCol w="493776">
                  <a:extLst>
                    <a:ext uri="{9D8B030D-6E8A-4147-A177-3AD203B41FA5}">
                      <a16:colId xmlns:a16="http://schemas.microsoft.com/office/drawing/2014/main" val="1425235373"/>
                    </a:ext>
                  </a:extLst>
                </a:gridCol>
                <a:gridCol w="493776">
                  <a:extLst>
                    <a:ext uri="{9D8B030D-6E8A-4147-A177-3AD203B41FA5}">
                      <a16:colId xmlns:a16="http://schemas.microsoft.com/office/drawing/2014/main" val="772035295"/>
                    </a:ext>
                  </a:extLst>
                </a:gridCol>
                <a:gridCol w="493776">
                  <a:extLst>
                    <a:ext uri="{9D8B030D-6E8A-4147-A177-3AD203B41FA5}">
                      <a16:colId xmlns:a16="http://schemas.microsoft.com/office/drawing/2014/main" val="933571979"/>
                    </a:ext>
                  </a:extLst>
                </a:gridCol>
                <a:gridCol w="493776">
                  <a:extLst>
                    <a:ext uri="{9D8B030D-6E8A-4147-A177-3AD203B41FA5}">
                      <a16:colId xmlns:a16="http://schemas.microsoft.com/office/drawing/2014/main" val="2653779939"/>
                    </a:ext>
                  </a:extLst>
                </a:gridCol>
                <a:gridCol w="493776">
                  <a:extLst>
                    <a:ext uri="{9D8B030D-6E8A-4147-A177-3AD203B41FA5}">
                      <a16:colId xmlns:a16="http://schemas.microsoft.com/office/drawing/2014/main" val="600907143"/>
                    </a:ext>
                  </a:extLst>
                </a:gridCol>
                <a:gridCol w="493776">
                  <a:extLst>
                    <a:ext uri="{9D8B030D-6E8A-4147-A177-3AD203B41FA5}">
                      <a16:colId xmlns:a16="http://schemas.microsoft.com/office/drawing/2014/main" val="1277397561"/>
                    </a:ext>
                  </a:extLst>
                </a:gridCol>
                <a:gridCol w="493776">
                  <a:extLst>
                    <a:ext uri="{9D8B030D-6E8A-4147-A177-3AD203B41FA5}">
                      <a16:colId xmlns:a16="http://schemas.microsoft.com/office/drawing/2014/main" val="2704668977"/>
                    </a:ext>
                  </a:extLst>
                </a:gridCol>
                <a:gridCol w="493776">
                  <a:extLst>
                    <a:ext uri="{9D8B030D-6E8A-4147-A177-3AD203B41FA5}">
                      <a16:colId xmlns:a16="http://schemas.microsoft.com/office/drawing/2014/main" val="180261403"/>
                    </a:ext>
                  </a:extLst>
                </a:gridCol>
                <a:gridCol w="493776">
                  <a:extLst>
                    <a:ext uri="{9D8B030D-6E8A-4147-A177-3AD203B41FA5}">
                      <a16:colId xmlns:a16="http://schemas.microsoft.com/office/drawing/2014/main" val="381672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75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- 2021-10-20 15:30:05</a:t>
                      </a:r>
                      <a:r>
                        <a:rPr kumimoji="0" lang="en-US" sz="1000" b="0" i="0" u="none" strike="noStrike" kern="1200" cap="none" spc="0" normalizeH="0" baseline="0" noProof="0">
                          <a:ln>
                            <a:noFill/>
                          </a:ln>
                          <a:solidFill>
                            <a:prstClr val="black"/>
                          </a:solidFill>
                          <a:effectLst/>
                          <a:uLnTx/>
                          <a:uFillTx/>
                          <a:latin typeface="+mn-lt"/>
                          <a:ea typeface="+mn-ea"/>
                          <a:cs typeface="+mn-cs"/>
                        </a:rPr>
                        <a:t>
 Te lleva a trabajar, a la facu, a estudiar. 🙌
Te mantiene en forma y rara vez te deja a pata. ✅
𝙎𝙤𝙢𝙤𝙨 𝟭𝟬𝟬% 𝙛𝙖𝙣 𝙙𝙚 𝙡𝙖𝙨 𝙗𝙞𝙘𝙞𝙨. 🥰 Somos 100% fan de 𝗧𝗼𝗽𝗺𝗲𝗴𝗮 🤜🤛
.
.
.
#topmega #tubicitumundo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8120928"/>
                  </a:ext>
                </a:extLst>
              </a:tr>
            </a:tbl>
          </a:graphicData>
        </a:graphic>
      </p:graphicFrame>
      <p:sp>
        <p:nvSpPr>
          <p:cNvPr id="4" name="Text Placeholder 3">
            <a:extLst>
              <a:ext uri="{FF2B5EF4-FFF2-40B4-BE49-F238E27FC236}">
                <a16:creationId xmlns:a16="http://schemas.microsoft.com/office/drawing/2014/main" id="{D0034BAF-CFCC-4202-B44D-B6A1AF29E2E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331273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AA6B-230D-4F12-AF52-2BAF87E2BB60}"/>
              </a:ext>
            </a:extLst>
          </p:cNvPr>
          <p:cNvSpPr>
            <a:spLocks noGrp="1"/>
          </p:cNvSpPr>
          <p:nvPr>
            <p:ph type="title"/>
          </p:nvPr>
        </p:nvSpPr>
        <p:spPr/>
        <p:txBody>
          <a:bodyPr/>
          <a:lstStyle/>
          <a:p>
            <a:r>
              <a:rPr lang="en-US"/>
              <a:t>Facebook Post Table + Reactions | Teknialbikes - 11 of 25</a:t>
            </a:r>
          </a:p>
        </p:txBody>
      </p:sp>
      <p:graphicFrame>
        <p:nvGraphicFramePr>
          <p:cNvPr id="5" name="Table Placeholder 4">
            <a:extLst>
              <a:ext uri="{FF2B5EF4-FFF2-40B4-BE49-F238E27FC236}">
                <a16:creationId xmlns:a16="http://schemas.microsoft.com/office/drawing/2014/main" id="{3D4607AB-1029-4C63-AF3C-17AC41F48DE4}"/>
              </a:ext>
            </a:extLst>
          </p:cNvPr>
          <p:cNvGraphicFramePr>
            <a:graphicFrameLocks noGrp="1"/>
          </p:cNvGraphicFramePr>
          <p:nvPr>
            <p:ph type="tbl" sz="quarter" idx="13"/>
            <p:extLst>
              <p:ext uri="{D42A27DB-BD31-4B8C-83A1-F6EECF244321}">
                <p14:modId xmlns:p14="http://schemas.microsoft.com/office/powerpoint/2010/main" val="25727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7215525"/>
                    </a:ext>
                  </a:extLst>
                </a:gridCol>
                <a:gridCol w="493776">
                  <a:extLst>
                    <a:ext uri="{9D8B030D-6E8A-4147-A177-3AD203B41FA5}">
                      <a16:colId xmlns:a16="http://schemas.microsoft.com/office/drawing/2014/main" val="1602112835"/>
                    </a:ext>
                  </a:extLst>
                </a:gridCol>
                <a:gridCol w="493776">
                  <a:extLst>
                    <a:ext uri="{9D8B030D-6E8A-4147-A177-3AD203B41FA5}">
                      <a16:colId xmlns:a16="http://schemas.microsoft.com/office/drawing/2014/main" val="793356209"/>
                    </a:ext>
                  </a:extLst>
                </a:gridCol>
                <a:gridCol w="493776">
                  <a:extLst>
                    <a:ext uri="{9D8B030D-6E8A-4147-A177-3AD203B41FA5}">
                      <a16:colId xmlns:a16="http://schemas.microsoft.com/office/drawing/2014/main" val="2078765346"/>
                    </a:ext>
                  </a:extLst>
                </a:gridCol>
                <a:gridCol w="493776">
                  <a:extLst>
                    <a:ext uri="{9D8B030D-6E8A-4147-A177-3AD203B41FA5}">
                      <a16:colId xmlns:a16="http://schemas.microsoft.com/office/drawing/2014/main" val="3142210684"/>
                    </a:ext>
                  </a:extLst>
                </a:gridCol>
                <a:gridCol w="493776">
                  <a:extLst>
                    <a:ext uri="{9D8B030D-6E8A-4147-A177-3AD203B41FA5}">
                      <a16:colId xmlns:a16="http://schemas.microsoft.com/office/drawing/2014/main" val="2980415058"/>
                    </a:ext>
                  </a:extLst>
                </a:gridCol>
                <a:gridCol w="493776">
                  <a:extLst>
                    <a:ext uri="{9D8B030D-6E8A-4147-A177-3AD203B41FA5}">
                      <a16:colId xmlns:a16="http://schemas.microsoft.com/office/drawing/2014/main" val="617455355"/>
                    </a:ext>
                  </a:extLst>
                </a:gridCol>
                <a:gridCol w="493776">
                  <a:extLst>
                    <a:ext uri="{9D8B030D-6E8A-4147-A177-3AD203B41FA5}">
                      <a16:colId xmlns:a16="http://schemas.microsoft.com/office/drawing/2014/main" val="1994456212"/>
                    </a:ext>
                  </a:extLst>
                </a:gridCol>
                <a:gridCol w="493776">
                  <a:extLst>
                    <a:ext uri="{9D8B030D-6E8A-4147-A177-3AD203B41FA5}">
                      <a16:colId xmlns:a16="http://schemas.microsoft.com/office/drawing/2014/main" val="3747234293"/>
                    </a:ext>
                  </a:extLst>
                </a:gridCol>
                <a:gridCol w="493776">
                  <a:extLst>
                    <a:ext uri="{9D8B030D-6E8A-4147-A177-3AD203B41FA5}">
                      <a16:colId xmlns:a16="http://schemas.microsoft.com/office/drawing/2014/main" val="2753910429"/>
                    </a:ext>
                  </a:extLst>
                </a:gridCol>
                <a:gridCol w="493776">
                  <a:extLst>
                    <a:ext uri="{9D8B030D-6E8A-4147-A177-3AD203B41FA5}">
                      <a16:colId xmlns:a16="http://schemas.microsoft.com/office/drawing/2014/main" val="1492367756"/>
                    </a:ext>
                  </a:extLst>
                </a:gridCol>
                <a:gridCol w="493776">
                  <a:extLst>
                    <a:ext uri="{9D8B030D-6E8A-4147-A177-3AD203B41FA5}">
                      <a16:colId xmlns:a16="http://schemas.microsoft.com/office/drawing/2014/main" val="114526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415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- 2021-11-15 10:30:05</a:t>
                      </a:r>
                      <a:r>
                        <a:rPr kumimoji="0" lang="en-US" sz="1000" b="0" i="0" u="none" strike="noStrike" kern="1200" cap="none" spc="0" normalizeH="0" baseline="0" noProof="0">
                          <a:ln>
                            <a:noFill/>
                          </a:ln>
                          <a:solidFill>
                            <a:prstClr val="black"/>
                          </a:solidFill>
                          <a:effectLst/>
                          <a:uLnTx/>
                          <a:uFillTx/>
                          <a:latin typeface="+mn-lt"/>
                          <a:ea typeface="+mn-ea"/>
                          <a:cs typeface="+mn-cs"/>
                        </a:rPr>
                        <a:t>
 𝗦𝗮𝗯𝗲𝗺𝗼𝘀 𝗾𝘂𝗲 𝗹𝗼𝘀 𝗹𝘂𝗻𝗲𝘀 𝘀𝗼𝗻 𝘂𝗻 𝗽𝗼𝗰𝗼 𝗮𝗯𝗮𝗷𝗼…
.
Pero también sabemos que ᴄᴜᴀʟǫᴜɪᴇʀ ᴅíᴀ sᴇ ᴄᴏɴᴠɪᴇʀᴛᴇ ᴇɴ ᴜɴ ɢʀᴀɴ ᴅíᴀ sɪ ʟᴇ sᴜᴍᴀᴍᴏs ᴜɴᴀ #Topmega ✅ 😎
.
¿Todavía no tenés la tuya? ➡ 𝗠𝗲𝘁𝗲𝘁𝗲 𝗮𝗵𝗼𝗿𝗮 𝗲𝗻 𝗻𝘂𝗲𝘀𝘁𝗿𝗮 𝘄𝗲𝗯 www.topmega.com.ar y mirá todos nuestros modelos. 😉 Tenemos envío 𝗴𝗿𝗮𝘁𝗶𝘀 a todo el país. Encontranos también en las mejores bicicleterías de Argentina.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5233241"/>
                  </a:ext>
                </a:extLst>
              </a:tr>
            </a:tbl>
          </a:graphicData>
        </a:graphic>
      </p:graphicFrame>
      <p:sp>
        <p:nvSpPr>
          <p:cNvPr id="4" name="Text Placeholder 3">
            <a:extLst>
              <a:ext uri="{FF2B5EF4-FFF2-40B4-BE49-F238E27FC236}">
                <a16:creationId xmlns:a16="http://schemas.microsoft.com/office/drawing/2014/main" id="{A2A571B3-341E-4708-BE7A-3D669A60DFD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156619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D9298-4F9D-497A-B03F-3C4C842837C7}"/>
              </a:ext>
            </a:extLst>
          </p:cNvPr>
          <p:cNvSpPr>
            <a:spLocks noGrp="1"/>
          </p:cNvSpPr>
          <p:nvPr>
            <p:ph type="title"/>
          </p:nvPr>
        </p:nvSpPr>
        <p:spPr/>
        <p:txBody>
          <a:bodyPr/>
          <a:lstStyle/>
          <a:p>
            <a:r>
              <a:rPr lang="en-US"/>
              <a:t>Facebook Post Table + Reactions | Teknialbikes - 12 of 25</a:t>
            </a:r>
          </a:p>
        </p:txBody>
      </p:sp>
      <p:graphicFrame>
        <p:nvGraphicFramePr>
          <p:cNvPr id="5" name="Table Placeholder 4">
            <a:extLst>
              <a:ext uri="{FF2B5EF4-FFF2-40B4-BE49-F238E27FC236}">
                <a16:creationId xmlns:a16="http://schemas.microsoft.com/office/drawing/2014/main" id="{9E06DB21-A389-4E8E-989B-2A9BE687FE80}"/>
              </a:ext>
            </a:extLst>
          </p:cNvPr>
          <p:cNvGraphicFramePr>
            <a:graphicFrameLocks noGrp="1"/>
          </p:cNvGraphicFramePr>
          <p:nvPr>
            <p:ph type="tbl" sz="quarter" idx="13"/>
            <p:extLst>
              <p:ext uri="{D42A27DB-BD31-4B8C-83A1-F6EECF244321}">
                <p14:modId xmlns:p14="http://schemas.microsoft.com/office/powerpoint/2010/main" val="253858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569083"/>
                    </a:ext>
                  </a:extLst>
                </a:gridCol>
                <a:gridCol w="493776">
                  <a:extLst>
                    <a:ext uri="{9D8B030D-6E8A-4147-A177-3AD203B41FA5}">
                      <a16:colId xmlns:a16="http://schemas.microsoft.com/office/drawing/2014/main" val="2004353053"/>
                    </a:ext>
                  </a:extLst>
                </a:gridCol>
                <a:gridCol w="493776">
                  <a:extLst>
                    <a:ext uri="{9D8B030D-6E8A-4147-A177-3AD203B41FA5}">
                      <a16:colId xmlns:a16="http://schemas.microsoft.com/office/drawing/2014/main" val="1419612319"/>
                    </a:ext>
                  </a:extLst>
                </a:gridCol>
                <a:gridCol w="493776">
                  <a:extLst>
                    <a:ext uri="{9D8B030D-6E8A-4147-A177-3AD203B41FA5}">
                      <a16:colId xmlns:a16="http://schemas.microsoft.com/office/drawing/2014/main" val="3406654086"/>
                    </a:ext>
                  </a:extLst>
                </a:gridCol>
                <a:gridCol w="493776">
                  <a:extLst>
                    <a:ext uri="{9D8B030D-6E8A-4147-A177-3AD203B41FA5}">
                      <a16:colId xmlns:a16="http://schemas.microsoft.com/office/drawing/2014/main" val="4279542721"/>
                    </a:ext>
                  </a:extLst>
                </a:gridCol>
                <a:gridCol w="493776">
                  <a:extLst>
                    <a:ext uri="{9D8B030D-6E8A-4147-A177-3AD203B41FA5}">
                      <a16:colId xmlns:a16="http://schemas.microsoft.com/office/drawing/2014/main" val="695852297"/>
                    </a:ext>
                  </a:extLst>
                </a:gridCol>
                <a:gridCol w="493776">
                  <a:extLst>
                    <a:ext uri="{9D8B030D-6E8A-4147-A177-3AD203B41FA5}">
                      <a16:colId xmlns:a16="http://schemas.microsoft.com/office/drawing/2014/main" val="605198495"/>
                    </a:ext>
                  </a:extLst>
                </a:gridCol>
                <a:gridCol w="493776">
                  <a:extLst>
                    <a:ext uri="{9D8B030D-6E8A-4147-A177-3AD203B41FA5}">
                      <a16:colId xmlns:a16="http://schemas.microsoft.com/office/drawing/2014/main" val="3556177698"/>
                    </a:ext>
                  </a:extLst>
                </a:gridCol>
                <a:gridCol w="493776">
                  <a:extLst>
                    <a:ext uri="{9D8B030D-6E8A-4147-A177-3AD203B41FA5}">
                      <a16:colId xmlns:a16="http://schemas.microsoft.com/office/drawing/2014/main" val="2367089882"/>
                    </a:ext>
                  </a:extLst>
                </a:gridCol>
                <a:gridCol w="493776">
                  <a:extLst>
                    <a:ext uri="{9D8B030D-6E8A-4147-A177-3AD203B41FA5}">
                      <a16:colId xmlns:a16="http://schemas.microsoft.com/office/drawing/2014/main" val="1387869454"/>
                    </a:ext>
                  </a:extLst>
                </a:gridCol>
                <a:gridCol w="493776">
                  <a:extLst>
                    <a:ext uri="{9D8B030D-6E8A-4147-A177-3AD203B41FA5}">
                      <a16:colId xmlns:a16="http://schemas.microsoft.com/office/drawing/2014/main" val="3518125271"/>
                    </a:ext>
                  </a:extLst>
                </a:gridCol>
                <a:gridCol w="493776">
                  <a:extLst>
                    <a:ext uri="{9D8B030D-6E8A-4147-A177-3AD203B41FA5}">
                      <a16:colId xmlns:a16="http://schemas.microsoft.com/office/drawing/2014/main" val="2854629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577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- 2021-11-08 10:30:03</a:t>
                      </a:r>
                      <a:r>
                        <a:rPr kumimoji="0" lang="en-US" sz="1000" b="0" i="0" u="none" strike="noStrike" kern="1200" cap="none" spc="0" normalizeH="0" baseline="0" noProof="0">
                          <a:ln>
                            <a:noFill/>
                          </a:ln>
                          <a:solidFill>
                            <a:prstClr val="black"/>
                          </a:solidFill>
                          <a:effectLst/>
                          <a:uLnTx/>
                          <a:uFillTx/>
                          <a:latin typeface="+mn-lt"/>
                          <a:ea typeface="+mn-ea"/>
                          <a:cs typeface="+mn-cs"/>
                        </a:rPr>
                        <a:t>
 Arrancan los días más cálidos y en algunas ciudades del país el calor se hace sentir. 🥵 ☀
.
➡Te dejamos algunas 𝙧𝙚𝙘𝙤𝙢𝙚𝙣𝙙𝙖𝙘𝙞𝙤𝙣𝙚𝙨 𝙥𝙖𝙧𝙖 𝙥𝙚𝙙𝙖𝙡𝙚𝙖𝙧 𝙘𝙪𝙖𝙣𝙙𝙤 𝙝𝙖𝙘𝙚 𝙘𝙖𝙡𝙤𝙧:
✅Protegé tu piel y tus ojos del sol.
✅Vestite con prendas de colores claros.
✅Hidratate bien.
.
Sumá tu #Topmega, 𝙢𝙪𝙘𝙝𝙖 𝙖𝙘𝙩𝙞𝙩𝙪𝙙 😉 y salí a disfrutar de tu bici!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1865372"/>
                  </a:ext>
                </a:extLst>
              </a:tr>
            </a:tbl>
          </a:graphicData>
        </a:graphic>
      </p:graphicFrame>
      <p:sp>
        <p:nvSpPr>
          <p:cNvPr id="4" name="Text Placeholder 3">
            <a:extLst>
              <a:ext uri="{FF2B5EF4-FFF2-40B4-BE49-F238E27FC236}">
                <a16:creationId xmlns:a16="http://schemas.microsoft.com/office/drawing/2014/main" id="{1F127129-C380-4471-A959-C807736B422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60989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936F-9774-415E-BEEC-7CDBAECB0AA2}"/>
              </a:ext>
            </a:extLst>
          </p:cNvPr>
          <p:cNvSpPr>
            <a:spLocks noGrp="1"/>
          </p:cNvSpPr>
          <p:nvPr>
            <p:ph type="title"/>
          </p:nvPr>
        </p:nvSpPr>
        <p:spPr/>
        <p:txBody>
          <a:bodyPr/>
          <a:lstStyle/>
          <a:p>
            <a:r>
              <a:rPr lang="en-US"/>
              <a:t>Facebook Post Table + Reactions | Teknialbikes - 13 of 25</a:t>
            </a:r>
          </a:p>
        </p:txBody>
      </p:sp>
      <p:graphicFrame>
        <p:nvGraphicFramePr>
          <p:cNvPr id="5" name="Table Placeholder 4">
            <a:extLst>
              <a:ext uri="{FF2B5EF4-FFF2-40B4-BE49-F238E27FC236}">
                <a16:creationId xmlns:a16="http://schemas.microsoft.com/office/drawing/2014/main" id="{368BD07D-D5B4-4686-ACBB-444A6C099265}"/>
              </a:ext>
            </a:extLst>
          </p:cNvPr>
          <p:cNvGraphicFramePr>
            <a:graphicFrameLocks noGrp="1"/>
          </p:cNvGraphicFramePr>
          <p:nvPr>
            <p:ph type="tbl" sz="quarter" idx="13"/>
            <p:extLst>
              <p:ext uri="{D42A27DB-BD31-4B8C-83A1-F6EECF244321}">
                <p14:modId xmlns:p14="http://schemas.microsoft.com/office/powerpoint/2010/main" val="1926761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2787575"/>
                    </a:ext>
                  </a:extLst>
                </a:gridCol>
                <a:gridCol w="493776">
                  <a:extLst>
                    <a:ext uri="{9D8B030D-6E8A-4147-A177-3AD203B41FA5}">
                      <a16:colId xmlns:a16="http://schemas.microsoft.com/office/drawing/2014/main" val="2733383465"/>
                    </a:ext>
                  </a:extLst>
                </a:gridCol>
                <a:gridCol w="493776">
                  <a:extLst>
                    <a:ext uri="{9D8B030D-6E8A-4147-A177-3AD203B41FA5}">
                      <a16:colId xmlns:a16="http://schemas.microsoft.com/office/drawing/2014/main" val="882524500"/>
                    </a:ext>
                  </a:extLst>
                </a:gridCol>
                <a:gridCol w="493776">
                  <a:extLst>
                    <a:ext uri="{9D8B030D-6E8A-4147-A177-3AD203B41FA5}">
                      <a16:colId xmlns:a16="http://schemas.microsoft.com/office/drawing/2014/main" val="1245374910"/>
                    </a:ext>
                  </a:extLst>
                </a:gridCol>
                <a:gridCol w="493776">
                  <a:extLst>
                    <a:ext uri="{9D8B030D-6E8A-4147-A177-3AD203B41FA5}">
                      <a16:colId xmlns:a16="http://schemas.microsoft.com/office/drawing/2014/main" val="3252022800"/>
                    </a:ext>
                  </a:extLst>
                </a:gridCol>
                <a:gridCol w="493776">
                  <a:extLst>
                    <a:ext uri="{9D8B030D-6E8A-4147-A177-3AD203B41FA5}">
                      <a16:colId xmlns:a16="http://schemas.microsoft.com/office/drawing/2014/main" val="1417266714"/>
                    </a:ext>
                  </a:extLst>
                </a:gridCol>
                <a:gridCol w="493776">
                  <a:extLst>
                    <a:ext uri="{9D8B030D-6E8A-4147-A177-3AD203B41FA5}">
                      <a16:colId xmlns:a16="http://schemas.microsoft.com/office/drawing/2014/main" val="4124330931"/>
                    </a:ext>
                  </a:extLst>
                </a:gridCol>
                <a:gridCol w="493776">
                  <a:extLst>
                    <a:ext uri="{9D8B030D-6E8A-4147-A177-3AD203B41FA5}">
                      <a16:colId xmlns:a16="http://schemas.microsoft.com/office/drawing/2014/main" val="3123505290"/>
                    </a:ext>
                  </a:extLst>
                </a:gridCol>
                <a:gridCol w="493776">
                  <a:extLst>
                    <a:ext uri="{9D8B030D-6E8A-4147-A177-3AD203B41FA5}">
                      <a16:colId xmlns:a16="http://schemas.microsoft.com/office/drawing/2014/main" val="1802516402"/>
                    </a:ext>
                  </a:extLst>
                </a:gridCol>
                <a:gridCol w="493776">
                  <a:extLst>
                    <a:ext uri="{9D8B030D-6E8A-4147-A177-3AD203B41FA5}">
                      <a16:colId xmlns:a16="http://schemas.microsoft.com/office/drawing/2014/main" val="1091130159"/>
                    </a:ext>
                  </a:extLst>
                </a:gridCol>
                <a:gridCol w="493776">
                  <a:extLst>
                    <a:ext uri="{9D8B030D-6E8A-4147-A177-3AD203B41FA5}">
                      <a16:colId xmlns:a16="http://schemas.microsoft.com/office/drawing/2014/main" val="3203499757"/>
                    </a:ext>
                  </a:extLst>
                </a:gridCol>
                <a:gridCol w="493776">
                  <a:extLst>
                    <a:ext uri="{9D8B030D-6E8A-4147-A177-3AD203B41FA5}">
                      <a16:colId xmlns:a16="http://schemas.microsoft.com/office/drawing/2014/main" val="218491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911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- 2021-11-15 22:00:38</a:t>
                      </a:r>
                      <a:r>
                        <a:rPr kumimoji="0" lang="es-ES" sz="1000" b="0" i="0" u="none" strike="noStrike" kern="1200" cap="none" spc="0" normalizeH="0" baseline="0" noProof="0">
                          <a:ln>
                            <a:noFill/>
                          </a:ln>
                          <a:solidFill>
                            <a:prstClr val="black"/>
                          </a:solidFill>
                          <a:effectLst/>
                          <a:uLnTx/>
                          <a:uFillTx/>
                          <a:latin typeface="+mn-lt"/>
                          <a:ea typeface="+mn-ea"/>
                          <a:cs typeface="+mn-cs"/>
                        </a:rPr>
                        <a:t>
 @trasmontania nos espera y estamos listos para darlo todo, siempre!!! 🔥🔥
.
Estaremos presentes en la Expo @biciclubrevista presentando las nuevas #VenzoXtreme recién llegadas 🤩
.
Brindaremos asistencia mecánica a todos los #trasmontañabikers de la mano de @grupocarloskarabitian y @superb_biketool 
.
Las sendas de #tucuman nos esperan.
Y ahí estaremos a tope con el @teamvenzo.arg 💪🏻💪🏻
.
.
Seguí todas las novedades por historias en nuestras redes e historias destacadas! 
.
.
#SOMOSVENZO 🔥
#venzo #venzobike #venzobikes #doblesvenzo #vivivenzo #teamvenzo #xc #xco #ciclismo #ciclismoargentino #cycling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19127858"/>
                  </a:ext>
                </a:extLst>
              </a:tr>
            </a:tbl>
          </a:graphicData>
        </a:graphic>
      </p:graphicFrame>
      <p:sp>
        <p:nvSpPr>
          <p:cNvPr id="4" name="Text Placeholder 3">
            <a:extLst>
              <a:ext uri="{FF2B5EF4-FFF2-40B4-BE49-F238E27FC236}">
                <a16:creationId xmlns:a16="http://schemas.microsoft.com/office/drawing/2014/main" id="{F0922D24-2440-46D9-8899-9185C643F1D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45792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BA39-CD92-45DB-AE40-A5EC88DF7C7D}"/>
              </a:ext>
            </a:extLst>
          </p:cNvPr>
          <p:cNvSpPr>
            <a:spLocks noGrp="1"/>
          </p:cNvSpPr>
          <p:nvPr>
            <p:ph type="title"/>
          </p:nvPr>
        </p:nvSpPr>
        <p:spPr/>
        <p:txBody>
          <a:bodyPr/>
          <a:lstStyle/>
          <a:p>
            <a:r>
              <a:rPr lang="en-US"/>
              <a:t>Facebook Post Table + Reactions | Teknialbikes - 14 of 25</a:t>
            </a:r>
          </a:p>
        </p:txBody>
      </p:sp>
      <p:graphicFrame>
        <p:nvGraphicFramePr>
          <p:cNvPr id="5" name="Table Placeholder 4">
            <a:extLst>
              <a:ext uri="{FF2B5EF4-FFF2-40B4-BE49-F238E27FC236}">
                <a16:creationId xmlns:a16="http://schemas.microsoft.com/office/drawing/2014/main" id="{66394BA3-42D4-462E-8EFC-E3EAE9DC9EB8}"/>
              </a:ext>
            </a:extLst>
          </p:cNvPr>
          <p:cNvGraphicFramePr>
            <a:graphicFrameLocks noGrp="1"/>
          </p:cNvGraphicFramePr>
          <p:nvPr>
            <p:ph type="tbl" sz="quarter" idx="13"/>
            <p:extLst>
              <p:ext uri="{D42A27DB-BD31-4B8C-83A1-F6EECF244321}">
                <p14:modId xmlns:p14="http://schemas.microsoft.com/office/powerpoint/2010/main" val="243282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5331831"/>
                    </a:ext>
                  </a:extLst>
                </a:gridCol>
                <a:gridCol w="493776">
                  <a:extLst>
                    <a:ext uri="{9D8B030D-6E8A-4147-A177-3AD203B41FA5}">
                      <a16:colId xmlns:a16="http://schemas.microsoft.com/office/drawing/2014/main" val="2291131420"/>
                    </a:ext>
                  </a:extLst>
                </a:gridCol>
                <a:gridCol w="493776">
                  <a:extLst>
                    <a:ext uri="{9D8B030D-6E8A-4147-A177-3AD203B41FA5}">
                      <a16:colId xmlns:a16="http://schemas.microsoft.com/office/drawing/2014/main" val="1287229719"/>
                    </a:ext>
                  </a:extLst>
                </a:gridCol>
                <a:gridCol w="493776">
                  <a:extLst>
                    <a:ext uri="{9D8B030D-6E8A-4147-A177-3AD203B41FA5}">
                      <a16:colId xmlns:a16="http://schemas.microsoft.com/office/drawing/2014/main" val="1973059129"/>
                    </a:ext>
                  </a:extLst>
                </a:gridCol>
                <a:gridCol w="493776">
                  <a:extLst>
                    <a:ext uri="{9D8B030D-6E8A-4147-A177-3AD203B41FA5}">
                      <a16:colId xmlns:a16="http://schemas.microsoft.com/office/drawing/2014/main" val="763970746"/>
                    </a:ext>
                  </a:extLst>
                </a:gridCol>
                <a:gridCol w="493776">
                  <a:extLst>
                    <a:ext uri="{9D8B030D-6E8A-4147-A177-3AD203B41FA5}">
                      <a16:colId xmlns:a16="http://schemas.microsoft.com/office/drawing/2014/main" val="3204296120"/>
                    </a:ext>
                  </a:extLst>
                </a:gridCol>
                <a:gridCol w="493776">
                  <a:extLst>
                    <a:ext uri="{9D8B030D-6E8A-4147-A177-3AD203B41FA5}">
                      <a16:colId xmlns:a16="http://schemas.microsoft.com/office/drawing/2014/main" val="751967403"/>
                    </a:ext>
                  </a:extLst>
                </a:gridCol>
                <a:gridCol w="493776">
                  <a:extLst>
                    <a:ext uri="{9D8B030D-6E8A-4147-A177-3AD203B41FA5}">
                      <a16:colId xmlns:a16="http://schemas.microsoft.com/office/drawing/2014/main" val="894758748"/>
                    </a:ext>
                  </a:extLst>
                </a:gridCol>
                <a:gridCol w="493776">
                  <a:extLst>
                    <a:ext uri="{9D8B030D-6E8A-4147-A177-3AD203B41FA5}">
                      <a16:colId xmlns:a16="http://schemas.microsoft.com/office/drawing/2014/main" val="1188891842"/>
                    </a:ext>
                  </a:extLst>
                </a:gridCol>
                <a:gridCol w="493776">
                  <a:extLst>
                    <a:ext uri="{9D8B030D-6E8A-4147-A177-3AD203B41FA5}">
                      <a16:colId xmlns:a16="http://schemas.microsoft.com/office/drawing/2014/main" val="419267230"/>
                    </a:ext>
                  </a:extLst>
                </a:gridCol>
                <a:gridCol w="493776">
                  <a:extLst>
                    <a:ext uri="{9D8B030D-6E8A-4147-A177-3AD203B41FA5}">
                      <a16:colId xmlns:a16="http://schemas.microsoft.com/office/drawing/2014/main" val="1472760703"/>
                    </a:ext>
                  </a:extLst>
                </a:gridCol>
                <a:gridCol w="493776">
                  <a:extLst>
                    <a:ext uri="{9D8B030D-6E8A-4147-A177-3AD203B41FA5}">
                      <a16:colId xmlns:a16="http://schemas.microsoft.com/office/drawing/2014/main" val="10288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172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- 2021-11-01 19:17:32</a:t>
                      </a:r>
                      <a:r>
                        <a:rPr kumimoji="0" lang="en-US" sz="1000" b="0" i="0" u="none" strike="noStrike" kern="1200" cap="none" spc="0" normalizeH="0" baseline="0" noProof="0">
                          <a:ln>
                            <a:noFill/>
                          </a:ln>
                          <a:solidFill>
                            <a:prstClr val="black"/>
                          </a:solidFill>
                          <a:effectLst/>
                          <a:uLnTx/>
                          <a:uFillTx/>
                          <a:latin typeface="+mn-lt"/>
                          <a:ea typeface="+mn-ea"/>
                          <a:cs typeface="+mn-cs"/>
                        </a:rPr>
                        <a:t>
 Finde a puro #MTB com el #TeamVenzo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9319528"/>
                  </a:ext>
                </a:extLst>
              </a:tr>
            </a:tbl>
          </a:graphicData>
        </a:graphic>
      </p:graphicFrame>
      <p:sp>
        <p:nvSpPr>
          <p:cNvPr id="4" name="Text Placeholder 3">
            <a:extLst>
              <a:ext uri="{FF2B5EF4-FFF2-40B4-BE49-F238E27FC236}">
                <a16:creationId xmlns:a16="http://schemas.microsoft.com/office/drawing/2014/main" id="{887C7920-FA3C-4AD2-8059-0AA09A93651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4827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BB65-50C3-4B4D-A551-EC654E41929C}"/>
              </a:ext>
            </a:extLst>
          </p:cNvPr>
          <p:cNvSpPr>
            <a:spLocks noGrp="1"/>
          </p:cNvSpPr>
          <p:nvPr>
            <p:ph type="title"/>
          </p:nvPr>
        </p:nvSpPr>
        <p:spPr/>
        <p:txBody>
          <a:bodyPr/>
          <a:lstStyle/>
          <a:p>
            <a:r>
              <a:rPr lang="en-US"/>
              <a:t>Facebook Post Table + Reactions | Teknialbikes - 15 of 25</a:t>
            </a:r>
          </a:p>
        </p:txBody>
      </p:sp>
      <p:graphicFrame>
        <p:nvGraphicFramePr>
          <p:cNvPr id="5" name="Table Placeholder 4">
            <a:extLst>
              <a:ext uri="{FF2B5EF4-FFF2-40B4-BE49-F238E27FC236}">
                <a16:creationId xmlns:a16="http://schemas.microsoft.com/office/drawing/2014/main" id="{32A0B033-ECC5-40EB-848F-AA806A59C847}"/>
              </a:ext>
            </a:extLst>
          </p:cNvPr>
          <p:cNvGraphicFramePr>
            <a:graphicFrameLocks noGrp="1"/>
          </p:cNvGraphicFramePr>
          <p:nvPr>
            <p:ph type="tbl" sz="quarter" idx="13"/>
            <p:extLst>
              <p:ext uri="{D42A27DB-BD31-4B8C-83A1-F6EECF244321}">
                <p14:modId xmlns:p14="http://schemas.microsoft.com/office/powerpoint/2010/main" val="2914547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1937852"/>
                    </a:ext>
                  </a:extLst>
                </a:gridCol>
                <a:gridCol w="493776">
                  <a:extLst>
                    <a:ext uri="{9D8B030D-6E8A-4147-A177-3AD203B41FA5}">
                      <a16:colId xmlns:a16="http://schemas.microsoft.com/office/drawing/2014/main" val="3848658545"/>
                    </a:ext>
                  </a:extLst>
                </a:gridCol>
                <a:gridCol w="493776">
                  <a:extLst>
                    <a:ext uri="{9D8B030D-6E8A-4147-A177-3AD203B41FA5}">
                      <a16:colId xmlns:a16="http://schemas.microsoft.com/office/drawing/2014/main" val="4001743485"/>
                    </a:ext>
                  </a:extLst>
                </a:gridCol>
                <a:gridCol w="493776">
                  <a:extLst>
                    <a:ext uri="{9D8B030D-6E8A-4147-A177-3AD203B41FA5}">
                      <a16:colId xmlns:a16="http://schemas.microsoft.com/office/drawing/2014/main" val="1308968360"/>
                    </a:ext>
                  </a:extLst>
                </a:gridCol>
                <a:gridCol w="493776">
                  <a:extLst>
                    <a:ext uri="{9D8B030D-6E8A-4147-A177-3AD203B41FA5}">
                      <a16:colId xmlns:a16="http://schemas.microsoft.com/office/drawing/2014/main" val="3880260753"/>
                    </a:ext>
                  </a:extLst>
                </a:gridCol>
                <a:gridCol w="493776">
                  <a:extLst>
                    <a:ext uri="{9D8B030D-6E8A-4147-A177-3AD203B41FA5}">
                      <a16:colId xmlns:a16="http://schemas.microsoft.com/office/drawing/2014/main" val="3956415559"/>
                    </a:ext>
                  </a:extLst>
                </a:gridCol>
                <a:gridCol w="493776">
                  <a:extLst>
                    <a:ext uri="{9D8B030D-6E8A-4147-A177-3AD203B41FA5}">
                      <a16:colId xmlns:a16="http://schemas.microsoft.com/office/drawing/2014/main" val="845471361"/>
                    </a:ext>
                  </a:extLst>
                </a:gridCol>
                <a:gridCol w="493776">
                  <a:extLst>
                    <a:ext uri="{9D8B030D-6E8A-4147-A177-3AD203B41FA5}">
                      <a16:colId xmlns:a16="http://schemas.microsoft.com/office/drawing/2014/main" val="2414659320"/>
                    </a:ext>
                  </a:extLst>
                </a:gridCol>
                <a:gridCol w="493776">
                  <a:extLst>
                    <a:ext uri="{9D8B030D-6E8A-4147-A177-3AD203B41FA5}">
                      <a16:colId xmlns:a16="http://schemas.microsoft.com/office/drawing/2014/main" val="38090156"/>
                    </a:ext>
                  </a:extLst>
                </a:gridCol>
                <a:gridCol w="493776">
                  <a:extLst>
                    <a:ext uri="{9D8B030D-6E8A-4147-A177-3AD203B41FA5}">
                      <a16:colId xmlns:a16="http://schemas.microsoft.com/office/drawing/2014/main" val="121985962"/>
                    </a:ext>
                  </a:extLst>
                </a:gridCol>
                <a:gridCol w="493776">
                  <a:extLst>
                    <a:ext uri="{9D8B030D-6E8A-4147-A177-3AD203B41FA5}">
                      <a16:colId xmlns:a16="http://schemas.microsoft.com/office/drawing/2014/main" val="726352292"/>
                    </a:ext>
                  </a:extLst>
                </a:gridCol>
                <a:gridCol w="493776">
                  <a:extLst>
                    <a:ext uri="{9D8B030D-6E8A-4147-A177-3AD203B41FA5}">
                      <a16:colId xmlns:a16="http://schemas.microsoft.com/office/drawing/2014/main" val="2424171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605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- 2021-10-18 10:30:07</a:t>
                      </a:r>
                      <a:r>
                        <a:rPr kumimoji="0" lang="en-US" sz="1000" b="0" i="0" u="none" strike="noStrike" kern="1200" cap="none" spc="0" normalizeH="0" baseline="0" noProof="0">
                          <a:ln>
                            <a:noFill/>
                          </a:ln>
                          <a:solidFill>
                            <a:prstClr val="black"/>
                          </a:solidFill>
                          <a:effectLst/>
                          <a:uLnTx/>
                          <a:uFillTx/>
                          <a:latin typeface="+mn-lt"/>
                          <a:ea typeface="+mn-ea"/>
                          <a:cs typeface="+mn-cs"/>
                        </a:rPr>
                        <a:t>
 𝗧𝗶𝗲𝗺𝗽𝗼 𝗾𝘂𝗲 𝘀𝗲 𝗱𝗶𝘀𝗳𝗿𝘂𝘁𝗮 = 𝘁𝗶𝗲𝗺𝗽𝗼 𝗿𝗲𝗮𝗹𝗺𝗲𝗻𝘁𝗲 𝘃𝗶𝘃𝗶𝗱𝗼. 🙌
.
Salí a pedalear tu 𝗧𝗼𝗽𝗺𝗲𝗴𝗮 ✅ 🚴
.
➡Ingresá a www.topmega.com.ar 🌐 y mirá las características de todos nuestros modelos.
.
.
.
#topmega #tubicitumundo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3306913"/>
                  </a:ext>
                </a:extLst>
              </a:tr>
            </a:tbl>
          </a:graphicData>
        </a:graphic>
      </p:graphicFrame>
      <p:sp>
        <p:nvSpPr>
          <p:cNvPr id="4" name="Text Placeholder 3">
            <a:extLst>
              <a:ext uri="{FF2B5EF4-FFF2-40B4-BE49-F238E27FC236}">
                <a16:creationId xmlns:a16="http://schemas.microsoft.com/office/drawing/2014/main" id="{241AE831-5FEA-4879-986E-AB43F4B0E61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30403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BC09C-9CFC-468C-8E5A-114436204B7D}"/>
              </a:ext>
            </a:extLst>
          </p:cNvPr>
          <p:cNvSpPr>
            <a:spLocks noGrp="1"/>
          </p:cNvSpPr>
          <p:nvPr>
            <p:ph type="title"/>
          </p:nvPr>
        </p:nvSpPr>
        <p:spPr/>
        <p:txBody>
          <a:bodyPr/>
          <a:lstStyle/>
          <a:p>
            <a:r>
              <a:rPr lang="en-US"/>
              <a:t>Facebook Post Table + Reactions | Teknialbikes - 16 of 25</a:t>
            </a:r>
          </a:p>
        </p:txBody>
      </p:sp>
      <p:graphicFrame>
        <p:nvGraphicFramePr>
          <p:cNvPr id="5" name="Table Placeholder 4">
            <a:extLst>
              <a:ext uri="{FF2B5EF4-FFF2-40B4-BE49-F238E27FC236}">
                <a16:creationId xmlns:a16="http://schemas.microsoft.com/office/drawing/2014/main" id="{435F89E9-6028-4067-9579-5B848662A598}"/>
              </a:ext>
            </a:extLst>
          </p:cNvPr>
          <p:cNvGraphicFramePr>
            <a:graphicFrameLocks noGrp="1"/>
          </p:cNvGraphicFramePr>
          <p:nvPr>
            <p:ph type="tbl" sz="quarter" idx="13"/>
            <p:extLst>
              <p:ext uri="{D42A27DB-BD31-4B8C-83A1-F6EECF244321}">
                <p14:modId xmlns:p14="http://schemas.microsoft.com/office/powerpoint/2010/main" val="1662366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1704270"/>
                    </a:ext>
                  </a:extLst>
                </a:gridCol>
                <a:gridCol w="493776">
                  <a:extLst>
                    <a:ext uri="{9D8B030D-6E8A-4147-A177-3AD203B41FA5}">
                      <a16:colId xmlns:a16="http://schemas.microsoft.com/office/drawing/2014/main" val="3271822581"/>
                    </a:ext>
                  </a:extLst>
                </a:gridCol>
                <a:gridCol w="493776">
                  <a:extLst>
                    <a:ext uri="{9D8B030D-6E8A-4147-A177-3AD203B41FA5}">
                      <a16:colId xmlns:a16="http://schemas.microsoft.com/office/drawing/2014/main" val="2782224222"/>
                    </a:ext>
                  </a:extLst>
                </a:gridCol>
                <a:gridCol w="493776">
                  <a:extLst>
                    <a:ext uri="{9D8B030D-6E8A-4147-A177-3AD203B41FA5}">
                      <a16:colId xmlns:a16="http://schemas.microsoft.com/office/drawing/2014/main" val="789276056"/>
                    </a:ext>
                  </a:extLst>
                </a:gridCol>
                <a:gridCol w="493776">
                  <a:extLst>
                    <a:ext uri="{9D8B030D-6E8A-4147-A177-3AD203B41FA5}">
                      <a16:colId xmlns:a16="http://schemas.microsoft.com/office/drawing/2014/main" val="43429107"/>
                    </a:ext>
                  </a:extLst>
                </a:gridCol>
                <a:gridCol w="493776">
                  <a:extLst>
                    <a:ext uri="{9D8B030D-6E8A-4147-A177-3AD203B41FA5}">
                      <a16:colId xmlns:a16="http://schemas.microsoft.com/office/drawing/2014/main" val="3876573822"/>
                    </a:ext>
                  </a:extLst>
                </a:gridCol>
                <a:gridCol w="493776">
                  <a:extLst>
                    <a:ext uri="{9D8B030D-6E8A-4147-A177-3AD203B41FA5}">
                      <a16:colId xmlns:a16="http://schemas.microsoft.com/office/drawing/2014/main" val="2834027765"/>
                    </a:ext>
                  </a:extLst>
                </a:gridCol>
                <a:gridCol w="493776">
                  <a:extLst>
                    <a:ext uri="{9D8B030D-6E8A-4147-A177-3AD203B41FA5}">
                      <a16:colId xmlns:a16="http://schemas.microsoft.com/office/drawing/2014/main" val="4048502257"/>
                    </a:ext>
                  </a:extLst>
                </a:gridCol>
                <a:gridCol w="493776">
                  <a:extLst>
                    <a:ext uri="{9D8B030D-6E8A-4147-A177-3AD203B41FA5}">
                      <a16:colId xmlns:a16="http://schemas.microsoft.com/office/drawing/2014/main" val="4291396659"/>
                    </a:ext>
                  </a:extLst>
                </a:gridCol>
                <a:gridCol w="493776">
                  <a:extLst>
                    <a:ext uri="{9D8B030D-6E8A-4147-A177-3AD203B41FA5}">
                      <a16:colId xmlns:a16="http://schemas.microsoft.com/office/drawing/2014/main" val="584143536"/>
                    </a:ext>
                  </a:extLst>
                </a:gridCol>
                <a:gridCol w="493776">
                  <a:extLst>
                    <a:ext uri="{9D8B030D-6E8A-4147-A177-3AD203B41FA5}">
                      <a16:colId xmlns:a16="http://schemas.microsoft.com/office/drawing/2014/main" val="4004288538"/>
                    </a:ext>
                  </a:extLst>
                </a:gridCol>
                <a:gridCol w="493776">
                  <a:extLst>
                    <a:ext uri="{9D8B030D-6E8A-4147-A177-3AD203B41FA5}">
                      <a16:colId xmlns:a16="http://schemas.microsoft.com/office/drawing/2014/main" val="14156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484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- 2021-10-25 10:45:03</a:t>
                      </a:r>
                      <a:r>
                        <a:rPr kumimoji="0" lang="en-US" sz="1000" b="0" i="0" u="none" strike="noStrike" kern="1200" cap="none" spc="0" normalizeH="0" baseline="0" noProof="0">
                          <a:ln>
                            <a:noFill/>
                          </a:ln>
                          <a:solidFill>
                            <a:prstClr val="black"/>
                          </a:solidFill>
                          <a:effectLst/>
                          <a:uLnTx/>
                          <a:uFillTx/>
                          <a:latin typeface="+mn-lt"/>
                          <a:ea typeface="+mn-ea"/>
                          <a:cs typeface="+mn-cs"/>
                        </a:rPr>
                        <a:t>
 Subite a una bici 🚴 y cambiá tu vida 🙌
.
Subite a una 𝗧𝗼𝗽𝗺𝗲𝗴𝗮. ✅ ⚡
.
➡Pedila ahora en www.topmega.com.ar 🌐 y ᴇɴ ʟᴀs ᴍᴇᴊᴏʀᴇs ʙɪᴄɪᴄʟᴇᴛᴇʀíᴀs ᴅᴇʟ ᴘᴀís. 🇦🇷
.
.
.
#topmega #tubicitumundo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307181"/>
                  </a:ext>
                </a:extLst>
              </a:tr>
            </a:tbl>
          </a:graphicData>
        </a:graphic>
      </p:graphicFrame>
      <p:sp>
        <p:nvSpPr>
          <p:cNvPr id="4" name="Text Placeholder 3">
            <a:extLst>
              <a:ext uri="{FF2B5EF4-FFF2-40B4-BE49-F238E27FC236}">
                <a16:creationId xmlns:a16="http://schemas.microsoft.com/office/drawing/2014/main" id="{41EB9A91-4457-4C37-B285-6E3ADFFBEAF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19312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FF47B-33DB-422D-BC9F-27ECB6542534}"/>
              </a:ext>
            </a:extLst>
          </p:cNvPr>
          <p:cNvSpPr>
            <a:spLocks noGrp="1"/>
          </p:cNvSpPr>
          <p:nvPr>
            <p:ph type="title"/>
          </p:nvPr>
        </p:nvSpPr>
        <p:spPr/>
        <p:txBody>
          <a:bodyPr/>
          <a:lstStyle/>
          <a:p>
            <a:r>
              <a:rPr lang="en-US"/>
              <a:t>Facebook Post Table + Reactions | Teknialbikes - 17 of 25</a:t>
            </a:r>
          </a:p>
        </p:txBody>
      </p:sp>
      <p:graphicFrame>
        <p:nvGraphicFramePr>
          <p:cNvPr id="5" name="Table Placeholder 4">
            <a:extLst>
              <a:ext uri="{FF2B5EF4-FFF2-40B4-BE49-F238E27FC236}">
                <a16:creationId xmlns:a16="http://schemas.microsoft.com/office/drawing/2014/main" id="{AB9D28AC-8DD8-42B8-8C0B-FBA2A6B84924}"/>
              </a:ext>
            </a:extLst>
          </p:cNvPr>
          <p:cNvGraphicFramePr>
            <a:graphicFrameLocks noGrp="1"/>
          </p:cNvGraphicFramePr>
          <p:nvPr>
            <p:ph type="tbl" sz="quarter" idx="13"/>
            <p:extLst>
              <p:ext uri="{D42A27DB-BD31-4B8C-83A1-F6EECF244321}">
                <p14:modId xmlns:p14="http://schemas.microsoft.com/office/powerpoint/2010/main" val="2318796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32015"/>
                    </a:ext>
                  </a:extLst>
                </a:gridCol>
                <a:gridCol w="493776">
                  <a:extLst>
                    <a:ext uri="{9D8B030D-6E8A-4147-A177-3AD203B41FA5}">
                      <a16:colId xmlns:a16="http://schemas.microsoft.com/office/drawing/2014/main" val="719459770"/>
                    </a:ext>
                  </a:extLst>
                </a:gridCol>
                <a:gridCol w="493776">
                  <a:extLst>
                    <a:ext uri="{9D8B030D-6E8A-4147-A177-3AD203B41FA5}">
                      <a16:colId xmlns:a16="http://schemas.microsoft.com/office/drawing/2014/main" val="2392650105"/>
                    </a:ext>
                  </a:extLst>
                </a:gridCol>
                <a:gridCol w="493776">
                  <a:extLst>
                    <a:ext uri="{9D8B030D-6E8A-4147-A177-3AD203B41FA5}">
                      <a16:colId xmlns:a16="http://schemas.microsoft.com/office/drawing/2014/main" val="3538631026"/>
                    </a:ext>
                  </a:extLst>
                </a:gridCol>
                <a:gridCol w="493776">
                  <a:extLst>
                    <a:ext uri="{9D8B030D-6E8A-4147-A177-3AD203B41FA5}">
                      <a16:colId xmlns:a16="http://schemas.microsoft.com/office/drawing/2014/main" val="4230739310"/>
                    </a:ext>
                  </a:extLst>
                </a:gridCol>
                <a:gridCol w="493776">
                  <a:extLst>
                    <a:ext uri="{9D8B030D-6E8A-4147-A177-3AD203B41FA5}">
                      <a16:colId xmlns:a16="http://schemas.microsoft.com/office/drawing/2014/main" val="2995497511"/>
                    </a:ext>
                  </a:extLst>
                </a:gridCol>
                <a:gridCol w="493776">
                  <a:extLst>
                    <a:ext uri="{9D8B030D-6E8A-4147-A177-3AD203B41FA5}">
                      <a16:colId xmlns:a16="http://schemas.microsoft.com/office/drawing/2014/main" val="3056357537"/>
                    </a:ext>
                  </a:extLst>
                </a:gridCol>
                <a:gridCol w="493776">
                  <a:extLst>
                    <a:ext uri="{9D8B030D-6E8A-4147-A177-3AD203B41FA5}">
                      <a16:colId xmlns:a16="http://schemas.microsoft.com/office/drawing/2014/main" val="402650278"/>
                    </a:ext>
                  </a:extLst>
                </a:gridCol>
                <a:gridCol w="493776">
                  <a:extLst>
                    <a:ext uri="{9D8B030D-6E8A-4147-A177-3AD203B41FA5}">
                      <a16:colId xmlns:a16="http://schemas.microsoft.com/office/drawing/2014/main" val="1065701625"/>
                    </a:ext>
                  </a:extLst>
                </a:gridCol>
                <a:gridCol w="493776">
                  <a:extLst>
                    <a:ext uri="{9D8B030D-6E8A-4147-A177-3AD203B41FA5}">
                      <a16:colId xmlns:a16="http://schemas.microsoft.com/office/drawing/2014/main" val="3152655364"/>
                    </a:ext>
                  </a:extLst>
                </a:gridCol>
                <a:gridCol w="493776">
                  <a:extLst>
                    <a:ext uri="{9D8B030D-6E8A-4147-A177-3AD203B41FA5}">
                      <a16:colId xmlns:a16="http://schemas.microsoft.com/office/drawing/2014/main" val="25881279"/>
                    </a:ext>
                  </a:extLst>
                </a:gridCol>
                <a:gridCol w="493776">
                  <a:extLst>
                    <a:ext uri="{9D8B030D-6E8A-4147-A177-3AD203B41FA5}">
                      <a16:colId xmlns:a16="http://schemas.microsoft.com/office/drawing/2014/main" val="3446460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302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- 2021-10-31 11:00:34</a:t>
                      </a:r>
                      <a:r>
                        <a:rPr kumimoji="0" lang="es-ES" sz="1000" b="0" i="0" u="none" strike="noStrike" kern="1200" cap="none" spc="0" normalizeH="0" baseline="0" noProof="0">
                          <a:ln>
                            <a:noFill/>
                          </a:ln>
                          <a:solidFill>
                            <a:prstClr val="black"/>
                          </a:solidFill>
                          <a:effectLst/>
                          <a:uLnTx/>
                          <a:uFillTx/>
                          <a:latin typeface="+mn-lt"/>
                          <a:ea typeface="+mn-ea"/>
                          <a:cs typeface="+mn-cs"/>
                        </a:rPr>
                        <a:t>
 Nuestra Maxam 95 también se suma a Halloween  🎃🕸️
#MotomelBicicletas 
#CambiaTuFormaDeMoverte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0013356"/>
                  </a:ext>
                </a:extLst>
              </a:tr>
            </a:tbl>
          </a:graphicData>
        </a:graphic>
      </p:graphicFrame>
      <p:sp>
        <p:nvSpPr>
          <p:cNvPr id="4" name="Text Placeholder 3">
            <a:extLst>
              <a:ext uri="{FF2B5EF4-FFF2-40B4-BE49-F238E27FC236}">
                <a16:creationId xmlns:a16="http://schemas.microsoft.com/office/drawing/2014/main" id="{4EE063CE-62DA-4938-B828-6BE95E68166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53903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9E27-8382-4681-869E-F249B1206CC7}"/>
              </a:ext>
            </a:extLst>
          </p:cNvPr>
          <p:cNvSpPr>
            <a:spLocks noGrp="1"/>
          </p:cNvSpPr>
          <p:nvPr>
            <p:ph type="title"/>
          </p:nvPr>
        </p:nvSpPr>
        <p:spPr/>
        <p:txBody>
          <a:bodyPr/>
          <a:lstStyle/>
          <a:p>
            <a:r>
              <a:rPr lang="en-US"/>
              <a:t>Facebook Post Table + Reactions | Teknialbikes - 18 of 25</a:t>
            </a:r>
          </a:p>
        </p:txBody>
      </p:sp>
      <p:graphicFrame>
        <p:nvGraphicFramePr>
          <p:cNvPr id="5" name="Table Placeholder 4">
            <a:extLst>
              <a:ext uri="{FF2B5EF4-FFF2-40B4-BE49-F238E27FC236}">
                <a16:creationId xmlns:a16="http://schemas.microsoft.com/office/drawing/2014/main" id="{95DE2A8B-CCE6-4A16-BA92-7E5CAD73644F}"/>
              </a:ext>
            </a:extLst>
          </p:cNvPr>
          <p:cNvGraphicFramePr>
            <a:graphicFrameLocks noGrp="1"/>
          </p:cNvGraphicFramePr>
          <p:nvPr>
            <p:ph type="tbl" sz="quarter" idx="13"/>
            <p:extLst>
              <p:ext uri="{D42A27DB-BD31-4B8C-83A1-F6EECF244321}">
                <p14:modId xmlns:p14="http://schemas.microsoft.com/office/powerpoint/2010/main" val="208341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4453705"/>
                    </a:ext>
                  </a:extLst>
                </a:gridCol>
                <a:gridCol w="493776">
                  <a:extLst>
                    <a:ext uri="{9D8B030D-6E8A-4147-A177-3AD203B41FA5}">
                      <a16:colId xmlns:a16="http://schemas.microsoft.com/office/drawing/2014/main" val="3828301735"/>
                    </a:ext>
                  </a:extLst>
                </a:gridCol>
                <a:gridCol w="493776">
                  <a:extLst>
                    <a:ext uri="{9D8B030D-6E8A-4147-A177-3AD203B41FA5}">
                      <a16:colId xmlns:a16="http://schemas.microsoft.com/office/drawing/2014/main" val="2403709129"/>
                    </a:ext>
                  </a:extLst>
                </a:gridCol>
                <a:gridCol w="493776">
                  <a:extLst>
                    <a:ext uri="{9D8B030D-6E8A-4147-A177-3AD203B41FA5}">
                      <a16:colId xmlns:a16="http://schemas.microsoft.com/office/drawing/2014/main" val="3396120506"/>
                    </a:ext>
                  </a:extLst>
                </a:gridCol>
                <a:gridCol w="493776">
                  <a:extLst>
                    <a:ext uri="{9D8B030D-6E8A-4147-A177-3AD203B41FA5}">
                      <a16:colId xmlns:a16="http://schemas.microsoft.com/office/drawing/2014/main" val="2710524685"/>
                    </a:ext>
                  </a:extLst>
                </a:gridCol>
                <a:gridCol w="493776">
                  <a:extLst>
                    <a:ext uri="{9D8B030D-6E8A-4147-A177-3AD203B41FA5}">
                      <a16:colId xmlns:a16="http://schemas.microsoft.com/office/drawing/2014/main" val="3019863568"/>
                    </a:ext>
                  </a:extLst>
                </a:gridCol>
                <a:gridCol w="493776">
                  <a:extLst>
                    <a:ext uri="{9D8B030D-6E8A-4147-A177-3AD203B41FA5}">
                      <a16:colId xmlns:a16="http://schemas.microsoft.com/office/drawing/2014/main" val="1722626880"/>
                    </a:ext>
                  </a:extLst>
                </a:gridCol>
                <a:gridCol w="493776">
                  <a:extLst>
                    <a:ext uri="{9D8B030D-6E8A-4147-A177-3AD203B41FA5}">
                      <a16:colId xmlns:a16="http://schemas.microsoft.com/office/drawing/2014/main" val="3604459848"/>
                    </a:ext>
                  </a:extLst>
                </a:gridCol>
                <a:gridCol w="493776">
                  <a:extLst>
                    <a:ext uri="{9D8B030D-6E8A-4147-A177-3AD203B41FA5}">
                      <a16:colId xmlns:a16="http://schemas.microsoft.com/office/drawing/2014/main" val="3152992213"/>
                    </a:ext>
                  </a:extLst>
                </a:gridCol>
                <a:gridCol w="493776">
                  <a:extLst>
                    <a:ext uri="{9D8B030D-6E8A-4147-A177-3AD203B41FA5}">
                      <a16:colId xmlns:a16="http://schemas.microsoft.com/office/drawing/2014/main" val="1264776106"/>
                    </a:ext>
                  </a:extLst>
                </a:gridCol>
                <a:gridCol w="493776">
                  <a:extLst>
                    <a:ext uri="{9D8B030D-6E8A-4147-A177-3AD203B41FA5}">
                      <a16:colId xmlns:a16="http://schemas.microsoft.com/office/drawing/2014/main" val="1805535576"/>
                    </a:ext>
                  </a:extLst>
                </a:gridCol>
                <a:gridCol w="493776">
                  <a:extLst>
                    <a:ext uri="{9D8B030D-6E8A-4147-A177-3AD203B41FA5}">
                      <a16:colId xmlns:a16="http://schemas.microsoft.com/office/drawing/2014/main" val="4680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879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- 2021-11-17 10:30:06</a:t>
                      </a:r>
                      <a:r>
                        <a:rPr kumimoji="0" lang="en-US" sz="1000" b="0" i="0" u="none" strike="noStrike" kern="1200" cap="none" spc="0" normalizeH="0" baseline="0" noProof="0">
                          <a:ln>
                            <a:noFill/>
                          </a:ln>
                          <a:solidFill>
                            <a:prstClr val="black"/>
                          </a:solidFill>
                          <a:effectLst/>
                          <a:uLnTx/>
                          <a:uFillTx/>
                          <a:latin typeface="+mn-lt"/>
                          <a:ea typeface="+mn-ea"/>
                          <a:cs typeface="+mn-cs"/>
                        </a:rPr>
                        <a:t>
 Cortá la semana, 𝙨𝙖𝙡𝙞𝙚𝙣𝙙𝙤 𝙖 𝙧𝙤𝙙𝙖𝙧. ✅
.
ǫᴜᴇ ʜᴏʏ ɴᴏ sᴇᴀ sóʟᴏ ᴜɴ ᴅíᴀ ᴍás. 🙌 ➡ Agarrá tu #Topmega, 𝗰𝗮𝗹𝘇𝗮𝘁𝗲 𝗲𝗹 𝗰𝗮𝘀𝗰𝗼 y sacá 𝘁𝗼𝗱𝗮 𝗹𝗮 𝗮𝗰𝘁𝗶𝘁𝘂𝗱.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1110135"/>
                  </a:ext>
                </a:extLst>
              </a:tr>
            </a:tbl>
          </a:graphicData>
        </a:graphic>
      </p:graphicFrame>
      <p:sp>
        <p:nvSpPr>
          <p:cNvPr id="4" name="Text Placeholder 3">
            <a:extLst>
              <a:ext uri="{FF2B5EF4-FFF2-40B4-BE49-F238E27FC236}">
                <a16:creationId xmlns:a16="http://schemas.microsoft.com/office/drawing/2014/main" id="{277F2959-4154-48D5-A343-728175021D6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01352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DEFD9-916C-4DAE-B0A4-0EB62795A8F2}"/>
              </a:ext>
            </a:extLst>
          </p:cNvPr>
          <p:cNvSpPr>
            <a:spLocks noGrp="1"/>
          </p:cNvSpPr>
          <p:nvPr>
            <p:ph type="title"/>
          </p:nvPr>
        </p:nvSpPr>
        <p:spPr/>
        <p:txBody>
          <a:bodyPr/>
          <a:lstStyle/>
          <a:p>
            <a:r>
              <a:rPr lang="en-US"/>
              <a:t>Facebook Post Table + Reactions | Teknialbikes - 19 of 25</a:t>
            </a:r>
          </a:p>
        </p:txBody>
      </p:sp>
      <p:graphicFrame>
        <p:nvGraphicFramePr>
          <p:cNvPr id="5" name="Table Placeholder 4">
            <a:extLst>
              <a:ext uri="{FF2B5EF4-FFF2-40B4-BE49-F238E27FC236}">
                <a16:creationId xmlns:a16="http://schemas.microsoft.com/office/drawing/2014/main" id="{48B6BDAA-DC2E-48B9-A2ED-E13BBD906A5A}"/>
              </a:ext>
            </a:extLst>
          </p:cNvPr>
          <p:cNvGraphicFramePr>
            <a:graphicFrameLocks noGrp="1"/>
          </p:cNvGraphicFramePr>
          <p:nvPr>
            <p:ph type="tbl" sz="quarter" idx="13"/>
            <p:extLst>
              <p:ext uri="{D42A27DB-BD31-4B8C-83A1-F6EECF244321}">
                <p14:modId xmlns:p14="http://schemas.microsoft.com/office/powerpoint/2010/main" val="256889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179018"/>
                    </a:ext>
                  </a:extLst>
                </a:gridCol>
                <a:gridCol w="493776">
                  <a:extLst>
                    <a:ext uri="{9D8B030D-6E8A-4147-A177-3AD203B41FA5}">
                      <a16:colId xmlns:a16="http://schemas.microsoft.com/office/drawing/2014/main" val="4217734869"/>
                    </a:ext>
                  </a:extLst>
                </a:gridCol>
                <a:gridCol w="493776">
                  <a:extLst>
                    <a:ext uri="{9D8B030D-6E8A-4147-A177-3AD203B41FA5}">
                      <a16:colId xmlns:a16="http://schemas.microsoft.com/office/drawing/2014/main" val="1788006758"/>
                    </a:ext>
                  </a:extLst>
                </a:gridCol>
                <a:gridCol w="493776">
                  <a:extLst>
                    <a:ext uri="{9D8B030D-6E8A-4147-A177-3AD203B41FA5}">
                      <a16:colId xmlns:a16="http://schemas.microsoft.com/office/drawing/2014/main" val="1649408518"/>
                    </a:ext>
                  </a:extLst>
                </a:gridCol>
                <a:gridCol w="493776">
                  <a:extLst>
                    <a:ext uri="{9D8B030D-6E8A-4147-A177-3AD203B41FA5}">
                      <a16:colId xmlns:a16="http://schemas.microsoft.com/office/drawing/2014/main" val="2059606460"/>
                    </a:ext>
                  </a:extLst>
                </a:gridCol>
                <a:gridCol w="493776">
                  <a:extLst>
                    <a:ext uri="{9D8B030D-6E8A-4147-A177-3AD203B41FA5}">
                      <a16:colId xmlns:a16="http://schemas.microsoft.com/office/drawing/2014/main" val="2813472756"/>
                    </a:ext>
                  </a:extLst>
                </a:gridCol>
                <a:gridCol w="493776">
                  <a:extLst>
                    <a:ext uri="{9D8B030D-6E8A-4147-A177-3AD203B41FA5}">
                      <a16:colId xmlns:a16="http://schemas.microsoft.com/office/drawing/2014/main" val="1174559374"/>
                    </a:ext>
                  </a:extLst>
                </a:gridCol>
                <a:gridCol w="493776">
                  <a:extLst>
                    <a:ext uri="{9D8B030D-6E8A-4147-A177-3AD203B41FA5}">
                      <a16:colId xmlns:a16="http://schemas.microsoft.com/office/drawing/2014/main" val="2991643437"/>
                    </a:ext>
                  </a:extLst>
                </a:gridCol>
                <a:gridCol w="493776">
                  <a:extLst>
                    <a:ext uri="{9D8B030D-6E8A-4147-A177-3AD203B41FA5}">
                      <a16:colId xmlns:a16="http://schemas.microsoft.com/office/drawing/2014/main" val="3996783777"/>
                    </a:ext>
                  </a:extLst>
                </a:gridCol>
                <a:gridCol w="493776">
                  <a:extLst>
                    <a:ext uri="{9D8B030D-6E8A-4147-A177-3AD203B41FA5}">
                      <a16:colId xmlns:a16="http://schemas.microsoft.com/office/drawing/2014/main" val="370738494"/>
                    </a:ext>
                  </a:extLst>
                </a:gridCol>
                <a:gridCol w="493776">
                  <a:extLst>
                    <a:ext uri="{9D8B030D-6E8A-4147-A177-3AD203B41FA5}">
                      <a16:colId xmlns:a16="http://schemas.microsoft.com/office/drawing/2014/main" val="116383705"/>
                    </a:ext>
                  </a:extLst>
                </a:gridCol>
                <a:gridCol w="493776">
                  <a:extLst>
                    <a:ext uri="{9D8B030D-6E8A-4147-A177-3AD203B41FA5}">
                      <a16:colId xmlns:a16="http://schemas.microsoft.com/office/drawing/2014/main" val="781125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418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- 2021-11-05 15:38:10</a:t>
                      </a:r>
                      <a:r>
                        <a:rPr kumimoji="0" lang="es-ES" sz="1000" b="0" i="0" u="none" strike="noStrike" kern="1200" cap="none" spc="0" normalizeH="0" baseline="0" noProof="0">
                          <a:ln>
                            <a:noFill/>
                          </a:ln>
                          <a:solidFill>
                            <a:prstClr val="black"/>
                          </a:solidFill>
                          <a:effectLst/>
                          <a:uLnTx/>
                          <a:uFillTx/>
                          <a:latin typeface="+mn-lt"/>
                          <a:ea typeface="+mn-ea"/>
                          <a:cs typeface="+mn-cs"/>
                        </a:rPr>
                        <a:t>
 La Maxam 90 es la bici que estas buscando para moverte libremente por la ciudad. Además, viene en 3 colores diferentes para que elijas el que mejor va con vos. ¿Con cuál te quedas? ¡Contanos!
#CambiaTuFormaDeMoverte ﻿#MotomelBicicletas #Maxam90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3252749"/>
                  </a:ext>
                </a:extLst>
              </a:tr>
            </a:tbl>
          </a:graphicData>
        </a:graphic>
      </p:graphicFrame>
      <p:sp>
        <p:nvSpPr>
          <p:cNvPr id="4" name="Text Placeholder 3">
            <a:extLst>
              <a:ext uri="{FF2B5EF4-FFF2-40B4-BE49-F238E27FC236}">
                <a16:creationId xmlns:a16="http://schemas.microsoft.com/office/drawing/2014/main" id="{6CACBC32-D194-4684-9083-1D31425C285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19971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B2E50-F427-48A5-BDEC-5A48240E7B35}"/>
              </a:ext>
            </a:extLst>
          </p:cNvPr>
          <p:cNvSpPr>
            <a:spLocks noGrp="1"/>
          </p:cNvSpPr>
          <p:nvPr>
            <p:ph type="title"/>
          </p:nvPr>
        </p:nvSpPr>
        <p:spPr/>
        <p:txBody>
          <a:bodyPr/>
          <a:lstStyle/>
          <a:p>
            <a:r>
              <a:rPr lang="en-US"/>
              <a:t>Facebook Post Table + Reactions | Teknialbikes - 20 of 25</a:t>
            </a:r>
          </a:p>
        </p:txBody>
      </p:sp>
      <p:graphicFrame>
        <p:nvGraphicFramePr>
          <p:cNvPr id="5" name="Table Placeholder 4">
            <a:extLst>
              <a:ext uri="{FF2B5EF4-FFF2-40B4-BE49-F238E27FC236}">
                <a16:creationId xmlns:a16="http://schemas.microsoft.com/office/drawing/2014/main" id="{A1278F3B-C306-465B-B895-CDBFC0FC0949}"/>
              </a:ext>
            </a:extLst>
          </p:cNvPr>
          <p:cNvGraphicFramePr>
            <a:graphicFrameLocks noGrp="1"/>
          </p:cNvGraphicFramePr>
          <p:nvPr>
            <p:ph type="tbl" sz="quarter" idx="13"/>
            <p:extLst>
              <p:ext uri="{D42A27DB-BD31-4B8C-83A1-F6EECF244321}">
                <p14:modId xmlns:p14="http://schemas.microsoft.com/office/powerpoint/2010/main" val="258356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2547881"/>
                    </a:ext>
                  </a:extLst>
                </a:gridCol>
                <a:gridCol w="493776">
                  <a:extLst>
                    <a:ext uri="{9D8B030D-6E8A-4147-A177-3AD203B41FA5}">
                      <a16:colId xmlns:a16="http://schemas.microsoft.com/office/drawing/2014/main" val="307084005"/>
                    </a:ext>
                  </a:extLst>
                </a:gridCol>
                <a:gridCol w="493776">
                  <a:extLst>
                    <a:ext uri="{9D8B030D-6E8A-4147-A177-3AD203B41FA5}">
                      <a16:colId xmlns:a16="http://schemas.microsoft.com/office/drawing/2014/main" val="1780855971"/>
                    </a:ext>
                  </a:extLst>
                </a:gridCol>
                <a:gridCol w="493776">
                  <a:extLst>
                    <a:ext uri="{9D8B030D-6E8A-4147-A177-3AD203B41FA5}">
                      <a16:colId xmlns:a16="http://schemas.microsoft.com/office/drawing/2014/main" val="1186907946"/>
                    </a:ext>
                  </a:extLst>
                </a:gridCol>
                <a:gridCol w="493776">
                  <a:extLst>
                    <a:ext uri="{9D8B030D-6E8A-4147-A177-3AD203B41FA5}">
                      <a16:colId xmlns:a16="http://schemas.microsoft.com/office/drawing/2014/main" val="1763332075"/>
                    </a:ext>
                  </a:extLst>
                </a:gridCol>
                <a:gridCol w="493776">
                  <a:extLst>
                    <a:ext uri="{9D8B030D-6E8A-4147-A177-3AD203B41FA5}">
                      <a16:colId xmlns:a16="http://schemas.microsoft.com/office/drawing/2014/main" val="2388935592"/>
                    </a:ext>
                  </a:extLst>
                </a:gridCol>
                <a:gridCol w="493776">
                  <a:extLst>
                    <a:ext uri="{9D8B030D-6E8A-4147-A177-3AD203B41FA5}">
                      <a16:colId xmlns:a16="http://schemas.microsoft.com/office/drawing/2014/main" val="2383989973"/>
                    </a:ext>
                  </a:extLst>
                </a:gridCol>
                <a:gridCol w="493776">
                  <a:extLst>
                    <a:ext uri="{9D8B030D-6E8A-4147-A177-3AD203B41FA5}">
                      <a16:colId xmlns:a16="http://schemas.microsoft.com/office/drawing/2014/main" val="2237270367"/>
                    </a:ext>
                  </a:extLst>
                </a:gridCol>
                <a:gridCol w="493776">
                  <a:extLst>
                    <a:ext uri="{9D8B030D-6E8A-4147-A177-3AD203B41FA5}">
                      <a16:colId xmlns:a16="http://schemas.microsoft.com/office/drawing/2014/main" val="2684850560"/>
                    </a:ext>
                  </a:extLst>
                </a:gridCol>
                <a:gridCol w="493776">
                  <a:extLst>
                    <a:ext uri="{9D8B030D-6E8A-4147-A177-3AD203B41FA5}">
                      <a16:colId xmlns:a16="http://schemas.microsoft.com/office/drawing/2014/main" val="2858311361"/>
                    </a:ext>
                  </a:extLst>
                </a:gridCol>
                <a:gridCol w="493776">
                  <a:extLst>
                    <a:ext uri="{9D8B030D-6E8A-4147-A177-3AD203B41FA5}">
                      <a16:colId xmlns:a16="http://schemas.microsoft.com/office/drawing/2014/main" val="3933170192"/>
                    </a:ext>
                  </a:extLst>
                </a:gridCol>
                <a:gridCol w="493776">
                  <a:extLst>
                    <a:ext uri="{9D8B030D-6E8A-4147-A177-3AD203B41FA5}">
                      <a16:colId xmlns:a16="http://schemas.microsoft.com/office/drawing/2014/main" val="163930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77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- 2021-10-29 11:02:52</a:t>
                      </a:r>
                      <a:r>
                        <a:rPr kumimoji="0" lang="en-US" sz="1000" b="0" i="0" u="none" strike="noStrike" kern="1200" cap="none" spc="0" normalizeH="0" baseline="0" noProof="0">
                          <a:ln>
                            <a:noFill/>
                          </a:ln>
                          <a:solidFill>
                            <a:prstClr val="black"/>
                          </a:solidFill>
                          <a:effectLst/>
                          <a:uLnTx/>
                          <a:uFillTx/>
                          <a:latin typeface="+mn-lt"/>
                          <a:ea typeface="+mn-ea"/>
                          <a:cs typeface="+mn-cs"/>
                        </a:rPr>
                        <a:t>
 🔵 
Mojave 5.0 • MMXXI
29” • Monoplato • 11v
.
🚲 M-5.0
» Cuadro de Aluminio
» 17”, 19”, 21”
» Cambio Shimano Deore RD-M5100SGS - 11V
» Cadena Shimano Deore - CN-HG601 - 120E - 11V
» Horquilla Suntour XCR
» Plato y palanca LTWOO 38T x 175mm
» Freno hidráulico ensamblado Shimano BR-355
» Asiento Selle Italia XR Flow
.
» En bicicleterías de todo el país
.
🚲 #SomosRaleigh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08542406"/>
                  </a:ext>
                </a:extLst>
              </a:tr>
            </a:tbl>
          </a:graphicData>
        </a:graphic>
      </p:graphicFrame>
      <p:sp>
        <p:nvSpPr>
          <p:cNvPr id="4" name="Text Placeholder 3">
            <a:extLst>
              <a:ext uri="{FF2B5EF4-FFF2-40B4-BE49-F238E27FC236}">
                <a16:creationId xmlns:a16="http://schemas.microsoft.com/office/drawing/2014/main" id="{FA3AFBEF-BB9B-467F-B9A3-497290F2073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7454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9384-4582-44C3-983D-3E684A86D178}"/>
              </a:ext>
            </a:extLst>
          </p:cNvPr>
          <p:cNvSpPr>
            <a:spLocks noGrp="1"/>
          </p:cNvSpPr>
          <p:nvPr>
            <p:ph type="title"/>
          </p:nvPr>
        </p:nvSpPr>
        <p:spPr/>
        <p:txBody>
          <a:bodyPr/>
          <a:lstStyle/>
          <a:p>
            <a:r>
              <a:rPr lang="en-US"/>
              <a:t>Facebook Post Table + Reactions | Teknialbikes - 21 of 25</a:t>
            </a:r>
          </a:p>
        </p:txBody>
      </p:sp>
      <p:graphicFrame>
        <p:nvGraphicFramePr>
          <p:cNvPr id="5" name="Table Placeholder 4">
            <a:extLst>
              <a:ext uri="{FF2B5EF4-FFF2-40B4-BE49-F238E27FC236}">
                <a16:creationId xmlns:a16="http://schemas.microsoft.com/office/drawing/2014/main" id="{657A7E1C-6BFC-4576-9FED-BA4EB3A3B624}"/>
              </a:ext>
            </a:extLst>
          </p:cNvPr>
          <p:cNvGraphicFramePr>
            <a:graphicFrameLocks noGrp="1"/>
          </p:cNvGraphicFramePr>
          <p:nvPr>
            <p:ph type="tbl" sz="quarter" idx="13"/>
            <p:extLst>
              <p:ext uri="{D42A27DB-BD31-4B8C-83A1-F6EECF244321}">
                <p14:modId xmlns:p14="http://schemas.microsoft.com/office/powerpoint/2010/main" val="330112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896264"/>
                    </a:ext>
                  </a:extLst>
                </a:gridCol>
                <a:gridCol w="493776">
                  <a:extLst>
                    <a:ext uri="{9D8B030D-6E8A-4147-A177-3AD203B41FA5}">
                      <a16:colId xmlns:a16="http://schemas.microsoft.com/office/drawing/2014/main" val="3765551478"/>
                    </a:ext>
                  </a:extLst>
                </a:gridCol>
                <a:gridCol w="493776">
                  <a:extLst>
                    <a:ext uri="{9D8B030D-6E8A-4147-A177-3AD203B41FA5}">
                      <a16:colId xmlns:a16="http://schemas.microsoft.com/office/drawing/2014/main" val="1755938874"/>
                    </a:ext>
                  </a:extLst>
                </a:gridCol>
                <a:gridCol w="493776">
                  <a:extLst>
                    <a:ext uri="{9D8B030D-6E8A-4147-A177-3AD203B41FA5}">
                      <a16:colId xmlns:a16="http://schemas.microsoft.com/office/drawing/2014/main" val="613679541"/>
                    </a:ext>
                  </a:extLst>
                </a:gridCol>
                <a:gridCol w="493776">
                  <a:extLst>
                    <a:ext uri="{9D8B030D-6E8A-4147-A177-3AD203B41FA5}">
                      <a16:colId xmlns:a16="http://schemas.microsoft.com/office/drawing/2014/main" val="352868320"/>
                    </a:ext>
                  </a:extLst>
                </a:gridCol>
                <a:gridCol w="493776">
                  <a:extLst>
                    <a:ext uri="{9D8B030D-6E8A-4147-A177-3AD203B41FA5}">
                      <a16:colId xmlns:a16="http://schemas.microsoft.com/office/drawing/2014/main" val="1392012077"/>
                    </a:ext>
                  </a:extLst>
                </a:gridCol>
                <a:gridCol w="493776">
                  <a:extLst>
                    <a:ext uri="{9D8B030D-6E8A-4147-A177-3AD203B41FA5}">
                      <a16:colId xmlns:a16="http://schemas.microsoft.com/office/drawing/2014/main" val="4089661040"/>
                    </a:ext>
                  </a:extLst>
                </a:gridCol>
                <a:gridCol w="493776">
                  <a:extLst>
                    <a:ext uri="{9D8B030D-6E8A-4147-A177-3AD203B41FA5}">
                      <a16:colId xmlns:a16="http://schemas.microsoft.com/office/drawing/2014/main" val="120405725"/>
                    </a:ext>
                  </a:extLst>
                </a:gridCol>
                <a:gridCol w="493776">
                  <a:extLst>
                    <a:ext uri="{9D8B030D-6E8A-4147-A177-3AD203B41FA5}">
                      <a16:colId xmlns:a16="http://schemas.microsoft.com/office/drawing/2014/main" val="1299419695"/>
                    </a:ext>
                  </a:extLst>
                </a:gridCol>
                <a:gridCol w="493776">
                  <a:extLst>
                    <a:ext uri="{9D8B030D-6E8A-4147-A177-3AD203B41FA5}">
                      <a16:colId xmlns:a16="http://schemas.microsoft.com/office/drawing/2014/main" val="3681028958"/>
                    </a:ext>
                  </a:extLst>
                </a:gridCol>
                <a:gridCol w="493776">
                  <a:extLst>
                    <a:ext uri="{9D8B030D-6E8A-4147-A177-3AD203B41FA5}">
                      <a16:colId xmlns:a16="http://schemas.microsoft.com/office/drawing/2014/main" val="2637315206"/>
                    </a:ext>
                  </a:extLst>
                </a:gridCol>
                <a:gridCol w="493776">
                  <a:extLst>
                    <a:ext uri="{9D8B030D-6E8A-4147-A177-3AD203B41FA5}">
                      <a16:colId xmlns:a16="http://schemas.microsoft.com/office/drawing/2014/main" val="58287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12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- 2021-10-23 11:30:02</a:t>
                      </a:r>
                      <a:r>
                        <a:rPr kumimoji="0" lang="en-US" sz="1000" b="0" i="0" u="none" strike="noStrike" kern="1200" cap="none" spc="0" normalizeH="0" baseline="0" noProof="0">
                          <a:ln>
                            <a:noFill/>
                          </a:ln>
                          <a:solidFill>
                            <a:prstClr val="black"/>
                          </a:solidFill>
                          <a:effectLst/>
                          <a:uLnTx/>
                          <a:uFillTx/>
                          <a:latin typeface="+mn-lt"/>
                          <a:ea typeface="+mn-ea"/>
                          <a:cs typeface="+mn-cs"/>
                        </a:rPr>
                        <a:t>
 ➡ ᴘᴀsᴀᴛᴇ ᴀʜᴏʀᴀ ᴀʟ ᴍᴜɴᴅᴏ ᴅᴇ ʟᴀs ᴅᴏs ʀᴜᴇᴅᴀs 🙌, con 𝗻𝘂𝗲𝘀𝘁𝗿𝗮𝘀 𝗯𝗶𝗰𝗶𝘀, 𝗾𝘂𝗲 𝘀𝗼𝗻 𝘂𝗻𝗮 𝗯𝗼𝗺𝗯𝗮: 100% garantía de entretenimiento. 🤜🤛
.
.
.
#topmega #tubicitumundo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1726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- 2021-10-31 10:30:35</a:t>
                      </a:r>
                      <a:r>
                        <a:rPr kumimoji="0" lang="es-ES" sz="1000" b="0" i="0" u="none" strike="noStrike" kern="1200" cap="none" spc="0" normalizeH="0" baseline="0" noProof="0">
                          <a:ln>
                            <a:noFill/>
                          </a:ln>
                          <a:solidFill>
                            <a:prstClr val="black"/>
                          </a:solidFill>
                          <a:effectLst/>
                          <a:uLnTx/>
                          <a:uFillTx/>
                          <a:latin typeface="+mn-lt"/>
                          <a:ea typeface="+mn-ea"/>
                          <a:cs typeface="+mn-cs"/>
                        </a:rPr>
                        <a:t>
 Teknial tiene todos los colores para sumarse a Halloween 🎃🎃👻,🕸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5160327"/>
                  </a:ext>
                </a:extLst>
              </a:tr>
            </a:tbl>
          </a:graphicData>
        </a:graphic>
      </p:graphicFrame>
      <p:sp>
        <p:nvSpPr>
          <p:cNvPr id="4" name="Text Placeholder 3">
            <a:extLst>
              <a:ext uri="{FF2B5EF4-FFF2-40B4-BE49-F238E27FC236}">
                <a16:creationId xmlns:a16="http://schemas.microsoft.com/office/drawing/2014/main" id="{604F4292-05D8-49C0-ACC7-AC79DF7EC7A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187036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783B-1E60-418C-BD0E-E275EC36B4CC}"/>
              </a:ext>
            </a:extLst>
          </p:cNvPr>
          <p:cNvSpPr>
            <a:spLocks noGrp="1"/>
          </p:cNvSpPr>
          <p:nvPr>
            <p:ph type="title"/>
          </p:nvPr>
        </p:nvSpPr>
        <p:spPr/>
        <p:txBody>
          <a:bodyPr/>
          <a:lstStyle/>
          <a:p>
            <a:r>
              <a:rPr lang="en-US"/>
              <a:t>Facebook Post Table + Reactions | Teknialbikes - 22 of 25</a:t>
            </a:r>
          </a:p>
        </p:txBody>
      </p:sp>
      <p:graphicFrame>
        <p:nvGraphicFramePr>
          <p:cNvPr id="5" name="Table Placeholder 4">
            <a:extLst>
              <a:ext uri="{FF2B5EF4-FFF2-40B4-BE49-F238E27FC236}">
                <a16:creationId xmlns:a16="http://schemas.microsoft.com/office/drawing/2014/main" id="{0CA17AEC-04ED-4C7D-8C07-BD9D6357AC82}"/>
              </a:ext>
            </a:extLst>
          </p:cNvPr>
          <p:cNvGraphicFramePr>
            <a:graphicFrameLocks noGrp="1"/>
          </p:cNvGraphicFramePr>
          <p:nvPr>
            <p:ph type="tbl" sz="quarter" idx="13"/>
            <p:extLst>
              <p:ext uri="{D42A27DB-BD31-4B8C-83A1-F6EECF244321}">
                <p14:modId xmlns:p14="http://schemas.microsoft.com/office/powerpoint/2010/main" val="254081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6110983"/>
                    </a:ext>
                  </a:extLst>
                </a:gridCol>
                <a:gridCol w="493776">
                  <a:extLst>
                    <a:ext uri="{9D8B030D-6E8A-4147-A177-3AD203B41FA5}">
                      <a16:colId xmlns:a16="http://schemas.microsoft.com/office/drawing/2014/main" val="2302888430"/>
                    </a:ext>
                  </a:extLst>
                </a:gridCol>
                <a:gridCol w="493776">
                  <a:extLst>
                    <a:ext uri="{9D8B030D-6E8A-4147-A177-3AD203B41FA5}">
                      <a16:colId xmlns:a16="http://schemas.microsoft.com/office/drawing/2014/main" val="3670844235"/>
                    </a:ext>
                  </a:extLst>
                </a:gridCol>
                <a:gridCol w="493776">
                  <a:extLst>
                    <a:ext uri="{9D8B030D-6E8A-4147-A177-3AD203B41FA5}">
                      <a16:colId xmlns:a16="http://schemas.microsoft.com/office/drawing/2014/main" val="863559462"/>
                    </a:ext>
                  </a:extLst>
                </a:gridCol>
                <a:gridCol w="493776">
                  <a:extLst>
                    <a:ext uri="{9D8B030D-6E8A-4147-A177-3AD203B41FA5}">
                      <a16:colId xmlns:a16="http://schemas.microsoft.com/office/drawing/2014/main" val="2548852696"/>
                    </a:ext>
                  </a:extLst>
                </a:gridCol>
                <a:gridCol w="493776">
                  <a:extLst>
                    <a:ext uri="{9D8B030D-6E8A-4147-A177-3AD203B41FA5}">
                      <a16:colId xmlns:a16="http://schemas.microsoft.com/office/drawing/2014/main" val="3200478258"/>
                    </a:ext>
                  </a:extLst>
                </a:gridCol>
                <a:gridCol w="493776">
                  <a:extLst>
                    <a:ext uri="{9D8B030D-6E8A-4147-A177-3AD203B41FA5}">
                      <a16:colId xmlns:a16="http://schemas.microsoft.com/office/drawing/2014/main" val="2082989840"/>
                    </a:ext>
                  </a:extLst>
                </a:gridCol>
                <a:gridCol w="493776">
                  <a:extLst>
                    <a:ext uri="{9D8B030D-6E8A-4147-A177-3AD203B41FA5}">
                      <a16:colId xmlns:a16="http://schemas.microsoft.com/office/drawing/2014/main" val="2066532370"/>
                    </a:ext>
                  </a:extLst>
                </a:gridCol>
                <a:gridCol w="493776">
                  <a:extLst>
                    <a:ext uri="{9D8B030D-6E8A-4147-A177-3AD203B41FA5}">
                      <a16:colId xmlns:a16="http://schemas.microsoft.com/office/drawing/2014/main" val="2842545035"/>
                    </a:ext>
                  </a:extLst>
                </a:gridCol>
                <a:gridCol w="493776">
                  <a:extLst>
                    <a:ext uri="{9D8B030D-6E8A-4147-A177-3AD203B41FA5}">
                      <a16:colId xmlns:a16="http://schemas.microsoft.com/office/drawing/2014/main" val="2443547963"/>
                    </a:ext>
                  </a:extLst>
                </a:gridCol>
                <a:gridCol w="493776">
                  <a:extLst>
                    <a:ext uri="{9D8B030D-6E8A-4147-A177-3AD203B41FA5}">
                      <a16:colId xmlns:a16="http://schemas.microsoft.com/office/drawing/2014/main" val="1393363363"/>
                    </a:ext>
                  </a:extLst>
                </a:gridCol>
                <a:gridCol w="493776">
                  <a:extLst>
                    <a:ext uri="{9D8B030D-6E8A-4147-A177-3AD203B41FA5}">
                      <a16:colId xmlns:a16="http://schemas.microsoft.com/office/drawing/2014/main" val="158100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776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- 2021-11-16 12:24:30</a:t>
                      </a:r>
                      <a:r>
                        <a:rPr kumimoji="0" lang="es-ES" sz="1000" b="0" i="0" u="none" strike="noStrike" kern="1200" cap="none" spc="0" normalizeH="0" baseline="0" noProof="0">
                          <a:ln>
                            <a:noFill/>
                          </a:ln>
                          <a:solidFill>
                            <a:prstClr val="black"/>
                          </a:solidFill>
                          <a:effectLst/>
                          <a:uLnTx/>
                          <a:uFillTx/>
                          <a:latin typeface="+mn-lt"/>
                          <a:ea typeface="+mn-ea"/>
                          <a:cs typeface="+mn-cs"/>
                        </a:rPr>
                        <a:t>
 Estamos en camino hacia el #findelmundo a disfrutar de la hermosa experiencia de la @ushuaiaepic y los increíbles paisajes de #ushuaia
.
Seguí en nuestras historias e historias destacadas al @teamvenzo.arg 
.
Gracias @infuetur y @turismotdf por la invitación a @rovassia y @mariano.vazqz quienes seguramente disfrutarán de la hermosa ciudad en sus #Venzobikes 🔥
.
#somosvenzo #naturalezaalfin #venzobike #teamvenzo #familiavenzo #vivivenzo #mtb #ciclismoargentino #cycling #mtblife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1152099"/>
                  </a:ext>
                </a:extLst>
              </a:tr>
            </a:tbl>
          </a:graphicData>
        </a:graphic>
      </p:graphicFrame>
      <p:sp>
        <p:nvSpPr>
          <p:cNvPr id="4" name="Text Placeholder 3">
            <a:extLst>
              <a:ext uri="{FF2B5EF4-FFF2-40B4-BE49-F238E27FC236}">
                <a16:creationId xmlns:a16="http://schemas.microsoft.com/office/drawing/2014/main" id="{1BC59377-98CA-4789-BF48-69494CF9788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591054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AB18-9B57-4B3A-880D-5727E08C67EF}"/>
              </a:ext>
            </a:extLst>
          </p:cNvPr>
          <p:cNvSpPr>
            <a:spLocks noGrp="1"/>
          </p:cNvSpPr>
          <p:nvPr>
            <p:ph type="title"/>
          </p:nvPr>
        </p:nvSpPr>
        <p:spPr/>
        <p:txBody>
          <a:bodyPr/>
          <a:lstStyle/>
          <a:p>
            <a:r>
              <a:rPr lang="en-US"/>
              <a:t>Facebook Post Table + Reactions | Teknialbikes - 23 of 25</a:t>
            </a:r>
          </a:p>
        </p:txBody>
      </p:sp>
      <p:graphicFrame>
        <p:nvGraphicFramePr>
          <p:cNvPr id="5" name="Table Placeholder 4">
            <a:extLst>
              <a:ext uri="{FF2B5EF4-FFF2-40B4-BE49-F238E27FC236}">
                <a16:creationId xmlns:a16="http://schemas.microsoft.com/office/drawing/2014/main" id="{A9C7AC32-A3C6-4E03-89C8-5B8B86BB7689}"/>
              </a:ext>
            </a:extLst>
          </p:cNvPr>
          <p:cNvGraphicFramePr>
            <a:graphicFrameLocks noGrp="1"/>
          </p:cNvGraphicFramePr>
          <p:nvPr>
            <p:ph type="tbl" sz="quarter" idx="13"/>
            <p:extLst>
              <p:ext uri="{D42A27DB-BD31-4B8C-83A1-F6EECF244321}">
                <p14:modId xmlns:p14="http://schemas.microsoft.com/office/powerpoint/2010/main" val="168856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877749"/>
                    </a:ext>
                  </a:extLst>
                </a:gridCol>
                <a:gridCol w="493776">
                  <a:extLst>
                    <a:ext uri="{9D8B030D-6E8A-4147-A177-3AD203B41FA5}">
                      <a16:colId xmlns:a16="http://schemas.microsoft.com/office/drawing/2014/main" val="1108940456"/>
                    </a:ext>
                  </a:extLst>
                </a:gridCol>
                <a:gridCol w="493776">
                  <a:extLst>
                    <a:ext uri="{9D8B030D-6E8A-4147-A177-3AD203B41FA5}">
                      <a16:colId xmlns:a16="http://schemas.microsoft.com/office/drawing/2014/main" val="2806374850"/>
                    </a:ext>
                  </a:extLst>
                </a:gridCol>
                <a:gridCol w="493776">
                  <a:extLst>
                    <a:ext uri="{9D8B030D-6E8A-4147-A177-3AD203B41FA5}">
                      <a16:colId xmlns:a16="http://schemas.microsoft.com/office/drawing/2014/main" val="1295897873"/>
                    </a:ext>
                  </a:extLst>
                </a:gridCol>
                <a:gridCol w="493776">
                  <a:extLst>
                    <a:ext uri="{9D8B030D-6E8A-4147-A177-3AD203B41FA5}">
                      <a16:colId xmlns:a16="http://schemas.microsoft.com/office/drawing/2014/main" val="2264424960"/>
                    </a:ext>
                  </a:extLst>
                </a:gridCol>
                <a:gridCol w="493776">
                  <a:extLst>
                    <a:ext uri="{9D8B030D-6E8A-4147-A177-3AD203B41FA5}">
                      <a16:colId xmlns:a16="http://schemas.microsoft.com/office/drawing/2014/main" val="2263774927"/>
                    </a:ext>
                  </a:extLst>
                </a:gridCol>
                <a:gridCol w="493776">
                  <a:extLst>
                    <a:ext uri="{9D8B030D-6E8A-4147-A177-3AD203B41FA5}">
                      <a16:colId xmlns:a16="http://schemas.microsoft.com/office/drawing/2014/main" val="2038215087"/>
                    </a:ext>
                  </a:extLst>
                </a:gridCol>
                <a:gridCol w="493776">
                  <a:extLst>
                    <a:ext uri="{9D8B030D-6E8A-4147-A177-3AD203B41FA5}">
                      <a16:colId xmlns:a16="http://schemas.microsoft.com/office/drawing/2014/main" val="2827056950"/>
                    </a:ext>
                  </a:extLst>
                </a:gridCol>
                <a:gridCol w="493776">
                  <a:extLst>
                    <a:ext uri="{9D8B030D-6E8A-4147-A177-3AD203B41FA5}">
                      <a16:colId xmlns:a16="http://schemas.microsoft.com/office/drawing/2014/main" val="3103349845"/>
                    </a:ext>
                  </a:extLst>
                </a:gridCol>
                <a:gridCol w="493776">
                  <a:extLst>
                    <a:ext uri="{9D8B030D-6E8A-4147-A177-3AD203B41FA5}">
                      <a16:colId xmlns:a16="http://schemas.microsoft.com/office/drawing/2014/main" val="4170108232"/>
                    </a:ext>
                  </a:extLst>
                </a:gridCol>
                <a:gridCol w="493776">
                  <a:extLst>
                    <a:ext uri="{9D8B030D-6E8A-4147-A177-3AD203B41FA5}">
                      <a16:colId xmlns:a16="http://schemas.microsoft.com/office/drawing/2014/main" val="530141411"/>
                    </a:ext>
                  </a:extLst>
                </a:gridCol>
                <a:gridCol w="493776">
                  <a:extLst>
                    <a:ext uri="{9D8B030D-6E8A-4147-A177-3AD203B41FA5}">
                      <a16:colId xmlns:a16="http://schemas.microsoft.com/office/drawing/2014/main" val="164412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16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- 2021-10-30 10:00:20</a:t>
                      </a:r>
                      <a:r>
                        <a:rPr kumimoji="0" lang="en-US" sz="1000" b="0" i="0" u="none" strike="noStrike" kern="1200" cap="none" spc="0" normalizeH="0" baseline="0" noProof="0">
                          <a:ln>
                            <a:noFill/>
                          </a:ln>
                          <a:solidFill>
                            <a:prstClr val="black"/>
                          </a:solidFill>
                          <a:effectLst/>
                          <a:uLnTx/>
                          <a:uFillTx/>
                          <a:latin typeface="+mn-lt"/>
                          <a:ea typeface="+mn-ea"/>
                          <a:cs typeface="+mn-cs"/>
                        </a:rPr>
                        <a:t>
 Ponele onda al finde 🤜🤛 con este 𝗽𝗹𝗮𝗻𝗮𝘇𝗼: relajate y salí a recorrer la ciudad en tu 𝗧𝗼𝗽𝗺𝗲𝗴𝗮. 🙌 🚴
.
➡¿Hora de renovarla o comprar accesorios? ✅ Metete a www.topmega.com.ar 🌐 y 𝗹𝗹𝗲𝘃𝗮𝘁𝗲 𝘁𝗼𝗱𝗼 🛒, 𝗮𝗹 𝗺𝗲𝗷𝗼𝗿 𝗽𝗿𝗲𝗰𝗶𝗼, con envío gratis a todo el país. 🇦🇷
.
.
.
#topmega #tubicitumundo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1559161"/>
                  </a:ext>
                </a:extLst>
              </a:tr>
            </a:tbl>
          </a:graphicData>
        </a:graphic>
      </p:graphicFrame>
      <p:sp>
        <p:nvSpPr>
          <p:cNvPr id="4" name="Text Placeholder 3">
            <a:extLst>
              <a:ext uri="{FF2B5EF4-FFF2-40B4-BE49-F238E27FC236}">
                <a16:creationId xmlns:a16="http://schemas.microsoft.com/office/drawing/2014/main" id="{094C2A44-AA4D-4217-B342-E092A610DDB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76641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6FC9C-F607-4F50-8C94-649F7E84DBA7}"/>
              </a:ext>
            </a:extLst>
          </p:cNvPr>
          <p:cNvSpPr>
            <a:spLocks noGrp="1"/>
          </p:cNvSpPr>
          <p:nvPr>
            <p:ph type="title"/>
          </p:nvPr>
        </p:nvSpPr>
        <p:spPr/>
        <p:txBody>
          <a:bodyPr/>
          <a:lstStyle/>
          <a:p>
            <a:r>
              <a:rPr lang="en-US"/>
              <a:t>Facebook Post Table + Reactions | Teknialbikes - 24 of 25</a:t>
            </a:r>
          </a:p>
        </p:txBody>
      </p:sp>
      <p:graphicFrame>
        <p:nvGraphicFramePr>
          <p:cNvPr id="5" name="Table Placeholder 4">
            <a:extLst>
              <a:ext uri="{FF2B5EF4-FFF2-40B4-BE49-F238E27FC236}">
                <a16:creationId xmlns:a16="http://schemas.microsoft.com/office/drawing/2014/main" id="{EA3A76EE-9CA4-4FE8-A7E2-035083DDC23C}"/>
              </a:ext>
            </a:extLst>
          </p:cNvPr>
          <p:cNvGraphicFramePr>
            <a:graphicFrameLocks noGrp="1"/>
          </p:cNvGraphicFramePr>
          <p:nvPr>
            <p:ph type="tbl" sz="quarter" idx="13"/>
            <p:extLst>
              <p:ext uri="{D42A27DB-BD31-4B8C-83A1-F6EECF244321}">
                <p14:modId xmlns:p14="http://schemas.microsoft.com/office/powerpoint/2010/main" val="425333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0374428"/>
                    </a:ext>
                  </a:extLst>
                </a:gridCol>
                <a:gridCol w="493776">
                  <a:extLst>
                    <a:ext uri="{9D8B030D-6E8A-4147-A177-3AD203B41FA5}">
                      <a16:colId xmlns:a16="http://schemas.microsoft.com/office/drawing/2014/main" val="317028357"/>
                    </a:ext>
                  </a:extLst>
                </a:gridCol>
                <a:gridCol w="493776">
                  <a:extLst>
                    <a:ext uri="{9D8B030D-6E8A-4147-A177-3AD203B41FA5}">
                      <a16:colId xmlns:a16="http://schemas.microsoft.com/office/drawing/2014/main" val="830489181"/>
                    </a:ext>
                  </a:extLst>
                </a:gridCol>
                <a:gridCol w="493776">
                  <a:extLst>
                    <a:ext uri="{9D8B030D-6E8A-4147-A177-3AD203B41FA5}">
                      <a16:colId xmlns:a16="http://schemas.microsoft.com/office/drawing/2014/main" val="4078291327"/>
                    </a:ext>
                  </a:extLst>
                </a:gridCol>
                <a:gridCol w="493776">
                  <a:extLst>
                    <a:ext uri="{9D8B030D-6E8A-4147-A177-3AD203B41FA5}">
                      <a16:colId xmlns:a16="http://schemas.microsoft.com/office/drawing/2014/main" val="2932121745"/>
                    </a:ext>
                  </a:extLst>
                </a:gridCol>
                <a:gridCol w="493776">
                  <a:extLst>
                    <a:ext uri="{9D8B030D-6E8A-4147-A177-3AD203B41FA5}">
                      <a16:colId xmlns:a16="http://schemas.microsoft.com/office/drawing/2014/main" val="2233450754"/>
                    </a:ext>
                  </a:extLst>
                </a:gridCol>
                <a:gridCol w="493776">
                  <a:extLst>
                    <a:ext uri="{9D8B030D-6E8A-4147-A177-3AD203B41FA5}">
                      <a16:colId xmlns:a16="http://schemas.microsoft.com/office/drawing/2014/main" val="3052192274"/>
                    </a:ext>
                  </a:extLst>
                </a:gridCol>
                <a:gridCol w="493776">
                  <a:extLst>
                    <a:ext uri="{9D8B030D-6E8A-4147-A177-3AD203B41FA5}">
                      <a16:colId xmlns:a16="http://schemas.microsoft.com/office/drawing/2014/main" val="2647001869"/>
                    </a:ext>
                  </a:extLst>
                </a:gridCol>
                <a:gridCol w="493776">
                  <a:extLst>
                    <a:ext uri="{9D8B030D-6E8A-4147-A177-3AD203B41FA5}">
                      <a16:colId xmlns:a16="http://schemas.microsoft.com/office/drawing/2014/main" val="3036322988"/>
                    </a:ext>
                  </a:extLst>
                </a:gridCol>
                <a:gridCol w="493776">
                  <a:extLst>
                    <a:ext uri="{9D8B030D-6E8A-4147-A177-3AD203B41FA5}">
                      <a16:colId xmlns:a16="http://schemas.microsoft.com/office/drawing/2014/main" val="3197386784"/>
                    </a:ext>
                  </a:extLst>
                </a:gridCol>
                <a:gridCol w="493776">
                  <a:extLst>
                    <a:ext uri="{9D8B030D-6E8A-4147-A177-3AD203B41FA5}">
                      <a16:colId xmlns:a16="http://schemas.microsoft.com/office/drawing/2014/main" val="3500073431"/>
                    </a:ext>
                  </a:extLst>
                </a:gridCol>
                <a:gridCol w="493776">
                  <a:extLst>
                    <a:ext uri="{9D8B030D-6E8A-4147-A177-3AD203B41FA5}">
                      <a16:colId xmlns:a16="http://schemas.microsoft.com/office/drawing/2014/main" val="1430929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280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- 2021-11-04 12:30:05</a:t>
                      </a:r>
                      <a:r>
                        <a:rPr kumimoji="0" lang="en-US" sz="1000" b="0" i="0" u="none" strike="noStrike" kern="1200" cap="none" spc="0" normalizeH="0" baseline="0" noProof="0">
                          <a:ln>
                            <a:noFill/>
                          </a:ln>
                          <a:solidFill>
                            <a:prstClr val="black"/>
                          </a:solidFill>
                          <a:effectLst/>
                          <a:uLnTx/>
                          <a:uFillTx/>
                          <a:latin typeface="+mn-lt"/>
                          <a:ea typeface="+mn-ea"/>
                          <a:cs typeface="+mn-cs"/>
                        </a:rPr>
                        <a:t>
 Estás 𝙖 𝙪𝙣 𝙥𝙖𝙨𝙤 de tener una nueva Topmega: aprovechá el #CyberWeek y ᴇʟᴇɢí ᴇsᴀ ʙɪᴄɪ ǫᴜᴇ ᴛᴇ ᴠᴀ ᴀ ʟʟᴇᴠᴀʀ ᴀ ᴛᴏᴅᴏs ʟᴀᴅᴏs. 🙌
.
No te pierdas los 𝗱𝗲𝘀𝗰𝘂𝗲𝗻𝘁𝗼𝘀. 😉 ➡ 𝙈𝙚𝙩𝙚𝙩𝙚 𝙖𝙝𝙤𝙧𝙖 a nuestra web www.topmega.com.ar y comprá seguro, con envío gratis a todo el país. 🛒🇦🇷
.
.
.
#topmega #tubicitumundo #cybermonday #cybermondayarg #cybermonday2021 #descuentos #ofertas #oportunidades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510679"/>
                  </a:ext>
                </a:extLst>
              </a:tr>
            </a:tbl>
          </a:graphicData>
        </a:graphic>
      </p:graphicFrame>
      <p:sp>
        <p:nvSpPr>
          <p:cNvPr id="4" name="Text Placeholder 3">
            <a:extLst>
              <a:ext uri="{FF2B5EF4-FFF2-40B4-BE49-F238E27FC236}">
                <a16:creationId xmlns:a16="http://schemas.microsoft.com/office/drawing/2014/main" id="{08C3042A-27A6-44C5-A614-D57AFCB6C06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585901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14D71-DB47-446F-A355-3079B5FDB16D}"/>
              </a:ext>
            </a:extLst>
          </p:cNvPr>
          <p:cNvSpPr>
            <a:spLocks noGrp="1"/>
          </p:cNvSpPr>
          <p:nvPr>
            <p:ph type="title"/>
          </p:nvPr>
        </p:nvSpPr>
        <p:spPr/>
        <p:txBody>
          <a:bodyPr/>
          <a:lstStyle/>
          <a:p>
            <a:r>
              <a:rPr lang="en-US"/>
              <a:t>Facebook Post Table + Reactions | Teknialbikes - 25 of 25</a:t>
            </a:r>
          </a:p>
        </p:txBody>
      </p:sp>
      <p:graphicFrame>
        <p:nvGraphicFramePr>
          <p:cNvPr id="5" name="Table Placeholder 4">
            <a:extLst>
              <a:ext uri="{FF2B5EF4-FFF2-40B4-BE49-F238E27FC236}">
                <a16:creationId xmlns:a16="http://schemas.microsoft.com/office/drawing/2014/main" id="{842411F9-6D9E-417D-A6A5-316C74B2F53C}"/>
              </a:ext>
            </a:extLst>
          </p:cNvPr>
          <p:cNvGraphicFramePr>
            <a:graphicFrameLocks noGrp="1"/>
          </p:cNvGraphicFramePr>
          <p:nvPr>
            <p:ph type="tbl" sz="quarter" idx="13"/>
            <p:extLst>
              <p:ext uri="{D42A27DB-BD31-4B8C-83A1-F6EECF244321}">
                <p14:modId xmlns:p14="http://schemas.microsoft.com/office/powerpoint/2010/main" val="138822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3670665"/>
                    </a:ext>
                  </a:extLst>
                </a:gridCol>
                <a:gridCol w="493776">
                  <a:extLst>
                    <a:ext uri="{9D8B030D-6E8A-4147-A177-3AD203B41FA5}">
                      <a16:colId xmlns:a16="http://schemas.microsoft.com/office/drawing/2014/main" val="1649093509"/>
                    </a:ext>
                  </a:extLst>
                </a:gridCol>
                <a:gridCol w="493776">
                  <a:extLst>
                    <a:ext uri="{9D8B030D-6E8A-4147-A177-3AD203B41FA5}">
                      <a16:colId xmlns:a16="http://schemas.microsoft.com/office/drawing/2014/main" val="521948314"/>
                    </a:ext>
                  </a:extLst>
                </a:gridCol>
                <a:gridCol w="493776">
                  <a:extLst>
                    <a:ext uri="{9D8B030D-6E8A-4147-A177-3AD203B41FA5}">
                      <a16:colId xmlns:a16="http://schemas.microsoft.com/office/drawing/2014/main" val="380385671"/>
                    </a:ext>
                  </a:extLst>
                </a:gridCol>
                <a:gridCol w="493776">
                  <a:extLst>
                    <a:ext uri="{9D8B030D-6E8A-4147-A177-3AD203B41FA5}">
                      <a16:colId xmlns:a16="http://schemas.microsoft.com/office/drawing/2014/main" val="4103825738"/>
                    </a:ext>
                  </a:extLst>
                </a:gridCol>
                <a:gridCol w="493776">
                  <a:extLst>
                    <a:ext uri="{9D8B030D-6E8A-4147-A177-3AD203B41FA5}">
                      <a16:colId xmlns:a16="http://schemas.microsoft.com/office/drawing/2014/main" val="601733251"/>
                    </a:ext>
                  </a:extLst>
                </a:gridCol>
                <a:gridCol w="493776">
                  <a:extLst>
                    <a:ext uri="{9D8B030D-6E8A-4147-A177-3AD203B41FA5}">
                      <a16:colId xmlns:a16="http://schemas.microsoft.com/office/drawing/2014/main" val="4150608881"/>
                    </a:ext>
                  </a:extLst>
                </a:gridCol>
                <a:gridCol w="493776">
                  <a:extLst>
                    <a:ext uri="{9D8B030D-6E8A-4147-A177-3AD203B41FA5}">
                      <a16:colId xmlns:a16="http://schemas.microsoft.com/office/drawing/2014/main" val="1608160972"/>
                    </a:ext>
                  </a:extLst>
                </a:gridCol>
                <a:gridCol w="493776">
                  <a:extLst>
                    <a:ext uri="{9D8B030D-6E8A-4147-A177-3AD203B41FA5}">
                      <a16:colId xmlns:a16="http://schemas.microsoft.com/office/drawing/2014/main" val="482071544"/>
                    </a:ext>
                  </a:extLst>
                </a:gridCol>
                <a:gridCol w="493776">
                  <a:extLst>
                    <a:ext uri="{9D8B030D-6E8A-4147-A177-3AD203B41FA5}">
                      <a16:colId xmlns:a16="http://schemas.microsoft.com/office/drawing/2014/main" val="3199522287"/>
                    </a:ext>
                  </a:extLst>
                </a:gridCol>
                <a:gridCol w="493776">
                  <a:extLst>
                    <a:ext uri="{9D8B030D-6E8A-4147-A177-3AD203B41FA5}">
                      <a16:colId xmlns:a16="http://schemas.microsoft.com/office/drawing/2014/main" val="2115374070"/>
                    </a:ext>
                  </a:extLst>
                </a:gridCol>
                <a:gridCol w="493776">
                  <a:extLst>
                    <a:ext uri="{9D8B030D-6E8A-4147-A177-3AD203B41FA5}">
                      <a16:colId xmlns:a16="http://schemas.microsoft.com/office/drawing/2014/main" val="375709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334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- 2021-11-09 16:18:21</a:t>
                      </a:r>
                      <a:r>
                        <a:rPr kumimoji="0" lang="es-ES" sz="1000" b="0" i="0" u="none" strike="noStrike" kern="1200" cap="none" spc="0" normalizeH="0" baseline="0" noProof="0">
                          <a:ln>
                            <a:noFill/>
                          </a:ln>
                          <a:solidFill>
                            <a:prstClr val="black"/>
                          </a:solidFill>
                          <a:effectLst/>
                          <a:uLnTx/>
                          <a:uFillTx/>
                          <a:latin typeface="+mn-lt"/>
                          <a:ea typeface="+mn-ea"/>
                          <a:cs typeface="+mn-cs"/>
                        </a:rPr>
                        <a:t>
 No importa a dónde vayas, tu Maxam 195, con sus 21 velocidades, te lleva a donde quieras.﻿
#CambiaTuFormaDeMoverte ﻿#Maxam195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444814"/>
                  </a:ext>
                </a:extLst>
              </a:tr>
            </a:tbl>
          </a:graphicData>
        </a:graphic>
      </p:graphicFrame>
      <p:sp>
        <p:nvSpPr>
          <p:cNvPr id="4" name="Text Placeholder 3">
            <a:extLst>
              <a:ext uri="{FF2B5EF4-FFF2-40B4-BE49-F238E27FC236}">
                <a16:creationId xmlns:a16="http://schemas.microsoft.com/office/drawing/2014/main" id="{408A4BBA-FE7D-4DB7-9199-DC35C933BDC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994860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E9D37-ADDF-408B-AEEA-FA471EF47606}"/>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A0C9F809-398C-4ABF-ADE5-2F01DF74A008}"/>
              </a:ext>
            </a:extLst>
          </p:cNvPr>
          <p:cNvGraphicFramePr>
            <a:graphicFrameLocks noGrp="1"/>
          </p:cNvGraphicFramePr>
          <p:nvPr>
            <p:ph type="chart" sz="quarter" idx="13"/>
            <p:extLst>
              <p:ext uri="{D42A27DB-BD31-4B8C-83A1-F6EECF244321}">
                <p14:modId xmlns:p14="http://schemas.microsoft.com/office/powerpoint/2010/main" val="2421856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C9C77-34CB-4C52-8322-6B10508C7E91}"/>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D104248-5B39-44F3-B437-1000DB764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95135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D27A-21E1-4217-B231-5BC8A6BCCCFB}"/>
              </a:ext>
            </a:extLst>
          </p:cNvPr>
          <p:cNvSpPr>
            <a:spLocks noGrp="1"/>
          </p:cNvSpPr>
          <p:nvPr>
            <p:ph type="title"/>
          </p:nvPr>
        </p:nvSpPr>
        <p:spPr/>
        <p:txBody>
          <a:bodyPr/>
          <a:lstStyle/>
          <a:p>
            <a:r>
              <a:rPr lang="en-US"/>
              <a:t>Facebook User Posts Table | Teknialbikes - 1 of 3</a:t>
            </a:r>
          </a:p>
        </p:txBody>
      </p:sp>
      <p:graphicFrame>
        <p:nvGraphicFramePr>
          <p:cNvPr id="5" name="Table Placeholder 4">
            <a:extLst>
              <a:ext uri="{FF2B5EF4-FFF2-40B4-BE49-F238E27FC236}">
                <a16:creationId xmlns:a16="http://schemas.microsoft.com/office/drawing/2014/main" id="{F32A52E4-82B1-44AC-A2FA-B0A5F73622D5}"/>
              </a:ext>
            </a:extLst>
          </p:cNvPr>
          <p:cNvGraphicFramePr>
            <a:graphicFrameLocks noGrp="1"/>
          </p:cNvGraphicFramePr>
          <p:nvPr>
            <p:ph type="tbl" sz="quarter" idx="13"/>
            <p:extLst>
              <p:ext uri="{D42A27DB-BD31-4B8C-83A1-F6EECF244321}">
                <p14:modId xmlns:p14="http://schemas.microsoft.com/office/powerpoint/2010/main" val="1843716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02571061"/>
                    </a:ext>
                  </a:extLst>
                </a:gridCol>
                <a:gridCol w="1152144">
                  <a:extLst>
                    <a:ext uri="{9D8B030D-6E8A-4147-A177-3AD203B41FA5}">
                      <a16:colId xmlns:a16="http://schemas.microsoft.com/office/drawing/2014/main" val="2113140400"/>
                    </a:ext>
                  </a:extLst>
                </a:gridCol>
                <a:gridCol w="1152144">
                  <a:extLst>
                    <a:ext uri="{9D8B030D-6E8A-4147-A177-3AD203B41FA5}">
                      <a16:colId xmlns:a16="http://schemas.microsoft.com/office/drawing/2014/main" val="772860751"/>
                    </a:ext>
                  </a:extLst>
                </a:gridCol>
                <a:gridCol w="1152144">
                  <a:extLst>
                    <a:ext uri="{9D8B030D-6E8A-4147-A177-3AD203B41FA5}">
                      <a16:colId xmlns:a16="http://schemas.microsoft.com/office/drawing/2014/main" val="2473054744"/>
                    </a:ext>
                  </a:extLst>
                </a:gridCol>
                <a:gridCol w="1152144">
                  <a:extLst>
                    <a:ext uri="{9D8B030D-6E8A-4147-A177-3AD203B41FA5}">
                      <a16:colId xmlns:a16="http://schemas.microsoft.com/office/drawing/2014/main" val="381210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6135256"/>
                  </a:ext>
                </a:extLst>
              </a:tr>
            </a:tbl>
          </a:graphicData>
        </a:graphic>
      </p:graphicFrame>
      <p:sp>
        <p:nvSpPr>
          <p:cNvPr id="4" name="Text Placeholder 3">
            <a:extLst>
              <a:ext uri="{FF2B5EF4-FFF2-40B4-BE49-F238E27FC236}">
                <a16:creationId xmlns:a16="http://schemas.microsoft.com/office/drawing/2014/main" id="{616D3641-4E9E-4963-A596-5F2E86D2CC1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48838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AA418-D570-48E9-8823-FBF91B456ED1}"/>
              </a:ext>
            </a:extLst>
          </p:cNvPr>
          <p:cNvSpPr>
            <a:spLocks noGrp="1"/>
          </p:cNvSpPr>
          <p:nvPr>
            <p:ph type="title"/>
          </p:nvPr>
        </p:nvSpPr>
        <p:spPr/>
        <p:txBody>
          <a:bodyPr/>
          <a:lstStyle/>
          <a:p>
            <a:r>
              <a:rPr lang="en-US"/>
              <a:t>Facebook User Posts Table | Teknialbikes - 2 of 3</a:t>
            </a:r>
          </a:p>
        </p:txBody>
      </p:sp>
      <p:graphicFrame>
        <p:nvGraphicFramePr>
          <p:cNvPr id="5" name="Table Placeholder 4">
            <a:extLst>
              <a:ext uri="{FF2B5EF4-FFF2-40B4-BE49-F238E27FC236}">
                <a16:creationId xmlns:a16="http://schemas.microsoft.com/office/drawing/2014/main" id="{0783A229-5E9A-44FF-B501-AA59E41A2893}"/>
              </a:ext>
            </a:extLst>
          </p:cNvPr>
          <p:cNvGraphicFramePr>
            <a:graphicFrameLocks noGrp="1"/>
          </p:cNvGraphicFramePr>
          <p:nvPr>
            <p:ph type="tbl" sz="quarter" idx="13"/>
            <p:extLst>
              <p:ext uri="{D42A27DB-BD31-4B8C-83A1-F6EECF244321}">
                <p14:modId xmlns:p14="http://schemas.microsoft.com/office/powerpoint/2010/main" val="301879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6152659"/>
                    </a:ext>
                  </a:extLst>
                </a:gridCol>
                <a:gridCol w="1152144">
                  <a:extLst>
                    <a:ext uri="{9D8B030D-6E8A-4147-A177-3AD203B41FA5}">
                      <a16:colId xmlns:a16="http://schemas.microsoft.com/office/drawing/2014/main" val="993733406"/>
                    </a:ext>
                  </a:extLst>
                </a:gridCol>
                <a:gridCol w="1152144">
                  <a:extLst>
                    <a:ext uri="{9D8B030D-6E8A-4147-A177-3AD203B41FA5}">
                      <a16:colId xmlns:a16="http://schemas.microsoft.com/office/drawing/2014/main" val="168322894"/>
                    </a:ext>
                  </a:extLst>
                </a:gridCol>
                <a:gridCol w="1152144">
                  <a:extLst>
                    <a:ext uri="{9D8B030D-6E8A-4147-A177-3AD203B41FA5}">
                      <a16:colId xmlns:a16="http://schemas.microsoft.com/office/drawing/2014/main" val="897847216"/>
                    </a:ext>
                  </a:extLst>
                </a:gridCol>
                <a:gridCol w="1152144">
                  <a:extLst>
                    <a:ext uri="{9D8B030D-6E8A-4147-A177-3AD203B41FA5}">
                      <a16:colId xmlns:a16="http://schemas.microsoft.com/office/drawing/2014/main" val="340960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842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- 2021-11-15 08:19:54</a:t>
                      </a:r>
                      <a:r>
                        <a:rPr kumimoji="0" lang="en-US" sz="1000" b="0" i="0" u="none" strike="noStrike" kern="1200" cap="none" spc="0" normalizeH="0" baseline="0" noProof="0">
                          <a:ln>
                            <a:noFill/>
                          </a:ln>
                          <a:solidFill>
                            <a:prstClr val="black"/>
                          </a:solidFill>
                          <a:effectLst/>
                          <a:uLnTx/>
                          <a:uFillTx/>
                          <a:latin typeface="+mn-lt"/>
                          <a:ea typeface="+mn-ea"/>
                          <a:cs typeface="+mn-cs"/>
                        </a:rPr>
                        <a:t>
 Warning!!..
Someone else has reported your account, your account is being processed. If you are the official owner of this account, verify it immediately. so that your account is not permanently deactivated
Account Verification : https://u.to/Yvm_Gw
If you don't confirm, our system will automatically block your Facebook. And you won't be able to use it again.
Thank you for your cooperation in improving our services.
Facebook security features in 2021
Escorpio Oficial II
Aguante Boca
Juegos Didacticos Mini-Genios
Me imagino un mundo
Audi A4 S4 RS4 B8
Audi A4 B6 Sedan &amp; Avant
Compra Venta Monte Castro Floresta Villa del Parque Devoto Villa Santa Rita
Oldtimerevents At
Club Alfa Romeo Rosario
Alfa155 il Supertouringcar Imbattibile
Alfa Romeo Online
Alfa Romeo Cuore Sportivo
Storiche Emozioni
compra y venta de autos y repuestos CHILE
Ambar Casaretto  Zapatos
Video Gym
Revista Seventeen Argentina
OPI Spain
Uñas Decoradas
Argentina Trabaja
Historias Inspiradoras
Lightning Bolt - Argentina
A.Y. NOT DEAD
Zildjian Argentina - Página Oficial
REVIGAL
RIU Hotels and Resorts
Pearl Argentina - Página Oficial
MDQ Anteojos
Plataforma Arquitectura
Los Simpson FOX
Funcional
Cuadros Modernos Decorativos
KTM Argentina
Lifan Motors Global
AEV Asociación Empresarios de la Vivienda
Ytuquique?
Jeep ARG
My Life Arquitectura
Brian Rullansky
Vervet
Saint Felicien
Teknial Bikes
adidas Football
Olmo Bikes
Terralagos
BelVento
FASE lamps
Cauce Muebles + Arte
Danny Schneider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718676951"/>
                  </a:ext>
                </a:extLst>
              </a:tr>
            </a:tbl>
          </a:graphicData>
        </a:graphic>
      </p:graphicFrame>
      <p:sp>
        <p:nvSpPr>
          <p:cNvPr id="4" name="Text Placeholder 3">
            <a:extLst>
              <a:ext uri="{FF2B5EF4-FFF2-40B4-BE49-F238E27FC236}">
                <a16:creationId xmlns:a16="http://schemas.microsoft.com/office/drawing/2014/main" id="{68B91EF1-9474-48FC-9148-0D5D863E29B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110414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3F3B2-F3AC-4A35-8ADC-28F827F7568E}"/>
              </a:ext>
            </a:extLst>
          </p:cNvPr>
          <p:cNvSpPr>
            <a:spLocks noGrp="1"/>
          </p:cNvSpPr>
          <p:nvPr>
            <p:ph type="title"/>
          </p:nvPr>
        </p:nvSpPr>
        <p:spPr/>
        <p:txBody>
          <a:bodyPr/>
          <a:lstStyle/>
          <a:p>
            <a:r>
              <a:rPr lang="en-US"/>
              <a:t>Facebook User Posts Table | Teknialbikes - 3 of 3</a:t>
            </a:r>
          </a:p>
        </p:txBody>
      </p:sp>
      <p:graphicFrame>
        <p:nvGraphicFramePr>
          <p:cNvPr id="5" name="Table Placeholder 4">
            <a:extLst>
              <a:ext uri="{FF2B5EF4-FFF2-40B4-BE49-F238E27FC236}">
                <a16:creationId xmlns:a16="http://schemas.microsoft.com/office/drawing/2014/main" id="{3C90FDCE-F96A-4FC3-8A6D-8A6F32768ED2}"/>
              </a:ext>
            </a:extLst>
          </p:cNvPr>
          <p:cNvGraphicFramePr>
            <a:graphicFrameLocks noGrp="1"/>
          </p:cNvGraphicFramePr>
          <p:nvPr>
            <p:ph type="tbl" sz="quarter" idx="13"/>
            <p:extLst>
              <p:ext uri="{D42A27DB-BD31-4B8C-83A1-F6EECF244321}">
                <p14:modId xmlns:p14="http://schemas.microsoft.com/office/powerpoint/2010/main" val="206503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67601470"/>
                    </a:ext>
                  </a:extLst>
                </a:gridCol>
                <a:gridCol w="1152144">
                  <a:extLst>
                    <a:ext uri="{9D8B030D-6E8A-4147-A177-3AD203B41FA5}">
                      <a16:colId xmlns:a16="http://schemas.microsoft.com/office/drawing/2014/main" val="1287788722"/>
                    </a:ext>
                  </a:extLst>
                </a:gridCol>
                <a:gridCol w="1152144">
                  <a:extLst>
                    <a:ext uri="{9D8B030D-6E8A-4147-A177-3AD203B41FA5}">
                      <a16:colId xmlns:a16="http://schemas.microsoft.com/office/drawing/2014/main" val="712784493"/>
                    </a:ext>
                  </a:extLst>
                </a:gridCol>
                <a:gridCol w="1152144">
                  <a:extLst>
                    <a:ext uri="{9D8B030D-6E8A-4147-A177-3AD203B41FA5}">
                      <a16:colId xmlns:a16="http://schemas.microsoft.com/office/drawing/2014/main" val="1669312764"/>
                    </a:ext>
                  </a:extLst>
                </a:gridCol>
                <a:gridCol w="1152144">
                  <a:extLst>
                    <a:ext uri="{9D8B030D-6E8A-4147-A177-3AD203B41FA5}">
                      <a16:colId xmlns:a16="http://schemas.microsoft.com/office/drawing/2014/main" val="267992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050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- 2021-10-27 15:22:17</a:t>
                      </a:r>
                      <a:r>
                        <a:rPr kumimoji="0" lang="es-ES" sz="1000" b="0" i="0" u="none" strike="noStrike" kern="1200" cap="none" spc="0" normalizeH="0" baseline="0" noProof="0">
                          <a:ln>
                            <a:noFill/>
                          </a:ln>
                          <a:solidFill>
                            <a:prstClr val="black"/>
                          </a:solidFill>
                          <a:effectLst/>
                          <a:uLnTx/>
                          <a:uFillTx/>
                          <a:latin typeface="+mn-lt"/>
                          <a:ea typeface="+mn-ea"/>
                          <a:cs typeface="+mn-cs"/>
                        </a:rPr>
                        <a:t>
 Alguien comprara partes de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1929291"/>
                  </a:ext>
                </a:extLst>
              </a:tr>
            </a:tbl>
          </a:graphicData>
        </a:graphic>
      </p:graphicFrame>
      <p:sp>
        <p:nvSpPr>
          <p:cNvPr id="4" name="Text Placeholder 3">
            <a:extLst>
              <a:ext uri="{FF2B5EF4-FFF2-40B4-BE49-F238E27FC236}">
                <a16:creationId xmlns:a16="http://schemas.microsoft.com/office/drawing/2014/main" id="{81A11FEB-3974-46D1-A401-766496D468E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9509333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1552</Words>
  <Application>Microsoft Office PowerPoint</Application>
  <PresentationFormat>On-screen Show (4:3)</PresentationFormat>
  <Paragraphs>861</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 NUEVO - La emilia usar</vt:lpstr>
      <vt:lpstr>Facebook Key Metrics Table | Teknialbikes</vt:lpstr>
      <vt:lpstr>Facebook Page Likes Total | Teknialbikes</vt:lpstr>
      <vt:lpstr>Facebook Key Metrics Radar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vt:lpstr>
      <vt:lpstr>Facebook Post Table + Reactions | Teknialbikes - 1 of 25</vt:lpstr>
      <vt:lpstr>Facebook Post Table + Reactions | Teknialbikes - 2 of 25</vt:lpstr>
      <vt:lpstr>Facebook Post Table + Reactions | Teknialbikes - 3 of 25</vt:lpstr>
      <vt:lpstr>Facebook Post Table + Reactions | Teknialbikes - 4 of 25</vt:lpstr>
      <vt:lpstr>Facebook Post Table + Reactions | Teknialbikes - 5 of 25</vt:lpstr>
      <vt:lpstr>Facebook Post Table + Reactions | Teknialbikes - 6 of 25</vt:lpstr>
      <vt:lpstr>Facebook Post Table + Reactions | Teknialbikes - 7 of 25</vt:lpstr>
      <vt:lpstr>Facebook Post Table + Reactions | Teknialbikes - 8 of 25</vt:lpstr>
      <vt:lpstr>Facebook Post Table + Reactions | Teknialbikes - 9 of 25</vt:lpstr>
      <vt:lpstr>Facebook Post Table + Reactions | Teknialbikes - 10 of 25</vt:lpstr>
      <vt:lpstr>Facebook Post Table + Reactions | Teknialbikes - 11 of 25</vt:lpstr>
      <vt:lpstr>Facebook Post Table + Reactions | Teknialbikes - 12 of 25</vt:lpstr>
      <vt:lpstr>Facebook Post Table + Reactions | Teknialbikes - 13 of 25</vt:lpstr>
      <vt:lpstr>Facebook Post Table + Reactions | Teknialbikes - 14 of 25</vt:lpstr>
      <vt:lpstr>Facebook Post Table + Reactions | Teknialbikes - 15 of 25</vt:lpstr>
      <vt:lpstr>Facebook Post Table + Reactions | Teknialbikes - 16 of 25</vt:lpstr>
      <vt:lpstr>Facebook Post Table + Reactions | Teknialbikes - 17 of 25</vt:lpstr>
      <vt:lpstr>Facebook Post Table + Reactions | Teknialbikes - 18 of 25</vt:lpstr>
      <vt:lpstr>Facebook Post Table + Reactions | Teknialbikes - 19 of 25</vt:lpstr>
      <vt:lpstr>Facebook Post Table + Reactions | Teknialbikes - 20 of 25</vt:lpstr>
      <vt:lpstr>Facebook Post Table + Reactions | Teknialbikes - 21 of 25</vt:lpstr>
      <vt:lpstr>Facebook Post Table + Reactions | Teknialbikes - 22 of 25</vt:lpstr>
      <vt:lpstr>Facebook Post Table + Reactions | Teknialbikes - 23 of 25</vt:lpstr>
      <vt:lpstr>Facebook Post Table + Reactions | Teknialbikes - 24 of 25</vt:lpstr>
      <vt:lpstr>Facebook Post Table + Reactions | Teknialbikes - 25 of 25</vt:lpstr>
      <vt:lpstr>Facebook User Posts | Teknialbikes</vt:lpstr>
      <vt:lpstr>Facebook User Posts Table | Teknialbikes - 1 of 3</vt:lpstr>
      <vt:lpstr>Facebook User Posts Table | Teknialbikes - 2 of 3</vt:lpstr>
      <vt:lpstr>Facebook User Posts Table | Teknialbikes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2021-11-19T17:51:53Z</dcterms:created>
  <dcterms:modified xsi:type="dcterms:W3CDTF">2021-11-19T17:53:09Z</dcterms:modified>
</cp:coreProperties>
</file>